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8" r:id="rId16"/>
    <p:sldId id="269" r:id="rId17"/>
    <p:sldId id="270" r:id="rId18"/>
  </p:sldIdLst>
  <p:sldSz cx="18288000" cy="10287000"/>
  <p:notesSz cx="18288000" cy="10287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A7FA62-5D28-45A6-DD26-F83CDB614BC9}" v="1" dt="2024-04-29T07:22:30.92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3599" y="2946401"/>
            <a:ext cx="10796589" cy="3632196"/>
          </a:xfrm>
        </p:spPr>
        <p:txBody>
          <a:bodyPr anchor="b">
            <a:normAutofit/>
          </a:bodyPr>
          <a:lstStyle>
            <a:lvl1pPr algn="r">
              <a:defRPr sz="7200"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3599" y="6578599"/>
            <a:ext cx="10796589" cy="2108201"/>
          </a:xfrm>
        </p:spPr>
        <p:txBody>
          <a:bodyPr anchor="t">
            <a:normAutofit/>
          </a:bodyPr>
          <a:lstStyle>
            <a:lvl1pPr marL="0" indent="0" algn="r">
              <a:buNone/>
              <a:defRPr sz="2700" cap="all">
                <a:solidFill>
                  <a:schemeClr val="tx1"/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398837" y="8805863"/>
            <a:ext cx="2400300" cy="566738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599" y="8805863"/>
            <a:ext cx="7340937" cy="56673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913438" y="8805863"/>
            <a:ext cx="826751" cy="566738"/>
          </a:xfrm>
        </p:spPr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1633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1" y="7099298"/>
            <a:ext cx="15197141" cy="85010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57401" y="1398168"/>
            <a:ext cx="13139741" cy="4747464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8701" y="7949405"/>
            <a:ext cx="15197141" cy="740568"/>
          </a:xfrm>
        </p:spPr>
        <p:txBody>
          <a:bodyPr anchor="t">
            <a:normAutofit/>
          </a:bodyPr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92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2" y="914402"/>
            <a:ext cx="15197141" cy="4686299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6515100"/>
            <a:ext cx="15197142" cy="2171700"/>
          </a:xfrm>
        </p:spPr>
        <p:txBody>
          <a:bodyPr anchor="ctr">
            <a:normAutofit/>
          </a:bodyPr>
          <a:lstStyle>
            <a:lvl1pPr marL="0" indent="0" algn="l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578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356801" y="4114800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2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2413" y="1235006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2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401" y="914402"/>
            <a:ext cx="14325599" cy="4114799"/>
          </a:xfrm>
        </p:spPr>
        <p:txBody>
          <a:bodyPr anchor="ctr">
            <a:normAutofit/>
          </a:bodyPr>
          <a:lstStyle>
            <a:lvl1pPr algn="l">
              <a:defRPr sz="48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46813" y="5029200"/>
            <a:ext cx="14008776" cy="5715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198" y="6515100"/>
            <a:ext cx="15228551" cy="2171700"/>
          </a:xfrm>
        </p:spPr>
        <p:txBody>
          <a:bodyPr anchor="ctr">
            <a:normAutofit/>
          </a:bodyPr>
          <a:lstStyle>
            <a:lvl1pPr marL="0" indent="0" algn="l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841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4" y="4962872"/>
            <a:ext cx="15197138" cy="2203200"/>
          </a:xfrm>
        </p:spPr>
        <p:txBody>
          <a:bodyPr anchor="b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2" y="7166072"/>
            <a:ext cx="15197139" cy="1290600"/>
          </a:xfrm>
        </p:spPr>
        <p:txBody>
          <a:bodyPr anchor="t">
            <a:normAutofit/>
          </a:bodyPr>
          <a:lstStyle>
            <a:lvl1pPr marL="0" indent="0" algn="l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814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356801" y="4114800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2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2413" y="1235006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2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1488401" y="914402"/>
            <a:ext cx="14325599" cy="4114799"/>
          </a:xfrm>
        </p:spPr>
        <p:txBody>
          <a:bodyPr anchor="ctr">
            <a:normAutofit/>
          </a:bodyPr>
          <a:lstStyle>
            <a:lvl1pPr algn="l">
              <a:defRPr sz="48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8700" y="5829300"/>
            <a:ext cx="15203154" cy="13335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36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699" y="7162800"/>
            <a:ext cx="15203154" cy="1524000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283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2" y="914402"/>
            <a:ext cx="15197141" cy="41147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8702" y="5257800"/>
            <a:ext cx="15197142" cy="12573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42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6515100"/>
            <a:ext cx="15197142" cy="2171700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630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28702" y="914401"/>
            <a:ext cx="15197138" cy="218440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2591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988013" y="914399"/>
            <a:ext cx="3237828" cy="777240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914400"/>
            <a:ext cx="11748174" cy="7772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38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20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1" y="4962872"/>
            <a:ext cx="15197141" cy="2203200"/>
          </a:xfrm>
        </p:spPr>
        <p:txBody>
          <a:bodyPr anchor="b"/>
          <a:lstStyle>
            <a:lvl1pPr algn="l">
              <a:defRPr sz="6000" b="0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699" y="7166072"/>
            <a:ext cx="15197142" cy="1290600"/>
          </a:xfrm>
        </p:spPr>
        <p:txBody>
          <a:bodyPr anchor="t">
            <a:normAutofit/>
          </a:bodyPr>
          <a:lstStyle>
            <a:lvl1pPr marL="0" indent="0" algn="l">
              <a:buNone/>
              <a:defRPr sz="3000" cap="all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290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3" y="3213101"/>
            <a:ext cx="7493001" cy="54737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32843" y="3213101"/>
            <a:ext cx="7492998" cy="54737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41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0505" y="3327401"/>
            <a:ext cx="7063581" cy="864393"/>
          </a:xfrm>
        </p:spPr>
        <p:txBody>
          <a:bodyPr anchor="b">
            <a:noAutofit/>
          </a:bodyPr>
          <a:lstStyle>
            <a:lvl1pPr marL="0" indent="0">
              <a:buNone/>
              <a:defRPr sz="42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2" y="4305302"/>
            <a:ext cx="7495385" cy="4381497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44005" y="3340101"/>
            <a:ext cx="7084220" cy="864393"/>
          </a:xfrm>
        </p:spPr>
        <p:txBody>
          <a:bodyPr anchor="b">
            <a:noAutofit/>
          </a:bodyPr>
          <a:lstStyle>
            <a:lvl1pPr marL="0" indent="0">
              <a:buNone/>
              <a:defRPr sz="42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735225" y="4305302"/>
            <a:ext cx="7493001" cy="4381497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584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157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627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1" y="3111499"/>
            <a:ext cx="5521328" cy="2057400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72302" y="914402"/>
            <a:ext cx="9253539" cy="77724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8701" y="5168900"/>
            <a:ext cx="5521328" cy="2743200"/>
          </a:xfrm>
        </p:spPr>
        <p:txBody>
          <a:bodyPr anchor="t">
            <a:normAutofit/>
          </a:bodyPr>
          <a:lstStyle>
            <a:lvl1pPr marL="0" indent="0">
              <a:buNone/>
              <a:defRPr sz="24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16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1" y="2400300"/>
            <a:ext cx="9246980" cy="2057400"/>
          </a:xfrm>
        </p:spPr>
        <p:txBody>
          <a:bodyPr anchor="b">
            <a:normAutofit/>
          </a:bodyPr>
          <a:lstStyle>
            <a:lvl1pPr algn="l">
              <a:defRPr sz="42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304380" y="1371600"/>
            <a:ext cx="4921461" cy="6858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8701" y="4457700"/>
            <a:ext cx="9246980" cy="2743200"/>
          </a:xfrm>
        </p:spPr>
        <p:txBody>
          <a:bodyPr anchor="t">
            <a:normAutofit/>
          </a:bodyPr>
          <a:lstStyle>
            <a:lvl1pPr marL="0" indent="0">
              <a:buNone/>
              <a:defRPr sz="27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012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2" y="914401"/>
            <a:ext cx="15197138" cy="218440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2" y="3213101"/>
            <a:ext cx="15197138" cy="5473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84490" y="8805863"/>
            <a:ext cx="2400300" cy="5667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t>4/29/2024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28701" y="8805863"/>
            <a:ext cx="11741489" cy="5667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399091" y="8805863"/>
            <a:ext cx="826751" cy="5667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8186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685800" rtl="0" eaLnBrk="1" latinLnBrk="0" hangingPunct="1">
        <a:spcBef>
          <a:spcPct val="0"/>
        </a:spcBef>
        <a:buNone/>
        <a:defRPr sz="54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28625" indent="-428625" algn="l" defTabSz="685800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27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114425" indent="-428625" algn="l" defTabSz="685800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800225" indent="-428625" algn="l" defTabSz="685800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21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314575" indent="-257175" algn="l" defTabSz="685800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000375" indent="-257175" algn="l" defTabSz="685800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3771900" indent="-342900" algn="l" defTabSz="685800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4457700" indent="-342900" algn="l" defTabSz="685800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5143500" indent="-342900" algn="l" defTabSz="685800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5829300" indent="-342900" algn="l" defTabSz="685800" rtl="0" eaLnBrk="1" latinLnBrk="0" hangingPunct="1">
        <a:spcBef>
          <a:spcPts val="0"/>
        </a:spcBef>
        <a:spcAft>
          <a:spcPts val="15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-79CcmPQ31o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-qwvjMYwDY8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8845052"/>
            <a:ext cx="2315210" cy="1435100"/>
          </a:xfrm>
          <a:custGeom>
            <a:avLst/>
            <a:gdLst/>
            <a:ahLst/>
            <a:cxnLst/>
            <a:rect l="l" t="t" r="r" b="b"/>
            <a:pathLst>
              <a:path w="2315210" h="1435100">
                <a:moveTo>
                  <a:pt x="562213" y="12585"/>
                </a:moveTo>
                <a:lnTo>
                  <a:pt x="48438" y="12585"/>
                </a:lnTo>
                <a:lnTo>
                  <a:pt x="95176" y="0"/>
                </a:lnTo>
                <a:lnTo>
                  <a:pt x="515804" y="0"/>
                </a:lnTo>
                <a:lnTo>
                  <a:pt x="562213" y="12585"/>
                </a:lnTo>
                <a:close/>
              </a:path>
              <a:path w="2315210" h="1435100">
                <a:moveTo>
                  <a:pt x="89931" y="138436"/>
                </a:moveTo>
                <a:lnTo>
                  <a:pt x="0" y="138436"/>
                </a:lnTo>
                <a:lnTo>
                  <a:pt x="0" y="12585"/>
                </a:lnTo>
                <a:lnTo>
                  <a:pt x="608492" y="12585"/>
                </a:lnTo>
                <a:lnTo>
                  <a:pt x="654623" y="25170"/>
                </a:lnTo>
                <a:lnTo>
                  <a:pt x="700587" y="25170"/>
                </a:lnTo>
                <a:lnTo>
                  <a:pt x="746368" y="37755"/>
                </a:lnTo>
                <a:lnTo>
                  <a:pt x="791947" y="37755"/>
                </a:lnTo>
                <a:lnTo>
                  <a:pt x="1060188" y="113266"/>
                </a:lnTo>
                <a:lnTo>
                  <a:pt x="1082023" y="125851"/>
                </a:lnTo>
                <a:lnTo>
                  <a:pt x="136721" y="125851"/>
                </a:lnTo>
                <a:lnTo>
                  <a:pt x="89931" y="138436"/>
                </a:lnTo>
                <a:close/>
              </a:path>
              <a:path w="2315210" h="1435100">
                <a:moveTo>
                  <a:pt x="2314892" y="1434704"/>
                </a:moveTo>
                <a:lnTo>
                  <a:pt x="2175127" y="1434704"/>
                </a:lnTo>
                <a:lnTo>
                  <a:pt x="2169198" y="1422119"/>
                </a:lnTo>
                <a:lnTo>
                  <a:pt x="2149073" y="1371779"/>
                </a:lnTo>
                <a:lnTo>
                  <a:pt x="2128138" y="1321438"/>
                </a:lnTo>
                <a:lnTo>
                  <a:pt x="2106402" y="1271098"/>
                </a:lnTo>
                <a:lnTo>
                  <a:pt x="2083872" y="1233342"/>
                </a:lnTo>
                <a:lnTo>
                  <a:pt x="2060556" y="1183002"/>
                </a:lnTo>
                <a:lnTo>
                  <a:pt x="2036464" y="1132661"/>
                </a:lnTo>
                <a:lnTo>
                  <a:pt x="2011602" y="1082321"/>
                </a:lnTo>
                <a:lnTo>
                  <a:pt x="1985979" y="1044565"/>
                </a:lnTo>
                <a:lnTo>
                  <a:pt x="1959604" y="994225"/>
                </a:lnTo>
                <a:lnTo>
                  <a:pt x="1932484" y="956469"/>
                </a:lnTo>
                <a:lnTo>
                  <a:pt x="1904627" y="918714"/>
                </a:lnTo>
                <a:lnTo>
                  <a:pt x="1876041" y="868374"/>
                </a:lnTo>
                <a:lnTo>
                  <a:pt x="1846736" y="830618"/>
                </a:lnTo>
                <a:lnTo>
                  <a:pt x="1816718" y="792863"/>
                </a:lnTo>
                <a:lnTo>
                  <a:pt x="1785995" y="755107"/>
                </a:lnTo>
                <a:lnTo>
                  <a:pt x="1754577" y="717352"/>
                </a:lnTo>
                <a:lnTo>
                  <a:pt x="1722471" y="679597"/>
                </a:lnTo>
                <a:lnTo>
                  <a:pt x="1689685" y="654426"/>
                </a:lnTo>
                <a:lnTo>
                  <a:pt x="1654197" y="616671"/>
                </a:lnTo>
                <a:lnTo>
                  <a:pt x="1618045" y="591501"/>
                </a:lnTo>
                <a:lnTo>
                  <a:pt x="1581250" y="553745"/>
                </a:lnTo>
                <a:lnTo>
                  <a:pt x="1543831" y="528575"/>
                </a:lnTo>
                <a:lnTo>
                  <a:pt x="1505808" y="503405"/>
                </a:lnTo>
                <a:lnTo>
                  <a:pt x="1467202" y="465649"/>
                </a:lnTo>
                <a:lnTo>
                  <a:pt x="1428033" y="440479"/>
                </a:lnTo>
                <a:lnTo>
                  <a:pt x="1348082" y="390139"/>
                </a:lnTo>
                <a:lnTo>
                  <a:pt x="1307342" y="377553"/>
                </a:lnTo>
                <a:lnTo>
                  <a:pt x="1224429" y="327213"/>
                </a:lnTo>
                <a:lnTo>
                  <a:pt x="1182297" y="314628"/>
                </a:lnTo>
                <a:lnTo>
                  <a:pt x="1139741" y="289458"/>
                </a:lnTo>
                <a:lnTo>
                  <a:pt x="1096781" y="276872"/>
                </a:lnTo>
                <a:lnTo>
                  <a:pt x="1053438" y="251702"/>
                </a:lnTo>
                <a:lnTo>
                  <a:pt x="740963" y="163606"/>
                </a:lnTo>
                <a:lnTo>
                  <a:pt x="695268" y="163606"/>
                </a:lnTo>
                <a:lnTo>
                  <a:pt x="603285" y="138436"/>
                </a:lnTo>
                <a:lnTo>
                  <a:pt x="510646" y="138436"/>
                </a:lnTo>
                <a:lnTo>
                  <a:pt x="464130" y="125851"/>
                </a:lnTo>
                <a:lnTo>
                  <a:pt x="1082023" y="125851"/>
                </a:lnTo>
                <a:lnTo>
                  <a:pt x="1103858" y="138436"/>
                </a:lnTo>
                <a:lnTo>
                  <a:pt x="1190146" y="163606"/>
                </a:lnTo>
                <a:lnTo>
                  <a:pt x="1274917" y="213947"/>
                </a:lnTo>
                <a:lnTo>
                  <a:pt x="1316689" y="226532"/>
                </a:lnTo>
                <a:lnTo>
                  <a:pt x="1398916" y="276872"/>
                </a:lnTo>
                <a:lnTo>
                  <a:pt x="1479270" y="327213"/>
                </a:lnTo>
                <a:lnTo>
                  <a:pt x="1557608" y="377553"/>
                </a:lnTo>
                <a:lnTo>
                  <a:pt x="1633788" y="427894"/>
                </a:lnTo>
                <a:lnTo>
                  <a:pt x="1671024" y="465649"/>
                </a:lnTo>
                <a:lnTo>
                  <a:pt x="1707668" y="490820"/>
                </a:lnTo>
                <a:lnTo>
                  <a:pt x="1743700" y="528575"/>
                </a:lnTo>
                <a:lnTo>
                  <a:pt x="1779105" y="553745"/>
                </a:lnTo>
                <a:lnTo>
                  <a:pt x="1811511" y="591501"/>
                </a:lnTo>
                <a:lnTo>
                  <a:pt x="1843310" y="629256"/>
                </a:lnTo>
                <a:lnTo>
                  <a:pt x="1874494" y="654426"/>
                </a:lnTo>
                <a:lnTo>
                  <a:pt x="1905054" y="692182"/>
                </a:lnTo>
                <a:lnTo>
                  <a:pt x="1934981" y="729937"/>
                </a:lnTo>
                <a:lnTo>
                  <a:pt x="1964266" y="767692"/>
                </a:lnTo>
                <a:lnTo>
                  <a:pt x="1992902" y="805448"/>
                </a:lnTo>
                <a:lnTo>
                  <a:pt x="2020878" y="855788"/>
                </a:lnTo>
                <a:lnTo>
                  <a:pt x="2048186" y="893544"/>
                </a:lnTo>
                <a:lnTo>
                  <a:pt x="2074818" y="943884"/>
                </a:lnTo>
                <a:lnTo>
                  <a:pt x="2100764" y="981640"/>
                </a:lnTo>
                <a:lnTo>
                  <a:pt x="2126016" y="1031980"/>
                </a:lnTo>
                <a:lnTo>
                  <a:pt x="2150566" y="1069736"/>
                </a:lnTo>
                <a:lnTo>
                  <a:pt x="2174403" y="1120076"/>
                </a:lnTo>
                <a:lnTo>
                  <a:pt x="2197520" y="1170417"/>
                </a:lnTo>
                <a:lnTo>
                  <a:pt x="2219908" y="1208172"/>
                </a:lnTo>
                <a:lnTo>
                  <a:pt x="2241558" y="1258513"/>
                </a:lnTo>
                <a:lnTo>
                  <a:pt x="2262462" y="1308853"/>
                </a:lnTo>
                <a:lnTo>
                  <a:pt x="2282610" y="1359194"/>
                </a:lnTo>
                <a:lnTo>
                  <a:pt x="2301993" y="1396949"/>
                </a:lnTo>
                <a:lnTo>
                  <a:pt x="2314892" y="1434704"/>
                </a:lnTo>
                <a:close/>
              </a:path>
              <a:path w="2315210" h="1435100">
                <a:moveTo>
                  <a:pt x="581650" y="465649"/>
                </a:moveTo>
                <a:lnTo>
                  <a:pt x="229337" y="465649"/>
                </a:lnTo>
                <a:lnTo>
                  <a:pt x="278234" y="453064"/>
                </a:lnTo>
                <a:lnTo>
                  <a:pt x="530608" y="453064"/>
                </a:lnTo>
                <a:lnTo>
                  <a:pt x="581650" y="465649"/>
                </a:lnTo>
                <a:close/>
              </a:path>
              <a:path w="2315210" h="1435100">
                <a:moveTo>
                  <a:pt x="22541" y="641841"/>
                </a:moveTo>
                <a:lnTo>
                  <a:pt x="0" y="641841"/>
                </a:lnTo>
                <a:lnTo>
                  <a:pt x="0" y="503405"/>
                </a:lnTo>
                <a:lnTo>
                  <a:pt x="41261" y="503405"/>
                </a:lnTo>
                <a:lnTo>
                  <a:pt x="181304" y="465649"/>
                </a:lnTo>
                <a:lnTo>
                  <a:pt x="632544" y="465649"/>
                </a:lnTo>
                <a:lnTo>
                  <a:pt x="879728" y="528575"/>
                </a:lnTo>
                <a:lnTo>
                  <a:pt x="926697" y="541160"/>
                </a:lnTo>
                <a:lnTo>
                  <a:pt x="972506" y="566330"/>
                </a:lnTo>
                <a:lnTo>
                  <a:pt x="1017010" y="578916"/>
                </a:lnTo>
                <a:lnTo>
                  <a:pt x="304233" y="578916"/>
                </a:lnTo>
                <a:lnTo>
                  <a:pt x="254993" y="591501"/>
                </a:lnTo>
                <a:lnTo>
                  <a:pt x="206678" y="591501"/>
                </a:lnTo>
                <a:lnTo>
                  <a:pt x="22541" y="641841"/>
                </a:lnTo>
                <a:close/>
              </a:path>
              <a:path w="2315210" h="1435100">
                <a:moveTo>
                  <a:pt x="1908131" y="1434704"/>
                </a:moveTo>
                <a:lnTo>
                  <a:pt x="1766681" y="1434704"/>
                </a:lnTo>
                <a:lnTo>
                  <a:pt x="1760953" y="1422119"/>
                </a:lnTo>
                <a:lnTo>
                  <a:pt x="1737107" y="1384364"/>
                </a:lnTo>
                <a:lnTo>
                  <a:pt x="1712081" y="1334023"/>
                </a:lnTo>
                <a:lnTo>
                  <a:pt x="1685907" y="1296268"/>
                </a:lnTo>
                <a:lnTo>
                  <a:pt x="1653683" y="1258513"/>
                </a:lnTo>
                <a:lnTo>
                  <a:pt x="1620602" y="1220757"/>
                </a:lnTo>
                <a:lnTo>
                  <a:pt x="1586647" y="1183002"/>
                </a:lnTo>
                <a:lnTo>
                  <a:pt x="1551800" y="1145246"/>
                </a:lnTo>
                <a:lnTo>
                  <a:pt x="1516043" y="1120076"/>
                </a:lnTo>
                <a:lnTo>
                  <a:pt x="1479359" y="1082321"/>
                </a:lnTo>
                <a:lnTo>
                  <a:pt x="1441730" y="1057150"/>
                </a:lnTo>
                <a:lnTo>
                  <a:pt x="1403139" y="1019395"/>
                </a:lnTo>
                <a:lnTo>
                  <a:pt x="1363569" y="994225"/>
                </a:lnTo>
                <a:lnTo>
                  <a:pt x="1323002" y="956469"/>
                </a:lnTo>
                <a:lnTo>
                  <a:pt x="1281420" y="931299"/>
                </a:lnTo>
                <a:lnTo>
                  <a:pt x="1238806" y="906129"/>
                </a:lnTo>
                <a:lnTo>
                  <a:pt x="1196408" y="868374"/>
                </a:lnTo>
                <a:lnTo>
                  <a:pt x="1155945" y="843203"/>
                </a:lnTo>
                <a:lnTo>
                  <a:pt x="1116026" y="805448"/>
                </a:lnTo>
                <a:lnTo>
                  <a:pt x="1075260" y="767692"/>
                </a:lnTo>
                <a:lnTo>
                  <a:pt x="1032258" y="742522"/>
                </a:lnTo>
                <a:lnTo>
                  <a:pt x="990598" y="717352"/>
                </a:lnTo>
                <a:lnTo>
                  <a:pt x="947181" y="692182"/>
                </a:lnTo>
                <a:lnTo>
                  <a:pt x="902186" y="679597"/>
                </a:lnTo>
                <a:lnTo>
                  <a:pt x="855791" y="654426"/>
                </a:lnTo>
                <a:lnTo>
                  <a:pt x="808176" y="641841"/>
                </a:lnTo>
                <a:lnTo>
                  <a:pt x="609087" y="591501"/>
                </a:lnTo>
                <a:lnTo>
                  <a:pt x="558051" y="591501"/>
                </a:lnTo>
                <a:lnTo>
                  <a:pt x="506867" y="578916"/>
                </a:lnTo>
                <a:lnTo>
                  <a:pt x="1017010" y="578916"/>
                </a:lnTo>
                <a:lnTo>
                  <a:pt x="1060065" y="604086"/>
                </a:lnTo>
                <a:lnTo>
                  <a:pt x="1101527" y="629256"/>
                </a:lnTo>
                <a:lnTo>
                  <a:pt x="1145275" y="667011"/>
                </a:lnTo>
                <a:lnTo>
                  <a:pt x="1186726" y="692182"/>
                </a:lnTo>
                <a:lnTo>
                  <a:pt x="1268055" y="767692"/>
                </a:lnTo>
                <a:lnTo>
                  <a:pt x="1352808" y="818033"/>
                </a:lnTo>
                <a:lnTo>
                  <a:pt x="1394017" y="855788"/>
                </a:lnTo>
                <a:lnTo>
                  <a:pt x="1434246" y="880959"/>
                </a:lnTo>
                <a:lnTo>
                  <a:pt x="1473519" y="906129"/>
                </a:lnTo>
                <a:lnTo>
                  <a:pt x="1511860" y="943884"/>
                </a:lnTo>
                <a:lnTo>
                  <a:pt x="1549293" y="969055"/>
                </a:lnTo>
                <a:lnTo>
                  <a:pt x="1585842" y="1006810"/>
                </a:lnTo>
                <a:lnTo>
                  <a:pt x="1621531" y="1031980"/>
                </a:lnTo>
                <a:lnTo>
                  <a:pt x="1656385" y="1069736"/>
                </a:lnTo>
                <a:lnTo>
                  <a:pt x="1690426" y="1107491"/>
                </a:lnTo>
                <a:lnTo>
                  <a:pt x="1723680" y="1145246"/>
                </a:lnTo>
                <a:lnTo>
                  <a:pt x="1756170" y="1183002"/>
                </a:lnTo>
                <a:lnTo>
                  <a:pt x="1787921" y="1220757"/>
                </a:lnTo>
                <a:lnTo>
                  <a:pt x="1812685" y="1258513"/>
                </a:lnTo>
                <a:lnTo>
                  <a:pt x="1836578" y="1296268"/>
                </a:lnTo>
                <a:lnTo>
                  <a:pt x="1859568" y="1334023"/>
                </a:lnTo>
                <a:lnTo>
                  <a:pt x="1881625" y="1371779"/>
                </a:lnTo>
                <a:lnTo>
                  <a:pt x="1902717" y="1422119"/>
                </a:lnTo>
                <a:lnTo>
                  <a:pt x="1908131" y="1434704"/>
                </a:lnTo>
                <a:close/>
              </a:path>
              <a:path w="2315210" h="1435100">
                <a:moveTo>
                  <a:pt x="458640" y="994225"/>
                </a:moveTo>
                <a:lnTo>
                  <a:pt x="302122" y="994225"/>
                </a:lnTo>
                <a:lnTo>
                  <a:pt x="354257" y="981640"/>
                </a:lnTo>
                <a:lnTo>
                  <a:pt x="406460" y="981640"/>
                </a:lnTo>
                <a:lnTo>
                  <a:pt x="458640" y="994225"/>
                </a:lnTo>
                <a:close/>
              </a:path>
              <a:path w="2315210" h="1435100">
                <a:moveTo>
                  <a:pt x="0" y="1195587"/>
                </a:moveTo>
                <a:lnTo>
                  <a:pt x="0" y="1057150"/>
                </a:lnTo>
                <a:lnTo>
                  <a:pt x="9061" y="1044565"/>
                </a:lnTo>
                <a:lnTo>
                  <a:pt x="201401" y="994225"/>
                </a:lnTo>
                <a:lnTo>
                  <a:pt x="510707" y="994225"/>
                </a:lnTo>
                <a:lnTo>
                  <a:pt x="562569" y="1006810"/>
                </a:lnTo>
                <a:lnTo>
                  <a:pt x="614136" y="1006810"/>
                </a:lnTo>
                <a:lnTo>
                  <a:pt x="815635" y="1057150"/>
                </a:lnTo>
                <a:lnTo>
                  <a:pt x="869583" y="1082321"/>
                </a:lnTo>
                <a:lnTo>
                  <a:pt x="920678" y="1094906"/>
                </a:lnTo>
                <a:lnTo>
                  <a:pt x="969044" y="1120076"/>
                </a:lnTo>
                <a:lnTo>
                  <a:pt x="261482" y="1120076"/>
                </a:lnTo>
                <a:lnTo>
                  <a:pt x="214268" y="1132661"/>
                </a:lnTo>
                <a:lnTo>
                  <a:pt x="167391" y="1132661"/>
                </a:lnTo>
                <a:lnTo>
                  <a:pt x="74745" y="1157832"/>
                </a:lnTo>
                <a:lnTo>
                  <a:pt x="29024" y="1183002"/>
                </a:lnTo>
                <a:lnTo>
                  <a:pt x="0" y="1195587"/>
                </a:lnTo>
                <a:close/>
              </a:path>
              <a:path w="2315210" h="1435100">
                <a:moveTo>
                  <a:pt x="1351456" y="1434704"/>
                </a:moveTo>
                <a:lnTo>
                  <a:pt x="1180811" y="1434704"/>
                </a:lnTo>
                <a:lnTo>
                  <a:pt x="1150416" y="1409534"/>
                </a:lnTo>
                <a:lnTo>
                  <a:pt x="1118100" y="1371779"/>
                </a:lnTo>
                <a:lnTo>
                  <a:pt x="1083716" y="1346608"/>
                </a:lnTo>
                <a:lnTo>
                  <a:pt x="1047117" y="1321438"/>
                </a:lnTo>
                <a:lnTo>
                  <a:pt x="1008157" y="1296268"/>
                </a:lnTo>
                <a:lnTo>
                  <a:pt x="966690" y="1271098"/>
                </a:lnTo>
                <a:lnTo>
                  <a:pt x="922568" y="1245927"/>
                </a:lnTo>
                <a:lnTo>
                  <a:pt x="875646" y="1220757"/>
                </a:lnTo>
                <a:lnTo>
                  <a:pt x="825777" y="1208172"/>
                </a:lnTo>
                <a:lnTo>
                  <a:pt x="772814" y="1183002"/>
                </a:lnTo>
                <a:lnTo>
                  <a:pt x="520926" y="1120076"/>
                </a:lnTo>
                <a:lnTo>
                  <a:pt x="969044" y="1120076"/>
                </a:lnTo>
                <a:lnTo>
                  <a:pt x="1014802" y="1145246"/>
                </a:lnTo>
                <a:lnTo>
                  <a:pt x="1058075" y="1170417"/>
                </a:lnTo>
                <a:lnTo>
                  <a:pt x="1098986" y="1195587"/>
                </a:lnTo>
                <a:lnTo>
                  <a:pt x="1137656" y="1220757"/>
                </a:lnTo>
                <a:lnTo>
                  <a:pt x="1174209" y="1245927"/>
                </a:lnTo>
                <a:lnTo>
                  <a:pt x="1208766" y="1283683"/>
                </a:lnTo>
                <a:lnTo>
                  <a:pt x="1241451" y="1308853"/>
                </a:lnTo>
                <a:lnTo>
                  <a:pt x="1272385" y="1334023"/>
                </a:lnTo>
                <a:lnTo>
                  <a:pt x="1301691" y="1371779"/>
                </a:lnTo>
                <a:lnTo>
                  <a:pt x="1329493" y="1409534"/>
                </a:lnTo>
                <a:lnTo>
                  <a:pt x="1351456" y="143470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39992" y="9268893"/>
            <a:ext cx="3048000" cy="739140"/>
          </a:xfrm>
          <a:custGeom>
            <a:avLst/>
            <a:gdLst/>
            <a:ahLst/>
            <a:cxnLst/>
            <a:rect l="l" t="t" r="r" b="b"/>
            <a:pathLst>
              <a:path w="3048000" h="739140">
                <a:moveTo>
                  <a:pt x="33073" y="738712"/>
                </a:moveTo>
                <a:lnTo>
                  <a:pt x="27885" y="738072"/>
                </a:lnTo>
                <a:lnTo>
                  <a:pt x="20751" y="737432"/>
                </a:lnTo>
                <a:lnTo>
                  <a:pt x="14266" y="734232"/>
                </a:lnTo>
                <a:lnTo>
                  <a:pt x="0" y="703514"/>
                </a:lnTo>
                <a:lnTo>
                  <a:pt x="678" y="699695"/>
                </a:lnTo>
                <a:lnTo>
                  <a:pt x="15644" y="662638"/>
                </a:lnTo>
                <a:lnTo>
                  <a:pt x="38909" y="643359"/>
                </a:lnTo>
                <a:lnTo>
                  <a:pt x="42152" y="636320"/>
                </a:lnTo>
                <a:lnTo>
                  <a:pt x="44746" y="628640"/>
                </a:lnTo>
                <a:lnTo>
                  <a:pt x="47988" y="620961"/>
                </a:lnTo>
                <a:lnTo>
                  <a:pt x="62229" y="580273"/>
                </a:lnTo>
                <a:lnTo>
                  <a:pt x="76152" y="534536"/>
                </a:lnTo>
                <a:lnTo>
                  <a:pt x="89916" y="485519"/>
                </a:lnTo>
                <a:lnTo>
                  <a:pt x="103680" y="434991"/>
                </a:lnTo>
                <a:lnTo>
                  <a:pt x="117602" y="384721"/>
                </a:lnTo>
                <a:lnTo>
                  <a:pt x="131843" y="336476"/>
                </a:lnTo>
                <a:lnTo>
                  <a:pt x="146560" y="292027"/>
                </a:lnTo>
                <a:lnTo>
                  <a:pt x="168852" y="238031"/>
                </a:lnTo>
                <a:lnTo>
                  <a:pt x="192603" y="197954"/>
                </a:lnTo>
                <a:lnTo>
                  <a:pt x="230905" y="167536"/>
                </a:lnTo>
                <a:lnTo>
                  <a:pt x="244483" y="164037"/>
                </a:lnTo>
                <a:lnTo>
                  <a:pt x="264941" y="164507"/>
                </a:lnTo>
                <a:lnTo>
                  <a:pt x="310234" y="185365"/>
                </a:lnTo>
                <a:lnTo>
                  <a:pt x="362092" y="237092"/>
                </a:lnTo>
                <a:lnTo>
                  <a:pt x="390947" y="275767"/>
                </a:lnTo>
                <a:lnTo>
                  <a:pt x="419982" y="319705"/>
                </a:lnTo>
                <a:lnTo>
                  <a:pt x="448639" y="366948"/>
                </a:lnTo>
                <a:lnTo>
                  <a:pt x="476360" y="415543"/>
                </a:lnTo>
                <a:lnTo>
                  <a:pt x="502585" y="463533"/>
                </a:lnTo>
                <a:lnTo>
                  <a:pt x="555569" y="561626"/>
                </a:lnTo>
                <a:lnTo>
                  <a:pt x="569380" y="586404"/>
                </a:lnTo>
                <a:lnTo>
                  <a:pt x="583404" y="548277"/>
                </a:lnTo>
                <a:lnTo>
                  <a:pt x="593050" y="506490"/>
                </a:lnTo>
                <a:lnTo>
                  <a:pt x="600751" y="464823"/>
                </a:lnTo>
                <a:lnTo>
                  <a:pt x="608938" y="427056"/>
                </a:lnTo>
                <a:lnTo>
                  <a:pt x="623232" y="376660"/>
                </a:lnTo>
                <a:lnTo>
                  <a:pt x="639201" y="326584"/>
                </a:lnTo>
                <a:lnTo>
                  <a:pt x="656359" y="276828"/>
                </a:lnTo>
                <a:lnTo>
                  <a:pt x="674220" y="227392"/>
                </a:lnTo>
                <a:lnTo>
                  <a:pt x="692297" y="178276"/>
                </a:lnTo>
                <a:lnTo>
                  <a:pt x="710104" y="129479"/>
                </a:lnTo>
                <a:lnTo>
                  <a:pt x="712363" y="121870"/>
                </a:lnTo>
                <a:lnTo>
                  <a:pt x="714562" y="113241"/>
                </a:lnTo>
                <a:lnTo>
                  <a:pt x="717126" y="104731"/>
                </a:lnTo>
                <a:lnTo>
                  <a:pt x="750959" y="78283"/>
                </a:lnTo>
                <a:lnTo>
                  <a:pt x="754850" y="77003"/>
                </a:lnTo>
                <a:lnTo>
                  <a:pt x="797377" y="98802"/>
                </a:lnTo>
                <a:lnTo>
                  <a:pt x="826833" y="141638"/>
                </a:lnTo>
                <a:lnTo>
                  <a:pt x="847405" y="177647"/>
                </a:lnTo>
                <a:lnTo>
                  <a:pt x="870303" y="220202"/>
                </a:lnTo>
                <a:lnTo>
                  <a:pt x="894933" y="267572"/>
                </a:lnTo>
                <a:lnTo>
                  <a:pt x="947020" y="369827"/>
                </a:lnTo>
                <a:lnTo>
                  <a:pt x="973292" y="421247"/>
                </a:lnTo>
                <a:lnTo>
                  <a:pt x="998925" y="470551"/>
                </a:lnTo>
                <a:lnTo>
                  <a:pt x="1023328" y="516009"/>
                </a:lnTo>
                <a:lnTo>
                  <a:pt x="1049136" y="561456"/>
                </a:lnTo>
                <a:lnTo>
                  <a:pt x="1057050" y="574245"/>
                </a:lnTo>
                <a:lnTo>
                  <a:pt x="1057050" y="570405"/>
                </a:lnTo>
                <a:lnTo>
                  <a:pt x="1057698" y="567845"/>
                </a:lnTo>
                <a:lnTo>
                  <a:pt x="1057698" y="566565"/>
                </a:lnTo>
                <a:lnTo>
                  <a:pt x="1063156" y="536134"/>
                </a:lnTo>
                <a:lnTo>
                  <a:pt x="1071477" y="494517"/>
                </a:lnTo>
                <a:lnTo>
                  <a:pt x="1082258" y="444238"/>
                </a:lnTo>
                <a:lnTo>
                  <a:pt x="1095093" y="387819"/>
                </a:lnTo>
                <a:lnTo>
                  <a:pt x="1109578" y="327784"/>
                </a:lnTo>
                <a:lnTo>
                  <a:pt x="1125308" y="266654"/>
                </a:lnTo>
                <a:lnTo>
                  <a:pt x="1141878" y="206952"/>
                </a:lnTo>
                <a:lnTo>
                  <a:pt x="1158884" y="151202"/>
                </a:lnTo>
                <a:lnTo>
                  <a:pt x="1175922" y="101925"/>
                </a:lnTo>
                <a:lnTo>
                  <a:pt x="1192585" y="61645"/>
                </a:lnTo>
                <a:lnTo>
                  <a:pt x="1220309" y="17818"/>
                </a:lnTo>
                <a:lnTo>
                  <a:pt x="1253980" y="0"/>
                </a:lnTo>
                <a:lnTo>
                  <a:pt x="1261975" y="209"/>
                </a:lnTo>
                <a:lnTo>
                  <a:pt x="1298726" y="23768"/>
                </a:lnTo>
                <a:lnTo>
                  <a:pt x="1335741" y="94954"/>
                </a:lnTo>
                <a:lnTo>
                  <a:pt x="1352985" y="141448"/>
                </a:lnTo>
                <a:lnTo>
                  <a:pt x="1367405" y="189498"/>
                </a:lnTo>
                <a:lnTo>
                  <a:pt x="1380169" y="238355"/>
                </a:lnTo>
                <a:lnTo>
                  <a:pt x="1392445" y="287267"/>
                </a:lnTo>
                <a:lnTo>
                  <a:pt x="1405402" y="335485"/>
                </a:lnTo>
                <a:lnTo>
                  <a:pt x="1420208" y="382260"/>
                </a:lnTo>
                <a:lnTo>
                  <a:pt x="1440737" y="433756"/>
                </a:lnTo>
                <a:lnTo>
                  <a:pt x="1463819" y="484172"/>
                </a:lnTo>
                <a:lnTo>
                  <a:pt x="1487145" y="534348"/>
                </a:lnTo>
                <a:lnTo>
                  <a:pt x="1508403" y="585124"/>
                </a:lnTo>
                <a:lnTo>
                  <a:pt x="1510349" y="580644"/>
                </a:lnTo>
                <a:lnTo>
                  <a:pt x="1524873" y="531267"/>
                </a:lnTo>
                <a:lnTo>
                  <a:pt x="1537738" y="485802"/>
                </a:lnTo>
                <a:lnTo>
                  <a:pt x="1565876" y="385219"/>
                </a:lnTo>
                <a:lnTo>
                  <a:pt x="1580953" y="332847"/>
                </a:lnTo>
                <a:lnTo>
                  <a:pt x="1596569" y="280918"/>
                </a:lnTo>
                <a:lnTo>
                  <a:pt x="1612625" y="230803"/>
                </a:lnTo>
                <a:lnTo>
                  <a:pt x="1629024" y="183875"/>
                </a:lnTo>
                <a:lnTo>
                  <a:pt x="1644588" y="144658"/>
                </a:lnTo>
                <a:lnTo>
                  <a:pt x="1675716" y="81103"/>
                </a:lnTo>
                <a:lnTo>
                  <a:pt x="1701098" y="47996"/>
                </a:lnTo>
                <a:lnTo>
                  <a:pt x="1741670" y="26777"/>
                </a:lnTo>
                <a:lnTo>
                  <a:pt x="1753454" y="27967"/>
                </a:lnTo>
                <a:lnTo>
                  <a:pt x="1785322" y="53305"/>
                </a:lnTo>
                <a:lnTo>
                  <a:pt x="1823255" y="131155"/>
                </a:lnTo>
                <a:lnTo>
                  <a:pt x="1843200" y="175566"/>
                </a:lnTo>
                <a:lnTo>
                  <a:pt x="1863282" y="219871"/>
                </a:lnTo>
                <a:lnTo>
                  <a:pt x="1883478" y="264109"/>
                </a:lnTo>
                <a:lnTo>
                  <a:pt x="1964945" y="441135"/>
                </a:lnTo>
                <a:lnTo>
                  <a:pt x="1980529" y="475882"/>
                </a:lnTo>
                <a:lnTo>
                  <a:pt x="1995749" y="510810"/>
                </a:lnTo>
                <a:lnTo>
                  <a:pt x="2009995" y="544177"/>
                </a:lnTo>
                <a:lnTo>
                  <a:pt x="2022661" y="574245"/>
                </a:lnTo>
                <a:lnTo>
                  <a:pt x="2035661" y="538947"/>
                </a:lnTo>
                <a:lnTo>
                  <a:pt x="2083337" y="406004"/>
                </a:lnTo>
                <a:lnTo>
                  <a:pt x="2101268" y="356833"/>
                </a:lnTo>
                <a:lnTo>
                  <a:pt x="2119792" y="307314"/>
                </a:lnTo>
                <a:lnTo>
                  <a:pt x="2138652" y="258697"/>
                </a:lnTo>
                <a:lnTo>
                  <a:pt x="2157592" y="212228"/>
                </a:lnTo>
                <a:lnTo>
                  <a:pt x="2176355" y="169156"/>
                </a:lnTo>
                <a:lnTo>
                  <a:pt x="2192841" y="134489"/>
                </a:lnTo>
                <a:lnTo>
                  <a:pt x="2224597" y="78353"/>
                </a:lnTo>
                <a:lnTo>
                  <a:pt x="2257498" y="41486"/>
                </a:lnTo>
                <a:lnTo>
                  <a:pt x="2282749" y="30177"/>
                </a:lnTo>
                <a:lnTo>
                  <a:pt x="2292436" y="30367"/>
                </a:lnTo>
                <a:lnTo>
                  <a:pt x="2329765" y="57175"/>
                </a:lnTo>
                <a:lnTo>
                  <a:pt x="2370296" y="122150"/>
                </a:lnTo>
                <a:lnTo>
                  <a:pt x="2393602" y="167236"/>
                </a:lnTo>
                <a:lnTo>
                  <a:pt x="2416074" y="214106"/>
                </a:lnTo>
                <a:lnTo>
                  <a:pt x="2439502" y="264885"/>
                </a:lnTo>
                <a:lnTo>
                  <a:pt x="2463399" y="317933"/>
                </a:lnTo>
                <a:lnTo>
                  <a:pt x="2510660" y="424287"/>
                </a:lnTo>
                <a:lnTo>
                  <a:pt x="2533053" y="474318"/>
                </a:lnTo>
                <a:lnTo>
                  <a:pt x="2553972" y="520066"/>
                </a:lnTo>
                <a:lnTo>
                  <a:pt x="2572932" y="559894"/>
                </a:lnTo>
                <a:lnTo>
                  <a:pt x="2589448" y="592163"/>
                </a:lnTo>
                <a:lnTo>
                  <a:pt x="2609693" y="545097"/>
                </a:lnTo>
                <a:lnTo>
                  <a:pt x="2616685" y="528168"/>
                </a:lnTo>
                <a:lnTo>
                  <a:pt x="2649120" y="439975"/>
                </a:lnTo>
                <a:lnTo>
                  <a:pt x="2667241" y="391874"/>
                </a:lnTo>
                <a:lnTo>
                  <a:pt x="2686479" y="342903"/>
                </a:lnTo>
                <a:lnTo>
                  <a:pt x="2706721" y="294411"/>
                </a:lnTo>
                <a:lnTo>
                  <a:pt x="2727851" y="247750"/>
                </a:lnTo>
                <a:lnTo>
                  <a:pt x="2749757" y="204269"/>
                </a:lnTo>
                <a:lnTo>
                  <a:pt x="2772324" y="165317"/>
                </a:lnTo>
                <a:lnTo>
                  <a:pt x="2795609" y="132199"/>
                </a:lnTo>
                <a:lnTo>
                  <a:pt x="2843638" y="85403"/>
                </a:lnTo>
                <a:lnTo>
                  <a:pt x="2878465" y="70644"/>
                </a:lnTo>
                <a:lnTo>
                  <a:pt x="2889459" y="70764"/>
                </a:lnTo>
                <a:lnTo>
                  <a:pt x="2925177" y="89782"/>
                </a:lnTo>
                <a:lnTo>
                  <a:pt x="2952515" y="126620"/>
                </a:lnTo>
                <a:lnTo>
                  <a:pt x="2984052" y="195708"/>
                </a:lnTo>
                <a:lnTo>
                  <a:pt x="3001411" y="244836"/>
                </a:lnTo>
                <a:lnTo>
                  <a:pt x="3016969" y="295706"/>
                </a:lnTo>
                <a:lnTo>
                  <a:pt x="3030041" y="344763"/>
                </a:lnTo>
                <a:lnTo>
                  <a:pt x="3039943" y="388452"/>
                </a:lnTo>
                <a:lnTo>
                  <a:pt x="3047418" y="439485"/>
                </a:lnTo>
                <a:lnTo>
                  <a:pt x="3047206" y="452574"/>
                </a:lnTo>
                <a:lnTo>
                  <a:pt x="3013950" y="485292"/>
                </a:lnTo>
                <a:lnTo>
                  <a:pt x="3001892" y="482092"/>
                </a:lnTo>
                <a:lnTo>
                  <a:pt x="2993056" y="475872"/>
                </a:lnTo>
                <a:lnTo>
                  <a:pt x="2987139" y="467373"/>
                </a:lnTo>
                <a:lnTo>
                  <a:pt x="2984382" y="457434"/>
                </a:lnTo>
                <a:lnTo>
                  <a:pt x="2985031" y="446255"/>
                </a:lnTo>
                <a:lnTo>
                  <a:pt x="2981659" y="418438"/>
                </a:lnTo>
                <a:lnTo>
                  <a:pt x="2973406" y="377733"/>
                </a:lnTo>
                <a:lnTo>
                  <a:pt x="2961118" y="328744"/>
                </a:lnTo>
                <a:lnTo>
                  <a:pt x="2945641" y="276075"/>
                </a:lnTo>
                <a:lnTo>
                  <a:pt x="2927822" y="224331"/>
                </a:lnTo>
                <a:lnTo>
                  <a:pt x="2908508" y="178116"/>
                </a:lnTo>
                <a:lnTo>
                  <a:pt x="2886257" y="142208"/>
                </a:lnTo>
                <a:lnTo>
                  <a:pt x="2880623" y="134599"/>
                </a:lnTo>
                <a:lnTo>
                  <a:pt x="2874300" y="138539"/>
                </a:lnTo>
                <a:lnTo>
                  <a:pt x="2844753" y="168696"/>
                </a:lnTo>
                <a:lnTo>
                  <a:pt x="2814476" y="214593"/>
                </a:lnTo>
                <a:lnTo>
                  <a:pt x="2790061" y="261032"/>
                </a:lnTo>
                <a:lnTo>
                  <a:pt x="2766528" y="312165"/>
                </a:lnTo>
                <a:lnTo>
                  <a:pt x="2744028" y="366028"/>
                </a:lnTo>
                <a:lnTo>
                  <a:pt x="2722714" y="420657"/>
                </a:lnTo>
                <a:lnTo>
                  <a:pt x="2702737" y="474085"/>
                </a:lnTo>
                <a:lnTo>
                  <a:pt x="2684250" y="524349"/>
                </a:lnTo>
                <a:lnTo>
                  <a:pt x="2667404" y="569482"/>
                </a:lnTo>
                <a:lnTo>
                  <a:pt x="2652352" y="607522"/>
                </a:lnTo>
                <a:lnTo>
                  <a:pt x="2633464" y="647359"/>
                </a:lnTo>
                <a:lnTo>
                  <a:pt x="2604525" y="676957"/>
                </a:lnTo>
                <a:lnTo>
                  <a:pt x="2592042" y="679196"/>
                </a:lnTo>
                <a:lnTo>
                  <a:pt x="2586205" y="679836"/>
                </a:lnTo>
                <a:lnTo>
                  <a:pt x="2548471" y="646059"/>
                </a:lnTo>
                <a:lnTo>
                  <a:pt x="2524654" y="602944"/>
                </a:lnTo>
                <a:lnTo>
                  <a:pt x="2507566" y="567804"/>
                </a:lnTo>
                <a:lnTo>
                  <a:pt x="2488625" y="527073"/>
                </a:lnTo>
                <a:lnTo>
                  <a:pt x="2468210" y="482046"/>
                </a:lnTo>
                <a:lnTo>
                  <a:pt x="2424465" y="384277"/>
                </a:lnTo>
                <a:lnTo>
                  <a:pt x="2401890" y="334123"/>
                </a:lnTo>
                <a:lnTo>
                  <a:pt x="2379350" y="284849"/>
                </a:lnTo>
                <a:lnTo>
                  <a:pt x="2357223" y="237748"/>
                </a:lnTo>
                <a:lnTo>
                  <a:pt x="2335885" y="194114"/>
                </a:lnTo>
                <a:lnTo>
                  <a:pt x="2307108" y="141558"/>
                </a:lnTo>
                <a:lnTo>
                  <a:pt x="2282709" y="101962"/>
                </a:lnTo>
                <a:lnTo>
                  <a:pt x="2280115" y="104521"/>
                </a:lnTo>
                <a:lnTo>
                  <a:pt x="2279466" y="105801"/>
                </a:lnTo>
                <a:lnTo>
                  <a:pt x="2268422" y="123020"/>
                </a:lnTo>
                <a:lnTo>
                  <a:pt x="2244630" y="167536"/>
                </a:lnTo>
                <a:lnTo>
                  <a:pt x="2211096" y="242591"/>
                </a:lnTo>
                <a:lnTo>
                  <a:pt x="2189880" y="295098"/>
                </a:lnTo>
                <a:lnTo>
                  <a:pt x="2168835" y="349910"/>
                </a:lnTo>
                <a:lnTo>
                  <a:pt x="2148319" y="405298"/>
                </a:lnTo>
                <a:lnTo>
                  <a:pt x="2128691" y="459534"/>
                </a:lnTo>
                <a:lnTo>
                  <a:pt x="2093527" y="557638"/>
                </a:lnTo>
                <a:lnTo>
                  <a:pt x="2078707" y="598051"/>
                </a:lnTo>
                <a:lnTo>
                  <a:pt x="2056383" y="652958"/>
                </a:lnTo>
                <a:lnTo>
                  <a:pt x="2040819" y="672797"/>
                </a:lnTo>
                <a:lnTo>
                  <a:pt x="2036280" y="675997"/>
                </a:lnTo>
                <a:lnTo>
                  <a:pt x="2029795" y="678556"/>
                </a:lnTo>
                <a:lnTo>
                  <a:pt x="2020716" y="678556"/>
                </a:lnTo>
                <a:lnTo>
                  <a:pt x="1978989" y="635910"/>
                </a:lnTo>
                <a:lnTo>
                  <a:pt x="1935256" y="531418"/>
                </a:lnTo>
                <a:lnTo>
                  <a:pt x="1906580" y="466093"/>
                </a:lnTo>
                <a:lnTo>
                  <a:pt x="1845400" y="333241"/>
                </a:lnTo>
                <a:lnTo>
                  <a:pt x="1804917" y="244673"/>
                </a:lnTo>
                <a:lnTo>
                  <a:pt x="1784835" y="200254"/>
                </a:lnTo>
                <a:lnTo>
                  <a:pt x="1764890" y="155685"/>
                </a:lnTo>
                <a:lnTo>
                  <a:pt x="1745105" y="110921"/>
                </a:lnTo>
                <a:lnTo>
                  <a:pt x="1737971" y="98122"/>
                </a:lnTo>
                <a:lnTo>
                  <a:pt x="1736026" y="100042"/>
                </a:lnTo>
                <a:lnTo>
                  <a:pt x="1734729" y="102601"/>
                </a:lnTo>
                <a:lnTo>
                  <a:pt x="1732783" y="105161"/>
                </a:lnTo>
                <a:lnTo>
                  <a:pt x="1709518" y="148038"/>
                </a:lnTo>
                <a:lnTo>
                  <a:pt x="1686740" y="204354"/>
                </a:lnTo>
                <a:lnTo>
                  <a:pt x="1670583" y="250591"/>
                </a:lnTo>
                <a:lnTo>
                  <a:pt x="1654761" y="300076"/>
                </a:lnTo>
                <a:lnTo>
                  <a:pt x="1639364" y="351436"/>
                </a:lnTo>
                <a:lnTo>
                  <a:pt x="1624484" y="403298"/>
                </a:lnTo>
                <a:lnTo>
                  <a:pt x="1596639" y="503040"/>
                </a:lnTo>
                <a:lnTo>
                  <a:pt x="1583857" y="548175"/>
                </a:lnTo>
                <a:lnTo>
                  <a:pt x="1571956" y="588323"/>
                </a:lnTo>
                <a:lnTo>
                  <a:pt x="1558338" y="630720"/>
                </a:lnTo>
                <a:lnTo>
                  <a:pt x="1542794" y="668087"/>
                </a:lnTo>
                <a:lnTo>
                  <a:pt x="1510876" y="693195"/>
                </a:lnTo>
                <a:lnTo>
                  <a:pt x="1503864" y="693275"/>
                </a:lnTo>
                <a:lnTo>
                  <a:pt x="1497936" y="692295"/>
                </a:lnTo>
                <a:lnTo>
                  <a:pt x="1468571" y="663768"/>
                </a:lnTo>
                <a:lnTo>
                  <a:pt x="1454649" y="620241"/>
                </a:lnTo>
                <a:lnTo>
                  <a:pt x="1453281" y="614561"/>
                </a:lnTo>
                <a:lnTo>
                  <a:pt x="1436233" y="571449"/>
                </a:lnTo>
                <a:lnTo>
                  <a:pt x="1417131" y="529228"/>
                </a:lnTo>
                <a:lnTo>
                  <a:pt x="1397344" y="487252"/>
                </a:lnTo>
                <a:lnTo>
                  <a:pt x="1378242" y="444877"/>
                </a:lnTo>
                <a:lnTo>
                  <a:pt x="1361195" y="401458"/>
                </a:lnTo>
                <a:lnTo>
                  <a:pt x="1346740" y="356053"/>
                </a:lnTo>
                <a:lnTo>
                  <a:pt x="1334260" y="309193"/>
                </a:lnTo>
                <a:lnTo>
                  <a:pt x="1322551" y="261617"/>
                </a:lnTo>
                <a:lnTo>
                  <a:pt x="1310411" y="214063"/>
                </a:lnTo>
                <a:lnTo>
                  <a:pt x="1296638" y="167270"/>
                </a:lnTo>
                <a:lnTo>
                  <a:pt x="1280028" y="121977"/>
                </a:lnTo>
                <a:lnTo>
                  <a:pt x="1258732" y="77643"/>
                </a:lnTo>
                <a:lnTo>
                  <a:pt x="1257435" y="75724"/>
                </a:lnTo>
                <a:lnTo>
                  <a:pt x="1256138" y="73164"/>
                </a:lnTo>
                <a:lnTo>
                  <a:pt x="1236349" y="117170"/>
                </a:lnTo>
                <a:lnTo>
                  <a:pt x="1213301" y="183309"/>
                </a:lnTo>
                <a:lnTo>
                  <a:pt x="1197217" y="236846"/>
                </a:lnTo>
                <a:lnTo>
                  <a:pt x="1181657" y="293591"/>
                </a:lnTo>
                <a:lnTo>
                  <a:pt x="1166977" y="351284"/>
                </a:lnTo>
                <a:lnTo>
                  <a:pt x="1153536" y="407665"/>
                </a:lnTo>
                <a:lnTo>
                  <a:pt x="1141690" y="460476"/>
                </a:lnTo>
                <a:lnTo>
                  <a:pt x="1131798" y="507455"/>
                </a:lnTo>
                <a:lnTo>
                  <a:pt x="1124217" y="546345"/>
                </a:lnTo>
                <a:lnTo>
                  <a:pt x="1118555" y="581684"/>
                </a:lnTo>
                <a:lnTo>
                  <a:pt x="1117198" y="592323"/>
                </a:lnTo>
                <a:lnTo>
                  <a:pt x="1107065" y="633280"/>
                </a:lnTo>
                <a:lnTo>
                  <a:pt x="1075694" y="663368"/>
                </a:lnTo>
                <a:lnTo>
                  <a:pt x="1066128" y="664478"/>
                </a:lnTo>
                <a:lnTo>
                  <a:pt x="1058884" y="663778"/>
                </a:lnTo>
                <a:lnTo>
                  <a:pt x="1027361" y="639839"/>
                </a:lnTo>
                <a:lnTo>
                  <a:pt x="995868" y="593043"/>
                </a:lnTo>
                <a:lnTo>
                  <a:pt x="957295" y="524362"/>
                </a:lnTo>
                <a:lnTo>
                  <a:pt x="935517" y="483002"/>
                </a:lnTo>
                <a:lnTo>
                  <a:pt x="912979" y="439166"/>
                </a:lnTo>
                <a:lnTo>
                  <a:pt x="844606" y="304436"/>
                </a:lnTo>
                <a:lnTo>
                  <a:pt x="822828" y="262325"/>
                </a:lnTo>
                <a:lnTo>
                  <a:pt x="802190" y="223552"/>
                </a:lnTo>
                <a:lnTo>
                  <a:pt x="782573" y="189955"/>
                </a:lnTo>
                <a:lnTo>
                  <a:pt x="763929" y="160197"/>
                </a:lnTo>
                <a:lnTo>
                  <a:pt x="747413" y="206697"/>
                </a:lnTo>
                <a:lnTo>
                  <a:pt x="730591" y="253393"/>
                </a:lnTo>
                <a:lnTo>
                  <a:pt x="713914" y="300266"/>
                </a:lnTo>
                <a:lnTo>
                  <a:pt x="697830" y="347299"/>
                </a:lnTo>
                <a:lnTo>
                  <a:pt x="682792" y="394475"/>
                </a:lnTo>
                <a:lnTo>
                  <a:pt x="669248" y="441775"/>
                </a:lnTo>
                <a:lnTo>
                  <a:pt x="658862" y="489641"/>
                </a:lnTo>
                <a:lnTo>
                  <a:pt x="647929" y="542007"/>
                </a:lnTo>
                <a:lnTo>
                  <a:pt x="633226" y="593053"/>
                </a:lnTo>
                <a:lnTo>
                  <a:pt x="611532" y="636960"/>
                </a:lnTo>
                <a:lnTo>
                  <a:pt x="582998" y="665117"/>
                </a:lnTo>
                <a:lnTo>
                  <a:pt x="575216" y="667037"/>
                </a:lnTo>
                <a:lnTo>
                  <a:pt x="569380" y="667037"/>
                </a:lnTo>
                <a:lnTo>
                  <a:pt x="534361" y="646559"/>
                </a:lnTo>
                <a:lnTo>
                  <a:pt x="499180" y="587284"/>
                </a:lnTo>
                <a:lnTo>
                  <a:pt x="474902" y="542257"/>
                </a:lnTo>
                <a:lnTo>
                  <a:pt x="447462" y="491051"/>
                </a:lnTo>
                <a:lnTo>
                  <a:pt x="422031" y="444325"/>
                </a:lnTo>
                <a:lnTo>
                  <a:pt x="395136" y="396922"/>
                </a:lnTo>
                <a:lnTo>
                  <a:pt x="367339" y="350933"/>
                </a:lnTo>
                <a:lnTo>
                  <a:pt x="339200" y="308445"/>
                </a:lnTo>
                <a:lnTo>
                  <a:pt x="311278" y="271548"/>
                </a:lnTo>
                <a:lnTo>
                  <a:pt x="281457" y="240051"/>
                </a:lnTo>
                <a:lnTo>
                  <a:pt x="259398" y="223552"/>
                </a:lnTo>
                <a:lnTo>
                  <a:pt x="253562" y="224192"/>
                </a:lnTo>
                <a:lnTo>
                  <a:pt x="250968" y="224832"/>
                </a:lnTo>
                <a:lnTo>
                  <a:pt x="249671" y="227392"/>
                </a:lnTo>
                <a:lnTo>
                  <a:pt x="243186" y="233791"/>
                </a:lnTo>
                <a:lnTo>
                  <a:pt x="222130" y="271458"/>
                </a:lnTo>
                <a:lnTo>
                  <a:pt x="197284" y="337113"/>
                </a:lnTo>
                <a:lnTo>
                  <a:pt x="185470" y="375220"/>
                </a:lnTo>
                <a:lnTo>
                  <a:pt x="171068" y="425376"/>
                </a:lnTo>
                <a:lnTo>
                  <a:pt x="142912" y="527608"/>
                </a:lnTo>
                <a:lnTo>
                  <a:pt x="128834" y="576164"/>
                </a:lnTo>
                <a:lnTo>
                  <a:pt x="114540" y="620668"/>
                </a:lnTo>
                <a:lnTo>
                  <a:pt x="99868" y="659358"/>
                </a:lnTo>
                <a:lnTo>
                  <a:pt x="74009" y="706794"/>
                </a:lnTo>
                <a:lnTo>
                  <a:pt x="46691" y="733592"/>
                </a:lnTo>
                <a:lnTo>
                  <a:pt x="39558" y="738072"/>
                </a:lnTo>
                <a:lnTo>
                  <a:pt x="33073" y="73871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240105" y="6415221"/>
            <a:ext cx="722630" cy="915669"/>
          </a:xfrm>
          <a:custGeom>
            <a:avLst/>
            <a:gdLst/>
            <a:ahLst/>
            <a:cxnLst/>
            <a:rect l="l" t="t" r="r" b="b"/>
            <a:pathLst>
              <a:path w="722630" h="915670">
                <a:moveTo>
                  <a:pt x="349960" y="915252"/>
                </a:moveTo>
                <a:lnTo>
                  <a:pt x="331171" y="914730"/>
                </a:lnTo>
                <a:lnTo>
                  <a:pt x="323602" y="906905"/>
                </a:lnTo>
                <a:lnTo>
                  <a:pt x="323602" y="878994"/>
                </a:lnTo>
                <a:lnTo>
                  <a:pt x="320715" y="856190"/>
                </a:lnTo>
                <a:lnTo>
                  <a:pt x="313474" y="810583"/>
                </a:lnTo>
                <a:lnTo>
                  <a:pt x="293092" y="739203"/>
                </a:lnTo>
                <a:lnTo>
                  <a:pt x="277125" y="692202"/>
                </a:lnTo>
                <a:lnTo>
                  <a:pt x="258301" y="647042"/>
                </a:lnTo>
                <a:lnTo>
                  <a:pt x="234881" y="603547"/>
                </a:lnTo>
                <a:lnTo>
                  <a:pt x="205122" y="561543"/>
                </a:lnTo>
                <a:lnTo>
                  <a:pt x="174185" y="530771"/>
                </a:lnTo>
                <a:lnTo>
                  <a:pt x="138673" y="507482"/>
                </a:lnTo>
                <a:lnTo>
                  <a:pt x="99392" y="490747"/>
                </a:lnTo>
                <a:lnTo>
                  <a:pt x="57152" y="479637"/>
                </a:lnTo>
                <a:lnTo>
                  <a:pt x="48405" y="477868"/>
                </a:lnTo>
                <a:lnTo>
                  <a:pt x="41004" y="476246"/>
                </a:lnTo>
                <a:lnTo>
                  <a:pt x="6785" y="467898"/>
                </a:lnTo>
                <a:lnTo>
                  <a:pt x="1565" y="461899"/>
                </a:lnTo>
                <a:lnTo>
                  <a:pt x="0" y="447031"/>
                </a:lnTo>
                <a:lnTo>
                  <a:pt x="4175" y="439988"/>
                </a:lnTo>
                <a:lnTo>
                  <a:pt x="10960" y="436858"/>
                </a:lnTo>
                <a:lnTo>
                  <a:pt x="15658" y="434510"/>
                </a:lnTo>
                <a:lnTo>
                  <a:pt x="25012" y="429448"/>
                </a:lnTo>
                <a:lnTo>
                  <a:pt x="34904" y="425120"/>
                </a:lnTo>
                <a:lnTo>
                  <a:pt x="45090" y="421378"/>
                </a:lnTo>
                <a:lnTo>
                  <a:pt x="55325" y="418077"/>
                </a:lnTo>
                <a:lnTo>
                  <a:pt x="97723" y="402169"/>
                </a:lnTo>
                <a:lnTo>
                  <a:pt x="140097" y="381153"/>
                </a:lnTo>
                <a:lnTo>
                  <a:pt x="181104" y="356118"/>
                </a:lnTo>
                <a:lnTo>
                  <a:pt x="219406" y="328153"/>
                </a:lnTo>
                <a:lnTo>
                  <a:pt x="253662" y="298348"/>
                </a:lnTo>
                <a:lnTo>
                  <a:pt x="285359" y="266065"/>
                </a:lnTo>
                <a:lnTo>
                  <a:pt x="315452" y="229463"/>
                </a:lnTo>
                <a:lnTo>
                  <a:pt x="340396" y="189230"/>
                </a:lnTo>
                <a:lnTo>
                  <a:pt x="356648" y="146055"/>
                </a:lnTo>
                <a:lnTo>
                  <a:pt x="360660" y="100625"/>
                </a:lnTo>
                <a:lnTo>
                  <a:pt x="359596" y="88997"/>
                </a:lnTo>
                <a:lnTo>
                  <a:pt x="358018" y="76073"/>
                </a:lnTo>
                <a:lnTo>
                  <a:pt x="356587" y="62513"/>
                </a:lnTo>
                <a:lnTo>
                  <a:pt x="355963" y="48978"/>
                </a:lnTo>
                <a:lnTo>
                  <a:pt x="356432" y="37855"/>
                </a:lnTo>
                <a:lnTo>
                  <a:pt x="357953" y="27295"/>
                </a:lnTo>
                <a:lnTo>
                  <a:pt x="382268" y="0"/>
                </a:lnTo>
                <a:lnTo>
                  <a:pt x="388845" y="2286"/>
                </a:lnTo>
                <a:lnTo>
                  <a:pt x="391194" y="3590"/>
                </a:lnTo>
                <a:lnTo>
                  <a:pt x="393282" y="5677"/>
                </a:lnTo>
                <a:lnTo>
                  <a:pt x="394586" y="7764"/>
                </a:lnTo>
                <a:lnTo>
                  <a:pt x="401894" y="9851"/>
                </a:lnTo>
                <a:lnTo>
                  <a:pt x="407113" y="16633"/>
                </a:lnTo>
                <a:lnTo>
                  <a:pt x="407113" y="24458"/>
                </a:lnTo>
                <a:lnTo>
                  <a:pt x="412336" y="71064"/>
                </a:lnTo>
                <a:lnTo>
                  <a:pt x="425413" y="126938"/>
                </a:lnTo>
                <a:lnTo>
                  <a:pt x="429753" y="141057"/>
                </a:lnTo>
                <a:lnTo>
                  <a:pt x="393282" y="141057"/>
                </a:lnTo>
                <a:lnTo>
                  <a:pt x="376800" y="192916"/>
                </a:lnTo>
                <a:lnTo>
                  <a:pt x="349308" y="241353"/>
                </a:lnTo>
                <a:lnTo>
                  <a:pt x="314966" y="285289"/>
                </a:lnTo>
                <a:lnTo>
                  <a:pt x="277933" y="323650"/>
                </a:lnTo>
                <a:lnTo>
                  <a:pt x="243100" y="354094"/>
                </a:lnTo>
                <a:lnTo>
                  <a:pt x="204272" y="382773"/>
                </a:lnTo>
                <a:lnTo>
                  <a:pt x="162713" y="408672"/>
                </a:lnTo>
                <a:lnTo>
                  <a:pt x="119689" y="430777"/>
                </a:lnTo>
                <a:lnTo>
                  <a:pt x="76464" y="448074"/>
                </a:lnTo>
                <a:lnTo>
                  <a:pt x="120768" y="461312"/>
                </a:lnTo>
                <a:lnTo>
                  <a:pt x="161964" y="480419"/>
                </a:lnTo>
                <a:lnTo>
                  <a:pt x="199295" y="506178"/>
                </a:lnTo>
                <a:lnTo>
                  <a:pt x="232002" y="539371"/>
                </a:lnTo>
                <a:lnTo>
                  <a:pt x="261389" y="580213"/>
                </a:lnTo>
                <a:lnTo>
                  <a:pt x="285027" y="622395"/>
                </a:lnTo>
                <a:lnTo>
                  <a:pt x="304305" y="666067"/>
                </a:lnTo>
                <a:lnTo>
                  <a:pt x="320615" y="711380"/>
                </a:lnTo>
                <a:lnTo>
                  <a:pt x="335346" y="758482"/>
                </a:lnTo>
                <a:lnTo>
                  <a:pt x="372844" y="758482"/>
                </a:lnTo>
                <a:lnTo>
                  <a:pt x="360138" y="828650"/>
                </a:lnTo>
                <a:lnTo>
                  <a:pt x="358572" y="877429"/>
                </a:lnTo>
                <a:lnTo>
                  <a:pt x="359355" y="885254"/>
                </a:lnTo>
                <a:lnTo>
                  <a:pt x="358572" y="898557"/>
                </a:lnTo>
                <a:lnTo>
                  <a:pt x="358051" y="907948"/>
                </a:lnTo>
                <a:lnTo>
                  <a:pt x="349960" y="915252"/>
                </a:lnTo>
                <a:close/>
              </a:path>
              <a:path w="722630" h="915670">
                <a:moveTo>
                  <a:pt x="372844" y="758482"/>
                </a:moveTo>
                <a:lnTo>
                  <a:pt x="335346" y="758482"/>
                </a:lnTo>
                <a:lnTo>
                  <a:pt x="351298" y="708677"/>
                </a:lnTo>
                <a:lnTo>
                  <a:pt x="373317" y="661121"/>
                </a:lnTo>
                <a:lnTo>
                  <a:pt x="400817" y="616011"/>
                </a:lnTo>
                <a:lnTo>
                  <a:pt x="433210" y="573542"/>
                </a:lnTo>
                <a:lnTo>
                  <a:pt x="467034" y="536973"/>
                </a:lnTo>
                <a:lnTo>
                  <a:pt x="505380" y="502858"/>
                </a:lnTo>
                <a:lnTo>
                  <a:pt x="547509" y="472838"/>
                </a:lnTo>
                <a:lnTo>
                  <a:pt x="592681" y="448552"/>
                </a:lnTo>
                <a:lnTo>
                  <a:pt x="640159" y="431641"/>
                </a:lnTo>
                <a:lnTo>
                  <a:pt x="609740" y="416442"/>
                </a:lnTo>
                <a:lnTo>
                  <a:pt x="551641" y="380176"/>
                </a:lnTo>
                <a:lnTo>
                  <a:pt x="496679" y="335421"/>
                </a:lnTo>
                <a:lnTo>
                  <a:pt x="469322" y="306499"/>
                </a:lnTo>
                <a:lnTo>
                  <a:pt x="445439" y="274741"/>
                </a:lnTo>
                <a:lnTo>
                  <a:pt x="427208" y="241222"/>
                </a:lnTo>
                <a:lnTo>
                  <a:pt x="410342" y="196226"/>
                </a:lnTo>
                <a:lnTo>
                  <a:pt x="393282" y="141057"/>
                </a:lnTo>
                <a:lnTo>
                  <a:pt x="429753" y="141057"/>
                </a:lnTo>
                <a:lnTo>
                  <a:pt x="442454" y="182373"/>
                </a:lnTo>
                <a:lnTo>
                  <a:pt x="459568" y="227658"/>
                </a:lnTo>
                <a:lnTo>
                  <a:pt x="497245" y="285566"/>
                </a:lnTo>
                <a:lnTo>
                  <a:pt x="547254" y="333301"/>
                </a:lnTo>
                <a:lnTo>
                  <a:pt x="610441" y="376895"/>
                </a:lnTo>
                <a:lnTo>
                  <a:pt x="644763" y="395477"/>
                </a:lnTo>
                <a:lnTo>
                  <a:pt x="717406" y="424337"/>
                </a:lnTo>
                <a:lnTo>
                  <a:pt x="722104" y="431902"/>
                </a:lnTo>
                <a:lnTo>
                  <a:pt x="686241" y="459270"/>
                </a:lnTo>
                <a:lnTo>
                  <a:pt x="677217" y="460595"/>
                </a:lnTo>
                <a:lnTo>
                  <a:pt x="627355" y="472673"/>
                </a:lnTo>
                <a:lnTo>
                  <a:pt x="579835" y="494555"/>
                </a:lnTo>
                <a:lnTo>
                  <a:pt x="535560" y="523962"/>
                </a:lnTo>
                <a:lnTo>
                  <a:pt x="495431" y="558615"/>
                </a:lnTo>
                <a:lnTo>
                  <a:pt x="460351" y="596235"/>
                </a:lnTo>
                <a:lnTo>
                  <a:pt x="428909" y="637610"/>
                </a:lnTo>
                <a:lnTo>
                  <a:pt x="402415" y="681764"/>
                </a:lnTo>
                <a:lnTo>
                  <a:pt x="381621" y="728472"/>
                </a:lnTo>
                <a:lnTo>
                  <a:pt x="372844" y="758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224527" cy="1985249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2739348" y="0"/>
            <a:ext cx="4121785" cy="1270000"/>
          </a:xfrm>
          <a:custGeom>
            <a:avLst/>
            <a:gdLst/>
            <a:ahLst/>
            <a:cxnLst/>
            <a:rect l="l" t="t" r="r" b="b"/>
            <a:pathLst>
              <a:path w="4121784" h="1270000">
                <a:moveTo>
                  <a:pt x="1661605" y="1231900"/>
                </a:moveTo>
                <a:lnTo>
                  <a:pt x="1443904" y="1231900"/>
                </a:lnTo>
                <a:lnTo>
                  <a:pt x="1147873" y="1155700"/>
                </a:lnTo>
                <a:lnTo>
                  <a:pt x="1099787" y="1130300"/>
                </a:lnTo>
                <a:lnTo>
                  <a:pt x="1004875" y="1104900"/>
                </a:lnTo>
                <a:lnTo>
                  <a:pt x="865974" y="1028700"/>
                </a:lnTo>
                <a:lnTo>
                  <a:pt x="820682" y="1016000"/>
                </a:lnTo>
                <a:lnTo>
                  <a:pt x="731735" y="965200"/>
                </a:lnTo>
                <a:lnTo>
                  <a:pt x="689801" y="939800"/>
                </a:lnTo>
                <a:lnTo>
                  <a:pt x="648476" y="901700"/>
                </a:lnTo>
                <a:lnTo>
                  <a:pt x="607819" y="876300"/>
                </a:lnTo>
                <a:lnTo>
                  <a:pt x="567890" y="850900"/>
                </a:lnTo>
                <a:lnTo>
                  <a:pt x="528745" y="825500"/>
                </a:lnTo>
                <a:lnTo>
                  <a:pt x="490444" y="787400"/>
                </a:lnTo>
                <a:lnTo>
                  <a:pt x="453045" y="762000"/>
                </a:lnTo>
                <a:lnTo>
                  <a:pt x="416605" y="723900"/>
                </a:lnTo>
                <a:lnTo>
                  <a:pt x="381184" y="685800"/>
                </a:lnTo>
                <a:lnTo>
                  <a:pt x="346839" y="647700"/>
                </a:lnTo>
                <a:lnTo>
                  <a:pt x="313630" y="609600"/>
                </a:lnTo>
                <a:lnTo>
                  <a:pt x="281613" y="584200"/>
                </a:lnTo>
                <a:lnTo>
                  <a:pt x="250848" y="533400"/>
                </a:lnTo>
                <a:lnTo>
                  <a:pt x="221393" y="495300"/>
                </a:lnTo>
                <a:lnTo>
                  <a:pt x="193306" y="457200"/>
                </a:lnTo>
                <a:lnTo>
                  <a:pt x="166646" y="419100"/>
                </a:lnTo>
                <a:lnTo>
                  <a:pt x="141470" y="381000"/>
                </a:lnTo>
                <a:lnTo>
                  <a:pt x="116764" y="330200"/>
                </a:lnTo>
                <a:lnTo>
                  <a:pt x="93975" y="279400"/>
                </a:lnTo>
                <a:lnTo>
                  <a:pt x="73128" y="241300"/>
                </a:lnTo>
                <a:lnTo>
                  <a:pt x="54244" y="190500"/>
                </a:lnTo>
                <a:lnTo>
                  <a:pt x="37346" y="139700"/>
                </a:lnTo>
                <a:lnTo>
                  <a:pt x="22457" y="88900"/>
                </a:lnTo>
                <a:lnTo>
                  <a:pt x="9599" y="38100"/>
                </a:lnTo>
                <a:lnTo>
                  <a:pt x="0" y="0"/>
                </a:lnTo>
                <a:lnTo>
                  <a:pt x="26938" y="0"/>
                </a:lnTo>
                <a:lnTo>
                  <a:pt x="37645" y="38100"/>
                </a:lnTo>
                <a:lnTo>
                  <a:pt x="51021" y="88900"/>
                </a:lnTo>
                <a:lnTo>
                  <a:pt x="66486" y="139700"/>
                </a:lnTo>
                <a:lnTo>
                  <a:pt x="84019" y="190500"/>
                </a:lnTo>
                <a:lnTo>
                  <a:pt x="103598" y="241300"/>
                </a:lnTo>
                <a:lnTo>
                  <a:pt x="125201" y="279400"/>
                </a:lnTo>
                <a:lnTo>
                  <a:pt x="148805" y="330200"/>
                </a:lnTo>
                <a:lnTo>
                  <a:pt x="174171" y="381000"/>
                </a:lnTo>
                <a:lnTo>
                  <a:pt x="201232" y="419100"/>
                </a:lnTo>
                <a:lnTo>
                  <a:pt x="229918" y="469900"/>
                </a:lnTo>
                <a:lnTo>
                  <a:pt x="260160" y="508000"/>
                </a:lnTo>
                <a:lnTo>
                  <a:pt x="291888" y="546100"/>
                </a:lnTo>
                <a:lnTo>
                  <a:pt x="325033" y="584200"/>
                </a:lnTo>
                <a:lnTo>
                  <a:pt x="359525" y="622300"/>
                </a:lnTo>
                <a:lnTo>
                  <a:pt x="395295" y="660400"/>
                </a:lnTo>
                <a:lnTo>
                  <a:pt x="432274" y="698500"/>
                </a:lnTo>
                <a:lnTo>
                  <a:pt x="470391" y="736600"/>
                </a:lnTo>
                <a:lnTo>
                  <a:pt x="509579" y="762000"/>
                </a:lnTo>
                <a:lnTo>
                  <a:pt x="549766" y="800100"/>
                </a:lnTo>
                <a:lnTo>
                  <a:pt x="590884" y="838200"/>
                </a:lnTo>
                <a:lnTo>
                  <a:pt x="632863" y="863600"/>
                </a:lnTo>
                <a:lnTo>
                  <a:pt x="805393" y="965200"/>
                </a:lnTo>
                <a:lnTo>
                  <a:pt x="938797" y="1041400"/>
                </a:lnTo>
                <a:lnTo>
                  <a:pt x="984252" y="1054100"/>
                </a:lnTo>
                <a:lnTo>
                  <a:pt x="1030168" y="1079500"/>
                </a:lnTo>
                <a:lnTo>
                  <a:pt x="1076524" y="1092200"/>
                </a:lnTo>
                <a:lnTo>
                  <a:pt x="1123300" y="1117600"/>
                </a:lnTo>
                <a:lnTo>
                  <a:pt x="1460808" y="1206500"/>
                </a:lnTo>
                <a:lnTo>
                  <a:pt x="1510222" y="1206500"/>
                </a:lnTo>
                <a:lnTo>
                  <a:pt x="1560596" y="1219200"/>
                </a:lnTo>
                <a:lnTo>
                  <a:pt x="1611063" y="1219200"/>
                </a:lnTo>
                <a:lnTo>
                  <a:pt x="1661605" y="1231900"/>
                </a:lnTo>
                <a:close/>
              </a:path>
              <a:path w="4121784" h="1270000">
                <a:moveTo>
                  <a:pt x="2300394" y="1231900"/>
                </a:moveTo>
                <a:lnTo>
                  <a:pt x="2066626" y="1231900"/>
                </a:lnTo>
                <a:lnTo>
                  <a:pt x="2117085" y="1219200"/>
                </a:lnTo>
                <a:lnTo>
                  <a:pt x="2167452" y="1219200"/>
                </a:lnTo>
                <a:lnTo>
                  <a:pt x="2217708" y="1206500"/>
                </a:lnTo>
                <a:lnTo>
                  <a:pt x="2267836" y="1206500"/>
                </a:lnTo>
                <a:lnTo>
                  <a:pt x="2367644" y="1181100"/>
                </a:lnTo>
                <a:lnTo>
                  <a:pt x="1948855" y="1181100"/>
                </a:lnTo>
                <a:lnTo>
                  <a:pt x="1896825" y="1168400"/>
                </a:lnTo>
                <a:lnTo>
                  <a:pt x="1844948" y="1168400"/>
                </a:lnTo>
                <a:lnTo>
                  <a:pt x="1741753" y="1143000"/>
                </a:lnTo>
                <a:lnTo>
                  <a:pt x="1503128" y="1079500"/>
                </a:lnTo>
                <a:lnTo>
                  <a:pt x="1456976" y="1054100"/>
                </a:lnTo>
                <a:lnTo>
                  <a:pt x="1411393" y="1041400"/>
                </a:lnTo>
                <a:lnTo>
                  <a:pt x="1366399" y="1016000"/>
                </a:lnTo>
                <a:lnTo>
                  <a:pt x="1322014" y="1003300"/>
                </a:lnTo>
                <a:lnTo>
                  <a:pt x="1235150" y="952500"/>
                </a:lnTo>
                <a:lnTo>
                  <a:pt x="1150958" y="901700"/>
                </a:lnTo>
                <a:lnTo>
                  <a:pt x="1109912" y="876300"/>
                </a:lnTo>
                <a:lnTo>
                  <a:pt x="1069592" y="850900"/>
                </a:lnTo>
                <a:lnTo>
                  <a:pt x="1030019" y="825500"/>
                </a:lnTo>
                <a:lnTo>
                  <a:pt x="991212" y="787400"/>
                </a:lnTo>
                <a:lnTo>
                  <a:pt x="953190" y="762000"/>
                </a:lnTo>
                <a:lnTo>
                  <a:pt x="915973" y="736600"/>
                </a:lnTo>
                <a:lnTo>
                  <a:pt x="879580" y="698500"/>
                </a:lnTo>
                <a:lnTo>
                  <a:pt x="844032" y="660400"/>
                </a:lnTo>
                <a:lnTo>
                  <a:pt x="809347" y="635000"/>
                </a:lnTo>
                <a:lnTo>
                  <a:pt x="775545" y="596900"/>
                </a:lnTo>
                <a:lnTo>
                  <a:pt x="742647" y="558800"/>
                </a:lnTo>
                <a:lnTo>
                  <a:pt x="710671" y="520700"/>
                </a:lnTo>
                <a:lnTo>
                  <a:pt x="679637" y="482600"/>
                </a:lnTo>
                <a:lnTo>
                  <a:pt x="649565" y="444500"/>
                </a:lnTo>
                <a:lnTo>
                  <a:pt x="620474" y="406400"/>
                </a:lnTo>
                <a:lnTo>
                  <a:pt x="592384" y="368300"/>
                </a:lnTo>
                <a:lnTo>
                  <a:pt x="565315" y="330200"/>
                </a:lnTo>
                <a:lnTo>
                  <a:pt x="539285" y="279400"/>
                </a:lnTo>
                <a:lnTo>
                  <a:pt x="514316" y="241300"/>
                </a:lnTo>
                <a:lnTo>
                  <a:pt x="490425" y="190500"/>
                </a:lnTo>
                <a:lnTo>
                  <a:pt x="467634" y="152400"/>
                </a:lnTo>
                <a:lnTo>
                  <a:pt x="445961" y="101600"/>
                </a:lnTo>
                <a:lnTo>
                  <a:pt x="425426" y="63500"/>
                </a:lnTo>
                <a:lnTo>
                  <a:pt x="406632" y="12700"/>
                </a:lnTo>
                <a:lnTo>
                  <a:pt x="398114" y="0"/>
                </a:lnTo>
                <a:lnTo>
                  <a:pt x="430727" y="0"/>
                </a:lnTo>
                <a:lnTo>
                  <a:pt x="436620" y="12700"/>
                </a:lnTo>
                <a:lnTo>
                  <a:pt x="456222" y="50800"/>
                </a:lnTo>
                <a:lnTo>
                  <a:pt x="477015" y="101600"/>
                </a:lnTo>
                <a:lnTo>
                  <a:pt x="498979" y="152400"/>
                </a:lnTo>
                <a:lnTo>
                  <a:pt x="522093" y="190500"/>
                </a:lnTo>
                <a:lnTo>
                  <a:pt x="546337" y="228600"/>
                </a:lnTo>
                <a:lnTo>
                  <a:pt x="571690" y="279400"/>
                </a:lnTo>
                <a:lnTo>
                  <a:pt x="598134" y="317500"/>
                </a:lnTo>
                <a:lnTo>
                  <a:pt x="625647" y="355600"/>
                </a:lnTo>
                <a:lnTo>
                  <a:pt x="654208" y="406400"/>
                </a:lnTo>
                <a:lnTo>
                  <a:pt x="683799" y="444500"/>
                </a:lnTo>
                <a:lnTo>
                  <a:pt x="714398" y="482600"/>
                </a:lnTo>
                <a:lnTo>
                  <a:pt x="745985" y="520700"/>
                </a:lnTo>
                <a:lnTo>
                  <a:pt x="778541" y="558800"/>
                </a:lnTo>
                <a:lnTo>
                  <a:pt x="812044" y="584200"/>
                </a:lnTo>
                <a:lnTo>
                  <a:pt x="846474" y="622300"/>
                </a:lnTo>
                <a:lnTo>
                  <a:pt x="881812" y="660400"/>
                </a:lnTo>
                <a:lnTo>
                  <a:pt x="918036" y="685800"/>
                </a:lnTo>
                <a:lnTo>
                  <a:pt x="955128" y="723900"/>
                </a:lnTo>
                <a:lnTo>
                  <a:pt x="993065" y="749300"/>
                </a:lnTo>
                <a:lnTo>
                  <a:pt x="1031829" y="787400"/>
                </a:lnTo>
                <a:lnTo>
                  <a:pt x="1071398" y="812800"/>
                </a:lnTo>
                <a:lnTo>
                  <a:pt x="1111754" y="838200"/>
                </a:lnTo>
                <a:lnTo>
                  <a:pt x="1152874" y="863600"/>
                </a:lnTo>
                <a:lnTo>
                  <a:pt x="1194739" y="889000"/>
                </a:lnTo>
                <a:lnTo>
                  <a:pt x="1280624" y="939800"/>
                </a:lnTo>
                <a:lnTo>
                  <a:pt x="1369246" y="990600"/>
                </a:lnTo>
                <a:lnTo>
                  <a:pt x="1414533" y="1003300"/>
                </a:lnTo>
                <a:lnTo>
                  <a:pt x="1460443" y="1028700"/>
                </a:lnTo>
                <a:lnTo>
                  <a:pt x="1506956" y="1041400"/>
                </a:lnTo>
                <a:lnTo>
                  <a:pt x="1554052" y="1066800"/>
                </a:lnTo>
                <a:lnTo>
                  <a:pt x="1698636" y="1104900"/>
                </a:lnTo>
                <a:lnTo>
                  <a:pt x="1799981" y="1130300"/>
                </a:lnTo>
                <a:lnTo>
                  <a:pt x="1850936" y="1130300"/>
                </a:lnTo>
                <a:lnTo>
                  <a:pt x="1902048" y="1143000"/>
                </a:lnTo>
                <a:lnTo>
                  <a:pt x="1953292" y="1143000"/>
                </a:lnTo>
                <a:lnTo>
                  <a:pt x="2004647" y="1155700"/>
                </a:lnTo>
                <a:lnTo>
                  <a:pt x="2578010" y="1155700"/>
                </a:lnTo>
                <a:lnTo>
                  <a:pt x="2449076" y="1193800"/>
                </a:lnTo>
                <a:lnTo>
                  <a:pt x="2300394" y="1231900"/>
                </a:lnTo>
                <a:close/>
              </a:path>
              <a:path w="4121784" h="1270000">
                <a:moveTo>
                  <a:pt x="2363394" y="901700"/>
                </a:moveTo>
                <a:lnTo>
                  <a:pt x="1818969" y="901700"/>
                </a:lnTo>
                <a:lnTo>
                  <a:pt x="1434318" y="800100"/>
                </a:lnTo>
                <a:lnTo>
                  <a:pt x="1340317" y="749300"/>
                </a:lnTo>
                <a:lnTo>
                  <a:pt x="1294296" y="736600"/>
                </a:lnTo>
                <a:lnTo>
                  <a:pt x="1248962" y="711200"/>
                </a:lnTo>
                <a:lnTo>
                  <a:pt x="1160460" y="660400"/>
                </a:lnTo>
                <a:lnTo>
                  <a:pt x="1117344" y="635000"/>
                </a:lnTo>
                <a:lnTo>
                  <a:pt x="1075018" y="609600"/>
                </a:lnTo>
                <a:lnTo>
                  <a:pt x="1033509" y="571500"/>
                </a:lnTo>
                <a:lnTo>
                  <a:pt x="992842" y="546100"/>
                </a:lnTo>
                <a:lnTo>
                  <a:pt x="953045" y="508000"/>
                </a:lnTo>
                <a:lnTo>
                  <a:pt x="914141" y="482600"/>
                </a:lnTo>
                <a:lnTo>
                  <a:pt x="876158" y="444500"/>
                </a:lnTo>
                <a:lnTo>
                  <a:pt x="839121" y="406400"/>
                </a:lnTo>
                <a:lnTo>
                  <a:pt x="803056" y="368300"/>
                </a:lnTo>
                <a:lnTo>
                  <a:pt x="767990" y="330200"/>
                </a:lnTo>
                <a:lnTo>
                  <a:pt x="734663" y="304800"/>
                </a:lnTo>
                <a:lnTo>
                  <a:pt x="702455" y="254000"/>
                </a:lnTo>
                <a:lnTo>
                  <a:pt x="671408" y="215900"/>
                </a:lnTo>
                <a:lnTo>
                  <a:pt x="641566" y="177800"/>
                </a:lnTo>
                <a:lnTo>
                  <a:pt x="612973" y="139700"/>
                </a:lnTo>
                <a:lnTo>
                  <a:pt x="585670" y="101600"/>
                </a:lnTo>
                <a:lnTo>
                  <a:pt x="559700" y="50800"/>
                </a:lnTo>
                <a:lnTo>
                  <a:pt x="535108" y="12700"/>
                </a:lnTo>
                <a:lnTo>
                  <a:pt x="527210" y="0"/>
                </a:lnTo>
                <a:lnTo>
                  <a:pt x="562467" y="0"/>
                </a:lnTo>
                <a:lnTo>
                  <a:pt x="572595" y="12700"/>
                </a:lnTo>
                <a:lnTo>
                  <a:pt x="597154" y="50800"/>
                </a:lnTo>
                <a:lnTo>
                  <a:pt x="623117" y="101600"/>
                </a:lnTo>
                <a:lnTo>
                  <a:pt x="650467" y="139700"/>
                </a:lnTo>
                <a:lnTo>
                  <a:pt x="679186" y="177800"/>
                </a:lnTo>
                <a:lnTo>
                  <a:pt x="709257" y="215900"/>
                </a:lnTo>
                <a:lnTo>
                  <a:pt x="740663" y="254000"/>
                </a:lnTo>
                <a:lnTo>
                  <a:pt x="773386" y="292100"/>
                </a:lnTo>
                <a:lnTo>
                  <a:pt x="807221" y="330200"/>
                </a:lnTo>
                <a:lnTo>
                  <a:pt x="842052" y="368300"/>
                </a:lnTo>
                <a:lnTo>
                  <a:pt x="877853" y="406400"/>
                </a:lnTo>
                <a:lnTo>
                  <a:pt x="914598" y="431800"/>
                </a:lnTo>
                <a:lnTo>
                  <a:pt x="952263" y="469900"/>
                </a:lnTo>
                <a:lnTo>
                  <a:pt x="990823" y="508000"/>
                </a:lnTo>
                <a:lnTo>
                  <a:pt x="1030253" y="533400"/>
                </a:lnTo>
                <a:lnTo>
                  <a:pt x="1070526" y="558800"/>
                </a:lnTo>
                <a:lnTo>
                  <a:pt x="1111620" y="596900"/>
                </a:lnTo>
                <a:lnTo>
                  <a:pt x="1153507" y="622300"/>
                </a:lnTo>
                <a:lnTo>
                  <a:pt x="1196163" y="647700"/>
                </a:lnTo>
                <a:lnTo>
                  <a:pt x="1283682" y="698500"/>
                </a:lnTo>
                <a:lnTo>
                  <a:pt x="1328495" y="711200"/>
                </a:lnTo>
                <a:lnTo>
                  <a:pt x="1373976" y="736600"/>
                </a:lnTo>
                <a:lnTo>
                  <a:pt x="1420100" y="749300"/>
                </a:lnTo>
                <a:lnTo>
                  <a:pt x="1466843" y="774700"/>
                </a:lnTo>
                <a:lnTo>
                  <a:pt x="1515376" y="787400"/>
                </a:lnTo>
                <a:lnTo>
                  <a:pt x="1564382" y="812800"/>
                </a:lnTo>
                <a:lnTo>
                  <a:pt x="1713824" y="850900"/>
                </a:lnTo>
                <a:lnTo>
                  <a:pt x="1764311" y="850900"/>
                </a:lnTo>
                <a:lnTo>
                  <a:pt x="1866051" y="876300"/>
                </a:lnTo>
                <a:lnTo>
                  <a:pt x="1968539" y="876300"/>
                </a:lnTo>
                <a:lnTo>
                  <a:pt x="2019962" y="889000"/>
                </a:lnTo>
                <a:lnTo>
                  <a:pt x="2412490" y="889000"/>
                </a:lnTo>
                <a:lnTo>
                  <a:pt x="2363394" y="901700"/>
                </a:lnTo>
                <a:close/>
              </a:path>
              <a:path w="4121784" h="1270000">
                <a:moveTo>
                  <a:pt x="2463260" y="889000"/>
                </a:moveTo>
                <a:lnTo>
                  <a:pt x="2174459" y="889000"/>
                </a:lnTo>
                <a:lnTo>
                  <a:pt x="2225898" y="876300"/>
                </a:lnTo>
                <a:lnTo>
                  <a:pt x="2328443" y="876300"/>
                </a:lnTo>
                <a:lnTo>
                  <a:pt x="2429332" y="850900"/>
                </a:lnTo>
                <a:lnTo>
                  <a:pt x="2478954" y="850900"/>
                </a:lnTo>
                <a:lnTo>
                  <a:pt x="2770609" y="774700"/>
                </a:lnTo>
                <a:lnTo>
                  <a:pt x="2818040" y="749300"/>
                </a:lnTo>
                <a:lnTo>
                  <a:pt x="2911735" y="723900"/>
                </a:lnTo>
                <a:lnTo>
                  <a:pt x="3003755" y="673100"/>
                </a:lnTo>
                <a:lnTo>
                  <a:pt x="3049093" y="660400"/>
                </a:lnTo>
                <a:lnTo>
                  <a:pt x="3182207" y="584200"/>
                </a:lnTo>
                <a:lnTo>
                  <a:pt x="3268357" y="533400"/>
                </a:lnTo>
                <a:lnTo>
                  <a:pt x="3351922" y="482600"/>
                </a:lnTo>
                <a:lnTo>
                  <a:pt x="3392849" y="444500"/>
                </a:lnTo>
                <a:lnTo>
                  <a:pt x="3433159" y="419100"/>
                </a:lnTo>
                <a:lnTo>
                  <a:pt x="3472815" y="381000"/>
                </a:lnTo>
                <a:lnTo>
                  <a:pt x="3511781" y="355600"/>
                </a:lnTo>
                <a:lnTo>
                  <a:pt x="3550023" y="317500"/>
                </a:lnTo>
                <a:lnTo>
                  <a:pt x="3587504" y="292100"/>
                </a:lnTo>
                <a:lnTo>
                  <a:pt x="3624189" y="254000"/>
                </a:lnTo>
                <a:lnTo>
                  <a:pt x="3660041" y="215900"/>
                </a:lnTo>
                <a:lnTo>
                  <a:pt x="3695026" y="177800"/>
                </a:lnTo>
                <a:lnTo>
                  <a:pt x="3729107" y="139700"/>
                </a:lnTo>
                <a:lnTo>
                  <a:pt x="3762249" y="101600"/>
                </a:lnTo>
                <a:lnTo>
                  <a:pt x="3794416" y="63500"/>
                </a:lnTo>
                <a:lnTo>
                  <a:pt x="3825572" y="25400"/>
                </a:lnTo>
                <a:lnTo>
                  <a:pt x="3850884" y="0"/>
                </a:lnTo>
                <a:lnTo>
                  <a:pt x="3911213" y="0"/>
                </a:lnTo>
                <a:lnTo>
                  <a:pt x="3902927" y="12700"/>
                </a:lnTo>
                <a:lnTo>
                  <a:pt x="3893477" y="38100"/>
                </a:lnTo>
                <a:lnTo>
                  <a:pt x="3860037" y="38100"/>
                </a:lnTo>
                <a:lnTo>
                  <a:pt x="3829216" y="76200"/>
                </a:lnTo>
                <a:lnTo>
                  <a:pt x="3797542" y="114300"/>
                </a:lnTo>
                <a:lnTo>
                  <a:pt x="3765029" y="152400"/>
                </a:lnTo>
                <a:lnTo>
                  <a:pt x="3731690" y="190500"/>
                </a:lnTo>
                <a:lnTo>
                  <a:pt x="3697541" y="228600"/>
                </a:lnTo>
                <a:lnTo>
                  <a:pt x="3662595" y="254000"/>
                </a:lnTo>
                <a:lnTo>
                  <a:pt x="3626865" y="292100"/>
                </a:lnTo>
                <a:lnTo>
                  <a:pt x="3590367" y="330200"/>
                </a:lnTo>
                <a:lnTo>
                  <a:pt x="3553114" y="355600"/>
                </a:lnTo>
                <a:lnTo>
                  <a:pt x="3515121" y="393700"/>
                </a:lnTo>
                <a:lnTo>
                  <a:pt x="3476400" y="419100"/>
                </a:lnTo>
                <a:lnTo>
                  <a:pt x="3436967" y="457200"/>
                </a:lnTo>
                <a:lnTo>
                  <a:pt x="3396835" y="482600"/>
                </a:lnTo>
                <a:lnTo>
                  <a:pt x="3356018" y="508000"/>
                </a:lnTo>
                <a:lnTo>
                  <a:pt x="3314531" y="546100"/>
                </a:lnTo>
                <a:lnTo>
                  <a:pt x="3227445" y="596900"/>
                </a:lnTo>
                <a:lnTo>
                  <a:pt x="3092711" y="673100"/>
                </a:lnTo>
                <a:lnTo>
                  <a:pt x="3046778" y="698500"/>
                </a:lnTo>
                <a:lnTo>
                  <a:pt x="3000364" y="711200"/>
                </a:lnTo>
                <a:lnTo>
                  <a:pt x="2953487" y="736600"/>
                </a:lnTo>
                <a:lnTo>
                  <a:pt x="2906166" y="749300"/>
                </a:lnTo>
                <a:lnTo>
                  <a:pt x="2858419" y="774700"/>
                </a:lnTo>
                <a:lnTo>
                  <a:pt x="2810263" y="787400"/>
                </a:lnTo>
                <a:lnTo>
                  <a:pt x="2761717" y="812800"/>
                </a:lnTo>
                <a:lnTo>
                  <a:pt x="2463260" y="889000"/>
                </a:lnTo>
                <a:close/>
              </a:path>
              <a:path w="4121784" h="1270000">
                <a:moveTo>
                  <a:pt x="2986940" y="1041400"/>
                </a:moveTo>
                <a:lnTo>
                  <a:pt x="2882222" y="1041400"/>
                </a:lnTo>
                <a:lnTo>
                  <a:pt x="2976205" y="1016000"/>
                </a:lnTo>
                <a:lnTo>
                  <a:pt x="3022568" y="990600"/>
                </a:lnTo>
                <a:lnTo>
                  <a:pt x="3068490" y="977900"/>
                </a:lnTo>
                <a:lnTo>
                  <a:pt x="3203448" y="901700"/>
                </a:lnTo>
                <a:lnTo>
                  <a:pt x="3247444" y="889000"/>
                </a:lnTo>
                <a:lnTo>
                  <a:pt x="3333857" y="838200"/>
                </a:lnTo>
                <a:lnTo>
                  <a:pt x="3418054" y="787400"/>
                </a:lnTo>
                <a:lnTo>
                  <a:pt x="3459281" y="749300"/>
                </a:lnTo>
                <a:lnTo>
                  <a:pt x="3540312" y="698500"/>
                </a:lnTo>
                <a:lnTo>
                  <a:pt x="3580058" y="660400"/>
                </a:lnTo>
                <a:lnTo>
                  <a:pt x="3619080" y="635000"/>
                </a:lnTo>
                <a:lnTo>
                  <a:pt x="3657314" y="596900"/>
                </a:lnTo>
                <a:lnTo>
                  <a:pt x="3694696" y="558800"/>
                </a:lnTo>
                <a:lnTo>
                  <a:pt x="3731164" y="520700"/>
                </a:lnTo>
                <a:lnTo>
                  <a:pt x="3766653" y="495300"/>
                </a:lnTo>
                <a:lnTo>
                  <a:pt x="3801101" y="457200"/>
                </a:lnTo>
                <a:lnTo>
                  <a:pt x="3834443" y="419100"/>
                </a:lnTo>
                <a:lnTo>
                  <a:pt x="3866615" y="381000"/>
                </a:lnTo>
                <a:lnTo>
                  <a:pt x="3897555" y="330200"/>
                </a:lnTo>
                <a:lnTo>
                  <a:pt x="3927199" y="292100"/>
                </a:lnTo>
                <a:lnTo>
                  <a:pt x="3955483" y="254000"/>
                </a:lnTo>
                <a:lnTo>
                  <a:pt x="3982343" y="203200"/>
                </a:lnTo>
                <a:lnTo>
                  <a:pt x="4007717" y="165100"/>
                </a:lnTo>
                <a:lnTo>
                  <a:pt x="4031540" y="114300"/>
                </a:lnTo>
                <a:lnTo>
                  <a:pt x="4053749" y="76200"/>
                </a:lnTo>
                <a:lnTo>
                  <a:pt x="4074280" y="25400"/>
                </a:lnTo>
                <a:lnTo>
                  <a:pt x="4088044" y="0"/>
                </a:lnTo>
                <a:lnTo>
                  <a:pt x="4121194" y="0"/>
                </a:lnTo>
                <a:lnTo>
                  <a:pt x="4104144" y="38100"/>
                </a:lnTo>
                <a:lnTo>
                  <a:pt x="4084437" y="76200"/>
                </a:lnTo>
                <a:lnTo>
                  <a:pt x="4063231" y="127000"/>
                </a:lnTo>
                <a:lnTo>
                  <a:pt x="4040576" y="165100"/>
                </a:lnTo>
                <a:lnTo>
                  <a:pt x="4016524" y="215900"/>
                </a:lnTo>
                <a:lnTo>
                  <a:pt x="3991124" y="254000"/>
                </a:lnTo>
                <a:lnTo>
                  <a:pt x="3964427" y="292100"/>
                </a:lnTo>
                <a:lnTo>
                  <a:pt x="3936485" y="330200"/>
                </a:lnTo>
                <a:lnTo>
                  <a:pt x="3907346" y="368300"/>
                </a:lnTo>
                <a:lnTo>
                  <a:pt x="3877062" y="406400"/>
                </a:lnTo>
                <a:lnTo>
                  <a:pt x="3845683" y="444500"/>
                </a:lnTo>
                <a:lnTo>
                  <a:pt x="3813260" y="482600"/>
                </a:lnTo>
                <a:lnTo>
                  <a:pt x="3779844" y="520700"/>
                </a:lnTo>
                <a:lnTo>
                  <a:pt x="3745484" y="558800"/>
                </a:lnTo>
                <a:lnTo>
                  <a:pt x="3710232" y="584200"/>
                </a:lnTo>
                <a:lnTo>
                  <a:pt x="3674137" y="622300"/>
                </a:lnTo>
                <a:lnTo>
                  <a:pt x="3637251" y="660400"/>
                </a:lnTo>
                <a:lnTo>
                  <a:pt x="3599624" y="685800"/>
                </a:lnTo>
                <a:lnTo>
                  <a:pt x="3561307" y="711200"/>
                </a:lnTo>
                <a:lnTo>
                  <a:pt x="3520535" y="749300"/>
                </a:lnTo>
                <a:lnTo>
                  <a:pt x="3437116" y="800100"/>
                </a:lnTo>
                <a:lnTo>
                  <a:pt x="3394502" y="838200"/>
                </a:lnTo>
                <a:lnTo>
                  <a:pt x="3307554" y="889000"/>
                </a:lnTo>
                <a:lnTo>
                  <a:pt x="3218422" y="939800"/>
                </a:lnTo>
                <a:lnTo>
                  <a:pt x="3173081" y="952500"/>
                </a:lnTo>
                <a:lnTo>
                  <a:pt x="3080931" y="1003300"/>
                </a:lnTo>
                <a:lnTo>
                  <a:pt x="3034157" y="1016000"/>
                </a:lnTo>
                <a:lnTo>
                  <a:pt x="2986940" y="1041400"/>
                </a:lnTo>
                <a:close/>
              </a:path>
              <a:path w="4121784" h="1270000">
                <a:moveTo>
                  <a:pt x="2695276" y="1130300"/>
                </a:moveTo>
                <a:lnTo>
                  <a:pt x="2570006" y="1130300"/>
                </a:lnTo>
                <a:lnTo>
                  <a:pt x="2620829" y="1117600"/>
                </a:lnTo>
                <a:lnTo>
                  <a:pt x="2668813" y="1092200"/>
                </a:lnTo>
                <a:lnTo>
                  <a:pt x="2763492" y="1066800"/>
                </a:lnTo>
                <a:lnTo>
                  <a:pt x="2810170" y="1041400"/>
                </a:lnTo>
                <a:lnTo>
                  <a:pt x="2856384" y="1028700"/>
                </a:lnTo>
                <a:lnTo>
                  <a:pt x="2902116" y="1003300"/>
                </a:lnTo>
                <a:lnTo>
                  <a:pt x="3036251" y="927100"/>
                </a:lnTo>
                <a:lnTo>
                  <a:pt x="3122949" y="876300"/>
                </a:lnTo>
                <a:lnTo>
                  <a:pt x="3207305" y="825500"/>
                </a:lnTo>
                <a:lnTo>
                  <a:pt x="3247311" y="800100"/>
                </a:lnTo>
                <a:lnTo>
                  <a:pt x="3286519" y="762000"/>
                </a:lnTo>
                <a:lnTo>
                  <a:pt x="3324915" y="736600"/>
                </a:lnTo>
                <a:lnTo>
                  <a:pt x="3362481" y="698500"/>
                </a:lnTo>
                <a:lnTo>
                  <a:pt x="3399202" y="673100"/>
                </a:lnTo>
                <a:lnTo>
                  <a:pt x="3435061" y="635000"/>
                </a:lnTo>
                <a:lnTo>
                  <a:pt x="3470043" y="596900"/>
                </a:lnTo>
                <a:lnTo>
                  <a:pt x="3504131" y="571500"/>
                </a:lnTo>
                <a:lnTo>
                  <a:pt x="3537310" y="533400"/>
                </a:lnTo>
                <a:lnTo>
                  <a:pt x="3569563" y="495300"/>
                </a:lnTo>
                <a:lnTo>
                  <a:pt x="3600874" y="457200"/>
                </a:lnTo>
                <a:lnTo>
                  <a:pt x="3631228" y="419100"/>
                </a:lnTo>
                <a:lnTo>
                  <a:pt x="3660607" y="381000"/>
                </a:lnTo>
                <a:lnTo>
                  <a:pt x="3688996" y="342900"/>
                </a:lnTo>
                <a:lnTo>
                  <a:pt x="3716379" y="304800"/>
                </a:lnTo>
                <a:lnTo>
                  <a:pt x="3742740" y="254000"/>
                </a:lnTo>
                <a:lnTo>
                  <a:pt x="3768063" y="215900"/>
                </a:lnTo>
                <a:lnTo>
                  <a:pt x="3792331" y="177800"/>
                </a:lnTo>
                <a:lnTo>
                  <a:pt x="3810275" y="139700"/>
                </a:lnTo>
                <a:lnTo>
                  <a:pt x="3827540" y="101600"/>
                </a:lnTo>
                <a:lnTo>
                  <a:pt x="3844127" y="76200"/>
                </a:lnTo>
                <a:lnTo>
                  <a:pt x="3860037" y="38100"/>
                </a:lnTo>
                <a:lnTo>
                  <a:pt x="3893477" y="38100"/>
                </a:lnTo>
                <a:lnTo>
                  <a:pt x="3884028" y="63500"/>
                </a:lnTo>
                <a:lnTo>
                  <a:pt x="3864082" y="101600"/>
                </a:lnTo>
                <a:lnTo>
                  <a:pt x="3843098" y="139700"/>
                </a:lnTo>
                <a:lnTo>
                  <a:pt x="3819605" y="190500"/>
                </a:lnTo>
                <a:lnTo>
                  <a:pt x="3795014" y="228600"/>
                </a:lnTo>
                <a:lnTo>
                  <a:pt x="3769340" y="279400"/>
                </a:lnTo>
                <a:lnTo>
                  <a:pt x="3742601" y="317500"/>
                </a:lnTo>
                <a:lnTo>
                  <a:pt x="3714812" y="355600"/>
                </a:lnTo>
                <a:lnTo>
                  <a:pt x="3685989" y="393700"/>
                </a:lnTo>
                <a:lnTo>
                  <a:pt x="3656148" y="431800"/>
                </a:lnTo>
                <a:lnTo>
                  <a:pt x="3625305" y="469900"/>
                </a:lnTo>
                <a:lnTo>
                  <a:pt x="3593477" y="508000"/>
                </a:lnTo>
                <a:lnTo>
                  <a:pt x="3560680" y="546100"/>
                </a:lnTo>
                <a:lnTo>
                  <a:pt x="3526929" y="584200"/>
                </a:lnTo>
                <a:lnTo>
                  <a:pt x="3492241" y="622300"/>
                </a:lnTo>
                <a:lnTo>
                  <a:pt x="3456632" y="660400"/>
                </a:lnTo>
                <a:lnTo>
                  <a:pt x="3420118" y="685800"/>
                </a:lnTo>
                <a:lnTo>
                  <a:pt x="3382716" y="723900"/>
                </a:lnTo>
                <a:lnTo>
                  <a:pt x="3344440" y="762000"/>
                </a:lnTo>
                <a:lnTo>
                  <a:pt x="3305308" y="787400"/>
                </a:lnTo>
                <a:lnTo>
                  <a:pt x="3265336" y="812800"/>
                </a:lnTo>
                <a:lnTo>
                  <a:pt x="3225114" y="850900"/>
                </a:lnTo>
                <a:lnTo>
                  <a:pt x="3142811" y="901700"/>
                </a:lnTo>
                <a:lnTo>
                  <a:pt x="3058140" y="952500"/>
                </a:lnTo>
                <a:lnTo>
                  <a:pt x="2971233" y="1003300"/>
                </a:lnTo>
                <a:lnTo>
                  <a:pt x="2926982" y="1028700"/>
                </a:lnTo>
                <a:lnTo>
                  <a:pt x="2882222" y="1041400"/>
                </a:lnTo>
                <a:lnTo>
                  <a:pt x="2986940" y="1041400"/>
                </a:lnTo>
                <a:lnTo>
                  <a:pt x="2939296" y="1054100"/>
                </a:lnTo>
                <a:lnTo>
                  <a:pt x="2891242" y="1079500"/>
                </a:lnTo>
                <a:lnTo>
                  <a:pt x="2695276" y="1130300"/>
                </a:lnTo>
                <a:close/>
              </a:path>
              <a:path w="4121784" h="1270000">
                <a:moveTo>
                  <a:pt x="2264690" y="914400"/>
                </a:moveTo>
                <a:lnTo>
                  <a:pt x="1917506" y="914400"/>
                </a:lnTo>
                <a:lnTo>
                  <a:pt x="1868155" y="901700"/>
                </a:lnTo>
                <a:lnTo>
                  <a:pt x="2314116" y="901700"/>
                </a:lnTo>
                <a:lnTo>
                  <a:pt x="2264690" y="914400"/>
                </a:lnTo>
                <a:close/>
              </a:path>
              <a:path w="4121784" h="1270000">
                <a:moveTo>
                  <a:pt x="2658009" y="1143000"/>
                </a:moveTo>
                <a:lnTo>
                  <a:pt x="2467860" y="1143000"/>
                </a:lnTo>
                <a:lnTo>
                  <a:pt x="2519008" y="1130300"/>
                </a:lnTo>
                <a:lnTo>
                  <a:pt x="2676665" y="1130300"/>
                </a:lnTo>
                <a:lnTo>
                  <a:pt x="2658009" y="1143000"/>
                </a:lnTo>
                <a:close/>
              </a:path>
              <a:path w="4121784" h="1270000">
                <a:moveTo>
                  <a:pt x="2578010" y="1155700"/>
                </a:moveTo>
                <a:lnTo>
                  <a:pt x="2365205" y="1155700"/>
                </a:lnTo>
                <a:lnTo>
                  <a:pt x="2416584" y="1143000"/>
                </a:lnTo>
                <a:lnTo>
                  <a:pt x="2620585" y="1143000"/>
                </a:lnTo>
                <a:lnTo>
                  <a:pt x="2578010" y="1155700"/>
                </a:lnTo>
                <a:close/>
              </a:path>
              <a:path w="4121784" h="1270000">
                <a:moveTo>
                  <a:pt x="2262870" y="1193800"/>
                </a:moveTo>
                <a:lnTo>
                  <a:pt x="2053277" y="1193800"/>
                </a:lnTo>
                <a:lnTo>
                  <a:pt x="2001014" y="1181100"/>
                </a:lnTo>
                <a:lnTo>
                  <a:pt x="2315279" y="1181100"/>
                </a:lnTo>
                <a:lnTo>
                  <a:pt x="2262870" y="1193800"/>
                </a:lnTo>
                <a:close/>
              </a:path>
              <a:path w="4121784" h="1270000">
                <a:moveTo>
                  <a:pt x="2200479" y="1244600"/>
                </a:moveTo>
                <a:lnTo>
                  <a:pt x="1544940" y="1244600"/>
                </a:lnTo>
                <a:lnTo>
                  <a:pt x="1494299" y="1231900"/>
                </a:lnTo>
                <a:lnTo>
                  <a:pt x="2250505" y="1231900"/>
                </a:lnTo>
                <a:lnTo>
                  <a:pt x="2200479" y="1244600"/>
                </a:lnTo>
                <a:close/>
              </a:path>
              <a:path w="4121784" h="1270000">
                <a:moveTo>
                  <a:pt x="2100078" y="1257300"/>
                </a:moveTo>
                <a:lnTo>
                  <a:pt x="1645712" y="1257300"/>
                </a:lnTo>
                <a:lnTo>
                  <a:pt x="1595290" y="1244600"/>
                </a:lnTo>
                <a:lnTo>
                  <a:pt x="2150331" y="1244600"/>
                </a:lnTo>
                <a:lnTo>
                  <a:pt x="2100078" y="1257300"/>
                </a:lnTo>
                <a:close/>
              </a:path>
              <a:path w="4121784" h="1270000">
                <a:moveTo>
                  <a:pt x="1948847" y="1270000"/>
                </a:moveTo>
                <a:lnTo>
                  <a:pt x="1797247" y="1270000"/>
                </a:lnTo>
                <a:lnTo>
                  <a:pt x="1746707" y="1257300"/>
                </a:lnTo>
                <a:lnTo>
                  <a:pt x="1999319" y="1257300"/>
                </a:lnTo>
                <a:lnTo>
                  <a:pt x="1948847" y="127000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167504" y="9298161"/>
            <a:ext cx="3583940" cy="989330"/>
          </a:xfrm>
          <a:custGeom>
            <a:avLst/>
            <a:gdLst/>
            <a:ahLst/>
            <a:cxnLst/>
            <a:rect l="l" t="t" r="r" b="b"/>
            <a:pathLst>
              <a:path w="3583940" h="989329">
                <a:moveTo>
                  <a:pt x="2234807" y="925232"/>
                </a:moveTo>
                <a:lnTo>
                  <a:pt x="2228675" y="919481"/>
                </a:lnTo>
                <a:lnTo>
                  <a:pt x="2222303" y="913730"/>
                </a:lnTo>
                <a:lnTo>
                  <a:pt x="2216413" y="907979"/>
                </a:lnTo>
                <a:lnTo>
                  <a:pt x="2192929" y="872157"/>
                </a:lnTo>
                <a:lnTo>
                  <a:pt x="2168805" y="806263"/>
                </a:lnTo>
                <a:lnTo>
                  <a:pt x="2160589" y="752709"/>
                </a:lnTo>
                <a:lnTo>
                  <a:pt x="2157223" y="733540"/>
                </a:lnTo>
                <a:lnTo>
                  <a:pt x="2152895" y="714371"/>
                </a:lnTo>
                <a:lnTo>
                  <a:pt x="2147605" y="695201"/>
                </a:lnTo>
                <a:lnTo>
                  <a:pt x="2131778" y="642794"/>
                </a:lnTo>
                <a:lnTo>
                  <a:pt x="2117589" y="590315"/>
                </a:lnTo>
                <a:lnTo>
                  <a:pt x="2104967" y="537695"/>
                </a:lnTo>
                <a:lnTo>
                  <a:pt x="2093841" y="484861"/>
                </a:lnTo>
                <a:lnTo>
                  <a:pt x="2084140" y="431744"/>
                </a:lnTo>
                <a:lnTo>
                  <a:pt x="2075770" y="378071"/>
                </a:lnTo>
                <a:lnTo>
                  <a:pt x="2069621" y="324158"/>
                </a:lnTo>
                <a:lnTo>
                  <a:pt x="2066816" y="269326"/>
                </a:lnTo>
                <a:lnTo>
                  <a:pt x="2067791" y="217570"/>
                </a:lnTo>
                <a:lnTo>
                  <a:pt x="2073228" y="158465"/>
                </a:lnTo>
                <a:lnTo>
                  <a:pt x="2090179" y="116772"/>
                </a:lnTo>
                <a:lnTo>
                  <a:pt x="2127007" y="91133"/>
                </a:lnTo>
                <a:lnTo>
                  <a:pt x="2137347" y="94567"/>
                </a:lnTo>
                <a:lnTo>
                  <a:pt x="2142476" y="97123"/>
                </a:lnTo>
                <a:lnTo>
                  <a:pt x="2147605" y="102235"/>
                </a:lnTo>
                <a:lnTo>
                  <a:pt x="2150170" y="109903"/>
                </a:lnTo>
                <a:lnTo>
                  <a:pt x="2153937" y="117970"/>
                </a:lnTo>
                <a:lnTo>
                  <a:pt x="2157223" y="126516"/>
                </a:lnTo>
                <a:lnTo>
                  <a:pt x="2159548" y="135062"/>
                </a:lnTo>
                <a:lnTo>
                  <a:pt x="2160429" y="143129"/>
                </a:lnTo>
                <a:lnTo>
                  <a:pt x="2166120" y="180709"/>
                </a:lnTo>
                <a:lnTo>
                  <a:pt x="2173253" y="217570"/>
                </a:lnTo>
                <a:lnTo>
                  <a:pt x="2178379" y="254311"/>
                </a:lnTo>
                <a:lnTo>
                  <a:pt x="2178382" y="293927"/>
                </a:lnTo>
                <a:lnTo>
                  <a:pt x="2179424" y="317329"/>
                </a:lnTo>
                <a:lnTo>
                  <a:pt x="2184794" y="341211"/>
                </a:lnTo>
                <a:lnTo>
                  <a:pt x="2192088" y="365092"/>
                </a:lnTo>
                <a:lnTo>
                  <a:pt x="2198900" y="388495"/>
                </a:lnTo>
                <a:lnTo>
                  <a:pt x="2205192" y="413814"/>
                </a:lnTo>
                <a:lnTo>
                  <a:pt x="2208839" y="439613"/>
                </a:lnTo>
                <a:lnTo>
                  <a:pt x="2210081" y="465411"/>
                </a:lnTo>
                <a:lnTo>
                  <a:pt x="2209159" y="490730"/>
                </a:lnTo>
                <a:lnTo>
                  <a:pt x="2208197" y="500275"/>
                </a:lnTo>
                <a:lnTo>
                  <a:pt x="2209159" y="509580"/>
                </a:lnTo>
                <a:lnTo>
                  <a:pt x="2212044" y="518406"/>
                </a:lnTo>
                <a:lnTo>
                  <a:pt x="2216853" y="526513"/>
                </a:lnTo>
                <a:lnTo>
                  <a:pt x="2226511" y="548477"/>
                </a:lnTo>
                <a:lnTo>
                  <a:pt x="2232562" y="571880"/>
                </a:lnTo>
                <a:lnTo>
                  <a:pt x="2235247" y="596241"/>
                </a:lnTo>
                <a:lnTo>
                  <a:pt x="2234852" y="618525"/>
                </a:lnTo>
                <a:lnTo>
                  <a:pt x="2234971" y="628748"/>
                </a:lnTo>
                <a:lnTo>
                  <a:pt x="2235207" y="639731"/>
                </a:lnTo>
                <a:lnTo>
                  <a:pt x="2239936" y="657183"/>
                </a:lnTo>
                <a:lnTo>
                  <a:pt x="2248512" y="673197"/>
                </a:lnTo>
                <a:lnTo>
                  <a:pt x="2260454" y="687534"/>
                </a:lnTo>
                <a:lnTo>
                  <a:pt x="2383745" y="687534"/>
                </a:lnTo>
                <a:lnTo>
                  <a:pt x="2375867" y="713093"/>
                </a:lnTo>
                <a:lnTo>
                  <a:pt x="2359116" y="746798"/>
                </a:lnTo>
                <a:lnTo>
                  <a:pt x="2339961" y="779546"/>
                </a:lnTo>
                <a:lnTo>
                  <a:pt x="2334671" y="787253"/>
                </a:lnTo>
                <a:lnTo>
                  <a:pt x="2330343" y="795201"/>
                </a:lnTo>
                <a:lnTo>
                  <a:pt x="2326977" y="803627"/>
                </a:lnTo>
                <a:lnTo>
                  <a:pt x="2324572" y="812772"/>
                </a:lnTo>
                <a:lnTo>
                  <a:pt x="2317760" y="851191"/>
                </a:lnTo>
                <a:lnTo>
                  <a:pt x="2298925" y="884337"/>
                </a:lnTo>
                <a:lnTo>
                  <a:pt x="2270472" y="909816"/>
                </a:lnTo>
                <a:lnTo>
                  <a:pt x="2234807" y="925232"/>
                </a:lnTo>
                <a:close/>
              </a:path>
              <a:path w="3583940" h="989329">
                <a:moveTo>
                  <a:pt x="2383745" y="687534"/>
                </a:moveTo>
                <a:lnTo>
                  <a:pt x="2260454" y="687534"/>
                </a:lnTo>
                <a:lnTo>
                  <a:pt x="2272917" y="675114"/>
                </a:lnTo>
                <a:lnTo>
                  <a:pt x="2283216" y="661016"/>
                </a:lnTo>
                <a:lnTo>
                  <a:pt x="2291111" y="645481"/>
                </a:lnTo>
                <a:lnTo>
                  <a:pt x="2296360" y="628748"/>
                </a:lnTo>
                <a:lnTo>
                  <a:pt x="2310485" y="578532"/>
                </a:lnTo>
                <a:lnTo>
                  <a:pt x="2326449" y="528718"/>
                </a:lnTo>
                <a:lnTo>
                  <a:pt x="2344208" y="479396"/>
                </a:lnTo>
                <a:lnTo>
                  <a:pt x="2363716" y="430656"/>
                </a:lnTo>
                <a:lnTo>
                  <a:pt x="2384930" y="382586"/>
                </a:lnTo>
                <a:lnTo>
                  <a:pt x="2407803" y="335276"/>
                </a:lnTo>
                <a:lnTo>
                  <a:pt x="2432291" y="288815"/>
                </a:lnTo>
                <a:lnTo>
                  <a:pt x="2437661" y="277314"/>
                </a:lnTo>
                <a:lnTo>
                  <a:pt x="2460383" y="229990"/>
                </a:lnTo>
                <a:lnTo>
                  <a:pt x="2498974" y="204471"/>
                </a:lnTo>
                <a:lnTo>
                  <a:pt x="2512279" y="202993"/>
                </a:lnTo>
                <a:lnTo>
                  <a:pt x="2524622" y="206068"/>
                </a:lnTo>
                <a:lnTo>
                  <a:pt x="2535041" y="213456"/>
                </a:lnTo>
                <a:lnTo>
                  <a:pt x="2542575" y="224918"/>
                </a:lnTo>
                <a:lnTo>
                  <a:pt x="2542575" y="230030"/>
                </a:lnTo>
                <a:lnTo>
                  <a:pt x="2545140" y="232585"/>
                </a:lnTo>
                <a:lnTo>
                  <a:pt x="2548105" y="259742"/>
                </a:lnTo>
                <a:lnTo>
                  <a:pt x="2545781" y="286898"/>
                </a:lnTo>
                <a:lnTo>
                  <a:pt x="2538648" y="313096"/>
                </a:lnTo>
                <a:lnTo>
                  <a:pt x="2527186" y="337377"/>
                </a:lnTo>
                <a:lnTo>
                  <a:pt x="2505010" y="378271"/>
                </a:lnTo>
                <a:lnTo>
                  <a:pt x="2485189" y="419485"/>
                </a:lnTo>
                <a:lnTo>
                  <a:pt x="2467677" y="461378"/>
                </a:lnTo>
                <a:lnTo>
                  <a:pt x="2452809" y="503510"/>
                </a:lnTo>
                <a:lnTo>
                  <a:pt x="2440787" y="532623"/>
                </a:lnTo>
                <a:lnTo>
                  <a:pt x="2427803" y="561976"/>
                </a:lnTo>
                <a:lnTo>
                  <a:pt x="2413857" y="590849"/>
                </a:lnTo>
                <a:lnTo>
                  <a:pt x="2398950" y="618525"/>
                </a:lnTo>
                <a:lnTo>
                  <a:pt x="2396385" y="626192"/>
                </a:lnTo>
                <a:lnTo>
                  <a:pt x="2388691" y="633860"/>
                </a:lnTo>
                <a:lnTo>
                  <a:pt x="2388654" y="639731"/>
                </a:lnTo>
                <a:lnTo>
                  <a:pt x="2386847" y="677470"/>
                </a:lnTo>
                <a:lnTo>
                  <a:pt x="2383745" y="687534"/>
                </a:lnTo>
                <a:close/>
              </a:path>
              <a:path w="3583940" h="989329">
                <a:moveTo>
                  <a:pt x="1134126" y="988838"/>
                </a:moveTo>
                <a:lnTo>
                  <a:pt x="1036535" y="988838"/>
                </a:lnTo>
                <a:lnTo>
                  <a:pt x="1034510" y="978905"/>
                </a:lnTo>
                <a:lnTo>
                  <a:pt x="1031945" y="971238"/>
                </a:lnTo>
                <a:lnTo>
                  <a:pt x="1031945" y="955902"/>
                </a:lnTo>
                <a:lnTo>
                  <a:pt x="1036113" y="938890"/>
                </a:lnTo>
                <a:lnTo>
                  <a:pt x="1042204" y="923315"/>
                </a:lnTo>
                <a:lnTo>
                  <a:pt x="1052142" y="910615"/>
                </a:lnTo>
                <a:lnTo>
                  <a:pt x="1067852" y="902229"/>
                </a:lnTo>
                <a:lnTo>
                  <a:pt x="1084081" y="902029"/>
                </a:lnTo>
                <a:lnTo>
                  <a:pt x="1095743" y="910216"/>
                </a:lnTo>
                <a:lnTo>
                  <a:pt x="1105000" y="922716"/>
                </a:lnTo>
                <a:lnTo>
                  <a:pt x="1114017" y="935455"/>
                </a:lnTo>
                <a:lnTo>
                  <a:pt x="1124115" y="955064"/>
                </a:lnTo>
                <a:lnTo>
                  <a:pt x="1131329" y="975391"/>
                </a:lnTo>
                <a:lnTo>
                  <a:pt x="1134126" y="988838"/>
                </a:lnTo>
                <a:close/>
              </a:path>
              <a:path w="3583940" h="989329">
                <a:moveTo>
                  <a:pt x="1352457" y="667566"/>
                </a:moveTo>
                <a:lnTo>
                  <a:pt x="1312864" y="648716"/>
                </a:lnTo>
                <a:lnTo>
                  <a:pt x="1284623" y="579675"/>
                </a:lnTo>
                <a:lnTo>
                  <a:pt x="1268619" y="530602"/>
                </a:lnTo>
                <a:lnTo>
                  <a:pt x="1253231" y="481529"/>
                </a:lnTo>
                <a:lnTo>
                  <a:pt x="1238458" y="432456"/>
                </a:lnTo>
                <a:lnTo>
                  <a:pt x="1224300" y="383383"/>
                </a:lnTo>
                <a:lnTo>
                  <a:pt x="1212403" y="333164"/>
                </a:lnTo>
                <a:lnTo>
                  <a:pt x="1201788" y="282378"/>
                </a:lnTo>
                <a:lnTo>
                  <a:pt x="1191600" y="231308"/>
                </a:lnTo>
                <a:lnTo>
                  <a:pt x="1180985" y="180237"/>
                </a:lnTo>
                <a:lnTo>
                  <a:pt x="1169087" y="129451"/>
                </a:lnTo>
                <a:lnTo>
                  <a:pt x="1155053" y="79232"/>
                </a:lnTo>
                <a:lnTo>
                  <a:pt x="1153094" y="69647"/>
                </a:lnTo>
                <a:lnTo>
                  <a:pt x="1151526" y="61341"/>
                </a:lnTo>
                <a:lnTo>
                  <a:pt x="1150364" y="52635"/>
                </a:lnTo>
                <a:lnTo>
                  <a:pt x="1149923" y="43450"/>
                </a:lnTo>
                <a:lnTo>
                  <a:pt x="1150765" y="28394"/>
                </a:lnTo>
                <a:lnTo>
                  <a:pt x="1156656" y="15015"/>
                </a:lnTo>
                <a:lnTo>
                  <a:pt x="1166874" y="4991"/>
                </a:lnTo>
                <a:lnTo>
                  <a:pt x="1180700" y="0"/>
                </a:lnTo>
                <a:lnTo>
                  <a:pt x="1184988" y="11062"/>
                </a:lnTo>
                <a:lnTo>
                  <a:pt x="1189997" y="21405"/>
                </a:lnTo>
                <a:lnTo>
                  <a:pt x="1195487" y="31269"/>
                </a:lnTo>
                <a:lnTo>
                  <a:pt x="1201218" y="40894"/>
                </a:lnTo>
                <a:lnTo>
                  <a:pt x="1206548" y="50478"/>
                </a:lnTo>
                <a:lnTo>
                  <a:pt x="1211156" y="60063"/>
                </a:lnTo>
                <a:lnTo>
                  <a:pt x="1215284" y="69647"/>
                </a:lnTo>
                <a:lnTo>
                  <a:pt x="1219171" y="79232"/>
                </a:lnTo>
                <a:lnTo>
                  <a:pt x="1229069" y="109184"/>
                </a:lnTo>
                <a:lnTo>
                  <a:pt x="1240651" y="138657"/>
                </a:lnTo>
                <a:lnTo>
                  <a:pt x="1249828" y="169088"/>
                </a:lnTo>
                <a:lnTo>
                  <a:pt x="1252513" y="201915"/>
                </a:lnTo>
                <a:lnTo>
                  <a:pt x="1252513" y="207027"/>
                </a:lnTo>
                <a:lnTo>
                  <a:pt x="1260207" y="214694"/>
                </a:lnTo>
                <a:lnTo>
                  <a:pt x="1262771" y="222362"/>
                </a:lnTo>
                <a:lnTo>
                  <a:pt x="1268101" y="235381"/>
                </a:lnTo>
                <a:lnTo>
                  <a:pt x="1272710" y="247921"/>
                </a:lnTo>
                <a:lnTo>
                  <a:pt x="1276837" y="260461"/>
                </a:lnTo>
                <a:lnTo>
                  <a:pt x="1280725" y="273480"/>
                </a:lnTo>
                <a:lnTo>
                  <a:pt x="1288058" y="305628"/>
                </a:lnTo>
                <a:lnTo>
                  <a:pt x="1295151" y="337057"/>
                </a:lnTo>
                <a:lnTo>
                  <a:pt x="1302725" y="368008"/>
                </a:lnTo>
                <a:lnTo>
                  <a:pt x="1311501" y="398718"/>
                </a:lnTo>
                <a:lnTo>
                  <a:pt x="1319997" y="430307"/>
                </a:lnTo>
                <a:lnTo>
                  <a:pt x="1333302" y="459740"/>
                </a:lnTo>
                <a:lnTo>
                  <a:pt x="1350453" y="486777"/>
                </a:lnTo>
                <a:lnTo>
                  <a:pt x="1370490" y="511177"/>
                </a:lnTo>
                <a:lnTo>
                  <a:pt x="1493598" y="511177"/>
                </a:lnTo>
                <a:lnTo>
                  <a:pt x="1478650" y="534220"/>
                </a:lnTo>
                <a:lnTo>
                  <a:pt x="1464424" y="557503"/>
                </a:lnTo>
                <a:lnTo>
                  <a:pt x="1450678" y="581265"/>
                </a:lnTo>
                <a:lnTo>
                  <a:pt x="1437174" y="605745"/>
                </a:lnTo>
                <a:lnTo>
                  <a:pt x="1428157" y="620162"/>
                </a:lnTo>
                <a:lnTo>
                  <a:pt x="1416976" y="632902"/>
                </a:lnTo>
                <a:lnTo>
                  <a:pt x="1404353" y="644203"/>
                </a:lnTo>
                <a:lnTo>
                  <a:pt x="1391008" y="654307"/>
                </a:lnTo>
                <a:lnTo>
                  <a:pt x="1385879" y="659419"/>
                </a:lnTo>
                <a:lnTo>
                  <a:pt x="1375620" y="664531"/>
                </a:lnTo>
                <a:lnTo>
                  <a:pt x="1352457" y="667566"/>
                </a:lnTo>
                <a:close/>
              </a:path>
              <a:path w="3583940" h="989329">
                <a:moveTo>
                  <a:pt x="1493598" y="511177"/>
                </a:moveTo>
                <a:lnTo>
                  <a:pt x="1370490" y="511177"/>
                </a:lnTo>
                <a:lnTo>
                  <a:pt x="1380749" y="503510"/>
                </a:lnTo>
                <a:lnTo>
                  <a:pt x="1385879" y="503510"/>
                </a:lnTo>
                <a:lnTo>
                  <a:pt x="1388444" y="500954"/>
                </a:lnTo>
                <a:lnTo>
                  <a:pt x="1415013" y="456865"/>
                </a:lnTo>
                <a:lnTo>
                  <a:pt x="1441341" y="412776"/>
                </a:lnTo>
                <a:lnTo>
                  <a:pt x="1468151" y="368687"/>
                </a:lnTo>
                <a:lnTo>
                  <a:pt x="1496162" y="324597"/>
                </a:lnTo>
                <a:lnTo>
                  <a:pt x="1511992" y="298200"/>
                </a:lnTo>
                <a:lnTo>
                  <a:pt x="1528542" y="272521"/>
                </a:lnTo>
                <a:lnTo>
                  <a:pt x="1545574" y="247322"/>
                </a:lnTo>
                <a:lnTo>
                  <a:pt x="1562846" y="222362"/>
                </a:lnTo>
                <a:lnTo>
                  <a:pt x="1693647" y="30670"/>
                </a:lnTo>
                <a:lnTo>
                  <a:pt x="1710118" y="9904"/>
                </a:lnTo>
                <a:lnTo>
                  <a:pt x="1727309" y="638"/>
                </a:lnTo>
                <a:lnTo>
                  <a:pt x="1748829" y="1916"/>
                </a:lnTo>
                <a:lnTo>
                  <a:pt x="1778283" y="12779"/>
                </a:lnTo>
                <a:lnTo>
                  <a:pt x="1781690" y="48202"/>
                </a:lnTo>
                <a:lnTo>
                  <a:pt x="1778604" y="81468"/>
                </a:lnTo>
                <a:lnTo>
                  <a:pt x="1766381" y="112339"/>
                </a:lnTo>
                <a:lnTo>
                  <a:pt x="1742377" y="140573"/>
                </a:lnTo>
                <a:lnTo>
                  <a:pt x="1731277" y="154391"/>
                </a:lnTo>
                <a:lnTo>
                  <a:pt x="1724745" y="170605"/>
                </a:lnTo>
                <a:lnTo>
                  <a:pt x="1716770" y="185861"/>
                </a:lnTo>
                <a:lnTo>
                  <a:pt x="1701341" y="196803"/>
                </a:lnTo>
                <a:lnTo>
                  <a:pt x="1685993" y="221723"/>
                </a:lnTo>
                <a:lnTo>
                  <a:pt x="1670885" y="246643"/>
                </a:lnTo>
                <a:lnTo>
                  <a:pt x="1656258" y="271563"/>
                </a:lnTo>
                <a:lnTo>
                  <a:pt x="1642352" y="296483"/>
                </a:lnTo>
                <a:lnTo>
                  <a:pt x="1627966" y="326235"/>
                </a:lnTo>
                <a:lnTo>
                  <a:pt x="1611896" y="354310"/>
                </a:lnTo>
                <a:lnTo>
                  <a:pt x="1594384" y="380947"/>
                </a:lnTo>
                <a:lnTo>
                  <a:pt x="1575669" y="406386"/>
                </a:lnTo>
                <a:lnTo>
                  <a:pt x="1555632" y="432823"/>
                </a:lnTo>
                <a:lnTo>
                  <a:pt x="1513635" y="484740"/>
                </a:lnTo>
                <a:lnTo>
                  <a:pt x="1493598" y="511177"/>
                </a:lnTo>
                <a:close/>
              </a:path>
              <a:path w="3583940" h="989329">
                <a:moveTo>
                  <a:pt x="3194739" y="959297"/>
                </a:moveTo>
                <a:lnTo>
                  <a:pt x="3147853" y="943123"/>
                </a:lnTo>
                <a:lnTo>
                  <a:pt x="3094314" y="894241"/>
                </a:lnTo>
                <a:lnTo>
                  <a:pt x="3050393" y="835775"/>
                </a:lnTo>
                <a:lnTo>
                  <a:pt x="3035004" y="807860"/>
                </a:lnTo>
                <a:lnTo>
                  <a:pt x="3019616" y="781143"/>
                </a:lnTo>
                <a:lnTo>
                  <a:pt x="2988839" y="728428"/>
                </a:lnTo>
                <a:lnTo>
                  <a:pt x="2967159" y="683460"/>
                </a:lnTo>
                <a:lnTo>
                  <a:pt x="2948124" y="637055"/>
                </a:lnTo>
                <a:lnTo>
                  <a:pt x="2931493" y="589691"/>
                </a:lnTo>
                <a:lnTo>
                  <a:pt x="2917026" y="541848"/>
                </a:lnTo>
                <a:lnTo>
                  <a:pt x="2901638" y="495842"/>
                </a:lnTo>
                <a:lnTo>
                  <a:pt x="2901638" y="493286"/>
                </a:lnTo>
                <a:lnTo>
                  <a:pt x="2899073" y="490730"/>
                </a:lnTo>
                <a:lnTo>
                  <a:pt x="2899073" y="485619"/>
                </a:lnTo>
                <a:lnTo>
                  <a:pt x="2899274" y="468646"/>
                </a:lnTo>
                <a:lnTo>
                  <a:pt x="2906447" y="453350"/>
                </a:lnTo>
                <a:lnTo>
                  <a:pt x="2918910" y="441410"/>
                </a:lnTo>
                <a:lnTo>
                  <a:pt x="2934980" y="434501"/>
                </a:lnTo>
                <a:lnTo>
                  <a:pt x="2942634" y="434980"/>
                </a:lnTo>
                <a:lnTo>
                  <a:pt x="2950047" y="436418"/>
                </a:lnTo>
                <a:lnTo>
                  <a:pt x="2956980" y="438814"/>
                </a:lnTo>
                <a:lnTo>
                  <a:pt x="2963192" y="442168"/>
                </a:lnTo>
                <a:lnTo>
                  <a:pt x="2967399" y="447959"/>
                </a:lnTo>
                <a:lnTo>
                  <a:pt x="2971848" y="453989"/>
                </a:lnTo>
                <a:lnTo>
                  <a:pt x="2975815" y="460499"/>
                </a:lnTo>
                <a:lnTo>
                  <a:pt x="2978580" y="467727"/>
                </a:lnTo>
                <a:lnTo>
                  <a:pt x="3003210" y="512332"/>
                </a:lnTo>
                <a:lnTo>
                  <a:pt x="3028648" y="556356"/>
                </a:lnTo>
                <a:lnTo>
                  <a:pt x="3054759" y="599844"/>
                </a:lnTo>
                <a:lnTo>
                  <a:pt x="3081409" y="642839"/>
                </a:lnTo>
                <a:lnTo>
                  <a:pt x="3108462" y="685388"/>
                </a:lnTo>
                <a:lnTo>
                  <a:pt x="3135784" y="727534"/>
                </a:lnTo>
                <a:lnTo>
                  <a:pt x="3163241" y="769322"/>
                </a:lnTo>
                <a:lnTo>
                  <a:pt x="3169493" y="780424"/>
                </a:lnTo>
                <a:lnTo>
                  <a:pt x="3176706" y="791047"/>
                </a:lnTo>
                <a:lnTo>
                  <a:pt x="3184980" y="801790"/>
                </a:lnTo>
                <a:lnTo>
                  <a:pt x="3194018" y="812772"/>
                </a:lnTo>
                <a:lnTo>
                  <a:pt x="3346646" y="812772"/>
                </a:lnTo>
                <a:lnTo>
                  <a:pt x="3338926" y="824593"/>
                </a:lnTo>
                <a:lnTo>
                  <a:pt x="3306145" y="870400"/>
                </a:lnTo>
                <a:lnTo>
                  <a:pt x="3270960" y="915008"/>
                </a:lnTo>
                <a:lnTo>
                  <a:pt x="3228762" y="948794"/>
                </a:lnTo>
                <a:lnTo>
                  <a:pt x="3211971" y="955902"/>
                </a:lnTo>
                <a:lnTo>
                  <a:pt x="3194739" y="959297"/>
                </a:lnTo>
                <a:close/>
              </a:path>
              <a:path w="3583940" h="989329">
                <a:moveTo>
                  <a:pt x="3346646" y="812772"/>
                </a:moveTo>
                <a:lnTo>
                  <a:pt x="3194018" y="812772"/>
                </a:lnTo>
                <a:lnTo>
                  <a:pt x="3210729" y="801790"/>
                </a:lnTo>
                <a:lnTo>
                  <a:pt x="3225757" y="788172"/>
                </a:lnTo>
                <a:lnTo>
                  <a:pt x="3238380" y="772158"/>
                </a:lnTo>
                <a:lnTo>
                  <a:pt x="3247877" y="753987"/>
                </a:lnTo>
                <a:lnTo>
                  <a:pt x="3273525" y="712014"/>
                </a:lnTo>
                <a:lnTo>
                  <a:pt x="3303019" y="673157"/>
                </a:lnTo>
                <a:lnTo>
                  <a:pt x="3389379" y="569763"/>
                </a:lnTo>
                <a:lnTo>
                  <a:pt x="3438349" y="515051"/>
                </a:lnTo>
                <a:lnTo>
                  <a:pt x="3463315" y="488174"/>
                </a:lnTo>
                <a:lnTo>
                  <a:pt x="3477742" y="472320"/>
                </a:lnTo>
                <a:lnTo>
                  <a:pt x="3494092" y="459101"/>
                </a:lnTo>
                <a:lnTo>
                  <a:pt x="3512366" y="448279"/>
                </a:lnTo>
                <a:lnTo>
                  <a:pt x="3532563" y="439613"/>
                </a:lnTo>
                <a:lnTo>
                  <a:pt x="3544425" y="436178"/>
                </a:lnTo>
                <a:lnTo>
                  <a:pt x="3556287" y="437057"/>
                </a:lnTo>
                <a:lnTo>
                  <a:pt x="3567187" y="441769"/>
                </a:lnTo>
                <a:lnTo>
                  <a:pt x="3576164" y="449836"/>
                </a:lnTo>
                <a:lnTo>
                  <a:pt x="3581293" y="454948"/>
                </a:lnTo>
                <a:lnTo>
                  <a:pt x="3583858" y="462616"/>
                </a:lnTo>
                <a:lnTo>
                  <a:pt x="3583858" y="470283"/>
                </a:lnTo>
                <a:lnTo>
                  <a:pt x="3565103" y="519883"/>
                </a:lnTo>
                <a:lnTo>
                  <a:pt x="3538214" y="548078"/>
                </a:lnTo>
                <a:lnTo>
                  <a:pt x="3524548" y="562934"/>
                </a:lnTo>
                <a:lnTo>
                  <a:pt x="3512326" y="578749"/>
                </a:lnTo>
                <a:lnTo>
                  <a:pt x="3501786" y="595522"/>
                </a:lnTo>
                <a:lnTo>
                  <a:pt x="3497058" y="603110"/>
                </a:lnTo>
                <a:lnTo>
                  <a:pt x="3490886" y="610218"/>
                </a:lnTo>
                <a:lnTo>
                  <a:pt x="3483753" y="616368"/>
                </a:lnTo>
                <a:lnTo>
                  <a:pt x="3476139" y="621081"/>
                </a:lnTo>
                <a:lnTo>
                  <a:pt x="3465559" y="629268"/>
                </a:lnTo>
                <a:lnTo>
                  <a:pt x="3456903" y="638652"/>
                </a:lnTo>
                <a:lnTo>
                  <a:pt x="3450171" y="649475"/>
                </a:lnTo>
                <a:lnTo>
                  <a:pt x="3445362" y="661975"/>
                </a:lnTo>
                <a:lnTo>
                  <a:pt x="3434903" y="679187"/>
                </a:lnTo>
                <a:lnTo>
                  <a:pt x="3423241" y="696160"/>
                </a:lnTo>
                <a:lnTo>
                  <a:pt x="3411099" y="712653"/>
                </a:lnTo>
                <a:lnTo>
                  <a:pt x="3399197" y="728428"/>
                </a:lnTo>
                <a:lnTo>
                  <a:pt x="3369782" y="777349"/>
                </a:lnTo>
                <a:lnTo>
                  <a:pt x="3346646" y="812772"/>
                </a:lnTo>
                <a:close/>
              </a:path>
              <a:path w="3583940" h="989329">
                <a:moveTo>
                  <a:pt x="157370" y="912452"/>
                </a:moveTo>
                <a:lnTo>
                  <a:pt x="127074" y="884537"/>
                </a:lnTo>
                <a:lnTo>
                  <a:pt x="101146" y="818124"/>
                </a:lnTo>
                <a:lnTo>
                  <a:pt x="90366" y="784658"/>
                </a:lnTo>
                <a:lnTo>
                  <a:pt x="67604" y="718204"/>
                </a:lnTo>
                <a:lnTo>
                  <a:pt x="41636" y="654307"/>
                </a:lnTo>
                <a:lnTo>
                  <a:pt x="27570" y="622598"/>
                </a:lnTo>
                <a:lnTo>
                  <a:pt x="13745" y="590410"/>
                </a:lnTo>
                <a:lnTo>
                  <a:pt x="11180" y="582742"/>
                </a:lnTo>
                <a:lnTo>
                  <a:pt x="6051" y="575075"/>
                </a:lnTo>
                <a:lnTo>
                  <a:pt x="3486" y="567407"/>
                </a:lnTo>
                <a:lnTo>
                  <a:pt x="0" y="557463"/>
                </a:lnTo>
                <a:lnTo>
                  <a:pt x="601" y="547279"/>
                </a:lnTo>
                <a:lnTo>
                  <a:pt x="4568" y="537575"/>
                </a:lnTo>
                <a:lnTo>
                  <a:pt x="11180" y="529069"/>
                </a:lnTo>
                <a:lnTo>
                  <a:pt x="21199" y="524756"/>
                </a:lnTo>
                <a:lnTo>
                  <a:pt x="31698" y="523318"/>
                </a:lnTo>
                <a:lnTo>
                  <a:pt x="42197" y="524756"/>
                </a:lnTo>
                <a:lnTo>
                  <a:pt x="72734" y="549516"/>
                </a:lnTo>
                <a:lnTo>
                  <a:pt x="118899" y="641528"/>
                </a:lnTo>
                <a:lnTo>
                  <a:pt x="136692" y="677869"/>
                </a:lnTo>
                <a:lnTo>
                  <a:pt x="155447" y="713732"/>
                </a:lnTo>
                <a:lnTo>
                  <a:pt x="175163" y="748636"/>
                </a:lnTo>
                <a:lnTo>
                  <a:pt x="195841" y="782102"/>
                </a:lnTo>
                <a:lnTo>
                  <a:pt x="375003" y="782102"/>
                </a:lnTo>
                <a:lnTo>
                  <a:pt x="358421" y="797517"/>
                </a:lnTo>
                <a:lnTo>
                  <a:pt x="336581" y="818523"/>
                </a:lnTo>
                <a:lnTo>
                  <a:pt x="312336" y="836654"/>
                </a:lnTo>
                <a:lnTo>
                  <a:pt x="283042" y="848555"/>
                </a:lnTo>
                <a:lnTo>
                  <a:pt x="274306" y="852628"/>
                </a:lnTo>
                <a:lnTo>
                  <a:pt x="267013" y="860056"/>
                </a:lnTo>
                <a:lnTo>
                  <a:pt x="260681" y="869401"/>
                </a:lnTo>
                <a:lnTo>
                  <a:pt x="254830" y="879226"/>
                </a:lnTo>
                <a:lnTo>
                  <a:pt x="248939" y="888650"/>
                </a:lnTo>
                <a:lnTo>
                  <a:pt x="207142" y="909217"/>
                </a:lnTo>
                <a:lnTo>
                  <a:pt x="174281" y="912013"/>
                </a:lnTo>
                <a:lnTo>
                  <a:pt x="157370" y="912452"/>
                </a:lnTo>
                <a:close/>
              </a:path>
              <a:path w="3583940" h="989329">
                <a:moveTo>
                  <a:pt x="375003" y="782102"/>
                </a:moveTo>
                <a:lnTo>
                  <a:pt x="195841" y="782102"/>
                </a:lnTo>
                <a:lnTo>
                  <a:pt x="225215" y="766846"/>
                </a:lnTo>
                <a:lnTo>
                  <a:pt x="251945" y="748236"/>
                </a:lnTo>
                <a:lnTo>
                  <a:pt x="276270" y="726751"/>
                </a:lnTo>
                <a:lnTo>
                  <a:pt x="298431" y="702869"/>
                </a:lnTo>
                <a:lnTo>
                  <a:pt x="325360" y="667965"/>
                </a:lnTo>
                <a:lnTo>
                  <a:pt x="379220" y="597199"/>
                </a:lnTo>
                <a:lnTo>
                  <a:pt x="406150" y="562295"/>
                </a:lnTo>
                <a:lnTo>
                  <a:pt x="418613" y="549476"/>
                </a:lnTo>
                <a:lnTo>
                  <a:pt x="432759" y="538334"/>
                </a:lnTo>
                <a:lnTo>
                  <a:pt x="448347" y="529588"/>
                </a:lnTo>
                <a:lnTo>
                  <a:pt x="465138" y="523957"/>
                </a:lnTo>
                <a:lnTo>
                  <a:pt x="489343" y="546241"/>
                </a:lnTo>
                <a:lnTo>
                  <a:pt x="501045" y="566129"/>
                </a:lnTo>
                <a:lnTo>
                  <a:pt x="501205" y="587934"/>
                </a:lnTo>
                <a:lnTo>
                  <a:pt x="490786" y="615969"/>
                </a:lnTo>
                <a:lnTo>
                  <a:pt x="476359" y="645681"/>
                </a:lnTo>
                <a:lnTo>
                  <a:pt x="460009" y="673476"/>
                </a:lnTo>
                <a:lnTo>
                  <a:pt x="441735" y="699355"/>
                </a:lnTo>
                <a:lnTo>
                  <a:pt x="410798" y="736016"/>
                </a:lnTo>
                <a:lnTo>
                  <a:pt x="391242" y="764290"/>
                </a:lnTo>
                <a:lnTo>
                  <a:pt x="380502" y="776990"/>
                </a:lnTo>
                <a:lnTo>
                  <a:pt x="375003" y="78210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471022" y="0"/>
            <a:ext cx="3631565" cy="1397000"/>
          </a:xfrm>
          <a:custGeom>
            <a:avLst/>
            <a:gdLst/>
            <a:ahLst/>
            <a:cxnLst/>
            <a:rect l="l" t="t" r="r" b="b"/>
            <a:pathLst>
              <a:path w="3631565" h="1397000">
                <a:moveTo>
                  <a:pt x="605202" y="952499"/>
                </a:moveTo>
                <a:lnTo>
                  <a:pt x="464616" y="952499"/>
                </a:lnTo>
                <a:lnTo>
                  <a:pt x="329447" y="914399"/>
                </a:lnTo>
                <a:lnTo>
                  <a:pt x="286670" y="888999"/>
                </a:lnTo>
                <a:lnTo>
                  <a:pt x="245417" y="863599"/>
                </a:lnTo>
                <a:lnTo>
                  <a:pt x="208694" y="838199"/>
                </a:lnTo>
                <a:lnTo>
                  <a:pt x="175654" y="800099"/>
                </a:lnTo>
                <a:lnTo>
                  <a:pt x="146119" y="761999"/>
                </a:lnTo>
                <a:lnTo>
                  <a:pt x="119910" y="723899"/>
                </a:lnTo>
                <a:lnTo>
                  <a:pt x="96850" y="685799"/>
                </a:lnTo>
                <a:lnTo>
                  <a:pt x="76760" y="634999"/>
                </a:lnTo>
                <a:lnTo>
                  <a:pt x="59462" y="596899"/>
                </a:lnTo>
                <a:lnTo>
                  <a:pt x="44777" y="546099"/>
                </a:lnTo>
                <a:lnTo>
                  <a:pt x="32528" y="495299"/>
                </a:lnTo>
                <a:lnTo>
                  <a:pt x="22536" y="444499"/>
                </a:lnTo>
                <a:lnTo>
                  <a:pt x="14623" y="406399"/>
                </a:lnTo>
                <a:lnTo>
                  <a:pt x="8610" y="355599"/>
                </a:lnTo>
                <a:lnTo>
                  <a:pt x="4320" y="304799"/>
                </a:lnTo>
                <a:lnTo>
                  <a:pt x="1573" y="253999"/>
                </a:lnTo>
                <a:lnTo>
                  <a:pt x="193" y="203199"/>
                </a:lnTo>
                <a:lnTo>
                  <a:pt x="0" y="165099"/>
                </a:lnTo>
                <a:lnTo>
                  <a:pt x="1086" y="114299"/>
                </a:lnTo>
                <a:lnTo>
                  <a:pt x="3567" y="63499"/>
                </a:lnTo>
                <a:lnTo>
                  <a:pt x="7407" y="12699"/>
                </a:lnTo>
                <a:lnTo>
                  <a:pt x="9001" y="0"/>
                </a:lnTo>
                <a:lnTo>
                  <a:pt x="53519" y="0"/>
                </a:lnTo>
                <a:lnTo>
                  <a:pt x="51411" y="12699"/>
                </a:lnTo>
                <a:lnTo>
                  <a:pt x="47006" y="63499"/>
                </a:lnTo>
                <a:lnTo>
                  <a:pt x="44013" y="114299"/>
                </a:lnTo>
                <a:lnTo>
                  <a:pt x="42561" y="165099"/>
                </a:lnTo>
                <a:lnTo>
                  <a:pt x="42782" y="215899"/>
                </a:lnTo>
                <a:lnTo>
                  <a:pt x="44807" y="266699"/>
                </a:lnTo>
                <a:lnTo>
                  <a:pt x="48767" y="317499"/>
                </a:lnTo>
                <a:lnTo>
                  <a:pt x="54793" y="368299"/>
                </a:lnTo>
                <a:lnTo>
                  <a:pt x="63017" y="419099"/>
                </a:lnTo>
                <a:lnTo>
                  <a:pt x="73570" y="469899"/>
                </a:lnTo>
                <a:lnTo>
                  <a:pt x="86582" y="520699"/>
                </a:lnTo>
                <a:lnTo>
                  <a:pt x="102185" y="571499"/>
                </a:lnTo>
                <a:lnTo>
                  <a:pt x="120510" y="622299"/>
                </a:lnTo>
                <a:lnTo>
                  <a:pt x="139287" y="660399"/>
                </a:lnTo>
                <a:lnTo>
                  <a:pt x="161821" y="698499"/>
                </a:lnTo>
                <a:lnTo>
                  <a:pt x="187933" y="736599"/>
                </a:lnTo>
                <a:lnTo>
                  <a:pt x="217444" y="774699"/>
                </a:lnTo>
                <a:lnTo>
                  <a:pt x="250176" y="812799"/>
                </a:lnTo>
                <a:lnTo>
                  <a:pt x="285950" y="838199"/>
                </a:lnTo>
                <a:lnTo>
                  <a:pt x="332045" y="863599"/>
                </a:lnTo>
                <a:lnTo>
                  <a:pt x="381003" y="888999"/>
                </a:lnTo>
                <a:lnTo>
                  <a:pt x="484851" y="914399"/>
                </a:lnTo>
                <a:lnTo>
                  <a:pt x="742870" y="914399"/>
                </a:lnTo>
                <a:lnTo>
                  <a:pt x="748280" y="927099"/>
                </a:lnTo>
                <a:lnTo>
                  <a:pt x="698863" y="927099"/>
                </a:lnTo>
                <a:lnTo>
                  <a:pt x="605202" y="952499"/>
                </a:lnTo>
                <a:close/>
              </a:path>
              <a:path w="3631565" h="1397000">
                <a:moveTo>
                  <a:pt x="742870" y="914399"/>
                </a:moveTo>
                <a:lnTo>
                  <a:pt x="538410" y="914399"/>
                </a:lnTo>
                <a:lnTo>
                  <a:pt x="575215" y="901699"/>
                </a:lnTo>
                <a:lnTo>
                  <a:pt x="611753" y="901699"/>
                </a:lnTo>
                <a:lnTo>
                  <a:pt x="647928" y="888999"/>
                </a:lnTo>
                <a:lnTo>
                  <a:pt x="683643" y="888999"/>
                </a:lnTo>
                <a:lnTo>
                  <a:pt x="677802" y="863599"/>
                </a:lnTo>
                <a:lnTo>
                  <a:pt x="672224" y="850899"/>
                </a:lnTo>
                <a:lnTo>
                  <a:pt x="666908" y="838199"/>
                </a:lnTo>
                <a:lnTo>
                  <a:pt x="661852" y="812799"/>
                </a:lnTo>
                <a:lnTo>
                  <a:pt x="646965" y="761999"/>
                </a:lnTo>
                <a:lnTo>
                  <a:pt x="634406" y="711199"/>
                </a:lnTo>
                <a:lnTo>
                  <a:pt x="624191" y="660399"/>
                </a:lnTo>
                <a:lnTo>
                  <a:pt x="616331" y="609599"/>
                </a:lnTo>
                <a:lnTo>
                  <a:pt x="610839" y="558799"/>
                </a:lnTo>
                <a:lnTo>
                  <a:pt x="607730" y="507999"/>
                </a:lnTo>
                <a:lnTo>
                  <a:pt x="608589" y="457199"/>
                </a:lnTo>
                <a:lnTo>
                  <a:pt x="611680" y="406399"/>
                </a:lnTo>
                <a:lnTo>
                  <a:pt x="616994" y="368299"/>
                </a:lnTo>
                <a:lnTo>
                  <a:pt x="624522" y="317499"/>
                </a:lnTo>
                <a:lnTo>
                  <a:pt x="634255" y="266699"/>
                </a:lnTo>
                <a:lnTo>
                  <a:pt x="646182" y="215899"/>
                </a:lnTo>
                <a:lnTo>
                  <a:pt x="660391" y="165099"/>
                </a:lnTo>
                <a:lnTo>
                  <a:pt x="676374" y="114299"/>
                </a:lnTo>
                <a:lnTo>
                  <a:pt x="694039" y="63499"/>
                </a:lnTo>
                <a:lnTo>
                  <a:pt x="713296" y="12699"/>
                </a:lnTo>
                <a:lnTo>
                  <a:pt x="723781" y="0"/>
                </a:lnTo>
                <a:lnTo>
                  <a:pt x="770156" y="0"/>
                </a:lnTo>
                <a:lnTo>
                  <a:pt x="751190" y="50799"/>
                </a:lnTo>
                <a:lnTo>
                  <a:pt x="733464" y="88899"/>
                </a:lnTo>
                <a:lnTo>
                  <a:pt x="716681" y="139699"/>
                </a:lnTo>
                <a:lnTo>
                  <a:pt x="701477" y="190499"/>
                </a:lnTo>
                <a:lnTo>
                  <a:pt x="688031" y="241299"/>
                </a:lnTo>
                <a:lnTo>
                  <a:pt x="676520" y="292099"/>
                </a:lnTo>
                <a:lnTo>
                  <a:pt x="667122" y="330199"/>
                </a:lnTo>
                <a:lnTo>
                  <a:pt x="660016" y="380999"/>
                </a:lnTo>
                <a:lnTo>
                  <a:pt x="655380" y="431799"/>
                </a:lnTo>
                <a:lnTo>
                  <a:pt x="653392" y="482599"/>
                </a:lnTo>
                <a:lnTo>
                  <a:pt x="654229" y="533399"/>
                </a:lnTo>
                <a:lnTo>
                  <a:pt x="658070" y="584199"/>
                </a:lnTo>
                <a:lnTo>
                  <a:pt x="666085" y="647699"/>
                </a:lnTo>
                <a:lnTo>
                  <a:pt x="676530" y="698499"/>
                </a:lnTo>
                <a:lnTo>
                  <a:pt x="689388" y="749299"/>
                </a:lnTo>
                <a:lnTo>
                  <a:pt x="704638" y="800099"/>
                </a:lnTo>
                <a:lnTo>
                  <a:pt x="722261" y="863599"/>
                </a:lnTo>
                <a:lnTo>
                  <a:pt x="725806" y="863599"/>
                </a:lnTo>
                <a:lnTo>
                  <a:pt x="727484" y="876299"/>
                </a:lnTo>
                <a:lnTo>
                  <a:pt x="840340" y="876299"/>
                </a:lnTo>
                <a:lnTo>
                  <a:pt x="792076" y="888999"/>
                </a:lnTo>
                <a:lnTo>
                  <a:pt x="742870" y="914399"/>
                </a:lnTo>
                <a:close/>
              </a:path>
              <a:path w="3631565" h="1397000">
                <a:moveTo>
                  <a:pt x="840340" y="876299"/>
                </a:moveTo>
                <a:lnTo>
                  <a:pt x="727484" y="876299"/>
                </a:lnTo>
                <a:lnTo>
                  <a:pt x="763062" y="863599"/>
                </a:lnTo>
                <a:lnTo>
                  <a:pt x="798127" y="838199"/>
                </a:lnTo>
                <a:lnTo>
                  <a:pt x="866571" y="812799"/>
                </a:lnTo>
                <a:lnTo>
                  <a:pt x="911472" y="787399"/>
                </a:lnTo>
                <a:lnTo>
                  <a:pt x="955559" y="761999"/>
                </a:lnTo>
                <a:lnTo>
                  <a:pt x="998802" y="736599"/>
                </a:lnTo>
                <a:lnTo>
                  <a:pt x="1041167" y="698499"/>
                </a:lnTo>
                <a:lnTo>
                  <a:pt x="1082624" y="673099"/>
                </a:lnTo>
                <a:lnTo>
                  <a:pt x="1123141" y="647699"/>
                </a:lnTo>
                <a:lnTo>
                  <a:pt x="1162684" y="609599"/>
                </a:lnTo>
                <a:lnTo>
                  <a:pt x="1200645" y="571499"/>
                </a:lnTo>
                <a:lnTo>
                  <a:pt x="1237748" y="546099"/>
                </a:lnTo>
                <a:lnTo>
                  <a:pt x="1273981" y="507999"/>
                </a:lnTo>
                <a:lnTo>
                  <a:pt x="1309328" y="469899"/>
                </a:lnTo>
                <a:lnTo>
                  <a:pt x="1343775" y="431799"/>
                </a:lnTo>
                <a:lnTo>
                  <a:pt x="1377309" y="393699"/>
                </a:lnTo>
                <a:lnTo>
                  <a:pt x="1409913" y="355599"/>
                </a:lnTo>
                <a:lnTo>
                  <a:pt x="1441574" y="317499"/>
                </a:lnTo>
                <a:lnTo>
                  <a:pt x="1472278" y="279399"/>
                </a:lnTo>
                <a:lnTo>
                  <a:pt x="1502010" y="241299"/>
                </a:lnTo>
                <a:lnTo>
                  <a:pt x="1530756" y="203199"/>
                </a:lnTo>
                <a:lnTo>
                  <a:pt x="1558501" y="152399"/>
                </a:lnTo>
                <a:lnTo>
                  <a:pt x="1585231" y="114299"/>
                </a:lnTo>
                <a:lnTo>
                  <a:pt x="1610931" y="76199"/>
                </a:lnTo>
                <a:lnTo>
                  <a:pt x="1636004" y="25399"/>
                </a:lnTo>
                <a:lnTo>
                  <a:pt x="1653770" y="0"/>
                </a:lnTo>
                <a:lnTo>
                  <a:pt x="1702817" y="0"/>
                </a:lnTo>
                <a:lnTo>
                  <a:pt x="1690365" y="12699"/>
                </a:lnTo>
                <a:lnTo>
                  <a:pt x="1666273" y="63499"/>
                </a:lnTo>
                <a:lnTo>
                  <a:pt x="1641313" y="101599"/>
                </a:lnTo>
                <a:lnTo>
                  <a:pt x="1615491" y="152399"/>
                </a:lnTo>
                <a:lnTo>
                  <a:pt x="1588813" y="190499"/>
                </a:lnTo>
                <a:lnTo>
                  <a:pt x="1561285" y="228599"/>
                </a:lnTo>
                <a:lnTo>
                  <a:pt x="1532914" y="266699"/>
                </a:lnTo>
                <a:lnTo>
                  <a:pt x="1502813" y="317499"/>
                </a:lnTo>
                <a:lnTo>
                  <a:pt x="1471636" y="355599"/>
                </a:lnTo>
                <a:lnTo>
                  <a:pt x="1439405" y="393699"/>
                </a:lnTo>
                <a:lnTo>
                  <a:pt x="1406140" y="431799"/>
                </a:lnTo>
                <a:lnTo>
                  <a:pt x="1371862" y="469899"/>
                </a:lnTo>
                <a:lnTo>
                  <a:pt x="1336590" y="507999"/>
                </a:lnTo>
                <a:lnTo>
                  <a:pt x="1300345" y="546099"/>
                </a:lnTo>
                <a:lnTo>
                  <a:pt x="1263148" y="584199"/>
                </a:lnTo>
                <a:lnTo>
                  <a:pt x="1225018" y="609599"/>
                </a:lnTo>
                <a:lnTo>
                  <a:pt x="1185976" y="647699"/>
                </a:lnTo>
                <a:lnTo>
                  <a:pt x="1146043" y="685799"/>
                </a:lnTo>
                <a:lnTo>
                  <a:pt x="1105239" y="711199"/>
                </a:lnTo>
                <a:lnTo>
                  <a:pt x="1063583" y="736599"/>
                </a:lnTo>
                <a:lnTo>
                  <a:pt x="1021098" y="774699"/>
                </a:lnTo>
                <a:lnTo>
                  <a:pt x="977802" y="800099"/>
                </a:lnTo>
                <a:lnTo>
                  <a:pt x="933716" y="825499"/>
                </a:lnTo>
                <a:lnTo>
                  <a:pt x="887581" y="850899"/>
                </a:lnTo>
                <a:lnTo>
                  <a:pt x="840340" y="876299"/>
                </a:lnTo>
                <a:close/>
              </a:path>
              <a:path w="3631565" h="1397000">
                <a:moveTo>
                  <a:pt x="1307373" y="1206499"/>
                </a:moveTo>
                <a:lnTo>
                  <a:pt x="1183325" y="1206499"/>
                </a:lnTo>
                <a:lnTo>
                  <a:pt x="1231801" y="1193799"/>
                </a:lnTo>
                <a:lnTo>
                  <a:pt x="1279215" y="1168399"/>
                </a:lnTo>
                <a:lnTo>
                  <a:pt x="1325378" y="1155699"/>
                </a:lnTo>
                <a:lnTo>
                  <a:pt x="1370105" y="1130299"/>
                </a:lnTo>
                <a:lnTo>
                  <a:pt x="1456197" y="1079499"/>
                </a:lnTo>
                <a:lnTo>
                  <a:pt x="1498448" y="1041399"/>
                </a:lnTo>
                <a:lnTo>
                  <a:pt x="1539941" y="1015999"/>
                </a:lnTo>
                <a:lnTo>
                  <a:pt x="1580655" y="990599"/>
                </a:lnTo>
                <a:lnTo>
                  <a:pt x="1620573" y="952499"/>
                </a:lnTo>
                <a:lnTo>
                  <a:pt x="1659673" y="927099"/>
                </a:lnTo>
                <a:lnTo>
                  <a:pt x="1697938" y="888999"/>
                </a:lnTo>
                <a:lnTo>
                  <a:pt x="1735346" y="850899"/>
                </a:lnTo>
                <a:lnTo>
                  <a:pt x="1771880" y="812799"/>
                </a:lnTo>
                <a:lnTo>
                  <a:pt x="1779425" y="812799"/>
                </a:lnTo>
                <a:lnTo>
                  <a:pt x="1794364" y="787399"/>
                </a:lnTo>
                <a:lnTo>
                  <a:pt x="1801895" y="787399"/>
                </a:lnTo>
                <a:lnTo>
                  <a:pt x="1804357" y="736599"/>
                </a:lnTo>
                <a:lnTo>
                  <a:pt x="1809639" y="685799"/>
                </a:lnTo>
                <a:lnTo>
                  <a:pt x="1817719" y="634999"/>
                </a:lnTo>
                <a:lnTo>
                  <a:pt x="1828571" y="584199"/>
                </a:lnTo>
                <a:lnTo>
                  <a:pt x="1842172" y="533399"/>
                </a:lnTo>
                <a:lnTo>
                  <a:pt x="1858498" y="482599"/>
                </a:lnTo>
                <a:lnTo>
                  <a:pt x="1877525" y="431799"/>
                </a:lnTo>
                <a:lnTo>
                  <a:pt x="1896194" y="380999"/>
                </a:lnTo>
                <a:lnTo>
                  <a:pt x="1915373" y="330199"/>
                </a:lnTo>
                <a:lnTo>
                  <a:pt x="1935062" y="279399"/>
                </a:lnTo>
                <a:lnTo>
                  <a:pt x="1955257" y="241299"/>
                </a:lnTo>
                <a:lnTo>
                  <a:pt x="1975958" y="190499"/>
                </a:lnTo>
                <a:lnTo>
                  <a:pt x="1997164" y="139699"/>
                </a:lnTo>
                <a:lnTo>
                  <a:pt x="2018871" y="101599"/>
                </a:lnTo>
                <a:lnTo>
                  <a:pt x="2041080" y="50799"/>
                </a:lnTo>
                <a:lnTo>
                  <a:pt x="2063789" y="0"/>
                </a:lnTo>
                <a:lnTo>
                  <a:pt x="2120242" y="0"/>
                </a:lnTo>
                <a:lnTo>
                  <a:pt x="2105834" y="25399"/>
                </a:lnTo>
                <a:lnTo>
                  <a:pt x="2083795" y="63499"/>
                </a:lnTo>
                <a:lnTo>
                  <a:pt x="2062482" y="114299"/>
                </a:lnTo>
                <a:lnTo>
                  <a:pt x="2041901" y="152399"/>
                </a:lnTo>
                <a:lnTo>
                  <a:pt x="2022231" y="203199"/>
                </a:lnTo>
                <a:lnTo>
                  <a:pt x="2003743" y="241299"/>
                </a:lnTo>
                <a:lnTo>
                  <a:pt x="1985615" y="292099"/>
                </a:lnTo>
                <a:lnTo>
                  <a:pt x="1967024" y="342899"/>
                </a:lnTo>
                <a:lnTo>
                  <a:pt x="1947151" y="380999"/>
                </a:lnTo>
                <a:lnTo>
                  <a:pt x="1927305" y="431799"/>
                </a:lnTo>
                <a:lnTo>
                  <a:pt x="1909389" y="469899"/>
                </a:lnTo>
                <a:lnTo>
                  <a:pt x="1893426" y="520699"/>
                </a:lnTo>
                <a:lnTo>
                  <a:pt x="1879441" y="571499"/>
                </a:lnTo>
                <a:lnTo>
                  <a:pt x="1867457" y="609599"/>
                </a:lnTo>
                <a:lnTo>
                  <a:pt x="1861356" y="647699"/>
                </a:lnTo>
                <a:lnTo>
                  <a:pt x="1856422" y="673099"/>
                </a:lnTo>
                <a:lnTo>
                  <a:pt x="1852663" y="711199"/>
                </a:lnTo>
                <a:lnTo>
                  <a:pt x="1850085" y="736599"/>
                </a:lnTo>
                <a:lnTo>
                  <a:pt x="1918657" y="736599"/>
                </a:lnTo>
                <a:lnTo>
                  <a:pt x="1883922" y="774699"/>
                </a:lnTo>
                <a:lnTo>
                  <a:pt x="1848715" y="800099"/>
                </a:lnTo>
                <a:lnTo>
                  <a:pt x="1851521" y="850899"/>
                </a:lnTo>
                <a:lnTo>
                  <a:pt x="1804448" y="850899"/>
                </a:lnTo>
                <a:lnTo>
                  <a:pt x="1786286" y="863599"/>
                </a:lnTo>
                <a:lnTo>
                  <a:pt x="1768045" y="888999"/>
                </a:lnTo>
                <a:lnTo>
                  <a:pt x="1731182" y="914399"/>
                </a:lnTo>
                <a:lnTo>
                  <a:pt x="1692881" y="952499"/>
                </a:lnTo>
                <a:lnTo>
                  <a:pt x="1653787" y="990599"/>
                </a:lnTo>
                <a:lnTo>
                  <a:pt x="1613858" y="1015999"/>
                </a:lnTo>
                <a:lnTo>
                  <a:pt x="1573050" y="1054099"/>
                </a:lnTo>
                <a:lnTo>
                  <a:pt x="1531322" y="1079499"/>
                </a:lnTo>
                <a:lnTo>
                  <a:pt x="1488630" y="1104899"/>
                </a:lnTo>
                <a:lnTo>
                  <a:pt x="1444932" y="1142999"/>
                </a:lnTo>
                <a:lnTo>
                  <a:pt x="1400185" y="1168399"/>
                </a:lnTo>
                <a:lnTo>
                  <a:pt x="1354346" y="1181099"/>
                </a:lnTo>
                <a:lnTo>
                  <a:pt x="1307373" y="1206499"/>
                </a:lnTo>
                <a:close/>
              </a:path>
              <a:path w="3631565" h="1397000">
                <a:moveTo>
                  <a:pt x="1918657" y="736599"/>
                </a:moveTo>
                <a:lnTo>
                  <a:pt x="1850085" y="736599"/>
                </a:lnTo>
                <a:lnTo>
                  <a:pt x="1885731" y="698499"/>
                </a:lnTo>
                <a:lnTo>
                  <a:pt x="1920924" y="660399"/>
                </a:lnTo>
                <a:lnTo>
                  <a:pt x="1955679" y="622299"/>
                </a:lnTo>
                <a:lnTo>
                  <a:pt x="1990012" y="584199"/>
                </a:lnTo>
                <a:lnTo>
                  <a:pt x="2023937" y="546099"/>
                </a:lnTo>
                <a:lnTo>
                  <a:pt x="2057469" y="507999"/>
                </a:lnTo>
                <a:lnTo>
                  <a:pt x="2090623" y="469899"/>
                </a:lnTo>
                <a:lnTo>
                  <a:pt x="2123415" y="431799"/>
                </a:lnTo>
                <a:lnTo>
                  <a:pt x="2155410" y="393699"/>
                </a:lnTo>
                <a:lnTo>
                  <a:pt x="2187100" y="355599"/>
                </a:lnTo>
                <a:lnTo>
                  <a:pt x="2218484" y="317499"/>
                </a:lnTo>
                <a:lnTo>
                  <a:pt x="2249560" y="266699"/>
                </a:lnTo>
                <a:lnTo>
                  <a:pt x="2280329" y="228599"/>
                </a:lnTo>
                <a:lnTo>
                  <a:pt x="2310787" y="190499"/>
                </a:lnTo>
                <a:lnTo>
                  <a:pt x="2340934" y="152399"/>
                </a:lnTo>
                <a:lnTo>
                  <a:pt x="2370769" y="114299"/>
                </a:lnTo>
                <a:lnTo>
                  <a:pt x="2400290" y="63499"/>
                </a:lnTo>
                <a:lnTo>
                  <a:pt x="2429495" y="25399"/>
                </a:lnTo>
                <a:lnTo>
                  <a:pt x="2453510" y="0"/>
                </a:lnTo>
                <a:lnTo>
                  <a:pt x="2508003" y="0"/>
                </a:lnTo>
                <a:lnTo>
                  <a:pt x="2479084" y="38099"/>
                </a:lnTo>
                <a:lnTo>
                  <a:pt x="2450572" y="76199"/>
                </a:lnTo>
                <a:lnTo>
                  <a:pt x="2421791" y="114299"/>
                </a:lnTo>
                <a:lnTo>
                  <a:pt x="2392739" y="152399"/>
                </a:lnTo>
                <a:lnTo>
                  <a:pt x="2363413" y="190499"/>
                </a:lnTo>
                <a:lnTo>
                  <a:pt x="2333810" y="241299"/>
                </a:lnTo>
                <a:lnTo>
                  <a:pt x="2303927" y="279399"/>
                </a:lnTo>
                <a:lnTo>
                  <a:pt x="2273764" y="317499"/>
                </a:lnTo>
                <a:lnTo>
                  <a:pt x="2243315" y="355599"/>
                </a:lnTo>
                <a:lnTo>
                  <a:pt x="2212580" y="393699"/>
                </a:lnTo>
                <a:lnTo>
                  <a:pt x="2181556" y="431799"/>
                </a:lnTo>
                <a:lnTo>
                  <a:pt x="2150240" y="469899"/>
                </a:lnTo>
                <a:lnTo>
                  <a:pt x="2118253" y="507999"/>
                </a:lnTo>
                <a:lnTo>
                  <a:pt x="2085935" y="546099"/>
                </a:lnTo>
                <a:lnTo>
                  <a:pt x="2053264" y="584199"/>
                </a:lnTo>
                <a:lnTo>
                  <a:pt x="2020221" y="622299"/>
                </a:lnTo>
                <a:lnTo>
                  <a:pt x="1986786" y="660399"/>
                </a:lnTo>
                <a:lnTo>
                  <a:pt x="1952938" y="698499"/>
                </a:lnTo>
                <a:lnTo>
                  <a:pt x="1918657" y="736599"/>
                </a:lnTo>
                <a:close/>
              </a:path>
              <a:path w="3631565" h="1397000">
                <a:moveTo>
                  <a:pt x="2343354" y="1358899"/>
                </a:moveTo>
                <a:lnTo>
                  <a:pt x="2151469" y="1358899"/>
                </a:lnTo>
                <a:lnTo>
                  <a:pt x="2396178" y="1295399"/>
                </a:lnTo>
                <a:lnTo>
                  <a:pt x="2443692" y="1269999"/>
                </a:lnTo>
                <a:lnTo>
                  <a:pt x="2490652" y="1257299"/>
                </a:lnTo>
                <a:lnTo>
                  <a:pt x="2537026" y="1231899"/>
                </a:lnTo>
                <a:lnTo>
                  <a:pt x="2582781" y="1219199"/>
                </a:lnTo>
                <a:lnTo>
                  <a:pt x="2627883" y="1193799"/>
                </a:lnTo>
                <a:lnTo>
                  <a:pt x="2715997" y="1142999"/>
                </a:lnTo>
                <a:lnTo>
                  <a:pt x="2758942" y="1117599"/>
                </a:lnTo>
                <a:lnTo>
                  <a:pt x="2801102" y="1092199"/>
                </a:lnTo>
                <a:lnTo>
                  <a:pt x="2841622" y="1054099"/>
                </a:lnTo>
                <a:lnTo>
                  <a:pt x="2881152" y="1028699"/>
                </a:lnTo>
                <a:lnTo>
                  <a:pt x="2919702" y="990599"/>
                </a:lnTo>
                <a:lnTo>
                  <a:pt x="2957283" y="965199"/>
                </a:lnTo>
                <a:lnTo>
                  <a:pt x="2993904" y="927099"/>
                </a:lnTo>
                <a:lnTo>
                  <a:pt x="3029575" y="901699"/>
                </a:lnTo>
                <a:lnTo>
                  <a:pt x="3064306" y="863599"/>
                </a:lnTo>
                <a:lnTo>
                  <a:pt x="3098106" y="825499"/>
                </a:lnTo>
                <a:lnTo>
                  <a:pt x="3130986" y="787399"/>
                </a:lnTo>
                <a:lnTo>
                  <a:pt x="3162955" y="749299"/>
                </a:lnTo>
                <a:lnTo>
                  <a:pt x="3194023" y="711199"/>
                </a:lnTo>
                <a:lnTo>
                  <a:pt x="3224200" y="673099"/>
                </a:lnTo>
                <a:lnTo>
                  <a:pt x="3253496" y="634999"/>
                </a:lnTo>
                <a:lnTo>
                  <a:pt x="3281920" y="584199"/>
                </a:lnTo>
                <a:lnTo>
                  <a:pt x="3309483" y="546099"/>
                </a:lnTo>
                <a:lnTo>
                  <a:pt x="3336194" y="507999"/>
                </a:lnTo>
                <a:lnTo>
                  <a:pt x="3362062" y="469899"/>
                </a:lnTo>
                <a:lnTo>
                  <a:pt x="3387099" y="419099"/>
                </a:lnTo>
                <a:lnTo>
                  <a:pt x="3411313" y="380999"/>
                </a:lnTo>
                <a:lnTo>
                  <a:pt x="3434714" y="330199"/>
                </a:lnTo>
                <a:lnTo>
                  <a:pt x="3457313" y="292099"/>
                </a:lnTo>
                <a:lnTo>
                  <a:pt x="3479119" y="241299"/>
                </a:lnTo>
                <a:lnTo>
                  <a:pt x="3500141" y="203199"/>
                </a:lnTo>
                <a:lnTo>
                  <a:pt x="3520391" y="152399"/>
                </a:lnTo>
                <a:lnTo>
                  <a:pt x="3539876" y="101599"/>
                </a:lnTo>
                <a:lnTo>
                  <a:pt x="3558609" y="63499"/>
                </a:lnTo>
                <a:lnTo>
                  <a:pt x="3576597" y="12699"/>
                </a:lnTo>
                <a:lnTo>
                  <a:pt x="3584731" y="0"/>
                </a:lnTo>
                <a:lnTo>
                  <a:pt x="3631411" y="0"/>
                </a:lnTo>
                <a:lnTo>
                  <a:pt x="3613193" y="50799"/>
                </a:lnTo>
                <a:lnTo>
                  <a:pt x="3594158" y="101599"/>
                </a:lnTo>
                <a:lnTo>
                  <a:pt x="3574312" y="152399"/>
                </a:lnTo>
                <a:lnTo>
                  <a:pt x="3553658" y="190499"/>
                </a:lnTo>
                <a:lnTo>
                  <a:pt x="3532202" y="241299"/>
                </a:lnTo>
                <a:lnTo>
                  <a:pt x="3509949" y="292099"/>
                </a:lnTo>
                <a:lnTo>
                  <a:pt x="3486902" y="330199"/>
                </a:lnTo>
                <a:lnTo>
                  <a:pt x="3463067" y="380999"/>
                </a:lnTo>
                <a:lnTo>
                  <a:pt x="3438448" y="419099"/>
                </a:lnTo>
                <a:lnTo>
                  <a:pt x="3413050" y="469899"/>
                </a:lnTo>
                <a:lnTo>
                  <a:pt x="3386876" y="507999"/>
                </a:lnTo>
                <a:lnTo>
                  <a:pt x="3359933" y="558799"/>
                </a:lnTo>
                <a:lnTo>
                  <a:pt x="3332362" y="596899"/>
                </a:lnTo>
                <a:lnTo>
                  <a:pt x="3303874" y="634999"/>
                </a:lnTo>
                <a:lnTo>
                  <a:pt x="3274469" y="685799"/>
                </a:lnTo>
                <a:lnTo>
                  <a:pt x="3244145" y="723899"/>
                </a:lnTo>
                <a:lnTo>
                  <a:pt x="3212900" y="761999"/>
                </a:lnTo>
                <a:lnTo>
                  <a:pt x="3180733" y="800099"/>
                </a:lnTo>
                <a:lnTo>
                  <a:pt x="3147643" y="838199"/>
                </a:lnTo>
                <a:lnTo>
                  <a:pt x="3113628" y="876299"/>
                </a:lnTo>
                <a:lnTo>
                  <a:pt x="3078686" y="914399"/>
                </a:lnTo>
                <a:lnTo>
                  <a:pt x="3042817" y="952499"/>
                </a:lnTo>
                <a:lnTo>
                  <a:pt x="3006018" y="977899"/>
                </a:lnTo>
                <a:lnTo>
                  <a:pt x="2968289" y="1015999"/>
                </a:lnTo>
                <a:lnTo>
                  <a:pt x="2929627" y="1041399"/>
                </a:lnTo>
                <a:lnTo>
                  <a:pt x="2890031" y="1079499"/>
                </a:lnTo>
                <a:lnTo>
                  <a:pt x="2849500" y="1104899"/>
                </a:lnTo>
                <a:lnTo>
                  <a:pt x="2808033" y="1142999"/>
                </a:lnTo>
                <a:lnTo>
                  <a:pt x="2765627" y="1168399"/>
                </a:lnTo>
                <a:lnTo>
                  <a:pt x="2724241" y="1193799"/>
                </a:lnTo>
                <a:lnTo>
                  <a:pt x="2682158" y="1219199"/>
                </a:lnTo>
                <a:lnTo>
                  <a:pt x="2639408" y="1231899"/>
                </a:lnTo>
                <a:lnTo>
                  <a:pt x="2552018" y="1282699"/>
                </a:lnTo>
                <a:lnTo>
                  <a:pt x="2507437" y="1295399"/>
                </a:lnTo>
                <a:lnTo>
                  <a:pt x="2462302" y="1320799"/>
                </a:lnTo>
                <a:lnTo>
                  <a:pt x="2370487" y="1346199"/>
                </a:lnTo>
                <a:lnTo>
                  <a:pt x="2343354" y="1358899"/>
                </a:lnTo>
                <a:close/>
              </a:path>
              <a:path w="3631565" h="1397000">
                <a:moveTo>
                  <a:pt x="2151469" y="1358899"/>
                </a:moveTo>
                <a:lnTo>
                  <a:pt x="2081163" y="1358899"/>
                </a:lnTo>
                <a:lnTo>
                  <a:pt x="2070109" y="1346199"/>
                </a:lnTo>
                <a:lnTo>
                  <a:pt x="2059201" y="1333499"/>
                </a:lnTo>
                <a:lnTo>
                  <a:pt x="2037290" y="1320799"/>
                </a:lnTo>
                <a:lnTo>
                  <a:pt x="2016063" y="1295399"/>
                </a:lnTo>
                <a:lnTo>
                  <a:pt x="1995535" y="1269999"/>
                </a:lnTo>
                <a:lnTo>
                  <a:pt x="1975725" y="1244599"/>
                </a:lnTo>
                <a:lnTo>
                  <a:pt x="1943087" y="1206499"/>
                </a:lnTo>
                <a:lnTo>
                  <a:pt x="1913580" y="1168399"/>
                </a:lnTo>
                <a:lnTo>
                  <a:pt x="1887287" y="1117599"/>
                </a:lnTo>
                <a:lnTo>
                  <a:pt x="1864292" y="1079499"/>
                </a:lnTo>
                <a:lnTo>
                  <a:pt x="1844680" y="1028699"/>
                </a:lnTo>
                <a:lnTo>
                  <a:pt x="1828534" y="977899"/>
                </a:lnTo>
                <a:lnTo>
                  <a:pt x="1815938" y="927099"/>
                </a:lnTo>
                <a:lnTo>
                  <a:pt x="1806977" y="876299"/>
                </a:lnTo>
                <a:lnTo>
                  <a:pt x="1806159" y="876299"/>
                </a:lnTo>
                <a:lnTo>
                  <a:pt x="1805544" y="863599"/>
                </a:lnTo>
                <a:lnTo>
                  <a:pt x="1805012" y="850899"/>
                </a:lnTo>
                <a:lnTo>
                  <a:pt x="1851521" y="850899"/>
                </a:lnTo>
                <a:lnTo>
                  <a:pt x="1852222" y="863599"/>
                </a:lnTo>
                <a:lnTo>
                  <a:pt x="1860679" y="914399"/>
                </a:lnTo>
                <a:lnTo>
                  <a:pt x="1874020" y="977899"/>
                </a:lnTo>
                <a:lnTo>
                  <a:pt x="1892178" y="1028699"/>
                </a:lnTo>
                <a:lnTo>
                  <a:pt x="1913824" y="1079499"/>
                </a:lnTo>
                <a:lnTo>
                  <a:pt x="1939289" y="1117599"/>
                </a:lnTo>
                <a:lnTo>
                  <a:pt x="1968201" y="1168399"/>
                </a:lnTo>
                <a:lnTo>
                  <a:pt x="2000189" y="1206499"/>
                </a:lnTo>
                <a:lnTo>
                  <a:pt x="2034881" y="1244599"/>
                </a:lnTo>
                <a:lnTo>
                  <a:pt x="2071906" y="1282699"/>
                </a:lnTo>
                <a:lnTo>
                  <a:pt x="2110892" y="1320799"/>
                </a:lnTo>
                <a:lnTo>
                  <a:pt x="2151469" y="1358899"/>
                </a:lnTo>
                <a:close/>
              </a:path>
              <a:path w="3631565" h="1397000">
                <a:moveTo>
                  <a:pt x="1117895" y="1257299"/>
                </a:moveTo>
                <a:lnTo>
                  <a:pt x="1069522" y="1257299"/>
                </a:lnTo>
                <a:lnTo>
                  <a:pt x="928682" y="1219199"/>
                </a:lnTo>
                <a:lnTo>
                  <a:pt x="888359" y="1193799"/>
                </a:lnTo>
                <a:lnTo>
                  <a:pt x="851807" y="1168399"/>
                </a:lnTo>
                <a:lnTo>
                  <a:pt x="818796" y="1130299"/>
                </a:lnTo>
                <a:lnTo>
                  <a:pt x="789098" y="1092199"/>
                </a:lnTo>
                <a:lnTo>
                  <a:pt x="762485" y="1054099"/>
                </a:lnTo>
                <a:lnTo>
                  <a:pt x="738727" y="1015999"/>
                </a:lnTo>
                <a:lnTo>
                  <a:pt x="717596" y="965199"/>
                </a:lnTo>
                <a:lnTo>
                  <a:pt x="698863" y="927099"/>
                </a:lnTo>
                <a:lnTo>
                  <a:pt x="748280" y="927099"/>
                </a:lnTo>
                <a:lnTo>
                  <a:pt x="759099" y="952499"/>
                </a:lnTo>
                <a:lnTo>
                  <a:pt x="777447" y="990599"/>
                </a:lnTo>
                <a:lnTo>
                  <a:pt x="797868" y="1015999"/>
                </a:lnTo>
                <a:lnTo>
                  <a:pt x="820319" y="1054099"/>
                </a:lnTo>
                <a:lnTo>
                  <a:pt x="853797" y="1104899"/>
                </a:lnTo>
                <a:lnTo>
                  <a:pt x="891836" y="1130299"/>
                </a:lnTo>
                <a:lnTo>
                  <a:pt x="934153" y="1168399"/>
                </a:lnTo>
                <a:lnTo>
                  <a:pt x="980465" y="1193799"/>
                </a:lnTo>
                <a:lnTo>
                  <a:pt x="1030486" y="1206499"/>
                </a:lnTo>
                <a:lnTo>
                  <a:pt x="1307373" y="1206499"/>
                </a:lnTo>
                <a:lnTo>
                  <a:pt x="1261441" y="1219199"/>
                </a:lnTo>
                <a:lnTo>
                  <a:pt x="1214272" y="1244599"/>
                </a:lnTo>
                <a:lnTo>
                  <a:pt x="1166284" y="1244599"/>
                </a:lnTo>
                <a:lnTo>
                  <a:pt x="1117895" y="1257299"/>
                </a:lnTo>
                <a:close/>
              </a:path>
              <a:path w="3631565" h="1397000">
                <a:moveTo>
                  <a:pt x="2205458" y="1396999"/>
                </a:moveTo>
                <a:lnTo>
                  <a:pt x="2124363" y="1396999"/>
                </a:lnTo>
                <a:lnTo>
                  <a:pt x="2113701" y="1384299"/>
                </a:lnTo>
                <a:lnTo>
                  <a:pt x="2103657" y="1371599"/>
                </a:lnTo>
                <a:lnTo>
                  <a:pt x="2092350" y="1358899"/>
                </a:lnTo>
                <a:lnTo>
                  <a:pt x="2316093" y="1358899"/>
                </a:lnTo>
                <a:lnTo>
                  <a:pt x="2288707" y="1371599"/>
                </a:lnTo>
                <a:lnTo>
                  <a:pt x="2261202" y="1371599"/>
                </a:lnTo>
                <a:lnTo>
                  <a:pt x="2205458" y="139699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5568287"/>
            <a:ext cx="423545" cy="529590"/>
          </a:xfrm>
          <a:custGeom>
            <a:avLst/>
            <a:gdLst/>
            <a:ahLst/>
            <a:cxnLst/>
            <a:rect l="l" t="t" r="r" b="b"/>
            <a:pathLst>
              <a:path w="423545" h="529589">
                <a:moveTo>
                  <a:pt x="0" y="89629"/>
                </a:moveTo>
                <a:lnTo>
                  <a:pt x="0" y="0"/>
                </a:lnTo>
                <a:lnTo>
                  <a:pt x="22406" y="19217"/>
                </a:lnTo>
                <a:lnTo>
                  <a:pt x="51689" y="47008"/>
                </a:lnTo>
                <a:lnTo>
                  <a:pt x="86094" y="61612"/>
                </a:lnTo>
                <a:lnTo>
                  <a:pt x="116824" y="82000"/>
                </a:lnTo>
                <a:lnTo>
                  <a:pt x="145977" y="104868"/>
                </a:lnTo>
                <a:lnTo>
                  <a:pt x="175655" y="126910"/>
                </a:lnTo>
                <a:lnTo>
                  <a:pt x="210306" y="154568"/>
                </a:lnTo>
                <a:lnTo>
                  <a:pt x="245498" y="196477"/>
                </a:lnTo>
                <a:lnTo>
                  <a:pt x="281584" y="237595"/>
                </a:lnTo>
                <a:lnTo>
                  <a:pt x="318551" y="277905"/>
                </a:lnTo>
                <a:lnTo>
                  <a:pt x="356389" y="317393"/>
                </a:lnTo>
                <a:lnTo>
                  <a:pt x="395084" y="356044"/>
                </a:lnTo>
                <a:lnTo>
                  <a:pt x="406199" y="370954"/>
                </a:lnTo>
                <a:lnTo>
                  <a:pt x="414698" y="387364"/>
                </a:lnTo>
                <a:lnTo>
                  <a:pt x="420441" y="404933"/>
                </a:lnTo>
                <a:lnTo>
                  <a:pt x="423286" y="423318"/>
                </a:lnTo>
                <a:lnTo>
                  <a:pt x="423193" y="447774"/>
                </a:lnTo>
                <a:lnTo>
                  <a:pt x="401562" y="489631"/>
                </a:lnTo>
                <a:lnTo>
                  <a:pt x="358132" y="514759"/>
                </a:lnTo>
                <a:lnTo>
                  <a:pt x="313783" y="526319"/>
                </a:lnTo>
                <a:lnTo>
                  <a:pt x="290670" y="405997"/>
                </a:lnTo>
                <a:lnTo>
                  <a:pt x="288908" y="398389"/>
                </a:lnTo>
                <a:lnTo>
                  <a:pt x="249757" y="331359"/>
                </a:lnTo>
                <a:lnTo>
                  <a:pt x="215882" y="288486"/>
                </a:lnTo>
                <a:lnTo>
                  <a:pt x="179287" y="247965"/>
                </a:lnTo>
                <a:lnTo>
                  <a:pt x="140094" y="209930"/>
                </a:lnTo>
                <a:lnTo>
                  <a:pt x="98425" y="174512"/>
                </a:lnTo>
                <a:lnTo>
                  <a:pt x="62880" y="148393"/>
                </a:lnTo>
                <a:lnTo>
                  <a:pt x="28604" y="120433"/>
                </a:lnTo>
                <a:lnTo>
                  <a:pt x="0" y="89629"/>
                </a:lnTo>
                <a:close/>
              </a:path>
              <a:path w="423545" h="529589">
                <a:moveTo>
                  <a:pt x="0" y="493364"/>
                </a:moveTo>
                <a:lnTo>
                  <a:pt x="0" y="357947"/>
                </a:lnTo>
                <a:lnTo>
                  <a:pt x="20329" y="364835"/>
                </a:lnTo>
                <a:lnTo>
                  <a:pt x="68143" y="379330"/>
                </a:lnTo>
                <a:lnTo>
                  <a:pt x="116392" y="392272"/>
                </a:lnTo>
                <a:lnTo>
                  <a:pt x="165039" y="403653"/>
                </a:lnTo>
                <a:lnTo>
                  <a:pt x="212394" y="411335"/>
                </a:lnTo>
                <a:lnTo>
                  <a:pt x="260277" y="414707"/>
                </a:lnTo>
                <a:lnTo>
                  <a:pt x="268084" y="413406"/>
                </a:lnTo>
                <a:lnTo>
                  <a:pt x="275789" y="411513"/>
                </a:lnTo>
                <a:lnTo>
                  <a:pt x="283328" y="409040"/>
                </a:lnTo>
                <a:lnTo>
                  <a:pt x="290670" y="405997"/>
                </a:lnTo>
                <a:lnTo>
                  <a:pt x="313783" y="526319"/>
                </a:lnTo>
                <a:lnTo>
                  <a:pt x="307992" y="527395"/>
                </a:lnTo>
                <a:lnTo>
                  <a:pt x="282018" y="528886"/>
                </a:lnTo>
                <a:lnTo>
                  <a:pt x="233917" y="529370"/>
                </a:lnTo>
                <a:lnTo>
                  <a:pt x="185901" y="527146"/>
                </a:lnTo>
                <a:lnTo>
                  <a:pt x="138082" y="522223"/>
                </a:lnTo>
                <a:lnTo>
                  <a:pt x="90575" y="514611"/>
                </a:lnTo>
                <a:lnTo>
                  <a:pt x="39277" y="503037"/>
                </a:lnTo>
                <a:lnTo>
                  <a:pt x="0" y="49336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3313185"/>
            <a:ext cx="247650" cy="493395"/>
          </a:xfrm>
          <a:custGeom>
            <a:avLst/>
            <a:gdLst/>
            <a:ahLst/>
            <a:cxnLst/>
            <a:rect l="l" t="t" r="r" b="b"/>
            <a:pathLst>
              <a:path w="247650" h="493395">
                <a:moveTo>
                  <a:pt x="0" y="66729"/>
                </a:moveTo>
                <a:lnTo>
                  <a:pt x="0" y="0"/>
                </a:lnTo>
                <a:lnTo>
                  <a:pt x="26700" y="23218"/>
                </a:lnTo>
                <a:lnTo>
                  <a:pt x="61483" y="54847"/>
                </a:lnTo>
                <a:lnTo>
                  <a:pt x="95559" y="87240"/>
                </a:lnTo>
                <a:lnTo>
                  <a:pt x="128917" y="120384"/>
                </a:lnTo>
                <a:lnTo>
                  <a:pt x="161543" y="154265"/>
                </a:lnTo>
                <a:lnTo>
                  <a:pt x="200217" y="204147"/>
                </a:lnTo>
                <a:lnTo>
                  <a:pt x="230322" y="259667"/>
                </a:lnTo>
                <a:lnTo>
                  <a:pt x="244027" y="300524"/>
                </a:lnTo>
                <a:lnTo>
                  <a:pt x="247274" y="342860"/>
                </a:lnTo>
                <a:lnTo>
                  <a:pt x="240158" y="384702"/>
                </a:lnTo>
                <a:lnTo>
                  <a:pt x="222777" y="424075"/>
                </a:lnTo>
                <a:lnTo>
                  <a:pt x="205751" y="445506"/>
                </a:lnTo>
                <a:lnTo>
                  <a:pt x="178189" y="302027"/>
                </a:lnTo>
                <a:lnTo>
                  <a:pt x="167127" y="252320"/>
                </a:lnTo>
                <a:lnTo>
                  <a:pt x="146653" y="206101"/>
                </a:lnTo>
                <a:lnTo>
                  <a:pt x="113678" y="164588"/>
                </a:lnTo>
                <a:lnTo>
                  <a:pt x="73416" y="133945"/>
                </a:lnTo>
                <a:lnTo>
                  <a:pt x="67533" y="129700"/>
                </a:lnTo>
                <a:lnTo>
                  <a:pt x="61785" y="125279"/>
                </a:lnTo>
                <a:lnTo>
                  <a:pt x="56172" y="120686"/>
                </a:lnTo>
                <a:lnTo>
                  <a:pt x="50696" y="115928"/>
                </a:lnTo>
                <a:lnTo>
                  <a:pt x="0" y="66729"/>
                </a:lnTo>
                <a:close/>
              </a:path>
              <a:path w="247650" h="493395">
                <a:moveTo>
                  <a:pt x="0" y="492211"/>
                </a:moveTo>
                <a:lnTo>
                  <a:pt x="0" y="403514"/>
                </a:lnTo>
                <a:lnTo>
                  <a:pt x="30975" y="409771"/>
                </a:lnTo>
                <a:lnTo>
                  <a:pt x="62415" y="412652"/>
                </a:lnTo>
                <a:lnTo>
                  <a:pt x="124424" y="404237"/>
                </a:lnTo>
                <a:lnTo>
                  <a:pt x="165797" y="387412"/>
                </a:lnTo>
                <a:lnTo>
                  <a:pt x="182933" y="354007"/>
                </a:lnTo>
                <a:lnTo>
                  <a:pt x="178189" y="302027"/>
                </a:lnTo>
                <a:lnTo>
                  <a:pt x="205751" y="445506"/>
                </a:lnTo>
                <a:lnTo>
                  <a:pt x="148199" y="477353"/>
                </a:lnTo>
                <a:lnTo>
                  <a:pt x="62453" y="491790"/>
                </a:lnTo>
                <a:lnTo>
                  <a:pt x="7211" y="492816"/>
                </a:lnTo>
                <a:lnTo>
                  <a:pt x="0" y="49221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4447585"/>
            <a:ext cx="868044" cy="975994"/>
          </a:xfrm>
          <a:custGeom>
            <a:avLst/>
            <a:gdLst/>
            <a:ahLst/>
            <a:cxnLst/>
            <a:rect l="l" t="t" r="r" b="b"/>
            <a:pathLst>
              <a:path w="868044" h="975995">
                <a:moveTo>
                  <a:pt x="156125" y="84845"/>
                </a:moveTo>
                <a:lnTo>
                  <a:pt x="203725" y="113387"/>
                </a:lnTo>
                <a:lnTo>
                  <a:pt x="250823" y="142637"/>
                </a:lnTo>
                <a:lnTo>
                  <a:pt x="338368" y="197684"/>
                </a:lnTo>
                <a:lnTo>
                  <a:pt x="340443" y="198962"/>
                </a:lnTo>
                <a:lnTo>
                  <a:pt x="343472" y="199025"/>
                </a:lnTo>
                <a:lnTo>
                  <a:pt x="345100" y="200648"/>
                </a:lnTo>
                <a:lnTo>
                  <a:pt x="356180" y="213024"/>
                </a:lnTo>
                <a:lnTo>
                  <a:pt x="367028" y="225908"/>
                </a:lnTo>
                <a:lnTo>
                  <a:pt x="378445" y="237249"/>
                </a:lnTo>
                <a:lnTo>
                  <a:pt x="391237" y="244997"/>
                </a:lnTo>
                <a:lnTo>
                  <a:pt x="406440" y="251299"/>
                </a:lnTo>
                <a:lnTo>
                  <a:pt x="420832" y="259202"/>
                </a:lnTo>
                <a:lnTo>
                  <a:pt x="434288" y="268627"/>
                </a:lnTo>
                <a:lnTo>
                  <a:pt x="446685" y="279495"/>
                </a:lnTo>
                <a:lnTo>
                  <a:pt x="508783" y="343262"/>
                </a:lnTo>
                <a:lnTo>
                  <a:pt x="529674" y="364302"/>
                </a:lnTo>
                <a:lnTo>
                  <a:pt x="563855" y="391856"/>
                </a:lnTo>
                <a:lnTo>
                  <a:pt x="605283" y="420108"/>
                </a:lnTo>
                <a:lnTo>
                  <a:pt x="644766" y="450806"/>
                </a:lnTo>
                <a:lnTo>
                  <a:pt x="682205" y="483844"/>
                </a:lnTo>
                <a:lnTo>
                  <a:pt x="717502" y="519115"/>
                </a:lnTo>
                <a:lnTo>
                  <a:pt x="750556" y="556513"/>
                </a:lnTo>
                <a:lnTo>
                  <a:pt x="781268" y="595932"/>
                </a:lnTo>
                <a:lnTo>
                  <a:pt x="809539" y="637265"/>
                </a:lnTo>
                <a:lnTo>
                  <a:pt x="835269" y="680405"/>
                </a:lnTo>
                <a:lnTo>
                  <a:pt x="860001" y="742424"/>
                </a:lnTo>
                <a:lnTo>
                  <a:pt x="867816" y="808732"/>
                </a:lnTo>
                <a:lnTo>
                  <a:pt x="864192" y="845929"/>
                </a:lnTo>
                <a:lnTo>
                  <a:pt x="850745" y="880022"/>
                </a:lnTo>
                <a:lnTo>
                  <a:pt x="828538" y="909115"/>
                </a:lnTo>
                <a:lnTo>
                  <a:pt x="798634" y="931316"/>
                </a:lnTo>
                <a:lnTo>
                  <a:pt x="785237" y="937814"/>
                </a:lnTo>
                <a:lnTo>
                  <a:pt x="752288" y="766290"/>
                </a:lnTo>
                <a:lnTo>
                  <a:pt x="740843" y="731100"/>
                </a:lnTo>
                <a:lnTo>
                  <a:pt x="704813" y="666476"/>
                </a:lnTo>
                <a:lnTo>
                  <a:pt x="683012" y="634136"/>
                </a:lnTo>
                <a:lnTo>
                  <a:pt x="658301" y="604098"/>
                </a:lnTo>
                <a:lnTo>
                  <a:pt x="630856" y="576556"/>
                </a:lnTo>
                <a:lnTo>
                  <a:pt x="590851" y="543428"/>
                </a:lnTo>
                <a:lnTo>
                  <a:pt x="581235" y="534714"/>
                </a:lnTo>
                <a:lnTo>
                  <a:pt x="572018" y="525572"/>
                </a:lnTo>
                <a:lnTo>
                  <a:pt x="563215" y="516012"/>
                </a:lnTo>
                <a:lnTo>
                  <a:pt x="529290" y="482822"/>
                </a:lnTo>
                <a:lnTo>
                  <a:pt x="494561" y="450494"/>
                </a:lnTo>
                <a:lnTo>
                  <a:pt x="459045" y="419043"/>
                </a:lnTo>
                <a:lnTo>
                  <a:pt x="422760" y="388485"/>
                </a:lnTo>
                <a:lnTo>
                  <a:pt x="385726" y="358833"/>
                </a:lnTo>
                <a:lnTo>
                  <a:pt x="352087" y="332950"/>
                </a:lnTo>
                <a:lnTo>
                  <a:pt x="319623" y="305399"/>
                </a:lnTo>
                <a:lnTo>
                  <a:pt x="287588" y="277227"/>
                </a:lnTo>
                <a:lnTo>
                  <a:pt x="255235" y="249483"/>
                </a:lnTo>
                <a:lnTo>
                  <a:pt x="219904" y="223345"/>
                </a:lnTo>
                <a:lnTo>
                  <a:pt x="178744" y="196335"/>
                </a:lnTo>
                <a:lnTo>
                  <a:pt x="157514" y="85818"/>
                </a:lnTo>
                <a:lnTo>
                  <a:pt x="156125" y="84845"/>
                </a:lnTo>
                <a:close/>
              </a:path>
              <a:path w="868044" h="975995">
                <a:moveTo>
                  <a:pt x="376352" y="796663"/>
                </a:moveTo>
                <a:lnTo>
                  <a:pt x="376430" y="796507"/>
                </a:lnTo>
                <a:lnTo>
                  <a:pt x="476038" y="836967"/>
                </a:lnTo>
                <a:lnTo>
                  <a:pt x="525870" y="857038"/>
                </a:lnTo>
                <a:lnTo>
                  <a:pt x="575822" y="876723"/>
                </a:lnTo>
                <a:lnTo>
                  <a:pt x="606311" y="885034"/>
                </a:lnTo>
                <a:lnTo>
                  <a:pt x="637478" y="889215"/>
                </a:lnTo>
                <a:lnTo>
                  <a:pt x="668911" y="889240"/>
                </a:lnTo>
                <a:lnTo>
                  <a:pt x="700200" y="885080"/>
                </a:lnTo>
                <a:lnTo>
                  <a:pt x="732439" y="876096"/>
                </a:lnTo>
                <a:lnTo>
                  <a:pt x="751866" y="860542"/>
                </a:lnTo>
                <a:lnTo>
                  <a:pt x="760190" y="836690"/>
                </a:lnTo>
                <a:lnTo>
                  <a:pt x="759120" y="802812"/>
                </a:lnTo>
                <a:lnTo>
                  <a:pt x="752288" y="766290"/>
                </a:lnTo>
                <a:lnTo>
                  <a:pt x="785237" y="937814"/>
                </a:lnTo>
                <a:lnTo>
                  <a:pt x="754639" y="952654"/>
                </a:lnTo>
                <a:lnTo>
                  <a:pt x="708394" y="967279"/>
                </a:lnTo>
                <a:lnTo>
                  <a:pt x="660649" y="975068"/>
                </a:lnTo>
                <a:lnTo>
                  <a:pt x="612155" y="975898"/>
                </a:lnTo>
                <a:lnTo>
                  <a:pt x="563661" y="969649"/>
                </a:lnTo>
                <a:lnTo>
                  <a:pt x="512183" y="956682"/>
                </a:lnTo>
                <a:lnTo>
                  <a:pt x="461733" y="940473"/>
                </a:lnTo>
                <a:lnTo>
                  <a:pt x="412461" y="921084"/>
                </a:lnTo>
                <a:lnTo>
                  <a:pt x="377863" y="797619"/>
                </a:lnTo>
                <a:lnTo>
                  <a:pt x="376352" y="796663"/>
                </a:lnTo>
                <a:close/>
              </a:path>
              <a:path w="868044" h="975995">
                <a:moveTo>
                  <a:pt x="375388" y="798593"/>
                </a:moveTo>
                <a:lnTo>
                  <a:pt x="376352" y="796663"/>
                </a:lnTo>
                <a:lnTo>
                  <a:pt x="377863" y="797619"/>
                </a:lnTo>
                <a:lnTo>
                  <a:pt x="375388" y="798593"/>
                </a:lnTo>
                <a:close/>
              </a:path>
              <a:path w="868044" h="975995">
                <a:moveTo>
                  <a:pt x="384062" y="907755"/>
                </a:moveTo>
                <a:lnTo>
                  <a:pt x="365714" y="812240"/>
                </a:lnTo>
                <a:lnTo>
                  <a:pt x="367521" y="811119"/>
                </a:lnTo>
                <a:lnTo>
                  <a:pt x="369144" y="809710"/>
                </a:lnTo>
                <a:lnTo>
                  <a:pt x="370503" y="808095"/>
                </a:lnTo>
                <a:lnTo>
                  <a:pt x="372809" y="804395"/>
                </a:lnTo>
                <a:lnTo>
                  <a:pt x="374506" y="800360"/>
                </a:lnTo>
                <a:lnTo>
                  <a:pt x="375405" y="798587"/>
                </a:lnTo>
                <a:lnTo>
                  <a:pt x="377863" y="797619"/>
                </a:lnTo>
                <a:lnTo>
                  <a:pt x="400502" y="915471"/>
                </a:lnTo>
                <a:lnTo>
                  <a:pt x="384062" y="907755"/>
                </a:lnTo>
                <a:close/>
              </a:path>
              <a:path w="868044" h="975995">
                <a:moveTo>
                  <a:pt x="204516" y="807875"/>
                </a:moveTo>
                <a:lnTo>
                  <a:pt x="189272" y="728519"/>
                </a:lnTo>
                <a:lnTo>
                  <a:pt x="238970" y="738636"/>
                </a:lnTo>
                <a:lnTo>
                  <a:pt x="287708" y="751474"/>
                </a:lnTo>
                <a:lnTo>
                  <a:pt x="334375" y="770109"/>
                </a:lnTo>
                <a:lnTo>
                  <a:pt x="376352" y="796663"/>
                </a:lnTo>
                <a:lnTo>
                  <a:pt x="375388" y="798593"/>
                </a:lnTo>
                <a:lnTo>
                  <a:pt x="373864" y="799193"/>
                </a:lnTo>
                <a:lnTo>
                  <a:pt x="370091" y="801272"/>
                </a:lnTo>
                <a:lnTo>
                  <a:pt x="366636" y="803839"/>
                </a:lnTo>
                <a:lnTo>
                  <a:pt x="365056" y="805303"/>
                </a:lnTo>
                <a:lnTo>
                  <a:pt x="365904" y="809720"/>
                </a:lnTo>
                <a:lnTo>
                  <a:pt x="365714" y="812240"/>
                </a:lnTo>
                <a:lnTo>
                  <a:pt x="384062" y="907755"/>
                </a:lnTo>
                <a:lnTo>
                  <a:pt x="364517" y="898581"/>
                </a:lnTo>
                <a:lnTo>
                  <a:pt x="318050" y="873028"/>
                </a:lnTo>
                <a:lnTo>
                  <a:pt x="273209" y="844490"/>
                </a:lnTo>
                <a:lnTo>
                  <a:pt x="247665" y="829724"/>
                </a:lnTo>
                <a:lnTo>
                  <a:pt x="221202" y="816393"/>
                </a:lnTo>
                <a:lnTo>
                  <a:pt x="204516" y="807875"/>
                </a:lnTo>
                <a:close/>
              </a:path>
              <a:path w="868044" h="975995">
                <a:moveTo>
                  <a:pt x="365904" y="809720"/>
                </a:moveTo>
                <a:lnTo>
                  <a:pt x="365056" y="805303"/>
                </a:lnTo>
                <a:lnTo>
                  <a:pt x="365931" y="809360"/>
                </a:lnTo>
                <a:lnTo>
                  <a:pt x="365904" y="809720"/>
                </a:lnTo>
                <a:close/>
              </a:path>
              <a:path w="868044" h="975995">
                <a:moveTo>
                  <a:pt x="154474" y="85689"/>
                </a:moveTo>
                <a:lnTo>
                  <a:pt x="156125" y="84845"/>
                </a:lnTo>
                <a:lnTo>
                  <a:pt x="157514" y="85818"/>
                </a:lnTo>
                <a:lnTo>
                  <a:pt x="154474" y="85689"/>
                </a:lnTo>
                <a:close/>
              </a:path>
              <a:path w="868044" h="975995">
                <a:moveTo>
                  <a:pt x="122860" y="159729"/>
                </a:moveTo>
                <a:lnTo>
                  <a:pt x="109910" y="92318"/>
                </a:lnTo>
                <a:lnTo>
                  <a:pt x="111855" y="98265"/>
                </a:lnTo>
                <a:lnTo>
                  <a:pt x="118253" y="103163"/>
                </a:lnTo>
                <a:lnTo>
                  <a:pt x="120274" y="102324"/>
                </a:lnTo>
                <a:lnTo>
                  <a:pt x="129416" y="98283"/>
                </a:lnTo>
                <a:lnTo>
                  <a:pt x="138444" y="93879"/>
                </a:lnTo>
                <a:lnTo>
                  <a:pt x="154474" y="85689"/>
                </a:lnTo>
                <a:lnTo>
                  <a:pt x="157514" y="85818"/>
                </a:lnTo>
                <a:lnTo>
                  <a:pt x="178744" y="196335"/>
                </a:lnTo>
                <a:lnTo>
                  <a:pt x="155122" y="180845"/>
                </a:lnTo>
                <a:lnTo>
                  <a:pt x="122860" y="159729"/>
                </a:lnTo>
                <a:close/>
              </a:path>
              <a:path w="868044" h="975995">
                <a:moveTo>
                  <a:pt x="0" y="81091"/>
                </a:moveTo>
                <a:lnTo>
                  <a:pt x="0" y="0"/>
                </a:lnTo>
                <a:lnTo>
                  <a:pt x="35457" y="6438"/>
                </a:lnTo>
                <a:lnTo>
                  <a:pt x="69650" y="19516"/>
                </a:lnTo>
                <a:lnTo>
                  <a:pt x="100886" y="38664"/>
                </a:lnTo>
                <a:lnTo>
                  <a:pt x="128313" y="63466"/>
                </a:lnTo>
                <a:lnTo>
                  <a:pt x="135372" y="69359"/>
                </a:lnTo>
                <a:lnTo>
                  <a:pt x="142595" y="75054"/>
                </a:lnTo>
                <a:lnTo>
                  <a:pt x="149978" y="80543"/>
                </a:lnTo>
                <a:lnTo>
                  <a:pt x="156125" y="84845"/>
                </a:lnTo>
                <a:lnTo>
                  <a:pt x="154474" y="85689"/>
                </a:lnTo>
                <a:lnTo>
                  <a:pt x="147116" y="85378"/>
                </a:lnTo>
                <a:lnTo>
                  <a:pt x="136709" y="84995"/>
                </a:lnTo>
                <a:lnTo>
                  <a:pt x="126380" y="84814"/>
                </a:lnTo>
                <a:lnTo>
                  <a:pt x="115729" y="84991"/>
                </a:lnTo>
                <a:lnTo>
                  <a:pt x="113972" y="85055"/>
                </a:lnTo>
                <a:lnTo>
                  <a:pt x="109910" y="92318"/>
                </a:lnTo>
                <a:lnTo>
                  <a:pt x="122860" y="159729"/>
                </a:lnTo>
                <a:lnTo>
                  <a:pt x="92783" y="140119"/>
                </a:lnTo>
                <a:lnTo>
                  <a:pt x="54346" y="115280"/>
                </a:lnTo>
                <a:lnTo>
                  <a:pt x="15772" y="90664"/>
                </a:lnTo>
                <a:lnTo>
                  <a:pt x="0" y="81091"/>
                </a:lnTo>
                <a:close/>
              </a:path>
              <a:path w="868044" h="975995">
                <a:moveTo>
                  <a:pt x="0" y="696837"/>
                </a:moveTo>
                <a:lnTo>
                  <a:pt x="0" y="595702"/>
                </a:lnTo>
                <a:lnTo>
                  <a:pt x="53637" y="623801"/>
                </a:lnTo>
                <a:lnTo>
                  <a:pt x="86136" y="641047"/>
                </a:lnTo>
                <a:lnTo>
                  <a:pt x="185507" y="695218"/>
                </a:lnTo>
                <a:lnTo>
                  <a:pt x="189272" y="728519"/>
                </a:lnTo>
                <a:lnTo>
                  <a:pt x="204516" y="807875"/>
                </a:lnTo>
                <a:lnTo>
                  <a:pt x="194855" y="802943"/>
                </a:lnTo>
                <a:lnTo>
                  <a:pt x="169658" y="787821"/>
                </a:lnTo>
                <a:lnTo>
                  <a:pt x="126243" y="762244"/>
                </a:lnTo>
                <a:lnTo>
                  <a:pt x="82147" y="737903"/>
                </a:lnTo>
                <a:lnTo>
                  <a:pt x="37395" y="714815"/>
                </a:lnTo>
                <a:lnTo>
                  <a:pt x="0" y="69683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6744882"/>
            <a:ext cx="327025" cy="656590"/>
          </a:xfrm>
          <a:custGeom>
            <a:avLst/>
            <a:gdLst/>
            <a:ahLst/>
            <a:cxnLst/>
            <a:rect l="l" t="t" r="r" b="b"/>
            <a:pathLst>
              <a:path w="327025" h="656590">
                <a:moveTo>
                  <a:pt x="293169" y="547940"/>
                </a:moveTo>
                <a:lnTo>
                  <a:pt x="229581" y="216917"/>
                </a:lnTo>
                <a:lnTo>
                  <a:pt x="237179" y="230874"/>
                </a:lnTo>
                <a:lnTo>
                  <a:pt x="249406" y="240984"/>
                </a:lnTo>
                <a:lnTo>
                  <a:pt x="265082" y="245803"/>
                </a:lnTo>
                <a:lnTo>
                  <a:pt x="271806" y="249058"/>
                </a:lnTo>
                <a:lnTo>
                  <a:pt x="277142" y="254612"/>
                </a:lnTo>
                <a:lnTo>
                  <a:pt x="280194" y="261476"/>
                </a:lnTo>
                <a:lnTo>
                  <a:pt x="301512" y="305030"/>
                </a:lnTo>
                <a:lnTo>
                  <a:pt x="316828" y="349125"/>
                </a:lnTo>
                <a:lnTo>
                  <a:pt x="325415" y="393824"/>
                </a:lnTo>
                <a:lnTo>
                  <a:pt x="326543" y="439115"/>
                </a:lnTo>
                <a:lnTo>
                  <a:pt x="319489" y="485097"/>
                </a:lnTo>
                <a:lnTo>
                  <a:pt x="303522" y="531795"/>
                </a:lnTo>
                <a:lnTo>
                  <a:pt x="293169" y="547940"/>
                </a:lnTo>
                <a:close/>
              </a:path>
              <a:path w="327025" h="656590">
                <a:moveTo>
                  <a:pt x="136428" y="128868"/>
                </a:moveTo>
                <a:lnTo>
                  <a:pt x="186160" y="158631"/>
                </a:lnTo>
                <a:lnTo>
                  <a:pt x="227793" y="200560"/>
                </a:lnTo>
                <a:lnTo>
                  <a:pt x="229581" y="216917"/>
                </a:lnTo>
                <a:lnTo>
                  <a:pt x="293169" y="547940"/>
                </a:lnTo>
                <a:lnTo>
                  <a:pt x="277265" y="572741"/>
                </a:lnTo>
                <a:lnTo>
                  <a:pt x="242719" y="605988"/>
                </a:lnTo>
                <a:lnTo>
                  <a:pt x="207540" y="423298"/>
                </a:lnTo>
                <a:lnTo>
                  <a:pt x="203116" y="403336"/>
                </a:lnTo>
                <a:lnTo>
                  <a:pt x="192698" y="363822"/>
                </a:lnTo>
                <a:lnTo>
                  <a:pt x="175891" y="325210"/>
                </a:lnTo>
                <a:lnTo>
                  <a:pt x="173987" y="323153"/>
                </a:lnTo>
                <a:lnTo>
                  <a:pt x="136826" y="129702"/>
                </a:lnTo>
                <a:lnTo>
                  <a:pt x="136428" y="128868"/>
                </a:lnTo>
                <a:close/>
              </a:path>
              <a:path w="327025" h="656590">
                <a:moveTo>
                  <a:pt x="0" y="649616"/>
                </a:moveTo>
                <a:lnTo>
                  <a:pt x="0" y="523414"/>
                </a:lnTo>
                <a:lnTo>
                  <a:pt x="2007" y="524151"/>
                </a:lnTo>
                <a:lnTo>
                  <a:pt x="28353" y="533052"/>
                </a:lnTo>
                <a:lnTo>
                  <a:pt x="55376" y="539268"/>
                </a:lnTo>
                <a:lnTo>
                  <a:pt x="82874" y="542762"/>
                </a:lnTo>
                <a:lnTo>
                  <a:pt x="110650" y="543497"/>
                </a:lnTo>
                <a:lnTo>
                  <a:pt x="162248" y="534456"/>
                </a:lnTo>
                <a:lnTo>
                  <a:pt x="195061" y="512165"/>
                </a:lnTo>
                <a:lnTo>
                  <a:pt x="209891" y="475490"/>
                </a:lnTo>
                <a:lnTo>
                  <a:pt x="207540" y="423298"/>
                </a:lnTo>
                <a:lnTo>
                  <a:pt x="242643" y="606032"/>
                </a:lnTo>
                <a:lnTo>
                  <a:pt x="201461" y="630335"/>
                </a:lnTo>
                <a:lnTo>
                  <a:pt x="155071" y="644581"/>
                </a:lnTo>
                <a:lnTo>
                  <a:pt x="106881" y="653590"/>
                </a:lnTo>
                <a:lnTo>
                  <a:pt x="58459" y="655991"/>
                </a:lnTo>
                <a:lnTo>
                  <a:pt x="10442" y="651926"/>
                </a:lnTo>
                <a:lnTo>
                  <a:pt x="0" y="649616"/>
                </a:lnTo>
                <a:close/>
              </a:path>
              <a:path w="327025" h="656590">
                <a:moveTo>
                  <a:pt x="135003" y="129340"/>
                </a:moveTo>
                <a:lnTo>
                  <a:pt x="135481" y="128380"/>
                </a:lnTo>
                <a:lnTo>
                  <a:pt x="136428" y="128868"/>
                </a:lnTo>
                <a:lnTo>
                  <a:pt x="136826" y="129702"/>
                </a:lnTo>
                <a:lnTo>
                  <a:pt x="135003" y="129340"/>
                </a:lnTo>
                <a:close/>
              </a:path>
              <a:path w="327025" h="656590">
                <a:moveTo>
                  <a:pt x="142269" y="288868"/>
                </a:moveTo>
                <a:lnTo>
                  <a:pt x="113675" y="140019"/>
                </a:lnTo>
                <a:lnTo>
                  <a:pt x="117671" y="141605"/>
                </a:lnTo>
                <a:lnTo>
                  <a:pt x="124050" y="145572"/>
                </a:lnTo>
                <a:lnTo>
                  <a:pt x="129236" y="139317"/>
                </a:lnTo>
                <a:lnTo>
                  <a:pt x="132654" y="134051"/>
                </a:lnTo>
                <a:lnTo>
                  <a:pt x="135003" y="129340"/>
                </a:lnTo>
                <a:lnTo>
                  <a:pt x="136826" y="129702"/>
                </a:lnTo>
                <a:lnTo>
                  <a:pt x="173987" y="323153"/>
                </a:lnTo>
                <a:lnTo>
                  <a:pt x="142269" y="288868"/>
                </a:lnTo>
                <a:close/>
              </a:path>
              <a:path w="327025" h="656590">
                <a:moveTo>
                  <a:pt x="0" y="137966"/>
                </a:moveTo>
                <a:lnTo>
                  <a:pt x="0" y="0"/>
                </a:lnTo>
                <a:lnTo>
                  <a:pt x="1866" y="1467"/>
                </a:lnTo>
                <a:lnTo>
                  <a:pt x="28372" y="21738"/>
                </a:lnTo>
                <a:lnTo>
                  <a:pt x="55098" y="41713"/>
                </a:lnTo>
                <a:lnTo>
                  <a:pt x="81988" y="61450"/>
                </a:lnTo>
                <a:lnTo>
                  <a:pt x="99559" y="75133"/>
                </a:lnTo>
                <a:lnTo>
                  <a:pt x="114720" y="91278"/>
                </a:lnTo>
                <a:lnTo>
                  <a:pt x="127225" y="109572"/>
                </a:lnTo>
                <a:lnTo>
                  <a:pt x="136428" y="128868"/>
                </a:lnTo>
                <a:lnTo>
                  <a:pt x="135481" y="128380"/>
                </a:lnTo>
                <a:lnTo>
                  <a:pt x="135003" y="129340"/>
                </a:lnTo>
                <a:lnTo>
                  <a:pt x="132287" y="128800"/>
                </a:lnTo>
                <a:lnTo>
                  <a:pt x="126650" y="125852"/>
                </a:lnTo>
                <a:lnTo>
                  <a:pt x="123572" y="127540"/>
                </a:lnTo>
                <a:lnTo>
                  <a:pt x="119296" y="129845"/>
                </a:lnTo>
                <a:lnTo>
                  <a:pt x="116889" y="135693"/>
                </a:lnTo>
                <a:lnTo>
                  <a:pt x="113675" y="140019"/>
                </a:lnTo>
                <a:lnTo>
                  <a:pt x="142269" y="288868"/>
                </a:lnTo>
                <a:lnTo>
                  <a:pt x="70355" y="211502"/>
                </a:lnTo>
                <a:lnTo>
                  <a:pt x="35577" y="173242"/>
                </a:lnTo>
                <a:lnTo>
                  <a:pt x="0" y="13796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891914" y="121915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0" y="12188"/>
                </a:moveTo>
                <a:lnTo>
                  <a:pt x="4064" y="580"/>
                </a:lnTo>
                <a:lnTo>
                  <a:pt x="5806" y="0"/>
                </a:lnTo>
                <a:lnTo>
                  <a:pt x="4645" y="6964"/>
                </a:lnTo>
                <a:lnTo>
                  <a:pt x="3483" y="9866"/>
                </a:lnTo>
                <a:lnTo>
                  <a:pt x="0" y="1218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51720" y="959725"/>
            <a:ext cx="6350" cy="8255"/>
          </a:xfrm>
          <a:custGeom>
            <a:avLst/>
            <a:gdLst/>
            <a:ahLst/>
            <a:cxnLst/>
            <a:rect l="l" t="t" r="r" b="b"/>
            <a:pathLst>
              <a:path w="6350" h="8255">
                <a:moveTo>
                  <a:pt x="5806" y="8125"/>
                </a:moveTo>
                <a:lnTo>
                  <a:pt x="0" y="4643"/>
                </a:lnTo>
                <a:lnTo>
                  <a:pt x="1161" y="0"/>
                </a:lnTo>
                <a:lnTo>
                  <a:pt x="5806" y="812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685074" y="1108882"/>
            <a:ext cx="5715" cy="1270"/>
          </a:xfrm>
          <a:custGeom>
            <a:avLst/>
            <a:gdLst/>
            <a:ahLst/>
            <a:cxnLst/>
            <a:rect l="l" t="t" r="r" b="b"/>
            <a:pathLst>
              <a:path w="5715" h="1269">
                <a:moveTo>
                  <a:pt x="1161" y="1160"/>
                </a:moveTo>
                <a:lnTo>
                  <a:pt x="0" y="1160"/>
                </a:lnTo>
                <a:lnTo>
                  <a:pt x="5225" y="0"/>
                </a:lnTo>
                <a:lnTo>
                  <a:pt x="3483" y="580"/>
                </a:lnTo>
                <a:lnTo>
                  <a:pt x="116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959717" y="870922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645" y="580"/>
                </a:moveTo>
                <a:lnTo>
                  <a:pt x="0" y="0"/>
                </a:lnTo>
                <a:lnTo>
                  <a:pt x="2322" y="0"/>
                </a:lnTo>
                <a:lnTo>
                  <a:pt x="4645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298362" y="1258038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0" y="1160"/>
                </a:moveTo>
                <a:lnTo>
                  <a:pt x="0" y="580"/>
                </a:lnTo>
                <a:lnTo>
                  <a:pt x="580" y="0"/>
                </a:lnTo>
                <a:lnTo>
                  <a:pt x="580" y="580"/>
                </a:lnTo>
                <a:lnTo>
                  <a:pt x="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035912" y="1269644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3482"/>
                </a:moveTo>
                <a:lnTo>
                  <a:pt x="5225" y="1160"/>
                </a:lnTo>
                <a:lnTo>
                  <a:pt x="5225" y="0"/>
                </a:lnTo>
                <a:lnTo>
                  <a:pt x="5806" y="2901"/>
                </a:lnTo>
                <a:lnTo>
                  <a:pt x="0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940550" y="859319"/>
            <a:ext cx="35560" cy="27305"/>
          </a:xfrm>
          <a:custGeom>
            <a:avLst/>
            <a:gdLst/>
            <a:ahLst/>
            <a:cxnLst/>
            <a:rect l="l" t="t" r="r" b="b"/>
            <a:pathLst>
              <a:path w="35559" h="27305">
                <a:moveTo>
                  <a:pt x="2324" y="26695"/>
                </a:moveTo>
                <a:lnTo>
                  <a:pt x="1739" y="25527"/>
                </a:lnTo>
                <a:lnTo>
                  <a:pt x="1155" y="25527"/>
                </a:lnTo>
                <a:lnTo>
                  <a:pt x="0" y="24955"/>
                </a:lnTo>
                <a:lnTo>
                  <a:pt x="584" y="25527"/>
                </a:lnTo>
                <a:lnTo>
                  <a:pt x="1739" y="26111"/>
                </a:lnTo>
                <a:lnTo>
                  <a:pt x="2324" y="26695"/>
                </a:lnTo>
                <a:close/>
              </a:path>
              <a:path w="35559" h="27305">
                <a:moveTo>
                  <a:pt x="35420" y="3479"/>
                </a:moveTo>
                <a:lnTo>
                  <a:pt x="34251" y="1739"/>
                </a:lnTo>
                <a:lnTo>
                  <a:pt x="32512" y="0"/>
                </a:lnTo>
                <a:lnTo>
                  <a:pt x="35420" y="347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018934" y="812888"/>
            <a:ext cx="17145" cy="10795"/>
          </a:xfrm>
          <a:custGeom>
            <a:avLst/>
            <a:gdLst/>
            <a:ahLst/>
            <a:cxnLst/>
            <a:rect l="l" t="t" r="r" b="b"/>
            <a:pathLst>
              <a:path w="17145" h="10794">
                <a:moveTo>
                  <a:pt x="2908" y="9855"/>
                </a:moveTo>
                <a:lnTo>
                  <a:pt x="0" y="6959"/>
                </a:lnTo>
                <a:lnTo>
                  <a:pt x="1739" y="9283"/>
                </a:lnTo>
                <a:lnTo>
                  <a:pt x="2324" y="10439"/>
                </a:lnTo>
                <a:lnTo>
                  <a:pt x="2908" y="10439"/>
                </a:lnTo>
                <a:lnTo>
                  <a:pt x="2908" y="9855"/>
                </a:lnTo>
                <a:close/>
              </a:path>
              <a:path w="17145" h="10794">
                <a:moveTo>
                  <a:pt x="16840" y="1155"/>
                </a:moveTo>
                <a:lnTo>
                  <a:pt x="16256" y="571"/>
                </a:lnTo>
                <a:lnTo>
                  <a:pt x="16256" y="0"/>
                </a:lnTo>
                <a:lnTo>
                  <a:pt x="15684" y="0"/>
                </a:lnTo>
                <a:lnTo>
                  <a:pt x="15684" y="1155"/>
                </a:lnTo>
                <a:lnTo>
                  <a:pt x="16840" y="115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665909" y="1114674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80">
                <a:moveTo>
                  <a:pt x="6387" y="4643"/>
                </a:moveTo>
                <a:lnTo>
                  <a:pt x="580" y="2901"/>
                </a:lnTo>
                <a:lnTo>
                  <a:pt x="580" y="1741"/>
                </a:lnTo>
                <a:lnTo>
                  <a:pt x="0" y="580"/>
                </a:lnTo>
                <a:lnTo>
                  <a:pt x="0" y="0"/>
                </a:lnTo>
                <a:lnTo>
                  <a:pt x="1741" y="580"/>
                </a:lnTo>
                <a:lnTo>
                  <a:pt x="3483" y="1741"/>
                </a:lnTo>
                <a:lnTo>
                  <a:pt x="6387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014871" y="820419"/>
            <a:ext cx="8255" cy="8890"/>
          </a:xfrm>
          <a:custGeom>
            <a:avLst/>
            <a:gdLst/>
            <a:ahLst/>
            <a:cxnLst/>
            <a:rect l="l" t="t" r="r" b="b"/>
            <a:pathLst>
              <a:path w="8254" h="8890">
                <a:moveTo>
                  <a:pt x="1524" y="8305"/>
                </a:moveTo>
                <a:lnTo>
                  <a:pt x="1155" y="7543"/>
                </a:lnTo>
                <a:lnTo>
                  <a:pt x="0" y="6388"/>
                </a:lnTo>
                <a:lnTo>
                  <a:pt x="1524" y="8305"/>
                </a:lnTo>
                <a:close/>
              </a:path>
              <a:path w="8254" h="8890">
                <a:moveTo>
                  <a:pt x="8128" y="2324"/>
                </a:moveTo>
                <a:lnTo>
                  <a:pt x="6972" y="0"/>
                </a:lnTo>
                <a:lnTo>
                  <a:pt x="6972" y="2895"/>
                </a:lnTo>
                <a:lnTo>
                  <a:pt x="7543" y="2895"/>
                </a:lnTo>
                <a:lnTo>
                  <a:pt x="8128" y="3479"/>
                </a:lnTo>
                <a:lnTo>
                  <a:pt x="8128" y="232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879122" y="1213344"/>
            <a:ext cx="14604" cy="17145"/>
          </a:xfrm>
          <a:custGeom>
            <a:avLst/>
            <a:gdLst/>
            <a:ahLst/>
            <a:cxnLst/>
            <a:rect l="l" t="t" r="r" b="b"/>
            <a:pathLst>
              <a:path w="14604" h="17144">
                <a:moveTo>
                  <a:pt x="7556" y="2895"/>
                </a:moveTo>
                <a:lnTo>
                  <a:pt x="5816" y="1155"/>
                </a:lnTo>
                <a:lnTo>
                  <a:pt x="5232" y="0"/>
                </a:lnTo>
                <a:lnTo>
                  <a:pt x="2908" y="4635"/>
                </a:lnTo>
                <a:lnTo>
                  <a:pt x="1168" y="10439"/>
                </a:lnTo>
                <a:lnTo>
                  <a:pt x="0" y="16827"/>
                </a:lnTo>
                <a:lnTo>
                  <a:pt x="4076" y="7543"/>
                </a:lnTo>
                <a:lnTo>
                  <a:pt x="4648" y="9283"/>
                </a:lnTo>
                <a:lnTo>
                  <a:pt x="7556" y="2895"/>
                </a:lnTo>
                <a:close/>
              </a:path>
              <a:path w="14604" h="17144">
                <a:moveTo>
                  <a:pt x="11036" y="5511"/>
                </a:moveTo>
                <a:lnTo>
                  <a:pt x="10452" y="6959"/>
                </a:lnTo>
                <a:lnTo>
                  <a:pt x="11036" y="6375"/>
                </a:lnTo>
                <a:lnTo>
                  <a:pt x="11036" y="5511"/>
                </a:lnTo>
                <a:close/>
              </a:path>
              <a:path w="14604" h="17144">
                <a:moveTo>
                  <a:pt x="11811" y="5600"/>
                </a:moveTo>
                <a:lnTo>
                  <a:pt x="11620" y="4051"/>
                </a:lnTo>
                <a:lnTo>
                  <a:pt x="11137" y="5270"/>
                </a:lnTo>
                <a:lnTo>
                  <a:pt x="11811" y="5600"/>
                </a:lnTo>
                <a:close/>
              </a:path>
              <a:path w="14604" h="17144">
                <a:moveTo>
                  <a:pt x="14516" y="4635"/>
                </a:moveTo>
                <a:lnTo>
                  <a:pt x="12204" y="5791"/>
                </a:lnTo>
                <a:lnTo>
                  <a:pt x="11811" y="5600"/>
                </a:lnTo>
                <a:lnTo>
                  <a:pt x="12204" y="8699"/>
                </a:lnTo>
                <a:lnTo>
                  <a:pt x="13855" y="5791"/>
                </a:lnTo>
                <a:lnTo>
                  <a:pt x="14516" y="463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018939" y="796033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4">
                <a:moveTo>
                  <a:pt x="0" y="580"/>
                </a:moveTo>
                <a:lnTo>
                  <a:pt x="1161" y="580"/>
                </a:lnTo>
                <a:lnTo>
                  <a:pt x="580" y="580"/>
                </a:lnTo>
                <a:lnTo>
                  <a:pt x="0" y="0"/>
                </a:lnTo>
                <a:lnTo>
                  <a:pt x="0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506099" y="162830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5">
                <a:moveTo>
                  <a:pt x="2322" y="1741"/>
                </a:moveTo>
                <a:lnTo>
                  <a:pt x="1161" y="1160"/>
                </a:lnTo>
                <a:lnTo>
                  <a:pt x="0" y="0"/>
                </a:lnTo>
                <a:lnTo>
                  <a:pt x="4064" y="0"/>
                </a:lnTo>
                <a:lnTo>
                  <a:pt x="8129" y="580"/>
                </a:lnTo>
                <a:lnTo>
                  <a:pt x="2322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151905" y="692141"/>
            <a:ext cx="8255" cy="10160"/>
          </a:xfrm>
          <a:custGeom>
            <a:avLst/>
            <a:gdLst/>
            <a:ahLst/>
            <a:cxnLst/>
            <a:rect l="l" t="t" r="r" b="b"/>
            <a:pathLst>
              <a:path w="8254" h="10159">
                <a:moveTo>
                  <a:pt x="4645" y="9866"/>
                </a:moveTo>
                <a:lnTo>
                  <a:pt x="5806" y="4643"/>
                </a:lnTo>
                <a:lnTo>
                  <a:pt x="0" y="0"/>
                </a:lnTo>
                <a:lnTo>
                  <a:pt x="2903" y="1741"/>
                </a:lnTo>
                <a:lnTo>
                  <a:pt x="5225" y="4062"/>
                </a:lnTo>
                <a:lnTo>
                  <a:pt x="8129" y="5223"/>
                </a:lnTo>
                <a:lnTo>
                  <a:pt x="4645" y="986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036937" y="785001"/>
            <a:ext cx="8255" cy="12700"/>
          </a:xfrm>
          <a:custGeom>
            <a:avLst/>
            <a:gdLst/>
            <a:ahLst/>
            <a:cxnLst/>
            <a:rect l="l" t="t" r="r" b="b"/>
            <a:pathLst>
              <a:path w="8254" h="12700">
                <a:moveTo>
                  <a:pt x="8129" y="12188"/>
                </a:moveTo>
                <a:lnTo>
                  <a:pt x="0" y="2321"/>
                </a:lnTo>
                <a:lnTo>
                  <a:pt x="0" y="0"/>
                </a:lnTo>
                <a:lnTo>
                  <a:pt x="5806" y="5223"/>
                </a:lnTo>
                <a:lnTo>
                  <a:pt x="7548" y="7545"/>
                </a:lnTo>
                <a:lnTo>
                  <a:pt x="8129" y="1218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298227" y="522665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1161" y="1741"/>
                </a:moveTo>
                <a:lnTo>
                  <a:pt x="0" y="0"/>
                </a:lnTo>
                <a:lnTo>
                  <a:pt x="2322" y="1160"/>
                </a:lnTo>
                <a:lnTo>
                  <a:pt x="1161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280356" y="1257432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741"/>
                </a:moveTo>
                <a:lnTo>
                  <a:pt x="1161" y="0"/>
                </a:lnTo>
                <a:lnTo>
                  <a:pt x="580" y="116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302290" y="512215"/>
            <a:ext cx="635" cy="1905"/>
          </a:xfrm>
          <a:custGeom>
            <a:avLst/>
            <a:gdLst/>
            <a:ahLst/>
            <a:cxnLst/>
            <a:rect l="l" t="t" r="r" b="b"/>
            <a:pathLst>
              <a:path w="634" h="1904">
                <a:moveTo>
                  <a:pt x="580" y="1741"/>
                </a:moveTo>
                <a:lnTo>
                  <a:pt x="0" y="0"/>
                </a:lnTo>
                <a:lnTo>
                  <a:pt x="580" y="1160"/>
                </a:lnTo>
                <a:lnTo>
                  <a:pt x="58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519451" y="144829"/>
            <a:ext cx="3810" cy="4445"/>
          </a:xfrm>
          <a:custGeom>
            <a:avLst/>
            <a:gdLst/>
            <a:ahLst/>
            <a:cxnLst/>
            <a:rect l="l" t="t" r="r" b="b"/>
            <a:pathLst>
              <a:path w="3809" h="4444">
                <a:moveTo>
                  <a:pt x="0" y="4062"/>
                </a:moveTo>
                <a:lnTo>
                  <a:pt x="3483" y="0"/>
                </a:lnTo>
                <a:lnTo>
                  <a:pt x="2322" y="1741"/>
                </a:lnTo>
                <a:lnTo>
                  <a:pt x="0" y="406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762871" y="1047907"/>
            <a:ext cx="635" cy="3175"/>
          </a:xfrm>
          <a:custGeom>
            <a:avLst/>
            <a:gdLst/>
            <a:ahLst/>
            <a:cxnLst/>
            <a:rect l="l" t="t" r="r" b="b"/>
            <a:pathLst>
              <a:path w="634" h="3175">
                <a:moveTo>
                  <a:pt x="0" y="2901"/>
                </a:moveTo>
                <a:lnTo>
                  <a:pt x="0" y="0"/>
                </a:lnTo>
                <a:lnTo>
                  <a:pt x="580" y="0"/>
                </a:lnTo>
                <a:lnTo>
                  <a:pt x="580" y="1160"/>
                </a:lnTo>
                <a:lnTo>
                  <a:pt x="0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815128" y="984063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2322" y="2901"/>
                </a:moveTo>
                <a:lnTo>
                  <a:pt x="0" y="2321"/>
                </a:lnTo>
                <a:lnTo>
                  <a:pt x="0" y="0"/>
                </a:lnTo>
                <a:lnTo>
                  <a:pt x="3483" y="0"/>
                </a:lnTo>
                <a:lnTo>
                  <a:pt x="2903" y="2321"/>
                </a:lnTo>
                <a:lnTo>
                  <a:pt x="2322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690290" y="1108264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580" y="580"/>
                </a:moveTo>
                <a:lnTo>
                  <a:pt x="580" y="0"/>
                </a:lnTo>
                <a:lnTo>
                  <a:pt x="580" y="580"/>
                </a:lnTo>
                <a:lnTo>
                  <a:pt x="0" y="580"/>
                </a:lnTo>
                <a:lnTo>
                  <a:pt x="580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817451" y="978256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2322" y="5803"/>
                </a:moveTo>
                <a:lnTo>
                  <a:pt x="580" y="5803"/>
                </a:lnTo>
                <a:lnTo>
                  <a:pt x="1161" y="4062"/>
                </a:lnTo>
                <a:lnTo>
                  <a:pt x="580" y="2321"/>
                </a:lnTo>
                <a:lnTo>
                  <a:pt x="0" y="0"/>
                </a:lnTo>
                <a:lnTo>
                  <a:pt x="3483" y="5223"/>
                </a:lnTo>
                <a:lnTo>
                  <a:pt x="2322" y="580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7018921" y="781506"/>
            <a:ext cx="19050" cy="31115"/>
          </a:xfrm>
          <a:custGeom>
            <a:avLst/>
            <a:gdLst/>
            <a:ahLst/>
            <a:cxnLst/>
            <a:rect l="l" t="t" r="r" b="b"/>
            <a:pathLst>
              <a:path w="19050" h="31115">
                <a:moveTo>
                  <a:pt x="16840" y="28435"/>
                </a:moveTo>
                <a:lnTo>
                  <a:pt x="15100" y="26123"/>
                </a:lnTo>
                <a:lnTo>
                  <a:pt x="15595" y="29108"/>
                </a:lnTo>
                <a:lnTo>
                  <a:pt x="15100" y="29603"/>
                </a:lnTo>
                <a:lnTo>
                  <a:pt x="15684" y="30759"/>
                </a:lnTo>
                <a:lnTo>
                  <a:pt x="15684" y="29603"/>
                </a:lnTo>
                <a:lnTo>
                  <a:pt x="15684" y="29019"/>
                </a:lnTo>
                <a:lnTo>
                  <a:pt x="15684" y="28435"/>
                </a:lnTo>
                <a:lnTo>
                  <a:pt x="16840" y="28435"/>
                </a:lnTo>
                <a:close/>
              </a:path>
              <a:path w="19050" h="31115">
                <a:moveTo>
                  <a:pt x="18592" y="11607"/>
                </a:moveTo>
                <a:lnTo>
                  <a:pt x="13360" y="5232"/>
                </a:lnTo>
                <a:lnTo>
                  <a:pt x="4648" y="0"/>
                </a:lnTo>
                <a:lnTo>
                  <a:pt x="2324" y="1739"/>
                </a:lnTo>
                <a:lnTo>
                  <a:pt x="5816" y="9867"/>
                </a:lnTo>
                <a:lnTo>
                  <a:pt x="3492" y="8128"/>
                </a:lnTo>
                <a:lnTo>
                  <a:pt x="1752" y="5803"/>
                </a:lnTo>
                <a:lnTo>
                  <a:pt x="0" y="4064"/>
                </a:lnTo>
                <a:lnTo>
                  <a:pt x="2730" y="8978"/>
                </a:lnTo>
                <a:lnTo>
                  <a:pt x="6540" y="14655"/>
                </a:lnTo>
                <a:lnTo>
                  <a:pt x="11442" y="20548"/>
                </a:lnTo>
                <a:lnTo>
                  <a:pt x="17424" y="26123"/>
                </a:lnTo>
                <a:lnTo>
                  <a:pt x="13893" y="20688"/>
                </a:lnTo>
                <a:lnTo>
                  <a:pt x="12268" y="17487"/>
                </a:lnTo>
                <a:lnTo>
                  <a:pt x="10325" y="13957"/>
                </a:lnTo>
                <a:lnTo>
                  <a:pt x="5816" y="7543"/>
                </a:lnTo>
                <a:lnTo>
                  <a:pt x="6972" y="5232"/>
                </a:lnTo>
                <a:lnTo>
                  <a:pt x="11620" y="8128"/>
                </a:lnTo>
                <a:lnTo>
                  <a:pt x="14516" y="11607"/>
                </a:lnTo>
                <a:lnTo>
                  <a:pt x="12776" y="8712"/>
                </a:lnTo>
                <a:lnTo>
                  <a:pt x="18592" y="116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095577" y="772794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290" y="580"/>
                </a:moveTo>
                <a:lnTo>
                  <a:pt x="0" y="580"/>
                </a:lnTo>
                <a:lnTo>
                  <a:pt x="0" y="0"/>
                </a:lnTo>
                <a:lnTo>
                  <a:pt x="290" y="580"/>
                </a:lnTo>
                <a:close/>
              </a:path>
              <a:path w="1270" h="1904">
                <a:moveTo>
                  <a:pt x="580" y="1741"/>
                </a:moveTo>
                <a:lnTo>
                  <a:pt x="580" y="1160"/>
                </a:lnTo>
                <a:lnTo>
                  <a:pt x="290" y="580"/>
                </a:lnTo>
                <a:lnTo>
                  <a:pt x="580" y="580"/>
                </a:lnTo>
                <a:lnTo>
                  <a:pt x="1161" y="1160"/>
                </a:lnTo>
                <a:lnTo>
                  <a:pt x="58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887256" y="1203439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580" y="4643"/>
                </a:moveTo>
                <a:lnTo>
                  <a:pt x="0" y="4062"/>
                </a:lnTo>
                <a:lnTo>
                  <a:pt x="580" y="2321"/>
                </a:lnTo>
                <a:lnTo>
                  <a:pt x="1741" y="1160"/>
                </a:lnTo>
                <a:lnTo>
                  <a:pt x="2322" y="0"/>
                </a:lnTo>
                <a:lnTo>
                  <a:pt x="1741" y="1741"/>
                </a:lnTo>
                <a:lnTo>
                  <a:pt x="1161" y="2901"/>
                </a:lnTo>
                <a:lnTo>
                  <a:pt x="580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069709" y="1458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322" y="580"/>
                </a:moveTo>
                <a:lnTo>
                  <a:pt x="0" y="580"/>
                </a:lnTo>
                <a:lnTo>
                  <a:pt x="2903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309504" y="479075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903" y="580"/>
                </a:moveTo>
                <a:lnTo>
                  <a:pt x="0" y="580"/>
                </a:lnTo>
                <a:lnTo>
                  <a:pt x="580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343762" y="17321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161" y="0"/>
                </a:lnTo>
                <a:lnTo>
                  <a:pt x="1741" y="580"/>
                </a:lnTo>
                <a:lnTo>
                  <a:pt x="58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297891" y="620686"/>
            <a:ext cx="3810" cy="6985"/>
          </a:xfrm>
          <a:custGeom>
            <a:avLst/>
            <a:gdLst/>
            <a:ahLst/>
            <a:cxnLst/>
            <a:rect l="l" t="t" r="r" b="b"/>
            <a:pathLst>
              <a:path w="3810" h="6984">
                <a:moveTo>
                  <a:pt x="0" y="6964"/>
                </a:moveTo>
                <a:lnTo>
                  <a:pt x="580" y="5223"/>
                </a:lnTo>
                <a:lnTo>
                  <a:pt x="1741" y="3482"/>
                </a:lnTo>
                <a:lnTo>
                  <a:pt x="3483" y="0"/>
                </a:lnTo>
                <a:lnTo>
                  <a:pt x="2903" y="1741"/>
                </a:lnTo>
                <a:lnTo>
                  <a:pt x="2322" y="2901"/>
                </a:lnTo>
                <a:lnTo>
                  <a:pt x="1161" y="4643"/>
                </a:lnTo>
                <a:lnTo>
                  <a:pt x="1161" y="5223"/>
                </a:lnTo>
                <a:lnTo>
                  <a:pt x="580" y="6384"/>
                </a:lnTo>
                <a:lnTo>
                  <a:pt x="0" y="696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346664" y="93695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69">
                <a:moveTo>
                  <a:pt x="580" y="1160"/>
                </a:moveTo>
                <a:lnTo>
                  <a:pt x="580" y="580"/>
                </a:lnTo>
                <a:lnTo>
                  <a:pt x="0" y="580"/>
                </a:lnTo>
                <a:lnTo>
                  <a:pt x="0" y="0"/>
                </a:lnTo>
                <a:lnTo>
                  <a:pt x="1161" y="0"/>
                </a:lnTo>
                <a:lnTo>
                  <a:pt x="2322" y="580"/>
                </a:lnTo>
                <a:lnTo>
                  <a:pt x="58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308917" y="488936"/>
            <a:ext cx="6350" cy="17780"/>
          </a:xfrm>
          <a:custGeom>
            <a:avLst/>
            <a:gdLst/>
            <a:ahLst/>
            <a:cxnLst/>
            <a:rect l="l" t="t" r="r" b="b"/>
            <a:pathLst>
              <a:path w="6350" h="17779">
                <a:moveTo>
                  <a:pt x="1155" y="16840"/>
                </a:moveTo>
                <a:lnTo>
                  <a:pt x="0" y="16256"/>
                </a:lnTo>
                <a:lnTo>
                  <a:pt x="584" y="16840"/>
                </a:lnTo>
                <a:lnTo>
                  <a:pt x="1155" y="16840"/>
                </a:lnTo>
                <a:close/>
              </a:path>
              <a:path w="6350" h="17779">
                <a:moveTo>
                  <a:pt x="2324" y="17411"/>
                </a:moveTo>
                <a:lnTo>
                  <a:pt x="1739" y="16840"/>
                </a:lnTo>
                <a:lnTo>
                  <a:pt x="1155" y="16840"/>
                </a:lnTo>
                <a:lnTo>
                  <a:pt x="2324" y="17411"/>
                </a:lnTo>
                <a:close/>
              </a:path>
              <a:path w="6350" h="17779">
                <a:moveTo>
                  <a:pt x="5803" y="1168"/>
                </a:moveTo>
                <a:lnTo>
                  <a:pt x="4648" y="0"/>
                </a:lnTo>
                <a:lnTo>
                  <a:pt x="4648" y="1168"/>
                </a:lnTo>
                <a:lnTo>
                  <a:pt x="5803" y="116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080139" y="281736"/>
            <a:ext cx="26034" cy="10795"/>
          </a:xfrm>
          <a:custGeom>
            <a:avLst/>
            <a:gdLst/>
            <a:ahLst/>
            <a:cxnLst/>
            <a:rect l="l" t="t" r="r" b="b"/>
            <a:pathLst>
              <a:path w="26035" h="10795">
                <a:moveTo>
                  <a:pt x="1155" y="0"/>
                </a:moveTo>
                <a:lnTo>
                  <a:pt x="0" y="0"/>
                </a:lnTo>
                <a:lnTo>
                  <a:pt x="584" y="571"/>
                </a:lnTo>
                <a:lnTo>
                  <a:pt x="1155" y="0"/>
                </a:lnTo>
                <a:close/>
              </a:path>
              <a:path w="26035" h="10795">
                <a:moveTo>
                  <a:pt x="24968" y="9283"/>
                </a:moveTo>
                <a:lnTo>
                  <a:pt x="24384" y="9283"/>
                </a:lnTo>
                <a:lnTo>
                  <a:pt x="22644" y="9867"/>
                </a:lnTo>
                <a:lnTo>
                  <a:pt x="21488" y="9867"/>
                </a:lnTo>
                <a:lnTo>
                  <a:pt x="20320" y="10439"/>
                </a:lnTo>
                <a:lnTo>
                  <a:pt x="23228" y="9867"/>
                </a:lnTo>
                <a:lnTo>
                  <a:pt x="24968" y="9867"/>
                </a:lnTo>
                <a:lnTo>
                  <a:pt x="24968" y="9283"/>
                </a:lnTo>
                <a:close/>
              </a:path>
              <a:path w="26035" h="10795">
                <a:moveTo>
                  <a:pt x="25552" y="10439"/>
                </a:moveTo>
                <a:lnTo>
                  <a:pt x="24968" y="9867"/>
                </a:lnTo>
                <a:lnTo>
                  <a:pt x="24968" y="10439"/>
                </a:lnTo>
                <a:lnTo>
                  <a:pt x="25552" y="10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116677" y="344410"/>
            <a:ext cx="5080" cy="17145"/>
          </a:xfrm>
          <a:custGeom>
            <a:avLst/>
            <a:gdLst/>
            <a:ahLst/>
            <a:cxnLst/>
            <a:rect l="l" t="t" r="r" b="b"/>
            <a:pathLst>
              <a:path w="5079" h="17145">
                <a:moveTo>
                  <a:pt x="2362" y="0"/>
                </a:moveTo>
                <a:lnTo>
                  <a:pt x="0" y="584"/>
                </a:lnTo>
                <a:lnTo>
                  <a:pt x="622" y="584"/>
                </a:lnTo>
                <a:lnTo>
                  <a:pt x="2362" y="0"/>
                </a:lnTo>
                <a:close/>
              </a:path>
              <a:path w="5079" h="17145">
                <a:moveTo>
                  <a:pt x="4686" y="12763"/>
                </a:moveTo>
                <a:lnTo>
                  <a:pt x="2362" y="16827"/>
                </a:lnTo>
                <a:lnTo>
                  <a:pt x="2946" y="16243"/>
                </a:lnTo>
                <a:lnTo>
                  <a:pt x="4686" y="127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102788" y="289844"/>
            <a:ext cx="3810" cy="1270"/>
          </a:xfrm>
          <a:custGeom>
            <a:avLst/>
            <a:gdLst/>
            <a:ahLst/>
            <a:cxnLst/>
            <a:rect l="l" t="t" r="r" b="b"/>
            <a:pathLst>
              <a:path w="3810" h="1270">
                <a:moveTo>
                  <a:pt x="2903" y="1160"/>
                </a:moveTo>
                <a:lnTo>
                  <a:pt x="1741" y="1160"/>
                </a:lnTo>
                <a:lnTo>
                  <a:pt x="1161" y="580"/>
                </a:lnTo>
                <a:lnTo>
                  <a:pt x="580" y="580"/>
                </a:lnTo>
                <a:lnTo>
                  <a:pt x="0" y="0"/>
                </a:lnTo>
                <a:lnTo>
                  <a:pt x="2903" y="0"/>
                </a:lnTo>
                <a:lnTo>
                  <a:pt x="3483" y="580"/>
                </a:lnTo>
                <a:lnTo>
                  <a:pt x="2903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104531" y="22019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1741" y="580"/>
                </a:moveTo>
                <a:lnTo>
                  <a:pt x="0" y="580"/>
                </a:lnTo>
                <a:lnTo>
                  <a:pt x="580" y="0"/>
                </a:lnTo>
                <a:lnTo>
                  <a:pt x="1741" y="0"/>
                </a:lnTo>
                <a:lnTo>
                  <a:pt x="174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296713" y="616025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584" y="584"/>
                </a:moveTo>
                <a:lnTo>
                  <a:pt x="0" y="0"/>
                </a:lnTo>
                <a:lnTo>
                  <a:pt x="0" y="584"/>
                </a:lnTo>
                <a:lnTo>
                  <a:pt x="584" y="584"/>
                </a:lnTo>
                <a:close/>
              </a:path>
              <a:path w="2539" h="5079">
                <a:moveTo>
                  <a:pt x="2324" y="2895"/>
                </a:moveTo>
                <a:lnTo>
                  <a:pt x="1752" y="1739"/>
                </a:lnTo>
                <a:lnTo>
                  <a:pt x="584" y="584"/>
                </a:lnTo>
                <a:lnTo>
                  <a:pt x="2324" y="4648"/>
                </a:lnTo>
                <a:lnTo>
                  <a:pt x="2324" y="289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177104" y="512127"/>
            <a:ext cx="8890" cy="5715"/>
          </a:xfrm>
          <a:custGeom>
            <a:avLst/>
            <a:gdLst/>
            <a:ahLst/>
            <a:cxnLst/>
            <a:rect l="l" t="t" r="r" b="b"/>
            <a:pathLst>
              <a:path w="8889" h="5715">
                <a:moveTo>
                  <a:pt x="5803" y="0"/>
                </a:moveTo>
                <a:lnTo>
                  <a:pt x="0" y="2324"/>
                </a:lnTo>
                <a:lnTo>
                  <a:pt x="2324" y="2324"/>
                </a:lnTo>
                <a:lnTo>
                  <a:pt x="4648" y="1739"/>
                </a:lnTo>
                <a:lnTo>
                  <a:pt x="5803" y="2324"/>
                </a:lnTo>
                <a:lnTo>
                  <a:pt x="5803" y="0"/>
                </a:lnTo>
                <a:close/>
              </a:path>
              <a:path w="8889" h="5715">
                <a:moveTo>
                  <a:pt x="8712" y="2908"/>
                </a:moveTo>
                <a:lnTo>
                  <a:pt x="8128" y="2324"/>
                </a:lnTo>
                <a:lnTo>
                  <a:pt x="5803" y="2324"/>
                </a:lnTo>
                <a:lnTo>
                  <a:pt x="5803" y="3479"/>
                </a:lnTo>
                <a:lnTo>
                  <a:pt x="5219" y="5232"/>
                </a:lnTo>
                <a:lnTo>
                  <a:pt x="7543" y="5232"/>
                </a:lnTo>
                <a:lnTo>
                  <a:pt x="8712" y="290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846000" y="1205077"/>
            <a:ext cx="48895" cy="27305"/>
          </a:xfrm>
          <a:custGeom>
            <a:avLst/>
            <a:gdLst/>
            <a:ahLst/>
            <a:cxnLst/>
            <a:rect l="l" t="t" r="r" b="b"/>
            <a:pathLst>
              <a:path w="48895" h="27305">
                <a:moveTo>
                  <a:pt x="5803" y="18580"/>
                </a:moveTo>
                <a:lnTo>
                  <a:pt x="3835" y="19329"/>
                </a:lnTo>
                <a:lnTo>
                  <a:pt x="2679" y="16268"/>
                </a:lnTo>
                <a:lnTo>
                  <a:pt x="1638" y="13195"/>
                </a:lnTo>
                <a:lnTo>
                  <a:pt x="0" y="13944"/>
                </a:lnTo>
                <a:lnTo>
                  <a:pt x="1155" y="15100"/>
                </a:lnTo>
                <a:lnTo>
                  <a:pt x="1739" y="23228"/>
                </a:lnTo>
                <a:lnTo>
                  <a:pt x="4648" y="21488"/>
                </a:lnTo>
                <a:lnTo>
                  <a:pt x="5803" y="18580"/>
                </a:lnTo>
                <a:close/>
              </a:path>
              <a:path w="48895" h="27305">
                <a:moveTo>
                  <a:pt x="5803" y="16827"/>
                </a:moveTo>
                <a:lnTo>
                  <a:pt x="5219" y="18567"/>
                </a:lnTo>
                <a:lnTo>
                  <a:pt x="5803" y="17983"/>
                </a:lnTo>
                <a:lnTo>
                  <a:pt x="5803" y="16827"/>
                </a:lnTo>
                <a:close/>
              </a:path>
              <a:path w="48895" h="27305">
                <a:moveTo>
                  <a:pt x="27876" y="24968"/>
                </a:moveTo>
                <a:lnTo>
                  <a:pt x="26708" y="26123"/>
                </a:lnTo>
                <a:lnTo>
                  <a:pt x="27292" y="26708"/>
                </a:lnTo>
                <a:lnTo>
                  <a:pt x="27292" y="26123"/>
                </a:lnTo>
                <a:lnTo>
                  <a:pt x="27876" y="25552"/>
                </a:lnTo>
                <a:lnTo>
                  <a:pt x="27876" y="24968"/>
                </a:lnTo>
                <a:close/>
              </a:path>
              <a:path w="48895" h="27305">
                <a:moveTo>
                  <a:pt x="29032" y="23799"/>
                </a:moveTo>
                <a:lnTo>
                  <a:pt x="28448" y="24384"/>
                </a:lnTo>
                <a:lnTo>
                  <a:pt x="29032" y="24384"/>
                </a:lnTo>
                <a:lnTo>
                  <a:pt x="29032" y="23799"/>
                </a:lnTo>
                <a:close/>
              </a:path>
              <a:path w="48895" h="27305">
                <a:moveTo>
                  <a:pt x="31940" y="22059"/>
                </a:moveTo>
                <a:lnTo>
                  <a:pt x="29616" y="24384"/>
                </a:lnTo>
                <a:lnTo>
                  <a:pt x="30187" y="24384"/>
                </a:lnTo>
                <a:lnTo>
                  <a:pt x="30772" y="24968"/>
                </a:lnTo>
                <a:lnTo>
                  <a:pt x="31940" y="22059"/>
                </a:lnTo>
                <a:close/>
              </a:path>
              <a:path w="48895" h="27305">
                <a:moveTo>
                  <a:pt x="48768" y="2324"/>
                </a:moveTo>
                <a:lnTo>
                  <a:pt x="47028" y="0"/>
                </a:lnTo>
                <a:lnTo>
                  <a:pt x="42964" y="4064"/>
                </a:lnTo>
                <a:lnTo>
                  <a:pt x="42964" y="4648"/>
                </a:lnTo>
                <a:lnTo>
                  <a:pt x="43548" y="4648"/>
                </a:lnTo>
                <a:lnTo>
                  <a:pt x="43548" y="5232"/>
                </a:lnTo>
                <a:lnTo>
                  <a:pt x="44132" y="5232"/>
                </a:lnTo>
                <a:lnTo>
                  <a:pt x="44132" y="6388"/>
                </a:lnTo>
                <a:lnTo>
                  <a:pt x="44704" y="7556"/>
                </a:lnTo>
                <a:lnTo>
                  <a:pt x="45288" y="9296"/>
                </a:lnTo>
                <a:lnTo>
                  <a:pt x="46443" y="11036"/>
                </a:lnTo>
                <a:lnTo>
                  <a:pt x="47612" y="12192"/>
                </a:lnTo>
                <a:lnTo>
                  <a:pt x="47612" y="11607"/>
                </a:lnTo>
                <a:lnTo>
                  <a:pt x="48196" y="11607"/>
                </a:lnTo>
                <a:lnTo>
                  <a:pt x="48196" y="11036"/>
                </a:lnTo>
                <a:lnTo>
                  <a:pt x="48768" y="232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2" name="object 5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366678" y="5914238"/>
            <a:ext cx="3921175" cy="4364659"/>
          </a:xfrm>
          <a:prstGeom prst="rect">
            <a:avLst/>
          </a:prstGeom>
        </p:spPr>
      </p:pic>
      <p:sp>
        <p:nvSpPr>
          <p:cNvPr id="53" name="object 53"/>
          <p:cNvSpPr/>
          <p:nvPr/>
        </p:nvSpPr>
        <p:spPr>
          <a:xfrm>
            <a:off x="7010185" y="828938"/>
            <a:ext cx="8890" cy="6350"/>
          </a:xfrm>
          <a:custGeom>
            <a:avLst/>
            <a:gdLst/>
            <a:ahLst/>
            <a:cxnLst/>
            <a:rect l="l" t="t" r="r" b="b"/>
            <a:pathLst>
              <a:path w="8890" h="6350">
                <a:moveTo>
                  <a:pt x="8709" y="5803"/>
                </a:moveTo>
                <a:lnTo>
                  <a:pt x="1741" y="2321"/>
                </a:lnTo>
                <a:lnTo>
                  <a:pt x="0" y="2901"/>
                </a:lnTo>
                <a:lnTo>
                  <a:pt x="27" y="734"/>
                </a:lnTo>
                <a:lnTo>
                  <a:pt x="3266" y="1233"/>
                </a:lnTo>
                <a:lnTo>
                  <a:pt x="6613" y="1840"/>
                </a:lnTo>
                <a:lnTo>
                  <a:pt x="6967" y="0"/>
                </a:lnTo>
                <a:lnTo>
                  <a:pt x="8709" y="2321"/>
                </a:lnTo>
                <a:lnTo>
                  <a:pt x="8709" y="580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962251" y="509722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322" y="580"/>
                </a:moveTo>
                <a:lnTo>
                  <a:pt x="0" y="580"/>
                </a:lnTo>
                <a:lnTo>
                  <a:pt x="1161" y="0"/>
                </a:lnTo>
                <a:lnTo>
                  <a:pt x="2903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7547859" y="52375"/>
            <a:ext cx="1270" cy="3810"/>
          </a:xfrm>
          <a:custGeom>
            <a:avLst/>
            <a:gdLst/>
            <a:ahLst/>
            <a:cxnLst/>
            <a:rect l="l" t="t" r="r" b="b"/>
            <a:pathLst>
              <a:path w="1270" h="3809">
                <a:moveTo>
                  <a:pt x="1161" y="3482"/>
                </a:moveTo>
                <a:lnTo>
                  <a:pt x="0" y="580"/>
                </a:lnTo>
                <a:lnTo>
                  <a:pt x="0" y="0"/>
                </a:lnTo>
                <a:lnTo>
                  <a:pt x="1161" y="1741"/>
                </a:lnTo>
                <a:lnTo>
                  <a:pt x="1161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906363" y="14033"/>
            <a:ext cx="19685" cy="56515"/>
          </a:xfrm>
          <a:custGeom>
            <a:avLst/>
            <a:gdLst/>
            <a:ahLst/>
            <a:cxnLst/>
            <a:rect l="l" t="t" r="r" b="b"/>
            <a:pathLst>
              <a:path w="19685" h="56515">
                <a:moveTo>
                  <a:pt x="4648" y="8128"/>
                </a:moveTo>
                <a:lnTo>
                  <a:pt x="4064" y="5816"/>
                </a:lnTo>
                <a:lnTo>
                  <a:pt x="2908" y="7556"/>
                </a:lnTo>
                <a:lnTo>
                  <a:pt x="1155" y="9867"/>
                </a:lnTo>
                <a:lnTo>
                  <a:pt x="2324" y="12192"/>
                </a:lnTo>
                <a:lnTo>
                  <a:pt x="4648" y="9867"/>
                </a:lnTo>
                <a:lnTo>
                  <a:pt x="4648" y="8128"/>
                </a:lnTo>
                <a:close/>
              </a:path>
              <a:path w="19685" h="56515">
                <a:moveTo>
                  <a:pt x="5803" y="1739"/>
                </a:moveTo>
                <a:lnTo>
                  <a:pt x="0" y="0"/>
                </a:lnTo>
                <a:lnTo>
                  <a:pt x="1739" y="1739"/>
                </a:lnTo>
                <a:lnTo>
                  <a:pt x="2895" y="4064"/>
                </a:lnTo>
                <a:lnTo>
                  <a:pt x="4064" y="5803"/>
                </a:lnTo>
                <a:lnTo>
                  <a:pt x="5219" y="3479"/>
                </a:lnTo>
                <a:lnTo>
                  <a:pt x="5803" y="1739"/>
                </a:lnTo>
                <a:close/>
              </a:path>
              <a:path w="19685" h="56515">
                <a:moveTo>
                  <a:pt x="17995" y="34836"/>
                </a:moveTo>
                <a:lnTo>
                  <a:pt x="15671" y="33096"/>
                </a:lnTo>
                <a:lnTo>
                  <a:pt x="15100" y="34836"/>
                </a:lnTo>
                <a:lnTo>
                  <a:pt x="17995" y="34836"/>
                </a:lnTo>
                <a:close/>
              </a:path>
              <a:path w="19685" h="56515">
                <a:moveTo>
                  <a:pt x="19164" y="56299"/>
                </a:moveTo>
                <a:lnTo>
                  <a:pt x="17995" y="53975"/>
                </a:lnTo>
                <a:lnTo>
                  <a:pt x="17411" y="54559"/>
                </a:lnTo>
                <a:lnTo>
                  <a:pt x="17995" y="55714"/>
                </a:lnTo>
                <a:lnTo>
                  <a:pt x="19164" y="5629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634609" y="1106251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1161" y="3482"/>
                </a:moveTo>
                <a:lnTo>
                  <a:pt x="0" y="2901"/>
                </a:lnTo>
                <a:lnTo>
                  <a:pt x="0" y="580"/>
                </a:lnTo>
                <a:lnTo>
                  <a:pt x="1741" y="0"/>
                </a:lnTo>
                <a:lnTo>
                  <a:pt x="2322" y="1741"/>
                </a:lnTo>
                <a:lnTo>
                  <a:pt x="2903" y="2901"/>
                </a:lnTo>
                <a:lnTo>
                  <a:pt x="1161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941900" y="387159"/>
            <a:ext cx="27305" cy="55244"/>
          </a:xfrm>
          <a:custGeom>
            <a:avLst/>
            <a:gdLst/>
            <a:ahLst/>
            <a:cxnLst/>
            <a:rect l="l" t="t" r="r" b="b"/>
            <a:pathLst>
              <a:path w="27304" h="55245">
                <a:moveTo>
                  <a:pt x="2311" y="11607"/>
                </a:moveTo>
                <a:lnTo>
                  <a:pt x="1739" y="11607"/>
                </a:lnTo>
                <a:lnTo>
                  <a:pt x="0" y="12192"/>
                </a:lnTo>
                <a:lnTo>
                  <a:pt x="2311" y="11607"/>
                </a:lnTo>
                <a:close/>
              </a:path>
              <a:path w="27304" h="55245">
                <a:moveTo>
                  <a:pt x="12420" y="53505"/>
                </a:moveTo>
                <a:lnTo>
                  <a:pt x="9867" y="53390"/>
                </a:lnTo>
                <a:lnTo>
                  <a:pt x="4064" y="54546"/>
                </a:lnTo>
                <a:lnTo>
                  <a:pt x="12420" y="53505"/>
                </a:lnTo>
                <a:close/>
              </a:path>
              <a:path w="27304" h="55245">
                <a:moveTo>
                  <a:pt x="13639" y="53568"/>
                </a:moveTo>
                <a:lnTo>
                  <a:pt x="13347" y="53390"/>
                </a:lnTo>
                <a:lnTo>
                  <a:pt x="12420" y="53505"/>
                </a:lnTo>
                <a:lnTo>
                  <a:pt x="13639" y="53568"/>
                </a:lnTo>
                <a:close/>
              </a:path>
              <a:path w="27304" h="55245">
                <a:moveTo>
                  <a:pt x="14516" y="0"/>
                </a:moveTo>
                <a:lnTo>
                  <a:pt x="13347" y="571"/>
                </a:lnTo>
                <a:lnTo>
                  <a:pt x="14516" y="571"/>
                </a:lnTo>
                <a:lnTo>
                  <a:pt x="14516" y="0"/>
                </a:lnTo>
                <a:close/>
              </a:path>
              <a:path w="27304" h="55245">
                <a:moveTo>
                  <a:pt x="26708" y="53390"/>
                </a:moveTo>
                <a:lnTo>
                  <a:pt x="22644" y="53975"/>
                </a:lnTo>
                <a:lnTo>
                  <a:pt x="13639" y="53568"/>
                </a:lnTo>
                <a:lnTo>
                  <a:pt x="16256" y="55130"/>
                </a:lnTo>
                <a:lnTo>
                  <a:pt x="23215" y="53975"/>
                </a:lnTo>
                <a:lnTo>
                  <a:pt x="26708" y="5339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189254" y="81140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4">
                <a:moveTo>
                  <a:pt x="580" y="580"/>
                </a:moveTo>
                <a:lnTo>
                  <a:pt x="0" y="580"/>
                </a:lnTo>
                <a:lnTo>
                  <a:pt x="0" y="0"/>
                </a:lnTo>
                <a:lnTo>
                  <a:pt x="1741" y="0"/>
                </a:lnTo>
                <a:lnTo>
                  <a:pt x="580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474930" y="996549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0" y="6964"/>
                </a:moveTo>
                <a:lnTo>
                  <a:pt x="1741" y="1160"/>
                </a:lnTo>
                <a:lnTo>
                  <a:pt x="2322" y="580"/>
                </a:lnTo>
                <a:lnTo>
                  <a:pt x="3483" y="580"/>
                </a:lnTo>
                <a:lnTo>
                  <a:pt x="4064" y="0"/>
                </a:lnTo>
                <a:lnTo>
                  <a:pt x="3483" y="1741"/>
                </a:lnTo>
                <a:lnTo>
                  <a:pt x="2322" y="4062"/>
                </a:lnTo>
                <a:lnTo>
                  <a:pt x="0" y="696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987188" y="55429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4">
                <a:moveTo>
                  <a:pt x="1741" y="0"/>
                </a:moveTo>
                <a:lnTo>
                  <a:pt x="580" y="0"/>
                </a:lnTo>
                <a:lnTo>
                  <a:pt x="0" y="580"/>
                </a:lnTo>
                <a:lnTo>
                  <a:pt x="580" y="0"/>
                </a:lnTo>
                <a:lnTo>
                  <a:pt x="1741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178220" y="806760"/>
            <a:ext cx="2540" cy="2540"/>
          </a:xfrm>
          <a:custGeom>
            <a:avLst/>
            <a:gdLst/>
            <a:ahLst/>
            <a:cxnLst/>
            <a:rect l="l" t="t" r="r" b="b"/>
            <a:pathLst>
              <a:path w="2539" h="2540">
                <a:moveTo>
                  <a:pt x="580" y="2321"/>
                </a:moveTo>
                <a:lnTo>
                  <a:pt x="0" y="1160"/>
                </a:lnTo>
                <a:lnTo>
                  <a:pt x="2322" y="0"/>
                </a:lnTo>
                <a:lnTo>
                  <a:pt x="580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865834" y="81857"/>
            <a:ext cx="3175" cy="2540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2903" y="2321"/>
                </a:moveTo>
                <a:lnTo>
                  <a:pt x="580" y="1160"/>
                </a:lnTo>
                <a:lnTo>
                  <a:pt x="0" y="0"/>
                </a:lnTo>
                <a:lnTo>
                  <a:pt x="2322" y="1741"/>
                </a:lnTo>
                <a:lnTo>
                  <a:pt x="2903" y="1741"/>
                </a:lnTo>
                <a:lnTo>
                  <a:pt x="2903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900091" y="172973"/>
            <a:ext cx="6985" cy="3810"/>
          </a:xfrm>
          <a:custGeom>
            <a:avLst/>
            <a:gdLst/>
            <a:ahLst/>
            <a:cxnLst/>
            <a:rect l="l" t="t" r="r" b="b"/>
            <a:pathLst>
              <a:path w="6985" h="3810">
                <a:moveTo>
                  <a:pt x="0" y="3482"/>
                </a:moveTo>
                <a:lnTo>
                  <a:pt x="0" y="1741"/>
                </a:lnTo>
                <a:lnTo>
                  <a:pt x="1161" y="0"/>
                </a:lnTo>
                <a:lnTo>
                  <a:pt x="2322" y="1160"/>
                </a:lnTo>
                <a:lnTo>
                  <a:pt x="4064" y="1741"/>
                </a:lnTo>
                <a:lnTo>
                  <a:pt x="6387" y="2321"/>
                </a:lnTo>
                <a:lnTo>
                  <a:pt x="0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939563" y="349998"/>
            <a:ext cx="13970" cy="1270"/>
          </a:xfrm>
          <a:custGeom>
            <a:avLst/>
            <a:gdLst/>
            <a:ahLst/>
            <a:cxnLst/>
            <a:rect l="l" t="t" r="r" b="b"/>
            <a:pathLst>
              <a:path w="13970" h="1270">
                <a:moveTo>
                  <a:pt x="1752" y="0"/>
                </a:moveTo>
                <a:lnTo>
                  <a:pt x="584" y="0"/>
                </a:lnTo>
                <a:lnTo>
                  <a:pt x="0" y="1155"/>
                </a:lnTo>
                <a:lnTo>
                  <a:pt x="584" y="571"/>
                </a:lnTo>
                <a:lnTo>
                  <a:pt x="1752" y="0"/>
                </a:lnTo>
                <a:close/>
              </a:path>
              <a:path w="13970" h="1270">
                <a:moveTo>
                  <a:pt x="13360" y="0"/>
                </a:moveTo>
                <a:lnTo>
                  <a:pt x="12192" y="0"/>
                </a:lnTo>
                <a:lnTo>
                  <a:pt x="11036" y="571"/>
                </a:lnTo>
                <a:lnTo>
                  <a:pt x="12192" y="571"/>
                </a:lnTo>
                <a:lnTo>
                  <a:pt x="1336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898347" y="168906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2322" y="4643"/>
                </a:moveTo>
                <a:lnTo>
                  <a:pt x="580" y="3482"/>
                </a:lnTo>
                <a:lnTo>
                  <a:pt x="0" y="1741"/>
                </a:lnTo>
                <a:lnTo>
                  <a:pt x="1741" y="0"/>
                </a:lnTo>
                <a:lnTo>
                  <a:pt x="3483" y="1160"/>
                </a:lnTo>
                <a:lnTo>
                  <a:pt x="2322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485958" y="1014523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2322" y="4643"/>
                </a:moveTo>
                <a:lnTo>
                  <a:pt x="1161" y="3482"/>
                </a:lnTo>
                <a:lnTo>
                  <a:pt x="0" y="0"/>
                </a:lnTo>
                <a:lnTo>
                  <a:pt x="2322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939440" y="1262345"/>
            <a:ext cx="635" cy="1905"/>
          </a:xfrm>
          <a:custGeom>
            <a:avLst/>
            <a:gdLst/>
            <a:ahLst/>
            <a:cxnLst/>
            <a:rect l="l" t="t" r="r" b="b"/>
            <a:pathLst>
              <a:path w="635" h="1905">
                <a:moveTo>
                  <a:pt x="0" y="1741"/>
                </a:moveTo>
                <a:lnTo>
                  <a:pt x="0" y="580"/>
                </a:lnTo>
                <a:lnTo>
                  <a:pt x="580" y="0"/>
                </a:lnTo>
                <a:lnTo>
                  <a:pt x="0" y="58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5858142" y="1208366"/>
            <a:ext cx="22225" cy="18415"/>
          </a:xfrm>
          <a:custGeom>
            <a:avLst/>
            <a:gdLst/>
            <a:ahLst/>
            <a:cxnLst/>
            <a:rect l="l" t="t" r="r" b="b"/>
            <a:pathLst>
              <a:path w="22225" h="18415">
                <a:moveTo>
                  <a:pt x="2324" y="15087"/>
                </a:moveTo>
                <a:lnTo>
                  <a:pt x="1739" y="15671"/>
                </a:lnTo>
                <a:lnTo>
                  <a:pt x="1155" y="15671"/>
                </a:lnTo>
                <a:lnTo>
                  <a:pt x="584" y="16256"/>
                </a:lnTo>
                <a:lnTo>
                  <a:pt x="584" y="16827"/>
                </a:lnTo>
                <a:lnTo>
                  <a:pt x="0" y="17995"/>
                </a:lnTo>
                <a:lnTo>
                  <a:pt x="584" y="17411"/>
                </a:lnTo>
                <a:lnTo>
                  <a:pt x="1739" y="16827"/>
                </a:lnTo>
                <a:lnTo>
                  <a:pt x="2324" y="15087"/>
                </a:lnTo>
                <a:close/>
              </a:path>
              <a:path w="22225" h="18415">
                <a:moveTo>
                  <a:pt x="22072" y="0"/>
                </a:moveTo>
                <a:lnTo>
                  <a:pt x="21488" y="0"/>
                </a:lnTo>
                <a:lnTo>
                  <a:pt x="22072" y="1168"/>
                </a:lnTo>
                <a:lnTo>
                  <a:pt x="22072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270406" y="1261755"/>
            <a:ext cx="635" cy="2540"/>
          </a:xfrm>
          <a:custGeom>
            <a:avLst/>
            <a:gdLst/>
            <a:ahLst/>
            <a:cxnLst/>
            <a:rect l="l" t="t" r="r" b="b"/>
            <a:pathLst>
              <a:path w="635" h="2540">
                <a:moveTo>
                  <a:pt x="580" y="2321"/>
                </a:moveTo>
                <a:lnTo>
                  <a:pt x="0" y="2321"/>
                </a:lnTo>
                <a:lnTo>
                  <a:pt x="580" y="0"/>
                </a:lnTo>
                <a:lnTo>
                  <a:pt x="580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5560277" y="1076610"/>
            <a:ext cx="3810" cy="635"/>
          </a:xfrm>
          <a:custGeom>
            <a:avLst/>
            <a:gdLst/>
            <a:ahLst/>
            <a:cxnLst/>
            <a:rect l="l" t="t" r="r" b="b"/>
            <a:pathLst>
              <a:path w="3810" h="634">
                <a:moveTo>
                  <a:pt x="1161" y="580"/>
                </a:moveTo>
                <a:lnTo>
                  <a:pt x="0" y="0"/>
                </a:lnTo>
                <a:lnTo>
                  <a:pt x="3483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5858147" y="1220544"/>
            <a:ext cx="2540" cy="4445"/>
          </a:xfrm>
          <a:custGeom>
            <a:avLst/>
            <a:gdLst/>
            <a:ahLst/>
            <a:cxnLst/>
            <a:rect l="l" t="t" r="r" b="b"/>
            <a:pathLst>
              <a:path w="2539" h="4444">
                <a:moveTo>
                  <a:pt x="1161" y="4062"/>
                </a:moveTo>
                <a:lnTo>
                  <a:pt x="0" y="4062"/>
                </a:lnTo>
                <a:lnTo>
                  <a:pt x="580" y="3482"/>
                </a:lnTo>
                <a:lnTo>
                  <a:pt x="2322" y="0"/>
                </a:lnTo>
                <a:lnTo>
                  <a:pt x="2322" y="1160"/>
                </a:lnTo>
                <a:lnTo>
                  <a:pt x="1741" y="2321"/>
                </a:lnTo>
                <a:lnTo>
                  <a:pt x="1161" y="406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637502" y="110620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1741" y="5223"/>
                </a:moveTo>
                <a:lnTo>
                  <a:pt x="580" y="4062"/>
                </a:lnTo>
                <a:lnTo>
                  <a:pt x="0" y="2901"/>
                </a:lnTo>
                <a:lnTo>
                  <a:pt x="1741" y="2321"/>
                </a:lnTo>
                <a:lnTo>
                  <a:pt x="5225" y="0"/>
                </a:lnTo>
                <a:lnTo>
                  <a:pt x="1741" y="522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5770461" y="1182242"/>
            <a:ext cx="35560" cy="21590"/>
          </a:xfrm>
          <a:custGeom>
            <a:avLst/>
            <a:gdLst/>
            <a:ahLst/>
            <a:cxnLst/>
            <a:rect l="l" t="t" r="r" b="b"/>
            <a:pathLst>
              <a:path w="35560" h="21590">
                <a:moveTo>
                  <a:pt x="584" y="0"/>
                </a:moveTo>
                <a:lnTo>
                  <a:pt x="0" y="1155"/>
                </a:lnTo>
                <a:lnTo>
                  <a:pt x="0" y="1739"/>
                </a:lnTo>
                <a:lnTo>
                  <a:pt x="584" y="1155"/>
                </a:lnTo>
                <a:lnTo>
                  <a:pt x="584" y="0"/>
                </a:lnTo>
                <a:close/>
              </a:path>
              <a:path w="35560" h="21590">
                <a:moveTo>
                  <a:pt x="21488" y="15087"/>
                </a:moveTo>
                <a:lnTo>
                  <a:pt x="20904" y="12763"/>
                </a:lnTo>
                <a:lnTo>
                  <a:pt x="19748" y="10439"/>
                </a:lnTo>
                <a:lnTo>
                  <a:pt x="21488" y="15087"/>
                </a:lnTo>
                <a:close/>
              </a:path>
              <a:path w="35560" h="21590">
                <a:moveTo>
                  <a:pt x="35420" y="17411"/>
                </a:moveTo>
                <a:lnTo>
                  <a:pt x="34264" y="19735"/>
                </a:lnTo>
                <a:lnTo>
                  <a:pt x="33680" y="21475"/>
                </a:lnTo>
                <a:lnTo>
                  <a:pt x="35420" y="1741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6666389" y="846714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580" y="3482"/>
                </a:moveTo>
                <a:lnTo>
                  <a:pt x="0" y="1160"/>
                </a:lnTo>
                <a:lnTo>
                  <a:pt x="580" y="0"/>
                </a:lnTo>
                <a:lnTo>
                  <a:pt x="3483" y="0"/>
                </a:lnTo>
                <a:lnTo>
                  <a:pt x="3483" y="2321"/>
                </a:lnTo>
                <a:lnTo>
                  <a:pt x="1741" y="2901"/>
                </a:lnTo>
                <a:lnTo>
                  <a:pt x="580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534711" y="309854"/>
            <a:ext cx="10160" cy="15240"/>
          </a:xfrm>
          <a:custGeom>
            <a:avLst/>
            <a:gdLst/>
            <a:ahLst/>
            <a:cxnLst/>
            <a:rect l="l" t="t" r="r" b="b"/>
            <a:pathLst>
              <a:path w="10160" h="15239">
                <a:moveTo>
                  <a:pt x="7543" y="13360"/>
                </a:moveTo>
                <a:lnTo>
                  <a:pt x="3479" y="13360"/>
                </a:lnTo>
                <a:lnTo>
                  <a:pt x="0" y="14516"/>
                </a:lnTo>
                <a:lnTo>
                  <a:pt x="571" y="14516"/>
                </a:lnTo>
                <a:lnTo>
                  <a:pt x="1739" y="15100"/>
                </a:lnTo>
                <a:lnTo>
                  <a:pt x="2895" y="15100"/>
                </a:lnTo>
                <a:lnTo>
                  <a:pt x="7543" y="13360"/>
                </a:lnTo>
                <a:close/>
              </a:path>
              <a:path w="10160" h="15239">
                <a:moveTo>
                  <a:pt x="9867" y="0"/>
                </a:moveTo>
                <a:lnTo>
                  <a:pt x="7543" y="2908"/>
                </a:lnTo>
                <a:lnTo>
                  <a:pt x="8699" y="2324"/>
                </a:lnTo>
                <a:lnTo>
                  <a:pt x="9867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5620067" y="857737"/>
            <a:ext cx="3810" cy="1270"/>
          </a:xfrm>
          <a:custGeom>
            <a:avLst/>
            <a:gdLst/>
            <a:ahLst/>
            <a:cxnLst/>
            <a:rect l="l" t="t" r="r" b="b"/>
            <a:pathLst>
              <a:path w="3810" h="1269">
                <a:moveTo>
                  <a:pt x="2322" y="1160"/>
                </a:moveTo>
                <a:lnTo>
                  <a:pt x="1741" y="580"/>
                </a:lnTo>
                <a:lnTo>
                  <a:pt x="0" y="580"/>
                </a:lnTo>
                <a:lnTo>
                  <a:pt x="1741" y="0"/>
                </a:lnTo>
                <a:lnTo>
                  <a:pt x="3483" y="0"/>
                </a:lnTo>
                <a:lnTo>
                  <a:pt x="2322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532969" y="581472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4">
                <a:moveTo>
                  <a:pt x="2322" y="580"/>
                </a:moveTo>
                <a:lnTo>
                  <a:pt x="580" y="580"/>
                </a:lnTo>
                <a:lnTo>
                  <a:pt x="0" y="0"/>
                </a:lnTo>
                <a:lnTo>
                  <a:pt x="1161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655485" y="13853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3354" y="5803"/>
                </a:moveTo>
                <a:lnTo>
                  <a:pt x="5806" y="4643"/>
                </a:lnTo>
                <a:lnTo>
                  <a:pt x="2903" y="3482"/>
                </a:lnTo>
                <a:lnTo>
                  <a:pt x="0" y="0"/>
                </a:lnTo>
                <a:lnTo>
                  <a:pt x="12193" y="4062"/>
                </a:lnTo>
                <a:lnTo>
                  <a:pt x="13354" y="580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5601484" y="793888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741" y="580"/>
                </a:moveTo>
                <a:lnTo>
                  <a:pt x="1451" y="580"/>
                </a:lnTo>
                <a:lnTo>
                  <a:pt x="1741" y="0"/>
                </a:lnTo>
                <a:lnTo>
                  <a:pt x="1741" y="580"/>
                </a:lnTo>
                <a:close/>
              </a:path>
              <a:path w="1904" h="1270">
                <a:moveTo>
                  <a:pt x="1161" y="1160"/>
                </a:moveTo>
                <a:lnTo>
                  <a:pt x="0" y="1160"/>
                </a:lnTo>
                <a:lnTo>
                  <a:pt x="1161" y="580"/>
                </a:lnTo>
                <a:lnTo>
                  <a:pt x="1451" y="580"/>
                </a:lnTo>
                <a:lnTo>
                  <a:pt x="116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5533549" y="599458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322" y="580"/>
                </a:moveTo>
                <a:lnTo>
                  <a:pt x="0" y="0"/>
                </a:lnTo>
                <a:lnTo>
                  <a:pt x="2903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5542839" y="245421"/>
            <a:ext cx="2540" cy="1905"/>
          </a:xfrm>
          <a:custGeom>
            <a:avLst/>
            <a:gdLst/>
            <a:ahLst/>
            <a:cxnLst/>
            <a:rect l="l" t="t" r="r" b="b"/>
            <a:pathLst>
              <a:path w="2539" h="1904">
                <a:moveTo>
                  <a:pt x="2322" y="1741"/>
                </a:moveTo>
                <a:lnTo>
                  <a:pt x="0" y="0"/>
                </a:lnTo>
                <a:lnTo>
                  <a:pt x="1741" y="580"/>
                </a:lnTo>
                <a:lnTo>
                  <a:pt x="2322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5591612" y="15004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4645" y="2321"/>
                </a:moveTo>
                <a:lnTo>
                  <a:pt x="4064" y="1741"/>
                </a:lnTo>
                <a:lnTo>
                  <a:pt x="2903" y="1160"/>
                </a:lnTo>
                <a:lnTo>
                  <a:pt x="0" y="0"/>
                </a:lnTo>
                <a:lnTo>
                  <a:pt x="1161" y="0"/>
                </a:lnTo>
                <a:lnTo>
                  <a:pt x="2322" y="580"/>
                </a:lnTo>
                <a:lnTo>
                  <a:pt x="4064" y="1160"/>
                </a:lnTo>
                <a:lnTo>
                  <a:pt x="4645" y="1741"/>
                </a:lnTo>
                <a:lnTo>
                  <a:pt x="4645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5533547" y="186797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1161" y="2321"/>
                </a:moveTo>
                <a:lnTo>
                  <a:pt x="0" y="1160"/>
                </a:lnTo>
                <a:lnTo>
                  <a:pt x="1161" y="580"/>
                </a:lnTo>
                <a:lnTo>
                  <a:pt x="1741" y="0"/>
                </a:lnTo>
                <a:lnTo>
                  <a:pt x="3483" y="1160"/>
                </a:lnTo>
                <a:lnTo>
                  <a:pt x="3483" y="1741"/>
                </a:lnTo>
                <a:lnTo>
                  <a:pt x="1161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5576506" y="-1245"/>
            <a:ext cx="20955" cy="57150"/>
          </a:xfrm>
          <a:custGeom>
            <a:avLst/>
            <a:gdLst/>
            <a:ahLst/>
            <a:cxnLst/>
            <a:rect l="l" t="t" r="r" b="b"/>
            <a:pathLst>
              <a:path w="20954" h="57150">
                <a:moveTo>
                  <a:pt x="4064" y="56870"/>
                </a:moveTo>
                <a:lnTo>
                  <a:pt x="0" y="55130"/>
                </a:lnTo>
                <a:lnTo>
                  <a:pt x="2324" y="56299"/>
                </a:lnTo>
                <a:lnTo>
                  <a:pt x="4064" y="56870"/>
                </a:lnTo>
                <a:close/>
              </a:path>
              <a:path w="20954" h="57150">
                <a:moveTo>
                  <a:pt x="4648" y="584"/>
                </a:moveTo>
                <a:lnTo>
                  <a:pt x="4064" y="0"/>
                </a:lnTo>
                <a:lnTo>
                  <a:pt x="3479" y="0"/>
                </a:lnTo>
                <a:lnTo>
                  <a:pt x="3479" y="584"/>
                </a:lnTo>
                <a:lnTo>
                  <a:pt x="4648" y="584"/>
                </a:lnTo>
                <a:close/>
              </a:path>
              <a:path w="20954" h="57150">
                <a:moveTo>
                  <a:pt x="20904" y="18580"/>
                </a:moveTo>
                <a:lnTo>
                  <a:pt x="19748" y="17411"/>
                </a:lnTo>
                <a:lnTo>
                  <a:pt x="17995" y="16256"/>
                </a:lnTo>
                <a:lnTo>
                  <a:pt x="18580" y="16827"/>
                </a:lnTo>
                <a:lnTo>
                  <a:pt x="18580" y="17411"/>
                </a:lnTo>
                <a:lnTo>
                  <a:pt x="19164" y="17411"/>
                </a:lnTo>
                <a:lnTo>
                  <a:pt x="20320" y="18580"/>
                </a:lnTo>
                <a:lnTo>
                  <a:pt x="20904" y="18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5531223" y="183889"/>
            <a:ext cx="6350" cy="3175"/>
          </a:xfrm>
          <a:custGeom>
            <a:avLst/>
            <a:gdLst/>
            <a:ahLst/>
            <a:cxnLst/>
            <a:rect l="l" t="t" r="r" b="b"/>
            <a:pathLst>
              <a:path w="6350" h="3175">
                <a:moveTo>
                  <a:pt x="4645" y="2901"/>
                </a:moveTo>
                <a:lnTo>
                  <a:pt x="3483" y="2321"/>
                </a:lnTo>
                <a:lnTo>
                  <a:pt x="0" y="0"/>
                </a:lnTo>
                <a:lnTo>
                  <a:pt x="5806" y="1160"/>
                </a:lnTo>
                <a:lnTo>
                  <a:pt x="5806" y="1741"/>
                </a:lnTo>
                <a:lnTo>
                  <a:pt x="4645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566054" y="64909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1739" y="16256"/>
                </a:moveTo>
                <a:lnTo>
                  <a:pt x="1155" y="15671"/>
                </a:lnTo>
                <a:lnTo>
                  <a:pt x="0" y="15671"/>
                </a:lnTo>
                <a:lnTo>
                  <a:pt x="584" y="16256"/>
                </a:lnTo>
                <a:lnTo>
                  <a:pt x="1739" y="16256"/>
                </a:lnTo>
                <a:close/>
              </a:path>
              <a:path w="10160" h="16509">
                <a:moveTo>
                  <a:pt x="9867" y="0"/>
                </a:moveTo>
                <a:lnTo>
                  <a:pt x="7543" y="0"/>
                </a:lnTo>
                <a:lnTo>
                  <a:pt x="6388" y="584"/>
                </a:lnTo>
                <a:lnTo>
                  <a:pt x="5803" y="1168"/>
                </a:lnTo>
                <a:lnTo>
                  <a:pt x="9867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5530060" y="593056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4">
                <a:moveTo>
                  <a:pt x="1161" y="580"/>
                </a:moveTo>
                <a:lnTo>
                  <a:pt x="0" y="0"/>
                </a:lnTo>
                <a:lnTo>
                  <a:pt x="1741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5665927" y="688822"/>
            <a:ext cx="31750" cy="9525"/>
          </a:xfrm>
          <a:custGeom>
            <a:avLst/>
            <a:gdLst/>
            <a:ahLst/>
            <a:cxnLst/>
            <a:rect l="l" t="t" r="r" b="b"/>
            <a:pathLst>
              <a:path w="31750" h="9525">
                <a:moveTo>
                  <a:pt x="1155" y="4064"/>
                </a:moveTo>
                <a:lnTo>
                  <a:pt x="0" y="4064"/>
                </a:lnTo>
                <a:lnTo>
                  <a:pt x="571" y="4635"/>
                </a:lnTo>
                <a:lnTo>
                  <a:pt x="1155" y="4064"/>
                </a:lnTo>
                <a:close/>
              </a:path>
              <a:path w="31750" h="9525">
                <a:moveTo>
                  <a:pt x="2895" y="4635"/>
                </a:moveTo>
                <a:lnTo>
                  <a:pt x="2324" y="4064"/>
                </a:lnTo>
                <a:lnTo>
                  <a:pt x="1155" y="4635"/>
                </a:lnTo>
                <a:lnTo>
                  <a:pt x="2895" y="4635"/>
                </a:lnTo>
                <a:close/>
              </a:path>
              <a:path w="31750" h="9525">
                <a:moveTo>
                  <a:pt x="5803" y="4635"/>
                </a:moveTo>
                <a:lnTo>
                  <a:pt x="2895" y="4051"/>
                </a:lnTo>
                <a:lnTo>
                  <a:pt x="2895" y="4635"/>
                </a:lnTo>
                <a:lnTo>
                  <a:pt x="2895" y="5219"/>
                </a:lnTo>
                <a:lnTo>
                  <a:pt x="5803" y="4635"/>
                </a:lnTo>
                <a:close/>
              </a:path>
              <a:path w="31750" h="9525">
                <a:moveTo>
                  <a:pt x="31356" y="0"/>
                </a:moveTo>
                <a:lnTo>
                  <a:pt x="25857" y="673"/>
                </a:lnTo>
                <a:lnTo>
                  <a:pt x="19227" y="1879"/>
                </a:lnTo>
                <a:lnTo>
                  <a:pt x="11836" y="3759"/>
                </a:lnTo>
                <a:lnTo>
                  <a:pt x="4064" y="6388"/>
                </a:lnTo>
                <a:lnTo>
                  <a:pt x="10261" y="5270"/>
                </a:lnTo>
                <a:lnTo>
                  <a:pt x="17449" y="4343"/>
                </a:lnTo>
                <a:lnTo>
                  <a:pt x="24968" y="2895"/>
                </a:lnTo>
                <a:lnTo>
                  <a:pt x="26708" y="3479"/>
                </a:lnTo>
                <a:lnTo>
                  <a:pt x="21475" y="5803"/>
                </a:lnTo>
                <a:lnTo>
                  <a:pt x="17411" y="6959"/>
                </a:lnTo>
                <a:lnTo>
                  <a:pt x="20320" y="6388"/>
                </a:lnTo>
                <a:lnTo>
                  <a:pt x="15100" y="9283"/>
                </a:lnTo>
                <a:lnTo>
                  <a:pt x="22644" y="7543"/>
                </a:lnTo>
                <a:lnTo>
                  <a:pt x="31356" y="3479"/>
                </a:lnTo>
                <a:lnTo>
                  <a:pt x="31356" y="1739"/>
                </a:lnTo>
                <a:lnTo>
                  <a:pt x="23228" y="2324"/>
                </a:lnTo>
                <a:lnTo>
                  <a:pt x="25539" y="1155"/>
                </a:lnTo>
                <a:lnTo>
                  <a:pt x="29032" y="584"/>
                </a:lnTo>
                <a:lnTo>
                  <a:pt x="31356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5623540" y="859439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580" y="1160"/>
                </a:moveTo>
                <a:lnTo>
                  <a:pt x="0" y="580"/>
                </a:lnTo>
                <a:lnTo>
                  <a:pt x="0" y="0"/>
                </a:lnTo>
                <a:lnTo>
                  <a:pt x="58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5624121" y="89846"/>
            <a:ext cx="9525" cy="3810"/>
          </a:xfrm>
          <a:custGeom>
            <a:avLst/>
            <a:gdLst/>
            <a:ahLst/>
            <a:cxnLst/>
            <a:rect l="l" t="t" r="r" b="b"/>
            <a:pathLst>
              <a:path w="9525" h="3809">
                <a:moveTo>
                  <a:pt x="2322" y="2901"/>
                </a:moveTo>
                <a:lnTo>
                  <a:pt x="0" y="2901"/>
                </a:lnTo>
                <a:lnTo>
                  <a:pt x="0" y="0"/>
                </a:lnTo>
                <a:lnTo>
                  <a:pt x="2322" y="2901"/>
                </a:lnTo>
                <a:close/>
              </a:path>
              <a:path w="9525" h="3809">
                <a:moveTo>
                  <a:pt x="3483" y="2998"/>
                </a:moveTo>
                <a:lnTo>
                  <a:pt x="2322" y="2901"/>
                </a:lnTo>
                <a:lnTo>
                  <a:pt x="2903" y="2901"/>
                </a:lnTo>
                <a:lnTo>
                  <a:pt x="3483" y="2998"/>
                </a:lnTo>
                <a:close/>
              </a:path>
              <a:path w="9525" h="3809">
                <a:moveTo>
                  <a:pt x="9290" y="3482"/>
                </a:moveTo>
                <a:lnTo>
                  <a:pt x="6387" y="3482"/>
                </a:lnTo>
                <a:lnTo>
                  <a:pt x="3483" y="2998"/>
                </a:lnTo>
                <a:lnTo>
                  <a:pt x="9290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5673476" y="698669"/>
            <a:ext cx="13970" cy="3810"/>
          </a:xfrm>
          <a:custGeom>
            <a:avLst/>
            <a:gdLst/>
            <a:ahLst/>
            <a:cxnLst/>
            <a:rect l="l" t="t" r="r" b="b"/>
            <a:pathLst>
              <a:path w="13970" h="3809">
                <a:moveTo>
                  <a:pt x="3483" y="3482"/>
                </a:moveTo>
                <a:lnTo>
                  <a:pt x="0" y="2901"/>
                </a:lnTo>
                <a:lnTo>
                  <a:pt x="12193" y="0"/>
                </a:lnTo>
                <a:lnTo>
                  <a:pt x="13935" y="580"/>
                </a:lnTo>
                <a:lnTo>
                  <a:pt x="6967" y="2901"/>
                </a:lnTo>
                <a:lnTo>
                  <a:pt x="3483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674636" y="930242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741"/>
                </a:moveTo>
                <a:lnTo>
                  <a:pt x="580" y="580"/>
                </a:lnTo>
                <a:lnTo>
                  <a:pt x="1161" y="0"/>
                </a:lnTo>
                <a:lnTo>
                  <a:pt x="580" y="116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5787280" y="1010914"/>
            <a:ext cx="5080" cy="5715"/>
          </a:xfrm>
          <a:custGeom>
            <a:avLst/>
            <a:gdLst/>
            <a:ahLst/>
            <a:cxnLst/>
            <a:rect l="l" t="t" r="r" b="b"/>
            <a:pathLst>
              <a:path w="5079" h="5715">
                <a:moveTo>
                  <a:pt x="0" y="5223"/>
                </a:moveTo>
                <a:lnTo>
                  <a:pt x="2322" y="0"/>
                </a:lnTo>
                <a:lnTo>
                  <a:pt x="3483" y="580"/>
                </a:lnTo>
                <a:lnTo>
                  <a:pt x="4645" y="1741"/>
                </a:lnTo>
                <a:lnTo>
                  <a:pt x="2903" y="2321"/>
                </a:lnTo>
                <a:lnTo>
                  <a:pt x="1741" y="4062"/>
                </a:lnTo>
                <a:lnTo>
                  <a:pt x="0" y="522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5618886" y="858849"/>
            <a:ext cx="33655" cy="45720"/>
          </a:xfrm>
          <a:custGeom>
            <a:avLst/>
            <a:gdLst/>
            <a:ahLst/>
            <a:cxnLst/>
            <a:rect l="l" t="t" r="r" b="b"/>
            <a:pathLst>
              <a:path w="33654" h="45719">
                <a:moveTo>
                  <a:pt x="1739" y="1168"/>
                </a:moveTo>
                <a:lnTo>
                  <a:pt x="584" y="1739"/>
                </a:lnTo>
                <a:lnTo>
                  <a:pt x="0" y="2324"/>
                </a:lnTo>
                <a:lnTo>
                  <a:pt x="1739" y="1168"/>
                </a:lnTo>
                <a:close/>
              </a:path>
              <a:path w="33654" h="45719">
                <a:moveTo>
                  <a:pt x="3479" y="0"/>
                </a:moveTo>
                <a:lnTo>
                  <a:pt x="2908" y="0"/>
                </a:lnTo>
                <a:lnTo>
                  <a:pt x="1739" y="1168"/>
                </a:lnTo>
                <a:lnTo>
                  <a:pt x="2908" y="584"/>
                </a:lnTo>
                <a:lnTo>
                  <a:pt x="3479" y="584"/>
                </a:lnTo>
                <a:lnTo>
                  <a:pt x="3479" y="0"/>
                </a:lnTo>
                <a:close/>
              </a:path>
              <a:path w="33654" h="45719">
                <a:moveTo>
                  <a:pt x="33426" y="44043"/>
                </a:moveTo>
                <a:lnTo>
                  <a:pt x="31940" y="45275"/>
                </a:lnTo>
                <a:lnTo>
                  <a:pt x="33096" y="44704"/>
                </a:lnTo>
                <a:lnTo>
                  <a:pt x="33426" y="440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5791344" y="1012069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1741" y="3482"/>
                </a:moveTo>
                <a:lnTo>
                  <a:pt x="580" y="1741"/>
                </a:lnTo>
                <a:lnTo>
                  <a:pt x="0" y="580"/>
                </a:lnTo>
                <a:lnTo>
                  <a:pt x="1741" y="0"/>
                </a:lnTo>
                <a:lnTo>
                  <a:pt x="2903" y="0"/>
                </a:lnTo>
                <a:lnTo>
                  <a:pt x="2903" y="2321"/>
                </a:lnTo>
                <a:lnTo>
                  <a:pt x="1741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5706568" y="835046"/>
            <a:ext cx="11430" cy="5715"/>
          </a:xfrm>
          <a:custGeom>
            <a:avLst/>
            <a:gdLst/>
            <a:ahLst/>
            <a:cxnLst/>
            <a:rect l="l" t="t" r="r" b="b"/>
            <a:pathLst>
              <a:path w="11429" h="5715">
                <a:moveTo>
                  <a:pt x="2903" y="5223"/>
                </a:moveTo>
                <a:lnTo>
                  <a:pt x="0" y="580"/>
                </a:lnTo>
                <a:lnTo>
                  <a:pt x="4645" y="3482"/>
                </a:lnTo>
                <a:lnTo>
                  <a:pt x="11032" y="0"/>
                </a:lnTo>
                <a:lnTo>
                  <a:pt x="5225" y="3482"/>
                </a:lnTo>
                <a:lnTo>
                  <a:pt x="2903" y="522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6104890" y="188493"/>
            <a:ext cx="13970" cy="3175"/>
          </a:xfrm>
          <a:custGeom>
            <a:avLst/>
            <a:gdLst/>
            <a:ahLst/>
            <a:cxnLst/>
            <a:rect l="l" t="t" r="r" b="b"/>
            <a:pathLst>
              <a:path w="13970" h="3175">
                <a:moveTo>
                  <a:pt x="13935" y="2901"/>
                </a:moveTo>
                <a:lnTo>
                  <a:pt x="1161" y="2321"/>
                </a:lnTo>
                <a:lnTo>
                  <a:pt x="0" y="1160"/>
                </a:lnTo>
                <a:lnTo>
                  <a:pt x="6967" y="0"/>
                </a:lnTo>
                <a:lnTo>
                  <a:pt x="10451" y="580"/>
                </a:lnTo>
                <a:lnTo>
                  <a:pt x="13935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5610180" y="218672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1161" y="580"/>
                </a:moveTo>
                <a:lnTo>
                  <a:pt x="0" y="580"/>
                </a:lnTo>
                <a:lnTo>
                  <a:pt x="0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602051" y="439797"/>
            <a:ext cx="6985" cy="2540"/>
          </a:xfrm>
          <a:custGeom>
            <a:avLst/>
            <a:gdLst/>
            <a:ahLst/>
            <a:cxnLst/>
            <a:rect l="l" t="t" r="r" b="b"/>
            <a:pathLst>
              <a:path w="6985" h="2540">
                <a:moveTo>
                  <a:pt x="0" y="2321"/>
                </a:moveTo>
                <a:lnTo>
                  <a:pt x="4064" y="0"/>
                </a:lnTo>
                <a:lnTo>
                  <a:pt x="6967" y="0"/>
                </a:lnTo>
                <a:lnTo>
                  <a:pt x="3483" y="1741"/>
                </a:lnTo>
                <a:lnTo>
                  <a:pt x="0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6124050" y="120583"/>
            <a:ext cx="10795" cy="3175"/>
          </a:xfrm>
          <a:custGeom>
            <a:avLst/>
            <a:gdLst/>
            <a:ahLst/>
            <a:cxnLst/>
            <a:rect l="l" t="t" r="r" b="b"/>
            <a:pathLst>
              <a:path w="10795" h="3175">
                <a:moveTo>
                  <a:pt x="10451" y="2901"/>
                </a:moveTo>
                <a:lnTo>
                  <a:pt x="7548" y="580"/>
                </a:lnTo>
                <a:lnTo>
                  <a:pt x="0" y="580"/>
                </a:lnTo>
                <a:lnTo>
                  <a:pt x="2903" y="0"/>
                </a:lnTo>
                <a:lnTo>
                  <a:pt x="9290" y="0"/>
                </a:lnTo>
                <a:lnTo>
                  <a:pt x="10451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5604954" y="227373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1161" y="580"/>
                </a:moveTo>
                <a:lnTo>
                  <a:pt x="580" y="580"/>
                </a:lnTo>
                <a:lnTo>
                  <a:pt x="0" y="0"/>
                </a:lnTo>
                <a:lnTo>
                  <a:pt x="580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6269790" y="572701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1161" y="4643"/>
                </a:moveTo>
                <a:lnTo>
                  <a:pt x="0" y="0"/>
                </a:lnTo>
                <a:lnTo>
                  <a:pt x="1161" y="1160"/>
                </a:lnTo>
                <a:lnTo>
                  <a:pt x="1741" y="2901"/>
                </a:lnTo>
                <a:lnTo>
                  <a:pt x="1161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5602630" y="450238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580" y="2901"/>
                </a:moveTo>
                <a:lnTo>
                  <a:pt x="0" y="1741"/>
                </a:lnTo>
                <a:lnTo>
                  <a:pt x="1741" y="0"/>
                </a:lnTo>
                <a:lnTo>
                  <a:pt x="580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6241920" y="38163"/>
            <a:ext cx="8255" cy="4445"/>
          </a:xfrm>
          <a:custGeom>
            <a:avLst/>
            <a:gdLst/>
            <a:ahLst/>
            <a:cxnLst/>
            <a:rect l="l" t="t" r="r" b="b"/>
            <a:pathLst>
              <a:path w="8254" h="4445">
                <a:moveTo>
                  <a:pt x="0" y="4062"/>
                </a:moveTo>
                <a:lnTo>
                  <a:pt x="5225" y="0"/>
                </a:lnTo>
                <a:lnTo>
                  <a:pt x="8129" y="580"/>
                </a:lnTo>
                <a:lnTo>
                  <a:pt x="0" y="406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6275596" y="586626"/>
            <a:ext cx="5080" cy="6985"/>
          </a:xfrm>
          <a:custGeom>
            <a:avLst/>
            <a:gdLst/>
            <a:ahLst/>
            <a:cxnLst/>
            <a:rect l="l" t="t" r="r" b="b"/>
            <a:pathLst>
              <a:path w="5079" h="6984">
                <a:moveTo>
                  <a:pt x="0" y="6384"/>
                </a:moveTo>
                <a:lnTo>
                  <a:pt x="2322" y="2901"/>
                </a:lnTo>
                <a:lnTo>
                  <a:pt x="4645" y="0"/>
                </a:lnTo>
                <a:lnTo>
                  <a:pt x="2322" y="5223"/>
                </a:lnTo>
                <a:lnTo>
                  <a:pt x="1161" y="5803"/>
                </a:lnTo>
                <a:lnTo>
                  <a:pt x="580" y="5803"/>
                </a:lnTo>
                <a:lnTo>
                  <a:pt x="0" y="638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6313337" y="276698"/>
            <a:ext cx="11430" cy="5080"/>
          </a:xfrm>
          <a:custGeom>
            <a:avLst/>
            <a:gdLst/>
            <a:ahLst/>
            <a:cxnLst/>
            <a:rect l="l" t="t" r="r" b="b"/>
            <a:pathLst>
              <a:path w="11429" h="5079">
                <a:moveTo>
                  <a:pt x="2322" y="4643"/>
                </a:moveTo>
                <a:lnTo>
                  <a:pt x="0" y="0"/>
                </a:lnTo>
                <a:lnTo>
                  <a:pt x="3974" y="3404"/>
                </a:lnTo>
                <a:lnTo>
                  <a:pt x="2322" y="4643"/>
                </a:lnTo>
                <a:close/>
              </a:path>
              <a:path w="11429" h="5079">
                <a:moveTo>
                  <a:pt x="4064" y="3482"/>
                </a:moveTo>
                <a:lnTo>
                  <a:pt x="4645" y="2901"/>
                </a:lnTo>
                <a:lnTo>
                  <a:pt x="8129" y="1741"/>
                </a:lnTo>
                <a:lnTo>
                  <a:pt x="11032" y="1160"/>
                </a:lnTo>
                <a:lnTo>
                  <a:pt x="4064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5644435" y="541932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40">
                <a:moveTo>
                  <a:pt x="1741" y="2321"/>
                </a:moveTo>
                <a:lnTo>
                  <a:pt x="580" y="1741"/>
                </a:lnTo>
                <a:lnTo>
                  <a:pt x="0" y="1160"/>
                </a:lnTo>
                <a:lnTo>
                  <a:pt x="1741" y="0"/>
                </a:lnTo>
                <a:lnTo>
                  <a:pt x="3483" y="0"/>
                </a:lnTo>
                <a:lnTo>
                  <a:pt x="2322" y="1160"/>
                </a:lnTo>
                <a:lnTo>
                  <a:pt x="1741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5658942" y="640600"/>
            <a:ext cx="12065" cy="44450"/>
          </a:xfrm>
          <a:custGeom>
            <a:avLst/>
            <a:gdLst/>
            <a:ahLst/>
            <a:cxnLst/>
            <a:rect l="l" t="t" r="r" b="b"/>
            <a:pathLst>
              <a:path w="12064" h="44450">
                <a:moveTo>
                  <a:pt x="3492" y="0"/>
                </a:moveTo>
                <a:lnTo>
                  <a:pt x="0" y="2324"/>
                </a:lnTo>
                <a:lnTo>
                  <a:pt x="2324" y="1739"/>
                </a:lnTo>
                <a:lnTo>
                  <a:pt x="3492" y="584"/>
                </a:lnTo>
                <a:lnTo>
                  <a:pt x="3492" y="0"/>
                </a:lnTo>
                <a:close/>
              </a:path>
              <a:path w="12064" h="44450">
                <a:moveTo>
                  <a:pt x="5232" y="9867"/>
                </a:moveTo>
                <a:lnTo>
                  <a:pt x="2870" y="10452"/>
                </a:lnTo>
                <a:lnTo>
                  <a:pt x="4064" y="10452"/>
                </a:lnTo>
                <a:lnTo>
                  <a:pt x="5232" y="9867"/>
                </a:lnTo>
                <a:close/>
              </a:path>
              <a:path w="12064" h="44450">
                <a:moveTo>
                  <a:pt x="6972" y="42951"/>
                </a:moveTo>
                <a:lnTo>
                  <a:pt x="6388" y="42367"/>
                </a:lnTo>
                <a:lnTo>
                  <a:pt x="6388" y="42951"/>
                </a:lnTo>
                <a:lnTo>
                  <a:pt x="6972" y="42951"/>
                </a:lnTo>
                <a:close/>
              </a:path>
              <a:path w="12064" h="44450">
                <a:moveTo>
                  <a:pt x="11620" y="42367"/>
                </a:moveTo>
                <a:lnTo>
                  <a:pt x="8712" y="42951"/>
                </a:lnTo>
                <a:lnTo>
                  <a:pt x="6972" y="42951"/>
                </a:lnTo>
                <a:lnTo>
                  <a:pt x="7543" y="43522"/>
                </a:lnTo>
                <a:lnTo>
                  <a:pt x="6388" y="43522"/>
                </a:lnTo>
                <a:lnTo>
                  <a:pt x="5803" y="44107"/>
                </a:lnTo>
                <a:lnTo>
                  <a:pt x="8128" y="44107"/>
                </a:lnTo>
                <a:lnTo>
                  <a:pt x="7556" y="43535"/>
                </a:lnTo>
                <a:lnTo>
                  <a:pt x="9296" y="42951"/>
                </a:lnTo>
                <a:lnTo>
                  <a:pt x="10452" y="42951"/>
                </a:lnTo>
                <a:lnTo>
                  <a:pt x="11620" y="4236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5606691" y="212845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5">
                <a:moveTo>
                  <a:pt x="2322" y="580"/>
                </a:moveTo>
                <a:lnTo>
                  <a:pt x="0" y="580"/>
                </a:lnTo>
                <a:lnTo>
                  <a:pt x="0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5617723" y="501875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2903" y="1160"/>
                </a:moveTo>
                <a:lnTo>
                  <a:pt x="1161" y="580"/>
                </a:lnTo>
                <a:lnTo>
                  <a:pt x="0" y="0"/>
                </a:lnTo>
                <a:lnTo>
                  <a:pt x="2903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5660109" y="628398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1160"/>
                </a:moveTo>
                <a:lnTo>
                  <a:pt x="0" y="580"/>
                </a:lnTo>
                <a:lnTo>
                  <a:pt x="1161" y="0"/>
                </a:lnTo>
                <a:lnTo>
                  <a:pt x="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5645012" y="543660"/>
            <a:ext cx="6985" cy="1905"/>
          </a:xfrm>
          <a:custGeom>
            <a:avLst/>
            <a:gdLst/>
            <a:ahLst/>
            <a:cxnLst/>
            <a:rect l="l" t="t" r="r" b="b"/>
            <a:pathLst>
              <a:path w="6985" h="1904">
                <a:moveTo>
                  <a:pt x="0" y="1741"/>
                </a:moveTo>
                <a:lnTo>
                  <a:pt x="580" y="1160"/>
                </a:lnTo>
                <a:lnTo>
                  <a:pt x="1161" y="0"/>
                </a:lnTo>
                <a:lnTo>
                  <a:pt x="2322" y="0"/>
                </a:lnTo>
                <a:lnTo>
                  <a:pt x="4645" y="580"/>
                </a:lnTo>
                <a:lnTo>
                  <a:pt x="6387" y="58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6119393" y="220966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4064" y="1155"/>
                </a:moveTo>
                <a:lnTo>
                  <a:pt x="1155" y="1155"/>
                </a:lnTo>
                <a:lnTo>
                  <a:pt x="0" y="1739"/>
                </a:lnTo>
                <a:lnTo>
                  <a:pt x="4064" y="1739"/>
                </a:lnTo>
                <a:lnTo>
                  <a:pt x="4064" y="1155"/>
                </a:lnTo>
                <a:close/>
              </a:path>
              <a:path w="6350" h="3810">
                <a:moveTo>
                  <a:pt x="5219" y="3479"/>
                </a:moveTo>
                <a:lnTo>
                  <a:pt x="4927" y="3187"/>
                </a:lnTo>
                <a:lnTo>
                  <a:pt x="4648" y="3479"/>
                </a:lnTo>
                <a:lnTo>
                  <a:pt x="5219" y="3479"/>
                </a:lnTo>
                <a:close/>
              </a:path>
              <a:path w="6350" h="3810">
                <a:moveTo>
                  <a:pt x="5219" y="2311"/>
                </a:moveTo>
                <a:lnTo>
                  <a:pt x="4648" y="2311"/>
                </a:lnTo>
                <a:lnTo>
                  <a:pt x="4648" y="1739"/>
                </a:lnTo>
                <a:lnTo>
                  <a:pt x="4064" y="1739"/>
                </a:lnTo>
                <a:lnTo>
                  <a:pt x="4648" y="2324"/>
                </a:lnTo>
                <a:lnTo>
                  <a:pt x="4648" y="2895"/>
                </a:lnTo>
                <a:lnTo>
                  <a:pt x="4927" y="3187"/>
                </a:lnTo>
                <a:lnTo>
                  <a:pt x="5219" y="2895"/>
                </a:lnTo>
                <a:lnTo>
                  <a:pt x="5219" y="2311"/>
                </a:lnTo>
                <a:close/>
              </a:path>
              <a:path w="6350" h="3810">
                <a:moveTo>
                  <a:pt x="5803" y="1155"/>
                </a:moveTo>
                <a:lnTo>
                  <a:pt x="5219" y="584"/>
                </a:lnTo>
                <a:lnTo>
                  <a:pt x="4064" y="584"/>
                </a:lnTo>
                <a:lnTo>
                  <a:pt x="2324" y="0"/>
                </a:lnTo>
                <a:lnTo>
                  <a:pt x="2895" y="584"/>
                </a:lnTo>
                <a:lnTo>
                  <a:pt x="3479" y="584"/>
                </a:lnTo>
                <a:lnTo>
                  <a:pt x="4064" y="1155"/>
                </a:lnTo>
                <a:lnTo>
                  <a:pt x="5803" y="115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5629330" y="38707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4">
                <a:moveTo>
                  <a:pt x="1161" y="580"/>
                </a:moveTo>
                <a:lnTo>
                  <a:pt x="580" y="580"/>
                </a:lnTo>
                <a:lnTo>
                  <a:pt x="0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6218103" y="509978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903" y="580"/>
                </a:moveTo>
                <a:lnTo>
                  <a:pt x="0" y="580"/>
                </a:lnTo>
                <a:lnTo>
                  <a:pt x="0" y="0"/>
                </a:lnTo>
                <a:lnTo>
                  <a:pt x="1741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6128684" y="312645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70">
                <a:moveTo>
                  <a:pt x="1161" y="1160"/>
                </a:moveTo>
                <a:lnTo>
                  <a:pt x="0" y="1160"/>
                </a:lnTo>
                <a:lnTo>
                  <a:pt x="580" y="580"/>
                </a:lnTo>
                <a:lnTo>
                  <a:pt x="1741" y="0"/>
                </a:lnTo>
                <a:lnTo>
                  <a:pt x="2322" y="0"/>
                </a:lnTo>
                <a:lnTo>
                  <a:pt x="116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6169328" y="451935"/>
            <a:ext cx="4445" cy="3810"/>
          </a:xfrm>
          <a:custGeom>
            <a:avLst/>
            <a:gdLst/>
            <a:ahLst/>
            <a:cxnLst/>
            <a:rect l="l" t="t" r="r" b="b"/>
            <a:pathLst>
              <a:path w="4445" h="3809">
                <a:moveTo>
                  <a:pt x="2322" y="3482"/>
                </a:moveTo>
                <a:lnTo>
                  <a:pt x="0" y="3482"/>
                </a:lnTo>
                <a:lnTo>
                  <a:pt x="1161" y="0"/>
                </a:lnTo>
                <a:lnTo>
                  <a:pt x="2903" y="580"/>
                </a:lnTo>
                <a:lnTo>
                  <a:pt x="4064" y="1741"/>
                </a:lnTo>
                <a:lnTo>
                  <a:pt x="2322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6124038" y="276077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5">
                <a:moveTo>
                  <a:pt x="1161" y="580"/>
                </a:moveTo>
                <a:lnTo>
                  <a:pt x="2903" y="0"/>
                </a:lnTo>
                <a:lnTo>
                  <a:pt x="4645" y="0"/>
                </a:lnTo>
                <a:lnTo>
                  <a:pt x="0" y="58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6164682" y="449611"/>
            <a:ext cx="6350" cy="3175"/>
          </a:xfrm>
          <a:custGeom>
            <a:avLst/>
            <a:gdLst/>
            <a:ahLst/>
            <a:cxnLst/>
            <a:rect l="l" t="t" r="r" b="b"/>
            <a:pathLst>
              <a:path w="6350" h="3175">
                <a:moveTo>
                  <a:pt x="5806" y="2901"/>
                </a:moveTo>
                <a:lnTo>
                  <a:pt x="4064" y="2321"/>
                </a:lnTo>
                <a:lnTo>
                  <a:pt x="0" y="2321"/>
                </a:lnTo>
                <a:lnTo>
                  <a:pt x="5806" y="0"/>
                </a:lnTo>
                <a:lnTo>
                  <a:pt x="5806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6842288" y="51443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5806" y="8705"/>
                </a:moveTo>
                <a:lnTo>
                  <a:pt x="0" y="3482"/>
                </a:lnTo>
                <a:lnTo>
                  <a:pt x="12193" y="4062"/>
                </a:lnTo>
                <a:lnTo>
                  <a:pt x="11612" y="5223"/>
                </a:lnTo>
                <a:lnTo>
                  <a:pt x="11612" y="6964"/>
                </a:lnTo>
                <a:lnTo>
                  <a:pt x="6387" y="0"/>
                </a:lnTo>
                <a:lnTo>
                  <a:pt x="5806" y="870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6274996" y="107148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5">
                <a:moveTo>
                  <a:pt x="0" y="1741"/>
                </a:moveTo>
                <a:lnTo>
                  <a:pt x="4064" y="0"/>
                </a:lnTo>
                <a:lnTo>
                  <a:pt x="1741" y="116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6152480" y="939419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19">
                <a:moveTo>
                  <a:pt x="3483" y="7545"/>
                </a:moveTo>
                <a:lnTo>
                  <a:pt x="2322" y="5803"/>
                </a:lnTo>
                <a:lnTo>
                  <a:pt x="1161" y="3482"/>
                </a:lnTo>
                <a:lnTo>
                  <a:pt x="0" y="0"/>
                </a:lnTo>
                <a:lnTo>
                  <a:pt x="4064" y="4643"/>
                </a:lnTo>
                <a:lnTo>
                  <a:pt x="4064" y="5803"/>
                </a:lnTo>
                <a:lnTo>
                  <a:pt x="3483" y="6964"/>
                </a:lnTo>
                <a:lnTo>
                  <a:pt x="3483" y="754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6286608" y="19710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1741" y="0"/>
                </a:moveTo>
                <a:lnTo>
                  <a:pt x="580" y="0"/>
                </a:lnTo>
                <a:lnTo>
                  <a:pt x="0" y="580"/>
                </a:lnTo>
                <a:lnTo>
                  <a:pt x="580" y="580"/>
                </a:lnTo>
                <a:lnTo>
                  <a:pt x="1741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6344672" y="48555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741" y="1160"/>
                </a:moveTo>
                <a:lnTo>
                  <a:pt x="580" y="1160"/>
                </a:lnTo>
                <a:lnTo>
                  <a:pt x="0" y="580"/>
                </a:lnTo>
                <a:lnTo>
                  <a:pt x="580" y="0"/>
                </a:lnTo>
                <a:lnTo>
                  <a:pt x="174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5959704" y="759493"/>
            <a:ext cx="8890" cy="6350"/>
          </a:xfrm>
          <a:custGeom>
            <a:avLst/>
            <a:gdLst/>
            <a:ahLst/>
            <a:cxnLst/>
            <a:rect l="l" t="t" r="r" b="b"/>
            <a:pathLst>
              <a:path w="8889" h="6350">
                <a:moveTo>
                  <a:pt x="4645" y="5803"/>
                </a:moveTo>
                <a:lnTo>
                  <a:pt x="0" y="2901"/>
                </a:lnTo>
                <a:lnTo>
                  <a:pt x="8709" y="0"/>
                </a:lnTo>
                <a:lnTo>
                  <a:pt x="4645" y="580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6341767" y="501220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4">
                <a:moveTo>
                  <a:pt x="1161" y="580"/>
                </a:moveTo>
                <a:lnTo>
                  <a:pt x="580" y="580"/>
                </a:lnTo>
                <a:lnTo>
                  <a:pt x="0" y="0"/>
                </a:lnTo>
                <a:lnTo>
                  <a:pt x="580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6553122" y="46523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161" y="1160"/>
                </a:moveTo>
                <a:lnTo>
                  <a:pt x="0" y="0"/>
                </a:lnTo>
                <a:lnTo>
                  <a:pt x="1161" y="580"/>
                </a:lnTo>
                <a:lnTo>
                  <a:pt x="1741" y="580"/>
                </a:lnTo>
                <a:lnTo>
                  <a:pt x="116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6140283" y="938827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580" y="1160"/>
                </a:moveTo>
                <a:lnTo>
                  <a:pt x="0" y="580"/>
                </a:lnTo>
                <a:lnTo>
                  <a:pt x="0" y="0"/>
                </a:lnTo>
                <a:lnTo>
                  <a:pt x="580" y="580"/>
                </a:lnTo>
                <a:lnTo>
                  <a:pt x="58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6059573" y="883689"/>
            <a:ext cx="3810" cy="635"/>
          </a:xfrm>
          <a:custGeom>
            <a:avLst/>
            <a:gdLst/>
            <a:ahLst/>
            <a:cxnLst/>
            <a:rect l="l" t="t" r="r" b="b"/>
            <a:pathLst>
              <a:path w="3810" h="634">
                <a:moveTo>
                  <a:pt x="0" y="0"/>
                </a:moveTo>
                <a:lnTo>
                  <a:pt x="580" y="580"/>
                </a:lnTo>
                <a:lnTo>
                  <a:pt x="1161" y="580"/>
                </a:lnTo>
                <a:lnTo>
                  <a:pt x="3483" y="0"/>
                </a:lnTo>
                <a:lnTo>
                  <a:pt x="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6273830" y="9900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01"/>
                </a:moveTo>
                <a:lnTo>
                  <a:pt x="2903" y="0"/>
                </a:lnTo>
                <a:lnTo>
                  <a:pt x="2903" y="580"/>
                </a:lnTo>
                <a:lnTo>
                  <a:pt x="1741" y="1741"/>
                </a:lnTo>
                <a:lnTo>
                  <a:pt x="0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6242475" y="18908"/>
            <a:ext cx="6350" cy="3175"/>
          </a:xfrm>
          <a:custGeom>
            <a:avLst/>
            <a:gdLst/>
            <a:ahLst/>
            <a:cxnLst/>
            <a:rect l="l" t="t" r="r" b="b"/>
            <a:pathLst>
              <a:path w="6350" h="3175">
                <a:moveTo>
                  <a:pt x="580" y="2901"/>
                </a:moveTo>
                <a:lnTo>
                  <a:pt x="0" y="2321"/>
                </a:lnTo>
                <a:lnTo>
                  <a:pt x="580" y="1160"/>
                </a:lnTo>
                <a:lnTo>
                  <a:pt x="1741" y="1160"/>
                </a:lnTo>
                <a:lnTo>
                  <a:pt x="4064" y="580"/>
                </a:lnTo>
                <a:lnTo>
                  <a:pt x="5806" y="0"/>
                </a:lnTo>
                <a:lnTo>
                  <a:pt x="580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6273248" y="8797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160"/>
                </a:moveTo>
                <a:lnTo>
                  <a:pt x="580" y="580"/>
                </a:lnTo>
                <a:lnTo>
                  <a:pt x="1741" y="0"/>
                </a:lnTo>
                <a:lnTo>
                  <a:pt x="1161" y="580"/>
                </a:lnTo>
                <a:lnTo>
                  <a:pt x="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5984087" y="811711"/>
            <a:ext cx="3175" cy="5080"/>
          </a:xfrm>
          <a:custGeom>
            <a:avLst/>
            <a:gdLst/>
            <a:ahLst/>
            <a:cxnLst/>
            <a:rect l="l" t="t" r="r" b="b"/>
            <a:pathLst>
              <a:path w="3175" h="5080">
                <a:moveTo>
                  <a:pt x="2322" y="4643"/>
                </a:moveTo>
                <a:lnTo>
                  <a:pt x="0" y="4062"/>
                </a:lnTo>
                <a:lnTo>
                  <a:pt x="0" y="0"/>
                </a:lnTo>
                <a:lnTo>
                  <a:pt x="1741" y="580"/>
                </a:lnTo>
                <a:lnTo>
                  <a:pt x="2903" y="1741"/>
                </a:lnTo>
                <a:lnTo>
                  <a:pt x="2322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6240731" y="18323"/>
            <a:ext cx="3810" cy="1905"/>
          </a:xfrm>
          <a:custGeom>
            <a:avLst/>
            <a:gdLst/>
            <a:ahLst/>
            <a:cxnLst/>
            <a:rect l="l" t="t" r="r" b="b"/>
            <a:pathLst>
              <a:path w="3810" h="1904">
                <a:moveTo>
                  <a:pt x="2322" y="1741"/>
                </a:moveTo>
                <a:lnTo>
                  <a:pt x="0" y="1741"/>
                </a:lnTo>
                <a:lnTo>
                  <a:pt x="1741" y="0"/>
                </a:lnTo>
                <a:lnTo>
                  <a:pt x="3483" y="0"/>
                </a:lnTo>
                <a:lnTo>
                  <a:pt x="2903" y="1160"/>
                </a:lnTo>
                <a:lnTo>
                  <a:pt x="2322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5590781" y="0"/>
            <a:ext cx="10795" cy="22860"/>
          </a:xfrm>
          <a:custGeom>
            <a:avLst/>
            <a:gdLst/>
            <a:ahLst/>
            <a:cxnLst/>
            <a:rect l="l" t="t" r="r" b="b"/>
            <a:pathLst>
              <a:path w="10795" h="22860">
                <a:moveTo>
                  <a:pt x="4851" y="22377"/>
                </a:moveTo>
                <a:lnTo>
                  <a:pt x="4267" y="21805"/>
                </a:lnTo>
                <a:lnTo>
                  <a:pt x="3124" y="21805"/>
                </a:lnTo>
                <a:lnTo>
                  <a:pt x="4851" y="22377"/>
                </a:lnTo>
                <a:close/>
              </a:path>
              <a:path w="10795" h="22860">
                <a:moveTo>
                  <a:pt x="9486" y="3238"/>
                </a:moveTo>
                <a:lnTo>
                  <a:pt x="4432" y="0"/>
                </a:lnTo>
                <a:lnTo>
                  <a:pt x="0" y="0"/>
                </a:lnTo>
                <a:lnTo>
                  <a:pt x="1587" y="685"/>
                </a:lnTo>
                <a:lnTo>
                  <a:pt x="9486" y="3238"/>
                </a:lnTo>
                <a:close/>
              </a:path>
              <a:path w="10795" h="22860">
                <a:moveTo>
                  <a:pt x="10655" y="6134"/>
                </a:moveTo>
                <a:lnTo>
                  <a:pt x="9486" y="4978"/>
                </a:lnTo>
                <a:lnTo>
                  <a:pt x="10071" y="4394"/>
                </a:lnTo>
                <a:lnTo>
                  <a:pt x="7162" y="3225"/>
                </a:lnTo>
                <a:lnTo>
                  <a:pt x="9486" y="5549"/>
                </a:lnTo>
                <a:lnTo>
                  <a:pt x="10655" y="613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5562536" y="739151"/>
            <a:ext cx="10795" cy="5080"/>
          </a:xfrm>
          <a:custGeom>
            <a:avLst/>
            <a:gdLst/>
            <a:ahLst/>
            <a:cxnLst/>
            <a:rect l="l" t="t" r="r" b="b"/>
            <a:pathLst>
              <a:path w="10795" h="5079">
                <a:moveTo>
                  <a:pt x="3167" y="3324"/>
                </a:moveTo>
                <a:lnTo>
                  <a:pt x="8709" y="0"/>
                </a:lnTo>
                <a:lnTo>
                  <a:pt x="9580" y="1741"/>
                </a:lnTo>
                <a:lnTo>
                  <a:pt x="6967" y="1741"/>
                </a:lnTo>
                <a:lnTo>
                  <a:pt x="3167" y="3324"/>
                </a:lnTo>
                <a:close/>
              </a:path>
              <a:path w="10795" h="5079">
                <a:moveTo>
                  <a:pt x="10451" y="3482"/>
                </a:moveTo>
                <a:lnTo>
                  <a:pt x="6967" y="1741"/>
                </a:lnTo>
                <a:lnTo>
                  <a:pt x="9580" y="1741"/>
                </a:lnTo>
                <a:lnTo>
                  <a:pt x="10451" y="3482"/>
                </a:lnTo>
                <a:close/>
              </a:path>
              <a:path w="10795" h="5079">
                <a:moveTo>
                  <a:pt x="0" y="4643"/>
                </a:moveTo>
                <a:lnTo>
                  <a:pt x="3167" y="3324"/>
                </a:lnTo>
                <a:lnTo>
                  <a:pt x="2903" y="3482"/>
                </a:lnTo>
                <a:lnTo>
                  <a:pt x="0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6518857" y="59518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1741" y="2321"/>
                </a:moveTo>
                <a:lnTo>
                  <a:pt x="0" y="1741"/>
                </a:lnTo>
                <a:lnTo>
                  <a:pt x="580" y="580"/>
                </a:lnTo>
                <a:lnTo>
                  <a:pt x="1161" y="0"/>
                </a:lnTo>
                <a:lnTo>
                  <a:pt x="2903" y="0"/>
                </a:lnTo>
                <a:lnTo>
                  <a:pt x="3483" y="580"/>
                </a:lnTo>
                <a:lnTo>
                  <a:pt x="1741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5590476" y="612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9791" y="19735"/>
                </a:moveTo>
                <a:lnTo>
                  <a:pt x="8051" y="17411"/>
                </a:lnTo>
                <a:lnTo>
                  <a:pt x="5143" y="16256"/>
                </a:lnTo>
                <a:lnTo>
                  <a:pt x="5905" y="17373"/>
                </a:lnTo>
                <a:lnTo>
                  <a:pt x="2895" y="17780"/>
                </a:lnTo>
                <a:lnTo>
                  <a:pt x="0" y="18300"/>
                </a:lnTo>
                <a:lnTo>
                  <a:pt x="1079" y="19735"/>
                </a:lnTo>
                <a:lnTo>
                  <a:pt x="2247" y="19151"/>
                </a:lnTo>
                <a:lnTo>
                  <a:pt x="9791" y="19735"/>
                </a:lnTo>
                <a:close/>
              </a:path>
              <a:path w="12700" h="20320">
                <a:moveTo>
                  <a:pt x="12115" y="584"/>
                </a:moveTo>
                <a:lnTo>
                  <a:pt x="11531" y="584"/>
                </a:lnTo>
                <a:lnTo>
                  <a:pt x="10960" y="0"/>
                </a:lnTo>
                <a:lnTo>
                  <a:pt x="10375" y="0"/>
                </a:lnTo>
                <a:lnTo>
                  <a:pt x="11531" y="1168"/>
                </a:lnTo>
                <a:lnTo>
                  <a:pt x="12115" y="58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5544535" y="158758"/>
            <a:ext cx="8890" cy="3175"/>
          </a:xfrm>
          <a:custGeom>
            <a:avLst/>
            <a:gdLst/>
            <a:ahLst/>
            <a:cxnLst/>
            <a:rect l="l" t="t" r="r" b="b"/>
            <a:pathLst>
              <a:path w="8889" h="3175">
                <a:moveTo>
                  <a:pt x="8709" y="2901"/>
                </a:moveTo>
                <a:lnTo>
                  <a:pt x="2322" y="2901"/>
                </a:lnTo>
                <a:lnTo>
                  <a:pt x="0" y="0"/>
                </a:lnTo>
                <a:lnTo>
                  <a:pt x="8709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5656008" y="-2019"/>
            <a:ext cx="27305" cy="18415"/>
          </a:xfrm>
          <a:custGeom>
            <a:avLst/>
            <a:gdLst/>
            <a:ahLst/>
            <a:cxnLst/>
            <a:rect l="l" t="t" r="r" b="b"/>
            <a:pathLst>
              <a:path w="27304" h="18415">
                <a:moveTo>
                  <a:pt x="2908" y="2324"/>
                </a:moveTo>
                <a:lnTo>
                  <a:pt x="584" y="0"/>
                </a:lnTo>
                <a:lnTo>
                  <a:pt x="584" y="584"/>
                </a:lnTo>
                <a:lnTo>
                  <a:pt x="0" y="1168"/>
                </a:lnTo>
                <a:lnTo>
                  <a:pt x="2908" y="2324"/>
                </a:lnTo>
                <a:close/>
              </a:path>
              <a:path w="27304" h="18415">
                <a:moveTo>
                  <a:pt x="14516" y="14528"/>
                </a:moveTo>
                <a:lnTo>
                  <a:pt x="11620" y="13360"/>
                </a:lnTo>
                <a:lnTo>
                  <a:pt x="14389" y="14554"/>
                </a:lnTo>
                <a:lnTo>
                  <a:pt x="14516" y="14528"/>
                </a:lnTo>
                <a:close/>
              </a:path>
              <a:path w="27304" h="18415">
                <a:moveTo>
                  <a:pt x="27292" y="12204"/>
                </a:moveTo>
                <a:lnTo>
                  <a:pt x="24295" y="10464"/>
                </a:lnTo>
                <a:lnTo>
                  <a:pt x="22555" y="9448"/>
                </a:lnTo>
                <a:lnTo>
                  <a:pt x="16332" y="6692"/>
                </a:lnTo>
                <a:lnTo>
                  <a:pt x="8928" y="4368"/>
                </a:lnTo>
                <a:lnTo>
                  <a:pt x="584" y="2921"/>
                </a:lnTo>
                <a:lnTo>
                  <a:pt x="6362" y="5930"/>
                </a:lnTo>
                <a:lnTo>
                  <a:pt x="9372" y="7848"/>
                </a:lnTo>
                <a:lnTo>
                  <a:pt x="12915" y="9779"/>
                </a:lnTo>
                <a:lnTo>
                  <a:pt x="20320" y="12788"/>
                </a:lnTo>
                <a:lnTo>
                  <a:pt x="21488" y="14528"/>
                </a:lnTo>
                <a:lnTo>
                  <a:pt x="15684" y="15100"/>
                </a:lnTo>
                <a:lnTo>
                  <a:pt x="14389" y="14554"/>
                </a:lnTo>
                <a:lnTo>
                  <a:pt x="8128" y="15684"/>
                </a:lnTo>
                <a:lnTo>
                  <a:pt x="15684" y="18008"/>
                </a:lnTo>
                <a:lnTo>
                  <a:pt x="25552" y="18008"/>
                </a:lnTo>
                <a:lnTo>
                  <a:pt x="26708" y="15100"/>
                </a:lnTo>
                <a:lnTo>
                  <a:pt x="19164" y="10464"/>
                </a:lnTo>
                <a:lnTo>
                  <a:pt x="22072" y="10464"/>
                </a:lnTo>
                <a:lnTo>
                  <a:pt x="24968" y="11620"/>
                </a:lnTo>
                <a:lnTo>
                  <a:pt x="27292" y="1220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6101368" y="208655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580"/>
                </a:moveTo>
                <a:lnTo>
                  <a:pt x="0" y="0"/>
                </a:lnTo>
                <a:lnTo>
                  <a:pt x="580" y="0"/>
                </a:lnTo>
                <a:lnTo>
                  <a:pt x="0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5663561" y="678764"/>
            <a:ext cx="3810" cy="1270"/>
          </a:xfrm>
          <a:custGeom>
            <a:avLst/>
            <a:gdLst/>
            <a:ahLst/>
            <a:cxnLst/>
            <a:rect l="l" t="t" r="r" b="b"/>
            <a:pathLst>
              <a:path w="3810" h="1270">
                <a:moveTo>
                  <a:pt x="580" y="1160"/>
                </a:moveTo>
                <a:lnTo>
                  <a:pt x="0" y="1160"/>
                </a:lnTo>
                <a:lnTo>
                  <a:pt x="3483" y="0"/>
                </a:lnTo>
                <a:lnTo>
                  <a:pt x="1741" y="580"/>
                </a:lnTo>
                <a:lnTo>
                  <a:pt x="58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6139108" y="1480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161" y="580"/>
                </a:lnTo>
                <a:lnTo>
                  <a:pt x="1741" y="580"/>
                </a:lnTo>
                <a:lnTo>
                  <a:pt x="1161" y="580"/>
                </a:lnTo>
                <a:lnTo>
                  <a:pt x="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5624652" y="861592"/>
            <a:ext cx="8890" cy="8255"/>
          </a:xfrm>
          <a:custGeom>
            <a:avLst/>
            <a:gdLst/>
            <a:ahLst/>
            <a:cxnLst/>
            <a:rect l="l" t="t" r="r" b="b"/>
            <a:pathLst>
              <a:path w="8889" h="8255">
                <a:moveTo>
                  <a:pt x="1968" y="2489"/>
                </a:moveTo>
                <a:lnTo>
                  <a:pt x="1155" y="2895"/>
                </a:lnTo>
                <a:lnTo>
                  <a:pt x="0" y="4064"/>
                </a:lnTo>
                <a:lnTo>
                  <a:pt x="1968" y="2489"/>
                </a:lnTo>
                <a:close/>
              </a:path>
              <a:path w="8889" h="8255">
                <a:moveTo>
                  <a:pt x="8712" y="0"/>
                </a:moveTo>
                <a:lnTo>
                  <a:pt x="5219" y="0"/>
                </a:lnTo>
                <a:lnTo>
                  <a:pt x="2908" y="1739"/>
                </a:lnTo>
                <a:lnTo>
                  <a:pt x="4483" y="1917"/>
                </a:lnTo>
                <a:lnTo>
                  <a:pt x="3340" y="4927"/>
                </a:lnTo>
                <a:lnTo>
                  <a:pt x="2413" y="7937"/>
                </a:lnTo>
                <a:lnTo>
                  <a:pt x="4648" y="8115"/>
                </a:lnTo>
                <a:lnTo>
                  <a:pt x="4064" y="6375"/>
                </a:lnTo>
                <a:lnTo>
                  <a:pt x="8712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6140850" y="20020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5">
                <a:moveTo>
                  <a:pt x="2903" y="580"/>
                </a:moveTo>
                <a:lnTo>
                  <a:pt x="2322" y="580"/>
                </a:lnTo>
                <a:lnTo>
                  <a:pt x="0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5759366" y="985200"/>
            <a:ext cx="5715" cy="6985"/>
          </a:xfrm>
          <a:custGeom>
            <a:avLst/>
            <a:gdLst/>
            <a:ahLst/>
            <a:cxnLst/>
            <a:rect l="l" t="t" r="r" b="b"/>
            <a:pathLst>
              <a:path w="5714" h="6984">
                <a:moveTo>
                  <a:pt x="0" y="6964"/>
                </a:moveTo>
                <a:lnTo>
                  <a:pt x="5225" y="0"/>
                </a:lnTo>
                <a:lnTo>
                  <a:pt x="4064" y="6384"/>
                </a:lnTo>
                <a:lnTo>
                  <a:pt x="0" y="696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5977688" y="808181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806" y="3482"/>
                </a:moveTo>
                <a:lnTo>
                  <a:pt x="4645" y="2901"/>
                </a:lnTo>
                <a:lnTo>
                  <a:pt x="0" y="2901"/>
                </a:lnTo>
                <a:lnTo>
                  <a:pt x="5225" y="0"/>
                </a:lnTo>
                <a:lnTo>
                  <a:pt x="5806" y="1741"/>
                </a:lnTo>
                <a:lnTo>
                  <a:pt x="5806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5657752" y="675852"/>
            <a:ext cx="9525" cy="5715"/>
          </a:xfrm>
          <a:custGeom>
            <a:avLst/>
            <a:gdLst/>
            <a:ahLst/>
            <a:cxnLst/>
            <a:rect l="l" t="t" r="r" b="b"/>
            <a:pathLst>
              <a:path w="9525" h="5715">
                <a:moveTo>
                  <a:pt x="2903" y="5223"/>
                </a:moveTo>
                <a:lnTo>
                  <a:pt x="0" y="4643"/>
                </a:lnTo>
                <a:lnTo>
                  <a:pt x="6967" y="1160"/>
                </a:lnTo>
                <a:lnTo>
                  <a:pt x="7548" y="0"/>
                </a:lnTo>
                <a:lnTo>
                  <a:pt x="9154" y="308"/>
                </a:lnTo>
                <a:lnTo>
                  <a:pt x="6895" y="2031"/>
                </a:lnTo>
                <a:lnTo>
                  <a:pt x="4527" y="3754"/>
                </a:lnTo>
                <a:lnTo>
                  <a:pt x="5806" y="4062"/>
                </a:lnTo>
                <a:lnTo>
                  <a:pt x="2903" y="522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6128654" y="858671"/>
            <a:ext cx="2540" cy="2540"/>
          </a:xfrm>
          <a:custGeom>
            <a:avLst/>
            <a:gdLst/>
            <a:ahLst/>
            <a:cxnLst/>
            <a:rect l="l" t="t" r="r" b="b"/>
            <a:pathLst>
              <a:path w="2539" h="2540">
                <a:moveTo>
                  <a:pt x="1161" y="2321"/>
                </a:moveTo>
                <a:lnTo>
                  <a:pt x="0" y="1741"/>
                </a:lnTo>
                <a:lnTo>
                  <a:pt x="2322" y="0"/>
                </a:lnTo>
                <a:lnTo>
                  <a:pt x="1161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6556009" y="473874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903" y="580"/>
                </a:moveTo>
                <a:lnTo>
                  <a:pt x="0" y="0"/>
                </a:lnTo>
                <a:lnTo>
                  <a:pt x="2903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5582844" y="834287"/>
            <a:ext cx="34290" cy="22860"/>
          </a:xfrm>
          <a:custGeom>
            <a:avLst/>
            <a:gdLst/>
            <a:ahLst/>
            <a:cxnLst/>
            <a:rect l="l" t="t" r="r" b="b"/>
            <a:pathLst>
              <a:path w="34289" h="22859">
                <a:moveTo>
                  <a:pt x="20320" y="584"/>
                </a:moveTo>
                <a:lnTo>
                  <a:pt x="16256" y="0"/>
                </a:lnTo>
                <a:lnTo>
                  <a:pt x="13347" y="1168"/>
                </a:lnTo>
                <a:lnTo>
                  <a:pt x="6959" y="5803"/>
                </a:lnTo>
                <a:lnTo>
                  <a:pt x="9283" y="6388"/>
                </a:lnTo>
                <a:lnTo>
                  <a:pt x="20320" y="584"/>
                </a:lnTo>
                <a:close/>
              </a:path>
              <a:path w="34289" h="22859">
                <a:moveTo>
                  <a:pt x="27863" y="9296"/>
                </a:moveTo>
                <a:lnTo>
                  <a:pt x="21920" y="11874"/>
                </a:lnTo>
                <a:lnTo>
                  <a:pt x="18580" y="12928"/>
                </a:lnTo>
                <a:lnTo>
                  <a:pt x="14808" y="14198"/>
                </a:lnTo>
                <a:lnTo>
                  <a:pt x="7543" y="17424"/>
                </a:lnTo>
                <a:lnTo>
                  <a:pt x="5219" y="16840"/>
                </a:lnTo>
                <a:lnTo>
                  <a:pt x="9283" y="12776"/>
                </a:lnTo>
                <a:lnTo>
                  <a:pt x="13347" y="10452"/>
                </a:lnTo>
                <a:lnTo>
                  <a:pt x="10452" y="11620"/>
                </a:lnTo>
                <a:lnTo>
                  <a:pt x="13931" y="6972"/>
                </a:lnTo>
                <a:lnTo>
                  <a:pt x="6972" y="10452"/>
                </a:lnTo>
                <a:lnTo>
                  <a:pt x="0" y="17424"/>
                </a:lnTo>
                <a:lnTo>
                  <a:pt x="1155" y="20320"/>
                </a:lnTo>
                <a:lnTo>
                  <a:pt x="9867" y="18008"/>
                </a:lnTo>
                <a:lnTo>
                  <a:pt x="8128" y="20320"/>
                </a:lnTo>
                <a:lnTo>
                  <a:pt x="4648" y="21488"/>
                </a:lnTo>
                <a:lnTo>
                  <a:pt x="2895" y="22644"/>
                </a:lnTo>
                <a:lnTo>
                  <a:pt x="8267" y="20891"/>
                </a:lnTo>
                <a:lnTo>
                  <a:pt x="14516" y="18148"/>
                </a:lnTo>
                <a:lnTo>
                  <a:pt x="21196" y="14325"/>
                </a:lnTo>
                <a:lnTo>
                  <a:pt x="27863" y="9296"/>
                </a:lnTo>
                <a:close/>
              </a:path>
              <a:path w="34289" h="22859">
                <a:moveTo>
                  <a:pt x="30187" y="11620"/>
                </a:moveTo>
                <a:lnTo>
                  <a:pt x="29616" y="11036"/>
                </a:lnTo>
                <a:lnTo>
                  <a:pt x="29616" y="10452"/>
                </a:lnTo>
                <a:lnTo>
                  <a:pt x="26708" y="11620"/>
                </a:lnTo>
                <a:lnTo>
                  <a:pt x="30187" y="11620"/>
                </a:lnTo>
                <a:close/>
              </a:path>
              <a:path w="34289" h="22859">
                <a:moveTo>
                  <a:pt x="31927" y="11620"/>
                </a:moveTo>
                <a:lnTo>
                  <a:pt x="30187" y="11620"/>
                </a:lnTo>
                <a:lnTo>
                  <a:pt x="30187" y="12192"/>
                </a:lnTo>
                <a:lnTo>
                  <a:pt x="30772" y="12192"/>
                </a:lnTo>
                <a:lnTo>
                  <a:pt x="31927" y="11620"/>
                </a:lnTo>
                <a:close/>
              </a:path>
              <a:path w="34289" h="22859">
                <a:moveTo>
                  <a:pt x="33680" y="11036"/>
                </a:moveTo>
                <a:lnTo>
                  <a:pt x="32512" y="11036"/>
                </a:lnTo>
                <a:lnTo>
                  <a:pt x="31927" y="11607"/>
                </a:lnTo>
                <a:lnTo>
                  <a:pt x="33680" y="11607"/>
                </a:lnTo>
                <a:lnTo>
                  <a:pt x="33680" y="1103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6514200" y="57148"/>
            <a:ext cx="6350" cy="1905"/>
          </a:xfrm>
          <a:custGeom>
            <a:avLst/>
            <a:gdLst/>
            <a:ahLst/>
            <a:cxnLst/>
            <a:rect l="l" t="t" r="r" b="b"/>
            <a:pathLst>
              <a:path w="6350" h="1905">
                <a:moveTo>
                  <a:pt x="5225" y="1741"/>
                </a:moveTo>
                <a:lnTo>
                  <a:pt x="0" y="1741"/>
                </a:lnTo>
                <a:lnTo>
                  <a:pt x="5806" y="0"/>
                </a:lnTo>
                <a:lnTo>
                  <a:pt x="5806" y="580"/>
                </a:lnTo>
                <a:lnTo>
                  <a:pt x="5225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5639749" y="565564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0" y="1741"/>
                </a:moveTo>
                <a:lnTo>
                  <a:pt x="5225" y="0"/>
                </a:lnTo>
                <a:lnTo>
                  <a:pt x="8129" y="116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6144909" y="863880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69">
                <a:moveTo>
                  <a:pt x="1161" y="1160"/>
                </a:moveTo>
                <a:lnTo>
                  <a:pt x="580" y="1160"/>
                </a:lnTo>
                <a:lnTo>
                  <a:pt x="0" y="580"/>
                </a:lnTo>
                <a:lnTo>
                  <a:pt x="2322" y="0"/>
                </a:lnTo>
                <a:lnTo>
                  <a:pt x="116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6340586" y="476762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903" y="580"/>
                </a:moveTo>
                <a:lnTo>
                  <a:pt x="0" y="580"/>
                </a:lnTo>
                <a:lnTo>
                  <a:pt x="580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5070119" y="259104"/>
            <a:ext cx="44450" cy="45085"/>
          </a:xfrm>
          <a:custGeom>
            <a:avLst/>
            <a:gdLst/>
            <a:ahLst/>
            <a:cxnLst/>
            <a:rect l="l" t="t" r="r" b="b"/>
            <a:pathLst>
              <a:path w="44450" h="45085">
                <a:moveTo>
                  <a:pt x="24396" y="1739"/>
                </a:moveTo>
                <a:lnTo>
                  <a:pt x="20332" y="0"/>
                </a:lnTo>
                <a:lnTo>
                  <a:pt x="16840" y="0"/>
                </a:lnTo>
                <a:lnTo>
                  <a:pt x="9880" y="2324"/>
                </a:lnTo>
                <a:lnTo>
                  <a:pt x="11620" y="3479"/>
                </a:lnTo>
                <a:lnTo>
                  <a:pt x="24396" y="1739"/>
                </a:lnTo>
                <a:close/>
              </a:path>
              <a:path w="44450" h="45085">
                <a:moveTo>
                  <a:pt x="28460" y="12179"/>
                </a:moveTo>
                <a:lnTo>
                  <a:pt x="22237" y="12941"/>
                </a:lnTo>
                <a:lnTo>
                  <a:pt x="18808" y="12979"/>
                </a:lnTo>
                <a:lnTo>
                  <a:pt x="14820" y="12915"/>
                </a:lnTo>
                <a:lnTo>
                  <a:pt x="6972" y="13347"/>
                </a:lnTo>
                <a:lnTo>
                  <a:pt x="5232" y="12179"/>
                </a:lnTo>
                <a:lnTo>
                  <a:pt x="9880" y="9283"/>
                </a:lnTo>
                <a:lnTo>
                  <a:pt x="14516" y="8699"/>
                </a:lnTo>
                <a:lnTo>
                  <a:pt x="11036" y="8699"/>
                </a:lnTo>
                <a:lnTo>
                  <a:pt x="16268" y="5219"/>
                </a:lnTo>
                <a:lnTo>
                  <a:pt x="8712" y="6375"/>
                </a:lnTo>
                <a:lnTo>
                  <a:pt x="0" y="11023"/>
                </a:lnTo>
                <a:lnTo>
                  <a:pt x="0" y="13931"/>
                </a:lnTo>
                <a:lnTo>
                  <a:pt x="8712" y="14503"/>
                </a:lnTo>
                <a:lnTo>
                  <a:pt x="6388" y="15671"/>
                </a:lnTo>
                <a:lnTo>
                  <a:pt x="2908" y="16243"/>
                </a:lnTo>
                <a:lnTo>
                  <a:pt x="584" y="16827"/>
                </a:lnTo>
                <a:lnTo>
                  <a:pt x="6159" y="17005"/>
                </a:lnTo>
                <a:lnTo>
                  <a:pt x="12992" y="16459"/>
                </a:lnTo>
                <a:lnTo>
                  <a:pt x="20586" y="14947"/>
                </a:lnTo>
                <a:lnTo>
                  <a:pt x="28460" y="12179"/>
                </a:lnTo>
                <a:close/>
              </a:path>
              <a:path w="44450" h="45085">
                <a:moveTo>
                  <a:pt x="33108" y="16268"/>
                </a:moveTo>
                <a:lnTo>
                  <a:pt x="32524" y="16268"/>
                </a:lnTo>
                <a:lnTo>
                  <a:pt x="31940" y="16840"/>
                </a:lnTo>
                <a:lnTo>
                  <a:pt x="33108" y="16840"/>
                </a:lnTo>
                <a:lnTo>
                  <a:pt x="33108" y="16268"/>
                </a:lnTo>
                <a:close/>
              </a:path>
              <a:path w="44450" h="45085">
                <a:moveTo>
                  <a:pt x="44132" y="38887"/>
                </a:moveTo>
                <a:lnTo>
                  <a:pt x="41236" y="37147"/>
                </a:lnTo>
                <a:lnTo>
                  <a:pt x="37744" y="37731"/>
                </a:lnTo>
                <a:lnTo>
                  <a:pt x="39128" y="38569"/>
                </a:lnTo>
                <a:lnTo>
                  <a:pt x="37020" y="40995"/>
                </a:lnTo>
                <a:lnTo>
                  <a:pt x="35140" y="43522"/>
                </a:lnTo>
                <a:lnTo>
                  <a:pt x="37172" y="44691"/>
                </a:lnTo>
                <a:lnTo>
                  <a:pt x="37744" y="42951"/>
                </a:lnTo>
                <a:lnTo>
                  <a:pt x="44132" y="388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5904508" y="61832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1160"/>
                </a:moveTo>
                <a:lnTo>
                  <a:pt x="580" y="580"/>
                </a:lnTo>
                <a:lnTo>
                  <a:pt x="1741" y="0"/>
                </a:lnTo>
                <a:lnTo>
                  <a:pt x="1161" y="580"/>
                </a:lnTo>
                <a:lnTo>
                  <a:pt x="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4948187" y="412863"/>
            <a:ext cx="9525" cy="3810"/>
          </a:xfrm>
          <a:custGeom>
            <a:avLst/>
            <a:gdLst/>
            <a:ahLst/>
            <a:cxnLst/>
            <a:rect l="l" t="t" r="r" b="b"/>
            <a:pathLst>
              <a:path w="9525" h="3809">
                <a:moveTo>
                  <a:pt x="8128" y="2324"/>
                </a:moveTo>
                <a:lnTo>
                  <a:pt x="4635" y="2324"/>
                </a:lnTo>
                <a:lnTo>
                  <a:pt x="0" y="2908"/>
                </a:lnTo>
                <a:lnTo>
                  <a:pt x="3479" y="2908"/>
                </a:lnTo>
                <a:lnTo>
                  <a:pt x="7543" y="3492"/>
                </a:lnTo>
                <a:lnTo>
                  <a:pt x="7543" y="2908"/>
                </a:lnTo>
                <a:lnTo>
                  <a:pt x="8128" y="2324"/>
                </a:lnTo>
                <a:close/>
              </a:path>
              <a:path w="9525" h="3809">
                <a:moveTo>
                  <a:pt x="9283" y="0"/>
                </a:moveTo>
                <a:lnTo>
                  <a:pt x="4635" y="584"/>
                </a:lnTo>
                <a:lnTo>
                  <a:pt x="6375" y="1168"/>
                </a:lnTo>
                <a:lnTo>
                  <a:pt x="8699" y="1168"/>
                </a:lnTo>
                <a:lnTo>
                  <a:pt x="8699" y="584"/>
                </a:lnTo>
                <a:lnTo>
                  <a:pt x="9283" y="584"/>
                </a:lnTo>
                <a:lnTo>
                  <a:pt x="9283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4901153" y="19637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580"/>
                </a:moveTo>
                <a:lnTo>
                  <a:pt x="1741" y="580"/>
                </a:lnTo>
                <a:lnTo>
                  <a:pt x="1741" y="0"/>
                </a:lnTo>
                <a:lnTo>
                  <a:pt x="1161" y="580"/>
                </a:lnTo>
                <a:lnTo>
                  <a:pt x="0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4940636" y="368748"/>
            <a:ext cx="3810" cy="635"/>
          </a:xfrm>
          <a:custGeom>
            <a:avLst/>
            <a:gdLst/>
            <a:ahLst/>
            <a:cxnLst/>
            <a:rect l="l" t="t" r="r" b="b"/>
            <a:pathLst>
              <a:path w="3810" h="635">
                <a:moveTo>
                  <a:pt x="3483" y="580"/>
                </a:moveTo>
                <a:lnTo>
                  <a:pt x="0" y="0"/>
                </a:lnTo>
                <a:lnTo>
                  <a:pt x="1741" y="0"/>
                </a:lnTo>
                <a:lnTo>
                  <a:pt x="348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5665280" y="1132534"/>
            <a:ext cx="5715" cy="6985"/>
          </a:xfrm>
          <a:custGeom>
            <a:avLst/>
            <a:gdLst/>
            <a:ahLst/>
            <a:cxnLst/>
            <a:rect l="l" t="t" r="r" b="b"/>
            <a:pathLst>
              <a:path w="5714" h="6984">
                <a:moveTo>
                  <a:pt x="0" y="6964"/>
                </a:moveTo>
                <a:lnTo>
                  <a:pt x="1161" y="580"/>
                </a:lnTo>
                <a:lnTo>
                  <a:pt x="5225" y="0"/>
                </a:lnTo>
                <a:lnTo>
                  <a:pt x="0" y="696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5032958" y="632820"/>
            <a:ext cx="8255" cy="5080"/>
          </a:xfrm>
          <a:custGeom>
            <a:avLst/>
            <a:gdLst/>
            <a:ahLst/>
            <a:cxnLst/>
            <a:rect l="l" t="t" r="r" b="b"/>
            <a:pathLst>
              <a:path w="8254" h="5079">
                <a:moveTo>
                  <a:pt x="3483" y="4643"/>
                </a:moveTo>
                <a:lnTo>
                  <a:pt x="0" y="0"/>
                </a:lnTo>
                <a:lnTo>
                  <a:pt x="5225" y="2901"/>
                </a:lnTo>
                <a:lnTo>
                  <a:pt x="3483" y="4643"/>
                </a:lnTo>
                <a:close/>
              </a:path>
              <a:path w="8254" h="5079">
                <a:moveTo>
                  <a:pt x="5225" y="2901"/>
                </a:moveTo>
                <a:lnTo>
                  <a:pt x="5806" y="2321"/>
                </a:lnTo>
                <a:lnTo>
                  <a:pt x="8129" y="580"/>
                </a:lnTo>
                <a:lnTo>
                  <a:pt x="5225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4952249" y="423300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4">
                <a:moveTo>
                  <a:pt x="2322" y="580"/>
                </a:moveTo>
                <a:lnTo>
                  <a:pt x="1161" y="0"/>
                </a:lnTo>
                <a:lnTo>
                  <a:pt x="0" y="0"/>
                </a:lnTo>
                <a:lnTo>
                  <a:pt x="2322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4941215" y="477854"/>
            <a:ext cx="4445" cy="635"/>
          </a:xfrm>
          <a:custGeom>
            <a:avLst/>
            <a:gdLst/>
            <a:ahLst/>
            <a:cxnLst/>
            <a:rect l="l" t="t" r="r" b="b"/>
            <a:pathLst>
              <a:path w="4445" h="634">
                <a:moveTo>
                  <a:pt x="2903" y="580"/>
                </a:moveTo>
                <a:lnTo>
                  <a:pt x="0" y="0"/>
                </a:lnTo>
                <a:lnTo>
                  <a:pt x="4064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5341859" y="21089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39">
                <a:moveTo>
                  <a:pt x="2903" y="2321"/>
                </a:moveTo>
                <a:lnTo>
                  <a:pt x="0" y="0"/>
                </a:lnTo>
                <a:lnTo>
                  <a:pt x="4064" y="1741"/>
                </a:lnTo>
                <a:lnTo>
                  <a:pt x="2903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5330827" y="260785"/>
            <a:ext cx="10160" cy="6350"/>
          </a:xfrm>
          <a:custGeom>
            <a:avLst/>
            <a:gdLst/>
            <a:ahLst/>
            <a:cxnLst/>
            <a:rect l="l" t="t" r="r" b="b"/>
            <a:pathLst>
              <a:path w="10160" h="6350">
                <a:moveTo>
                  <a:pt x="0" y="5803"/>
                </a:moveTo>
                <a:lnTo>
                  <a:pt x="580" y="0"/>
                </a:lnTo>
                <a:lnTo>
                  <a:pt x="2322" y="5223"/>
                </a:lnTo>
                <a:lnTo>
                  <a:pt x="3117" y="5284"/>
                </a:lnTo>
                <a:lnTo>
                  <a:pt x="0" y="5803"/>
                </a:lnTo>
                <a:close/>
              </a:path>
              <a:path w="10160" h="6350">
                <a:moveTo>
                  <a:pt x="4209" y="5368"/>
                </a:moveTo>
                <a:lnTo>
                  <a:pt x="3117" y="5284"/>
                </a:lnTo>
                <a:lnTo>
                  <a:pt x="3483" y="5223"/>
                </a:lnTo>
                <a:lnTo>
                  <a:pt x="4209" y="5368"/>
                </a:lnTo>
                <a:close/>
              </a:path>
              <a:path w="10160" h="6350">
                <a:moveTo>
                  <a:pt x="9870" y="5803"/>
                </a:moveTo>
                <a:lnTo>
                  <a:pt x="6387" y="5803"/>
                </a:lnTo>
                <a:lnTo>
                  <a:pt x="4209" y="5368"/>
                </a:lnTo>
                <a:lnTo>
                  <a:pt x="9870" y="580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5167085" y="475527"/>
            <a:ext cx="8255" cy="5080"/>
          </a:xfrm>
          <a:custGeom>
            <a:avLst/>
            <a:gdLst/>
            <a:ahLst/>
            <a:cxnLst/>
            <a:rect l="l" t="t" r="r" b="b"/>
            <a:pathLst>
              <a:path w="8254" h="5079">
                <a:moveTo>
                  <a:pt x="4064" y="4643"/>
                </a:moveTo>
                <a:lnTo>
                  <a:pt x="0" y="2901"/>
                </a:lnTo>
                <a:lnTo>
                  <a:pt x="8129" y="0"/>
                </a:lnTo>
                <a:lnTo>
                  <a:pt x="4064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4898821" y="201002"/>
            <a:ext cx="9525" cy="20320"/>
          </a:xfrm>
          <a:custGeom>
            <a:avLst/>
            <a:gdLst/>
            <a:ahLst/>
            <a:cxnLst/>
            <a:rect l="l" t="t" r="r" b="b"/>
            <a:pathLst>
              <a:path w="9525" h="20320">
                <a:moveTo>
                  <a:pt x="6388" y="2324"/>
                </a:moveTo>
                <a:lnTo>
                  <a:pt x="5219" y="1168"/>
                </a:lnTo>
                <a:lnTo>
                  <a:pt x="4648" y="0"/>
                </a:lnTo>
                <a:lnTo>
                  <a:pt x="2895" y="0"/>
                </a:lnTo>
                <a:lnTo>
                  <a:pt x="2324" y="584"/>
                </a:lnTo>
                <a:lnTo>
                  <a:pt x="2324" y="2324"/>
                </a:lnTo>
                <a:lnTo>
                  <a:pt x="4064" y="2908"/>
                </a:lnTo>
                <a:lnTo>
                  <a:pt x="6388" y="2324"/>
                </a:lnTo>
                <a:close/>
              </a:path>
              <a:path w="9525" h="20320">
                <a:moveTo>
                  <a:pt x="9283" y="19735"/>
                </a:moveTo>
                <a:lnTo>
                  <a:pt x="5219" y="16256"/>
                </a:lnTo>
                <a:lnTo>
                  <a:pt x="0" y="20320"/>
                </a:lnTo>
                <a:lnTo>
                  <a:pt x="9283" y="1973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4851781" y="-1029"/>
            <a:ext cx="2702560" cy="1283970"/>
          </a:xfrm>
          <a:custGeom>
            <a:avLst/>
            <a:gdLst/>
            <a:ahLst/>
            <a:cxnLst/>
            <a:rect l="l" t="t" r="r" b="b"/>
            <a:pathLst>
              <a:path w="2702559" h="1283970">
                <a:moveTo>
                  <a:pt x="13589" y="35267"/>
                </a:moveTo>
                <a:lnTo>
                  <a:pt x="12128" y="26428"/>
                </a:lnTo>
                <a:lnTo>
                  <a:pt x="8661" y="26428"/>
                </a:lnTo>
                <a:lnTo>
                  <a:pt x="13589" y="35267"/>
                </a:lnTo>
                <a:close/>
              </a:path>
              <a:path w="2702559" h="1283970">
                <a:moveTo>
                  <a:pt x="15748" y="39128"/>
                </a:moveTo>
                <a:lnTo>
                  <a:pt x="13589" y="35267"/>
                </a:lnTo>
                <a:lnTo>
                  <a:pt x="14236" y="39128"/>
                </a:lnTo>
                <a:lnTo>
                  <a:pt x="15748" y="39128"/>
                </a:lnTo>
                <a:close/>
              </a:path>
              <a:path w="2702559" h="1283970">
                <a:moveTo>
                  <a:pt x="38328" y="140728"/>
                </a:moveTo>
                <a:lnTo>
                  <a:pt x="26708" y="140728"/>
                </a:lnTo>
                <a:lnTo>
                  <a:pt x="31940" y="153428"/>
                </a:lnTo>
                <a:lnTo>
                  <a:pt x="38328" y="140728"/>
                </a:lnTo>
                <a:close/>
              </a:path>
              <a:path w="2702559" h="1283970">
                <a:moveTo>
                  <a:pt x="98132" y="432828"/>
                </a:moveTo>
                <a:lnTo>
                  <a:pt x="90576" y="432828"/>
                </a:lnTo>
                <a:lnTo>
                  <a:pt x="87680" y="445528"/>
                </a:lnTo>
                <a:lnTo>
                  <a:pt x="98132" y="432828"/>
                </a:lnTo>
                <a:close/>
              </a:path>
              <a:path w="2702559" h="1283970">
                <a:moveTo>
                  <a:pt x="103936" y="369328"/>
                </a:moveTo>
                <a:lnTo>
                  <a:pt x="91160" y="382028"/>
                </a:lnTo>
                <a:lnTo>
                  <a:pt x="100457" y="382028"/>
                </a:lnTo>
                <a:lnTo>
                  <a:pt x="103936" y="369328"/>
                </a:lnTo>
                <a:close/>
              </a:path>
              <a:path w="2702559" h="1283970">
                <a:moveTo>
                  <a:pt x="237794" y="290258"/>
                </a:moveTo>
                <a:lnTo>
                  <a:pt x="236969" y="287477"/>
                </a:lnTo>
                <a:lnTo>
                  <a:pt x="235165" y="293128"/>
                </a:lnTo>
                <a:lnTo>
                  <a:pt x="237794" y="290258"/>
                </a:lnTo>
                <a:close/>
              </a:path>
              <a:path w="2702559" h="1283970">
                <a:moveTo>
                  <a:pt x="239229" y="280428"/>
                </a:moveTo>
                <a:lnTo>
                  <a:pt x="234886" y="280428"/>
                </a:lnTo>
                <a:lnTo>
                  <a:pt x="236969" y="287477"/>
                </a:lnTo>
                <a:lnTo>
                  <a:pt x="239229" y="280428"/>
                </a:lnTo>
                <a:close/>
              </a:path>
              <a:path w="2702559" h="1283970">
                <a:moveTo>
                  <a:pt x="250253" y="267728"/>
                </a:moveTo>
                <a:lnTo>
                  <a:pt x="249097" y="267728"/>
                </a:lnTo>
                <a:lnTo>
                  <a:pt x="249377" y="268744"/>
                </a:lnTo>
                <a:lnTo>
                  <a:pt x="250253" y="267728"/>
                </a:lnTo>
                <a:close/>
              </a:path>
              <a:path w="2702559" h="1283970">
                <a:moveTo>
                  <a:pt x="252577" y="280428"/>
                </a:moveTo>
                <a:lnTo>
                  <a:pt x="249377" y="268744"/>
                </a:lnTo>
                <a:lnTo>
                  <a:pt x="239229" y="280428"/>
                </a:lnTo>
                <a:lnTo>
                  <a:pt x="246773" y="280428"/>
                </a:lnTo>
                <a:lnTo>
                  <a:pt x="237794" y="290258"/>
                </a:lnTo>
                <a:lnTo>
                  <a:pt x="238645" y="293128"/>
                </a:lnTo>
                <a:lnTo>
                  <a:pt x="245033" y="293128"/>
                </a:lnTo>
                <a:lnTo>
                  <a:pt x="248513" y="280428"/>
                </a:lnTo>
                <a:lnTo>
                  <a:pt x="252577" y="280428"/>
                </a:lnTo>
                <a:close/>
              </a:path>
              <a:path w="2702559" h="1283970">
                <a:moveTo>
                  <a:pt x="255181" y="297929"/>
                </a:moveTo>
                <a:lnTo>
                  <a:pt x="252577" y="298348"/>
                </a:lnTo>
                <a:lnTo>
                  <a:pt x="254317" y="298348"/>
                </a:lnTo>
                <a:lnTo>
                  <a:pt x="255181" y="297929"/>
                </a:lnTo>
                <a:close/>
              </a:path>
              <a:path w="2702559" h="1283970">
                <a:moveTo>
                  <a:pt x="264769" y="229628"/>
                </a:moveTo>
                <a:lnTo>
                  <a:pt x="256070" y="229628"/>
                </a:lnTo>
                <a:lnTo>
                  <a:pt x="257225" y="242328"/>
                </a:lnTo>
                <a:lnTo>
                  <a:pt x="264769" y="229628"/>
                </a:lnTo>
                <a:close/>
              </a:path>
              <a:path w="2702559" h="1283970">
                <a:moveTo>
                  <a:pt x="360578" y="509028"/>
                </a:moveTo>
                <a:lnTo>
                  <a:pt x="354774" y="509028"/>
                </a:lnTo>
                <a:lnTo>
                  <a:pt x="349554" y="521728"/>
                </a:lnTo>
                <a:lnTo>
                  <a:pt x="355447" y="521728"/>
                </a:lnTo>
                <a:lnTo>
                  <a:pt x="360578" y="509028"/>
                </a:lnTo>
                <a:close/>
              </a:path>
              <a:path w="2702559" h="1283970">
                <a:moveTo>
                  <a:pt x="458127" y="496328"/>
                </a:moveTo>
                <a:lnTo>
                  <a:pt x="452501" y="496328"/>
                </a:lnTo>
                <a:lnTo>
                  <a:pt x="455231" y="509028"/>
                </a:lnTo>
                <a:lnTo>
                  <a:pt x="458127" y="496328"/>
                </a:lnTo>
                <a:close/>
              </a:path>
              <a:path w="2702559" h="1283970">
                <a:moveTo>
                  <a:pt x="462064" y="611085"/>
                </a:moveTo>
                <a:lnTo>
                  <a:pt x="461899" y="610628"/>
                </a:lnTo>
                <a:lnTo>
                  <a:pt x="461619" y="610628"/>
                </a:lnTo>
                <a:lnTo>
                  <a:pt x="462064" y="611085"/>
                </a:lnTo>
                <a:close/>
              </a:path>
              <a:path w="2702559" h="1283970">
                <a:moveTo>
                  <a:pt x="466585" y="617893"/>
                </a:moveTo>
                <a:lnTo>
                  <a:pt x="465328" y="614451"/>
                </a:lnTo>
                <a:lnTo>
                  <a:pt x="465188" y="614311"/>
                </a:lnTo>
                <a:lnTo>
                  <a:pt x="465099" y="613803"/>
                </a:lnTo>
                <a:lnTo>
                  <a:pt x="463931" y="610628"/>
                </a:lnTo>
                <a:lnTo>
                  <a:pt x="464718" y="613803"/>
                </a:lnTo>
                <a:lnTo>
                  <a:pt x="462064" y="611085"/>
                </a:lnTo>
                <a:lnTo>
                  <a:pt x="462191" y="611466"/>
                </a:lnTo>
                <a:lnTo>
                  <a:pt x="465239" y="615924"/>
                </a:lnTo>
                <a:lnTo>
                  <a:pt x="466191" y="619772"/>
                </a:lnTo>
                <a:lnTo>
                  <a:pt x="465569" y="616407"/>
                </a:lnTo>
                <a:lnTo>
                  <a:pt x="466585" y="617893"/>
                </a:lnTo>
                <a:close/>
              </a:path>
              <a:path w="2702559" h="1283970">
                <a:moveTo>
                  <a:pt x="466636" y="615797"/>
                </a:moveTo>
                <a:lnTo>
                  <a:pt x="464515" y="610628"/>
                </a:lnTo>
                <a:lnTo>
                  <a:pt x="465099" y="613803"/>
                </a:lnTo>
                <a:lnTo>
                  <a:pt x="465328" y="614451"/>
                </a:lnTo>
                <a:lnTo>
                  <a:pt x="466636" y="615797"/>
                </a:lnTo>
                <a:close/>
              </a:path>
              <a:path w="2702559" h="1283970">
                <a:moveTo>
                  <a:pt x="473011" y="538899"/>
                </a:moveTo>
                <a:lnTo>
                  <a:pt x="469747" y="534428"/>
                </a:lnTo>
                <a:lnTo>
                  <a:pt x="471195" y="540778"/>
                </a:lnTo>
                <a:lnTo>
                  <a:pt x="473011" y="538899"/>
                </a:lnTo>
                <a:close/>
              </a:path>
              <a:path w="2702559" h="1283970">
                <a:moveTo>
                  <a:pt x="474383" y="229628"/>
                </a:moveTo>
                <a:lnTo>
                  <a:pt x="468579" y="216928"/>
                </a:lnTo>
                <a:lnTo>
                  <a:pt x="467423" y="229628"/>
                </a:lnTo>
                <a:lnTo>
                  <a:pt x="474383" y="229628"/>
                </a:lnTo>
                <a:close/>
              </a:path>
              <a:path w="2702559" h="1283970">
                <a:moveTo>
                  <a:pt x="483095" y="89928"/>
                </a:moveTo>
                <a:lnTo>
                  <a:pt x="474967" y="77228"/>
                </a:lnTo>
                <a:lnTo>
                  <a:pt x="478447" y="89928"/>
                </a:lnTo>
                <a:lnTo>
                  <a:pt x="483095" y="89928"/>
                </a:lnTo>
                <a:close/>
              </a:path>
              <a:path w="2702559" h="1283970">
                <a:moveTo>
                  <a:pt x="489267" y="166128"/>
                </a:moveTo>
                <a:lnTo>
                  <a:pt x="481850" y="153428"/>
                </a:lnTo>
                <a:lnTo>
                  <a:pt x="477875" y="166128"/>
                </a:lnTo>
                <a:lnTo>
                  <a:pt x="489267" y="166128"/>
                </a:lnTo>
                <a:close/>
              </a:path>
              <a:path w="2702559" h="1283970">
                <a:moveTo>
                  <a:pt x="603872" y="966228"/>
                </a:moveTo>
                <a:lnTo>
                  <a:pt x="603288" y="953528"/>
                </a:lnTo>
                <a:lnTo>
                  <a:pt x="601853" y="966228"/>
                </a:lnTo>
                <a:lnTo>
                  <a:pt x="603872" y="966228"/>
                </a:lnTo>
                <a:close/>
              </a:path>
              <a:path w="2702559" h="1283970">
                <a:moveTo>
                  <a:pt x="690968" y="191528"/>
                </a:moveTo>
                <a:lnTo>
                  <a:pt x="689813" y="178828"/>
                </a:lnTo>
                <a:lnTo>
                  <a:pt x="685736" y="178828"/>
                </a:lnTo>
                <a:lnTo>
                  <a:pt x="690968" y="191528"/>
                </a:lnTo>
                <a:close/>
              </a:path>
              <a:path w="2702559" h="1283970">
                <a:moveTo>
                  <a:pt x="693293" y="293128"/>
                </a:moveTo>
                <a:lnTo>
                  <a:pt x="686320" y="293128"/>
                </a:lnTo>
                <a:lnTo>
                  <a:pt x="693293" y="305828"/>
                </a:lnTo>
                <a:lnTo>
                  <a:pt x="693293" y="293128"/>
                </a:lnTo>
                <a:close/>
              </a:path>
              <a:path w="2702559" h="1283970">
                <a:moveTo>
                  <a:pt x="703160" y="699528"/>
                </a:moveTo>
                <a:lnTo>
                  <a:pt x="702005" y="699528"/>
                </a:lnTo>
                <a:lnTo>
                  <a:pt x="702005" y="712228"/>
                </a:lnTo>
                <a:lnTo>
                  <a:pt x="703160" y="699528"/>
                </a:lnTo>
                <a:close/>
              </a:path>
              <a:path w="2702559" h="1283970">
                <a:moveTo>
                  <a:pt x="733272" y="1070737"/>
                </a:moveTo>
                <a:lnTo>
                  <a:pt x="725805" y="1080528"/>
                </a:lnTo>
                <a:lnTo>
                  <a:pt x="731037" y="1080528"/>
                </a:lnTo>
                <a:lnTo>
                  <a:pt x="733272" y="1070737"/>
                </a:lnTo>
                <a:close/>
              </a:path>
              <a:path w="2702559" h="1283970">
                <a:moveTo>
                  <a:pt x="733933" y="1067828"/>
                </a:moveTo>
                <a:lnTo>
                  <a:pt x="733272" y="1070737"/>
                </a:lnTo>
                <a:lnTo>
                  <a:pt x="733933" y="1069873"/>
                </a:lnTo>
                <a:lnTo>
                  <a:pt x="733933" y="1067828"/>
                </a:lnTo>
                <a:close/>
              </a:path>
              <a:path w="2702559" h="1283970">
                <a:moveTo>
                  <a:pt x="747877" y="801128"/>
                </a:moveTo>
                <a:lnTo>
                  <a:pt x="746709" y="801128"/>
                </a:lnTo>
                <a:lnTo>
                  <a:pt x="740905" y="813828"/>
                </a:lnTo>
                <a:lnTo>
                  <a:pt x="744156" y="811288"/>
                </a:lnTo>
                <a:lnTo>
                  <a:pt x="747877" y="801128"/>
                </a:lnTo>
                <a:close/>
              </a:path>
              <a:path w="2702559" h="1283970">
                <a:moveTo>
                  <a:pt x="757161" y="801128"/>
                </a:moveTo>
                <a:lnTo>
                  <a:pt x="756577" y="801128"/>
                </a:lnTo>
                <a:lnTo>
                  <a:pt x="756450" y="801687"/>
                </a:lnTo>
                <a:lnTo>
                  <a:pt x="757161" y="801128"/>
                </a:lnTo>
                <a:close/>
              </a:path>
              <a:path w="2702559" h="1283970">
                <a:moveTo>
                  <a:pt x="761225" y="801128"/>
                </a:moveTo>
                <a:lnTo>
                  <a:pt x="754837" y="813828"/>
                </a:lnTo>
                <a:lnTo>
                  <a:pt x="755421" y="813828"/>
                </a:lnTo>
                <a:lnTo>
                  <a:pt x="761225" y="801128"/>
                </a:lnTo>
                <a:close/>
              </a:path>
              <a:path w="2702559" h="1283970">
                <a:moveTo>
                  <a:pt x="767613" y="166128"/>
                </a:moveTo>
                <a:lnTo>
                  <a:pt x="764133" y="153428"/>
                </a:lnTo>
                <a:lnTo>
                  <a:pt x="765454" y="166128"/>
                </a:lnTo>
                <a:lnTo>
                  <a:pt x="767613" y="166128"/>
                </a:lnTo>
                <a:close/>
              </a:path>
              <a:path w="2702559" h="1283970">
                <a:moveTo>
                  <a:pt x="794905" y="26428"/>
                </a:moveTo>
                <a:lnTo>
                  <a:pt x="790168" y="17792"/>
                </a:lnTo>
                <a:lnTo>
                  <a:pt x="792581" y="13728"/>
                </a:lnTo>
                <a:lnTo>
                  <a:pt x="787933" y="13728"/>
                </a:lnTo>
                <a:lnTo>
                  <a:pt x="779221" y="13728"/>
                </a:lnTo>
                <a:lnTo>
                  <a:pt x="777481" y="13728"/>
                </a:lnTo>
                <a:lnTo>
                  <a:pt x="785037" y="26428"/>
                </a:lnTo>
                <a:lnTo>
                  <a:pt x="788238" y="21031"/>
                </a:lnTo>
                <a:lnTo>
                  <a:pt x="794905" y="26428"/>
                </a:lnTo>
                <a:close/>
              </a:path>
              <a:path w="2702559" h="1283970">
                <a:moveTo>
                  <a:pt x="798766" y="1105928"/>
                </a:moveTo>
                <a:lnTo>
                  <a:pt x="794905" y="1105928"/>
                </a:lnTo>
                <a:lnTo>
                  <a:pt x="793737" y="1118628"/>
                </a:lnTo>
                <a:lnTo>
                  <a:pt x="798766" y="1105928"/>
                </a:lnTo>
                <a:close/>
              </a:path>
              <a:path w="2702559" h="1283970">
                <a:moveTo>
                  <a:pt x="799553" y="877328"/>
                </a:moveTo>
                <a:lnTo>
                  <a:pt x="795489" y="877328"/>
                </a:lnTo>
                <a:lnTo>
                  <a:pt x="795489" y="884174"/>
                </a:lnTo>
                <a:lnTo>
                  <a:pt x="799553" y="877328"/>
                </a:lnTo>
                <a:close/>
              </a:path>
              <a:path w="2702559" h="1283970">
                <a:moveTo>
                  <a:pt x="806958" y="1115453"/>
                </a:moveTo>
                <a:lnTo>
                  <a:pt x="805357" y="1118628"/>
                </a:lnTo>
                <a:lnTo>
                  <a:pt x="805942" y="1118628"/>
                </a:lnTo>
                <a:lnTo>
                  <a:pt x="806958" y="1115453"/>
                </a:lnTo>
                <a:close/>
              </a:path>
              <a:path w="2702559" h="1283970">
                <a:moveTo>
                  <a:pt x="816952" y="753325"/>
                </a:moveTo>
                <a:lnTo>
                  <a:pt x="816381" y="753325"/>
                </a:lnTo>
                <a:lnTo>
                  <a:pt x="815797" y="753910"/>
                </a:lnTo>
                <a:lnTo>
                  <a:pt x="816381" y="753910"/>
                </a:lnTo>
                <a:lnTo>
                  <a:pt x="816952" y="753325"/>
                </a:lnTo>
                <a:close/>
              </a:path>
              <a:path w="2702559" h="1283970">
                <a:moveTo>
                  <a:pt x="816965" y="686828"/>
                </a:moveTo>
                <a:lnTo>
                  <a:pt x="816546" y="685304"/>
                </a:lnTo>
                <a:lnTo>
                  <a:pt x="815225" y="686828"/>
                </a:lnTo>
                <a:lnTo>
                  <a:pt x="816965" y="686828"/>
                </a:lnTo>
                <a:close/>
              </a:path>
              <a:path w="2702559" h="1283970">
                <a:moveTo>
                  <a:pt x="841971" y="788428"/>
                </a:moveTo>
                <a:lnTo>
                  <a:pt x="839660" y="788428"/>
                </a:lnTo>
                <a:lnTo>
                  <a:pt x="833805" y="801128"/>
                </a:lnTo>
                <a:lnTo>
                  <a:pt x="841971" y="788428"/>
                </a:lnTo>
                <a:close/>
              </a:path>
              <a:path w="2702559" h="1283970">
                <a:moveTo>
                  <a:pt x="843280" y="801128"/>
                </a:moveTo>
                <a:lnTo>
                  <a:pt x="840778" y="801128"/>
                </a:lnTo>
                <a:lnTo>
                  <a:pt x="836714" y="813828"/>
                </a:lnTo>
                <a:lnTo>
                  <a:pt x="836853" y="813828"/>
                </a:lnTo>
                <a:lnTo>
                  <a:pt x="843280" y="801128"/>
                </a:lnTo>
                <a:close/>
              </a:path>
              <a:path w="2702559" h="1283970">
                <a:moveTo>
                  <a:pt x="923810" y="991628"/>
                </a:moveTo>
                <a:lnTo>
                  <a:pt x="923226" y="991628"/>
                </a:lnTo>
                <a:lnTo>
                  <a:pt x="922350" y="994803"/>
                </a:lnTo>
                <a:lnTo>
                  <a:pt x="923810" y="991628"/>
                </a:lnTo>
                <a:close/>
              </a:path>
              <a:path w="2702559" h="1283970">
                <a:moveTo>
                  <a:pt x="934834" y="991628"/>
                </a:moveTo>
                <a:lnTo>
                  <a:pt x="930325" y="1004328"/>
                </a:lnTo>
                <a:lnTo>
                  <a:pt x="934262" y="1004328"/>
                </a:lnTo>
                <a:lnTo>
                  <a:pt x="934834" y="991628"/>
                </a:lnTo>
                <a:close/>
              </a:path>
              <a:path w="2702559" h="1283970">
                <a:moveTo>
                  <a:pt x="1016711" y="1207528"/>
                </a:moveTo>
                <a:lnTo>
                  <a:pt x="1014971" y="1207528"/>
                </a:lnTo>
                <a:lnTo>
                  <a:pt x="1012647" y="1220228"/>
                </a:lnTo>
                <a:lnTo>
                  <a:pt x="1016711" y="1207528"/>
                </a:lnTo>
                <a:close/>
              </a:path>
              <a:path w="2702559" h="1283970">
                <a:moveTo>
                  <a:pt x="1028319" y="1194828"/>
                </a:moveTo>
                <a:lnTo>
                  <a:pt x="1019035" y="1194828"/>
                </a:lnTo>
                <a:lnTo>
                  <a:pt x="1017295" y="1207528"/>
                </a:lnTo>
                <a:lnTo>
                  <a:pt x="1020775" y="1207528"/>
                </a:lnTo>
                <a:lnTo>
                  <a:pt x="1018451" y="1220228"/>
                </a:lnTo>
                <a:lnTo>
                  <a:pt x="1022515" y="1220228"/>
                </a:lnTo>
                <a:lnTo>
                  <a:pt x="1024255" y="1207528"/>
                </a:lnTo>
                <a:lnTo>
                  <a:pt x="1025423" y="1207528"/>
                </a:lnTo>
                <a:lnTo>
                  <a:pt x="1028319" y="1194828"/>
                </a:lnTo>
                <a:close/>
              </a:path>
              <a:path w="2702559" h="1283970">
                <a:moveTo>
                  <a:pt x="1028903" y="1207528"/>
                </a:moveTo>
                <a:lnTo>
                  <a:pt x="1027747" y="1207528"/>
                </a:lnTo>
                <a:lnTo>
                  <a:pt x="1022515" y="1220228"/>
                </a:lnTo>
                <a:lnTo>
                  <a:pt x="1028903" y="1207528"/>
                </a:lnTo>
                <a:close/>
              </a:path>
              <a:path w="2702559" h="1283970">
                <a:moveTo>
                  <a:pt x="1032383" y="1207528"/>
                </a:moveTo>
                <a:lnTo>
                  <a:pt x="1031227" y="1194828"/>
                </a:lnTo>
                <a:lnTo>
                  <a:pt x="1031227" y="1207528"/>
                </a:lnTo>
                <a:lnTo>
                  <a:pt x="1032383" y="1207528"/>
                </a:lnTo>
                <a:close/>
              </a:path>
              <a:path w="2702559" h="1283970">
                <a:moveTo>
                  <a:pt x="1060259" y="1243088"/>
                </a:moveTo>
                <a:lnTo>
                  <a:pt x="1059675" y="1245628"/>
                </a:lnTo>
                <a:lnTo>
                  <a:pt x="1060259" y="1245628"/>
                </a:lnTo>
                <a:lnTo>
                  <a:pt x="1060259" y="1243088"/>
                </a:lnTo>
                <a:close/>
              </a:path>
              <a:path w="2702559" h="1283970">
                <a:moveTo>
                  <a:pt x="1063167" y="26428"/>
                </a:moveTo>
                <a:lnTo>
                  <a:pt x="1058519" y="26428"/>
                </a:lnTo>
                <a:lnTo>
                  <a:pt x="1063167" y="39128"/>
                </a:lnTo>
                <a:lnTo>
                  <a:pt x="1063167" y="26428"/>
                </a:lnTo>
                <a:close/>
              </a:path>
              <a:path w="2702559" h="1283970">
                <a:moveTo>
                  <a:pt x="1068387" y="623328"/>
                </a:moveTo>
                <a:lnTo>
                  <a:pt x="1066952" y="621182"/>
                </a:lnTo>
                <a:lnTo>
                  <a:pt x="1066063" y="623328"/>
                </a:lnTo>
                <a:lnTo>
                  <a:pt x="1068387" y="623328"/>
                </a:lnTo>
                <a:close/>
              </a:path>
              <a:path w="2702559" h="1283970">
                <a:moveTo>
                  <a:pt x="1071295" y="1232928"/>
                </a:moveTo>
                <a:lnTo>
                  <a:pt x="1070419" y="1234198"/>
                </a:lnTo>
                <a:lnTo>
                  <a:pt x="1071092" y="1237170"/>
                </a:lnTo>
                <a:lnTo>
                  <a:pt x="1071295" y="1232928"/>
                </a:lnTo>
                <a:close/>
              </a:path>
              <a:path w="2702559" h="1283970">
                <a:moveTo>
                  <a:pt x="1073035" y="1245628"/>
                </a:moveTo>
                <a:lnTo>
                  <a:pt x="1071092" y="1237170"/>
                </a:lnTo>
                <a:lnTo>
                  <a:pt x="1070711" y="1245628"/>
                </a:lnTo>
                <a:lnTo>
                  <a:pt x="1073035" y="1245628"/>
                </a:lnTo>
                <a:close/>
              </a:path>
              <a:path w="2702559" h="1283970">
                <a:moveTo>
                  <a:pt x="1077683" y="51828"/>
                </a:moveTo>
                <a:lnTo>
                  <a:pt x="1069543" y="51828"/>
                </a:lnTo>
                <a:lnTo>
                  <a:pt x="1072451" y="64528"/>
                </a:lnTo>
                <a:lnTo>
                  <a:pt x="1073035" y="64528"/>
                </a:lnTo>
                <a:lnTo>
                  <a:pt x="1077683" y="51828"/>
                </a:lnTo>
                <a:close/>
              </a:path>
              <a:path w="2702559" h="1283970">
                <a:moveTo>
                  <a:pt x="1136904" y="1258328"/>
                </a:moveTo>
                <a:lnTo>
                  <a:pt x="1136548" y="1258328"/>
                </a:lnTo>
                <a:lnTo>
                  <a:pt x="1135164" y="1271028"/>
                </a:lnTo>
                <a:lnTo>
                  <a:pt x="1136904" y="1258328"/>
                </a:lnTo>
                <a:close/>
              </a:path>
              <a:path w="2702559" h="1283970">
                <a:moveTo>
                  <a:pt x="1270444" y="206032"/>
                </a:moveTo>
                <a:lnTo>
                  <a:pt x="1267536" y="205447"/>
                </a:lnTo>
                <a:lnTo>
                  <a:pt x="1270444" y="207187"/>
                </a:lnTo>
                <a:lnTo>
                  <a:pt x="1270444" y="206032"/>
                </a:lnTo>
                <a:close/>
              </a:path>
              <a:path w="2702559" h="1283970">
                <a:moveTo>
                  <a:pt x="1271600" y="207772"/>
                </a:moveTo>
                <a:lnTo>
                  <a:pt x="1270444" y="207187"/>
                </a:lnTo>
                <a:lnTo>
                  <a:pt x="1270444" y="207772"/>
                </a:lnTo>
                <a:lnTo>
                  <a:pt x="1271600" y="207772"/>
                </a:lnTo>
                <a:close/>
              </a:path>
              <a:path w="2702559" h="1283970">
                <a:moveTo>
                  <a:pt x="1273340" y="207772"/>
                </a:moveTo>
                <a:lnTo>
                  <a:pt x="1271600" y="207772"/>
                </a:lnTo>
                <a:lnTo>
                  <a:pt x="1272768" y="208356"/>
                </a:lnTo>
                <a:lnTo>
                  <a:pt x="1273340" y="207772"/>
                </a:lnTo>
                <a:close/>
              </a:path>
              <a:path w="2702559" h="1283970">
                <a:moveTo>
                  <a:pt x="1279728" y="231571"/>
                </a:moveTo>
                <a:lnTo>
                  <a:pt x="1277404" y="229831"/>
                </a:lnTo>
                <a:lnTo>
                  <a:pt x="1273924" y="229831"/>
                </a:lnTo>
                <a:lnTo>
                  <a:pt x="1275118" y="230987"/>
                </a:lnTo>
                <a:lnTo>
                  <a:pt x="1272616" y="233019"/>
                </a:lnTo>
                <a:lnTo>
                  <a:pt x="1270330" y="235051"/>
                </a:lnTo>
                <a:lnTo>
                  <a:pt x="1272184" y="236220"/>
                </a:lnTo>
                <a:lnTo>
                  <a:pt x="1272768" y="234480"/>
                </a:lnTo>
                <a:lnTo>
                  <a:pt x="1279728" y="231571"/>
                </a:lnTo>
                <a:close/>
              </a:path>
              <a:path w="2702559" h="1283970">
                <a:moveTo>
                  <a:pt x="1287284" y="166128"/>
                </a:moveTo>
                <a:lnTo>
                  <a:pt x="1278585" y="166128"/>
                </a:lnTo>
                <a:lnTo>
                  <a:pt x="1279156" y="178828"/>
                </a:lnTo>
                <a:lnTo>
                  <a:pt x="1287284" y="166128"/>
                </a:lnTo>
                <a:close/>
              </a:path>
              <a:path w="2702559" h="1283970">
                <a:moveTo>
                  <a:pt x="1289037" y="13728"/>
                </a:moveTo>
                <a:lnTo>
                  <a:pt x="1286129" y="1028"/>
                </a:lnTo>
                <a:lnTo>
                  <a:pt x="1275092" y="1028"/>
                </a:lnTo>
                <a:lnTo>
                  <a:pt x="1289037" y="13728"/>
                </a:lnTo>
                <a:close/>
              </a:path>
              <a:path w="2702559" h="1283970">
                <a:moveTo>
                  <a:pt x="1315732" y="414388"/>
                </a:moveTo>
                <a:lnTo>
                  <a:pt x="1307020" y="416128"/>
                </a:lnTo>
                <a:lnTo>
                  <a:pt x="1310500" y="418452"/>
                </a:lnTo>
                <a:lnTo>
                  <a:pt x="1315732" y="414388"/>
                </a:lnTo>
                <a:close/>
              </a:path>
              <a:path w="2702559" h="1283970">
                <a:moveTo>
                  <a:pt x="1327937" y="458228"/>
                </a:moveTo>
                <a:lnTo>
                  <a:pt x="1322705" y="445528"/>
                </a:lnTo>
                <a:lnTo>
                  <a:pt x="1322298" y="447027"/>
                </a:lnTo>
                <a:lnTo>
                  <a:pt x="1327937" y="458228"/>
                </a:lnTo>
                <a:close/>
              </a:path>
              <a:path w="2702559" h="1283970">
                <a:moveTo>
                  <a:pt x="1348574" y="934974"/>
                </a:moveTo>
                <a:lnTo>
                  <a:pt x="1348257" y="928128"/>
                </a:lnTo>
                <a:lnTo>
                  <a:pt x="1344193" y="928128"/>
                </a:lnTo>
                <a:lnTo>
                  <a:pt x="1348574" y="934974"/>
                </a:lnTo>
                <a:close/>
              </a:path>
              <a:path w="2702559" h="1283970">
                <a:moveTo>
                  <a:pt x="1350048" y="937272"/>
                </a:moveTo>
                <a:lnTo>
                  <a:pt x="1348574" y="934974"/>
                </a:lnTo>
                <a:lnTo>
                  <a:pt x="1348790" y="939774"/>
                </a:lnTo>
                <a:lnTo>
                  <a:pt x="1350048" y="937272"/>
                </a:lnTo>
                <a:close/>
              </a:path>
              <a:path w="2702559" h="1283970">
                <a:moveTo>
                  <a:pt x="1366253" y="0"/>
                </a:moveTo>
                <a:lnTo>
                  <a:pt x="1358125" y="4064"/>
                </a:lnTo>
                <a:lnTo>
                  <a:pt x="1359865" y="4064"/>
                </a:lnTo>
                <a:lnTo>
                  <a:pt x="1362760" y="2908"/>
                </a:lnTo>
                <a:lnTo>
                  <a:pt x="1366253" y="0"/>
                </a:lnTo>
                <a:close/>
              </a:path>
              <a:path w="2702559" h="1283970">
                <a:moveTo>
                  <a:pt x="1366824" y="0"/>
                </a:moveTo>
                <a:lnTo>
                  <a:pt x="1366253" y="0"/>
                </a:lnTo>
                <a:lnTo>
                  <a:pt x="1366824" y="584"/>
                </a:lnTo>
                <a:lnTo>
                  <a:pt x="1366824" y="0"/>
                </a:lnTo>
                <a:close/>
              </a:path>
              <a:path w="2702559" h="1283970">
                <a:moveTo>
                  <a:pt x="1369733" y="2311"/>
                </a:moveTo>
                <a:lnTo>
                  <a:pt x="1368564" y="1727"/>
                </a:lnTo>
                <a:lnTo>
                  <a:pt x="1367409" y="571"/>
                </a:lnTo>
                <a:lnTo>
                  <a:pt x="1366240" y="1727"/>
                </a:lnTo>
                <a:lnTo>
                  <a:pt x="1363916" y="3467"/>
                </a:lnTo>
                <a:lnTo>
                  <a:pt x="1359281" y="5207"/>
                </a:lnTo>
                <a:lnTo>
                  <a:pt x="1362760" y="5207"/>
                </a:lnTo>
                <a:lnTo>
                  <a:pt x="1367409" y="2895"/>
                </a:lnTo>
                <a:lnTo>
                  <a:pt x="1369733" y="2311"/>
                </a:lnTo>
                <a:close/>
              </a:path>
              <a:path w="2702559" h="1283970">
                <a:moveTo>
                  <a:pt x="1376133" y="1028"/>
                </a:moveTo>
                <a:lnTo>
                  <a:pt x="1372400" y="1028"/>
                </a:lnTo>
                <a:lnTo>
                  <a:pt x="1366837" y="13728"/>
                </a:lnTo>
                <a:lnTo>
                  <a:pt x="1371485" y="13728"/>
                </a:lnTo>
                <a:lnTo>
                  <a:pt x="1376133" y="1028"/>
                </a:lnTo>
                <a:close/>
              </a:path>
              <a:path w="2702559" h="1283970">
                <a:moveTo>
                  <a:pt x="1386001" y="1028"/>
                </a:moveTo>
                <a:lnTo>
                  <a:pt x="1384833" y="1028"/>
                </a:lnTo>
                <a:lnTo>
                  <a:pt x="1383677" y="13728"/>
                </a:lnTo>
                <a:lnTo>
                  <a:pt x="1386001" y="1028"/>
                </a:lnTo>
                <a:close/>
              </a:path>
              <a:path w="2702559" h="1283970">
                <a:moveTo>
                  <a:pt x="1394853" y="16903"/>
                </a:moveTo>
                <a:lnTo>
                  <a:pt x="1388325" y="26428"/>
                </a:lnTo>
                <a:lnTo>
                  <a:pt x="1390065" y="26428"/>
                </a:lnTo>
                <a:lnTo>
                  <a:pt x="1394853" y="16903"/>
                </a:lnTo>
                <a:close/>
              </a:path>
              <a:path w="2702559" h="1283970">
                <a:moveTo>
                  <a:pt x="1397038" y="13728"/>
                </a:moveTo>
                <a:lnTo>
                  <a:pt x="1396453" y="13728"/>
                </a:lnTo>
                <a:lnTo>
                  <a:pt x="1394853" y="16903"/>
                </a:lnTo>
                <a:lnTo>
                  <a:pt x="1397038" y="13728"/>
                </a:lnTo>
                <a:close/>
              </a:path>
              <a:path w="2702559" h="1283970">
                <a:moveTo>
                  <a:pt x="1398689" y="13728"/>
                </a:moveTo>
                <a:lnTo>
                  <a:pt x="1397038" y="13728"/>
                </a:lnTo>
                <a:lnTo>
                  <a:pt x="1394714" y="26428"/>
                </a:lnTo>
                <a:lnTo>
                  <a:pt x="1398689" y="13728"/>
                </a:lnTo>
                <a:close/>
              </a:path>
              <a:path w="2702559" h="1283970">
                <a:moveTo>
                  <a:pt x="1402257" y="1028"/>
                </a:moveTo>
                <a:lnTo>
                  <a:pt x="1399933" y="1028"/>
                </a:lnTo>
                <a:lnTo>
                  <a:pt x="1392961" y="13728"/>
                </a:lnTo>
                <a:lnTo>
                  <a:pt x="1402257" y="1028"/>
                </a:lnTo>
                <a:close/>
              </a:path>
              <a:path w="2702559" h="1283970">
                <a:moveTo>
                  <a:pt x="1419098" y="102628"/>
                </a:moveTo>
                <a:lnTo>
                  <a:pt x="1413294" y="102628"/>
                </a:lnTo>
                <a:lnTo>
                  <a:pt x="1416773" y="115328"/>
                </a:lnTo>
                <a:lnTo>
                  <a:pt x="1419098" y="102628"/>
                </a:lnTo>
                <a:close/>
              </a:path>
              <a:path w="2702559" h="1283970">
                <a:moveTo>
                  <a:pt x="1426057" y="134086"/>
                </a:moveTo>
                <a:lnTo>
                  <a:pt x="1425473" y="134658"/>
                </a:lnTo>
                <a:lnTo>
                  <a:pt x="1426057" y="134658"/>
                </a:lnTo>
                <a:lnTo>
                  <a:pt x="1426057" y="134086"/>
                </a:lnTo>
                <a:close/>
              </a:path>
              <a:path w="2702559" h="1283970">
                <a:moveTo>
                  <a:pt x="1432445" y="173748"/>
                </a:moveTo>
                <a:lnTo>
                  <a:pt x="1428965" y="166128"/>
                </a:lnTo>
                <a:lnTo>
                  <a:pt x="1431290" y="178828"/>
                </a:lnTo>
                <a:lnTo>
                  <a:pt x="1432445" y="173748"/>
                </a:lnTo>
                <a:close/>
              </a:path>
              <a:path w="2702559" h="1283970">
                <a:moveTo>
                  <a:pt x="1435341" y="135229"/>
                </a:moveTo>
                <a:lnTo>
                  <a:pt x="1434769" y="135813"/>
                </a:lnTo>
                <a:lnTo>
                  <a:pt x="1435341" y="135813"/>
                </a:lnTo>
                <a:lnTo>
                  <a:pt x="1435341" y="135229"/>
                </a:lnTo>
                <a:close/>
              </a:path>
              <a:path w="2702559" h="1283970">
                <a:moveTo>
                  <a:pt x="1437665" y="143916"/>
                </a:moveTo>
                <a:lnTo>
                  <a:pt x="1435925" y="143916"/>
                </a:lnTo>
                <a:lnTo>
                  <a:pt x="1435925" y="144500"/>
                </a:lnTo>
                <a:lnTo>
                  <a:pt x="1437081" y="144500"/>
                </a:lnTo>
                <a:lnTo>
                  <a:pt x="1437665" y="143916"/>
                </a:lnTo>
                <a:close/>
              </a:path>
              <a:path w="2702559" h="1283970">
                <a:moveTo>
                  <a:pt x="1470317" y="628040"/>
                </a:moveTo>
                <a:lnTo>
                  <a:pt x="1469885" y="623328"/>
                </a:lnTo>
                <a:lnTo>
                  <a:pt x="1469034" y="623328"/>
                </a:lnTo>
                <a:lnTo>
                  <a:pt x="1470317" y="628040"/>
                </a:lnTo>
                <a:close/>
              </a:path>
              <a:path w="2702559" h="1283970">
                <a:moveTo>
                  <a:pt x="1472514" y="623328"/>
                </a:moveTo>
                <a:lnTo>
                  <a:pt x="1471358" y="623328"/>
                </a:lnTo>
                <a:lnTo>
                  <a:pt x="1472514" y="624827"/>
                </a:lnTo>
                <a:lnTo>
                  <a:pt x="1472514" y="623328"/>
                </a:lnTo>
                <a:close/>
              </a:path>
              <a:path w="2702559" h="1283970">
                <a:moveTo>
                  <a:pt x="1492834" y="1232928"/>
                </a:moveTo>
                <a:lnTo>
                  <a:pt x="1489671" y="1223060"/>
                </a:lnTo>
                <a:lnTo>
                  <a:pt x="1488935" y="1231125"/>
                </a:lnTo>
                <a:lnTo>
                  <a:pt x="1489354" y="1232928"/>
                </a:lnTo>
                <a:lnTo>
                  <a:pt x="1492834" y="1232928"/>
                </a:lnTo>
                <a:close/>
              </a:path>
              <a:path w="2702559" h="1283970">
                <a:moveTo>
                  <a:pt x="1561350" y="686828"/>
                </a:moveTo>
                <a:lnTo>
                  <a:pt x="1560195" y="674128"/>
                </a:lnTo>
                <a:lnTo>
                  <a:pt x="1560995" y="686828"/>
                </a:lnTo>
                <a:lnTo>
                  <a:pt x="1561350" y="686828"/>
                </a:lnTo>
                <a:close/>
              </a:path>
              <a:path w="2702559" h="1283970">
                <a:moveTo>
                  <a:pt x="1679219" y="1182128"/>
                </a:moveTo>
                <a:lnTo>
                  <a:pt x="1676908" y="1175778"/>
                </a:lnTo>
                <a:lnTo>
                  <a:pt x="1676908" y="1182128"/>
                </a:lnTo>
                <a:lnTo>
                  <a:pt x="1679219" y="1182128"/>
                </a:lnTo>
                <a:close/>
              </a:path>
              <a:path w="2702559" h="1283970">
                <a:moveTo>
                  <a:pt x="1782584" y="877328"/>
                </a:moveTo>
                <a:lnTo>
                  <a:pt x="1776552" y="869569"/>
                </a:lnTo>
                <a:lnTo>
                  <a:pt x="1776196" y="877328"/>
                </a:lnTo>
                <a:lnTo>
                  <a:pt x="1782584" y="877328"/>
                </a:lnTo>
                <a:close/>
              </a:path>
              <a:path w="2702559" h="1283970">
                <a:moveTo>
                  <a:pt x="1816823" y="856602"/>
                </a:moveTo>
                <a:lnTo>
                  <a:pt x="1816239" y="854290"/>
                </a:lnTo>
                <a:lnTo>
                  <a:pt x="1815071" y="852551"/>
                </a:lnTo>
                <a:lnTo>
                  <a:pt x="1815071" y="850798"/>
                </a:lnTo>
                <a:lnTo>
                  <a:pt x="1813331" y="851382"/>
                </a:lnTo>
                <a:lnTo>
                  <a:pt x="1812175" y="852551"/>
                </a:lnTo>
                <a:lnTo>
                  <a:pt x="1816823" y="856602"/>
                </a:lnTo>
                <a:close/>
              </a:path>
              <a:path w="2702559" h="1283970">
                <a:moveTo>
                  <a:pt x="1818576" y="839228"/>
                </a:moveTo>
                <a:lnTo>
                  <a:pt x="1816252" y="826528"/>
                </a:lnTo>
                <a:lnTo>
                  <a:pt x="1812772" y="839228"/>
                </a:lnTo>
                <a:lnTo>
                  <a:pt x="1818576" y="839228"/>
                </a:lnTo>
                <a:close/>
              </a:path>
              <a:path w="2702559" h="1283970">
                <a:moveTo>
                  <a:pt x="1916125" y="1042428"/>
                </a:moveTo>
                <a:lnTo>
                  <a:pt x="1911477" y="1029728"/>
                </a:lnTo>
                <a:lnTo>
                  <a:pt x="1910905" y="1029728"/>
                </a:lnTo>
                <a:lnTo>
                  <a:pt x="1911477" y="1042428"/>
                </a:lnTo>
                <a:lnTo>
                  <a:pt x="1916125" y="1042428"/>
                </a:lnTo>
                <a:close/>
              </a:path>
              <a:path w="2702559" h="1283970">
                <a:moveTo>
                  <a:pt x="1922513" y="1029728"/>
                </a:moveTo>
                <a:lnTo>
                  <a:pt x="1921383" y="1027709"/>
                </a:lnTo>
                <a:lnTo>
                  <a:pt x="1921929" y="1029728"/>
                </a:lnTo>
                <a:lnTo>
                  <a:pt x="1922513" y="1029728"/>
                </a:lnTo>
                <a:close/>
              </a:path>
              <a:path w="2702559" h="1283970">
                <a:moveTo>
                  <a:pt x="1934133" y="1017028"/>
                </a:moveTo>
                <a:lnTo>
                  <a:pt x="1933879" y="1015199"/>
                </a:lnTo>
                <a:lnTo>
                  <a:pt x="1933549" y="1017028"/>
                </a:lnTo>
                <a:lnTo>
                  <a:pt x="1934133" y="1017028"/>
                </a:lnTo>
                <a:close/>
              </a:path>
              <a:path w="2702559" h="1283970">
                <a:moveTo>
                  <a:pt x="1964905" y="978928"/>
                </a:moveTo>
                <a:lnTo>
                  <a:pt x="1959102" y="978928"/>
                </a:lnTo>
                <a:lnTo>
                  <a:pt x="1960257" y="991628"/>
                </a:lnTo>
                <a:lnTo>
                  <a:pt x="1964905" y="978928"/>
                </a:lnTo>
                <a:close/>
              </a:path>
              <a:path w="2702559" h="1283970">
                <a:moveTo>
                  <a:pt x="2020062" y="235978"/>
                </a:moveTo>
                <a:lnTo>
                  <a:pt x="2019477" y="229628"/>
                </a:lnTo>
                <a:lnTo>
                  <a:pt x="2019477" y="242328"/>
                </a:lnTo>
                <a:lnTo>
                  <a:pt x="2020062" y="235978"/>
                </a:lnTo>
                <a:close/>
              </a:path>
              <a:path w="2702559" h="1283970">
                <a:moveTo>
                  <a:pt x="2093226" y="864628"/>
                </a:moveTo>
                <a:lnTo>
                  <a:pt x="2093150" y="864438"/>
                </a:lnTo>
                <a:lnTo>
                  <a:pt x="2093175" y="864628"/>
                </a:lnTo>
                <a:close/>
              </a:path>
              <a:path w="2702559" h="1283970">
                <a:moveTo>
                  <a:pt x="2140254" y="851928"/>
                </a:moveTo>
                <a:lnTo>
                  <a:pt x="2134451" y="839228"/>
                </a:lnTo>
                <a:lnTo>
                  <a:pt x="2135035" y="851928"/>
                </a:lnTo>
                <a:lnTo>
                  <a:pt x="2140254" y="851928"/>
                </a:lnTo>
                <a:close/>
              </a:path>
              <a:path w="2702559" h="1283970">
                <a:moveTo>
                  <a:pt x="2149640" y="790549"/>
                </a:moveTo>
                <a:lnTo>
                  <a:pt x="2148967" y="788428"/>
                </a:lnTo>
                <a:lnTo>
                  <a:pt x="2148890" y="789279"/>
                </a:lnTo>
                <a:lnTo>
                  <a:pt x="2149640" y="790549"/>
                </a:lnTo>
                <a:close/>
              </a:path>
              <a:path w="2702559" h="1283970">
                <a:moveTo>
                  <a:pt x="2168131" y="801128"/>
                </a:moveTo>
                <a:lnTo>
                  <a:pt x="2167547" y="801128"/>
                </a:lnTo>
                <a:lnTo>
                  <a:pt x="2164638" y="788428"/>
                </a:lnTo>
                <a:lnTo>
                  <a:pt x="2155710" y="788428"/>
                </a:lnTo>
                <a:lnTo>
                  <a:pt x="2156891" y="801128"/>
                </a:lnTo>
                <a:lnTo>
                  <a:pt x="2158250" y="801128"/>
                </a:lnTo>
                <a:lnTo>
                  <a:pt x="2161743" y="813828"/>
                </a:lnTo>
                <a:lnTo>
                  <a:pt x="2162772" y="802551"/>
                </a:lnTo>
                <a:lnTo>
                  <a:pt x="2166391" y="813828"/>
                </a:lnTo>
                <a:lnTo>
                  <a:pt x="2168131" y="813828"/>
                </a:lnTo>
                <a:lnTo>
                  <a:pt x="2168131" y="801128"/>
                </a:lnTo>
                <a:close/>
              </a:path>
              <a:path w="2702559" h="1283970">
                <a:moveTo>
                  <a:pt x="2173059" y="794778"/>
                </a:moveTo>
                <a:lnTo>
                  <a:pt x="2172766" y="788428"/>
                </a:lnTo>
                <a:lnTo>
                  <a:pt x="2169871" y="788428"/>
                </a:lnTo>
                <a:lnTo>
                  <a:pt x="2173059" y="794778"/>
                </a:lnTo>
                <a:close/>
              </a:path>
              <a:path w="2702559" h="1283970">
                <a:moveTo>
                  <a:pt x="2176259" y="801128"/>
                </a:moveTo>
                <a:lnTo>
                  <a:pt x="2173059" y="794778"/>
                </a:lnTo>
                <a:lnTo>
                  <a:pt x="2173351" y="801128"/>
                </a:lnTo>
                <a:lnTo>
                  <a:pt x="2171027" y="801128"/>
                </a:lnTo>
                <a:lnTo>
                  <a:pt x="2173351" y="813828"/>
                </a:lnTo>
                <a:lnTo>
                  <a:pt x="2173935" y="801128"/>
                </a:lnTo>
                <a:lnTo>
                  <a:pt x="2176259" y="801128"/>
                </a:lnTo>
                <a:close/>
              </a:path>
              <a:path w="2702559" h="1283970">
                <a:moveTo>
                  <a:pt x="2205952" y="514477"/>
                </a:moveTo>
                <a:lnTo>
                  <a:pt x="2204707" y="509028"/>
                </a:lnTo>
                <a:lnTo>
                  <a:pt x="2203869" y="510692"/>
                </a:lnTo>
                <a:lnTo>
                  <a:pt x="2205952" y="514477"/>
                </a:lnTo>
                <a:close/>
              </a:path>
              <a:path w="2702559" h="1283970">
                <a:moveTo>
                  <a:pt x="2218639" y="775728"/>
                </a:moveTo>
                <a:lnTo>
                  <a:pt x="2213419" y="763028"/>
                </a:lnTo>
                <a:lnTo>
                  <a:pt x="2217775" y="775728"/>
                </a:lnTo>
                <a:lnTo>
                  <a:pt x="2218639" y="775728"/>
                </a:lnTo>
                <a:close/>
              </a:path>
              <a:path w="2702559" h="1283970">
                <a:moveTo>
                  <a:pt x="2222131" y="788428"/>
                </a:moveTo>
                <a:lnTo>
                  <a:pt x="2217775" y="775728"/>
                </a:lnTo>
                <a:lnTo>
                  <a:pt x="2214003" y="775728"/>
                </a:lnTo>
                <a:lnTo>
                  <a:pt x="2217483" y="788428"/>
                </a:lnTo>
                <a:lnTo>
                  <a:pt x="2222131" y="788428"/>
                </a:lnTo>
                <a:close/>
              </a:path>
              <a:path w="2702559" h="1283970">
                <a:moveTo>
                  <a:pt x="2291804" y="724928"/>
                </a:moveTo>
                <a:lnTo>
                  <a:pt x="2286000" y="712228"/>
                </a:lnTo>
                <a:lnTo>
                  <a:pt x="2286177" y="716254"/>
                </a:lnTo>
                <a:lnTo>
                  <a:pt x="2289848" y="724928"/>
                </a:lnTo>
                <a:lnTo>
                  <a:pt x="2291804" y="724928"/>
                </a:lnTo>
                <a:close/>
              </a:path>
              <a:path w="2702559" h="1283970">
                <a:moveTo>
                  <a:pt x="2478773" y="452221"/>
                </a:moveTo>
                <a:lnTo>
                  <a:pt x="2472969" y="445528"/>
                </a:lnTo>
                <a:lnTo>
                  <a:pt x="2473617" y="446951"/>
                </a:lnTo>
                <a:lnTo>
                  <a:pt x="2478773" y="452882"/>
                </a:lnTo>
                <a:lnTo>
                  <a:pt x="2478773" y="452221"/>
                </a:lnTo>
                <a:close/>
              </a:path>
              <a:path w="2702559" h="1283970">
                <a:moveTo>
                  <a:pt x="2483993" y="458228"/>
                </a:moveTo>
                <a:lnTo>
                  <a:pt x="2478773" y="445528"/>
                </a:lnTo>
                <a:lnTo>
                  <a:pt x="2478773" y="452221"/>
                </a:lnTo>
                <a:lnTo>
                  <a:pt x="2483993" y="458228"/>
                </a:lnTo>
                <a:close/>
              </a:path>
              <a:path w="2702559" h="1283970">
                <a:moveTo>
                  <a:pt x="2495029" y="458228"/>
                </a:moveTo>
                <a:lnTo>
                  <a:pt x="2494991" y="458089"/>
                </a:lnTo>
                <a:lnTo>
                  <a:pt x="2494940" y="458228"/>
                </a:lnTo>
                <a:close/>
              </a:path>
              <a:path w="2702559" h="1283970">
                <a:moveTo>
                  <a:pt x="2695689" y="19177"/>
                </a:moveTo>
                <a:lnTo>
                  <a:pt x="2694190" y="13728"/>
                </a:lnTo>
                <a:lnTo>
                  <a:pt x="2693606" y="16903"/>
                </a:lnTo>
                <a:lnTo>
                  <a:pt x="2695689" y="19177"/>
                </a:lnTo>
                <a:close/>
              </a:path>
              <a:path w="2702559" h="1283970">
                <a:moveTo>
                  <a:pt x="2695930" y="39128"/>
                </a:moveTo>
                <a:lnTo>
                  <a:pt x="2693606" y="39128"/>
                </a:lnTo>
                <a:lnTo>
                  <a:pt x="2695930" y="51828"/>
                </a:lnTo>
                <a:lnTo>
                  <a:pt x="2695930" y="39128"/>
                </a:lnTo>
                <a:close/>
              </a:path>
              <a:path w="2702559" h="1283970">
                <a:moveTo>
                  <a:pt x="2699994" y="13728"/>
                </a:moveTo>
                <a:lnTo>
                  <a:pt x="2698559" y="1028"/>
                </a:lnTo>
                <a:lnTo>
                  <a:pt x="2624518" y="1028"/>
                </a:lnTo>
                <a:lnTo>
                  <a:pt x="2624518" y="39128"/>
                </a:lnTo>
                <a:lnTo>
                  <a:pt x="2618702" y="39128"/>
                </a:lnTo>
                <a:lnTo>
                  <a:pt x="2615806" y="26428"/>
                </a:lnTo>
                <a:lnTo>
                  <a:pt x="2616390" y="26428"/>
                </a:lnTo>
                <a:lnTo>
                  <a:pt x="2620454" y="13728"/>
                </a:lnTo>
                <a:lnTo>
                  <a:pt x="2623934" y="26428"/>
                </a:lnTo>
                <a:lnTo>
                  <a:pt x="2622778" y="26428"/>
                </a:lnTo>
                <a:lnTo>
                  <a:pt x="2624518" y="39128"/>
                </a:lnTo>
                <a:lnTo>
                  <a:pt x="2624518" y="1028"/>
                </a:lnTo>
                <a:lnTo>
                  <a:pt x="2587358" y="1028"/>
                </a:lnTo>
                <a:lnTo>
                  <a:pt x="2587358" y="64528"/>
                </a:lnTo>
                <a:lnTo>
                  <a:pt x="2587358" y="77228"/>
                </a:lnTo>
                <a:lnTo>
                  <a:pt x="2583294" y="77228"/>
                </a:lnTo>
                <a:lnTo>
                  <a:pt x="2583294" y="64528"/>
                </a:lnTo>
                <a:lnTo>
                  <a:pt x="2587358" y="64528"/>
                </a:lnTo>
                <a:lnTo>
                  <a:pt x="2587358" y="1028"/>
                </a:lnTo>
                <a:lnTo>
                  <a:pt x="2576906" y="1028"/>
                </a:lnTo>
                <a:lnTo>
                  <a:pt x="2576906" y="166128"/>
                </a:lnTo>
                <a:lnTo>
                  <a:pt x="2570734" y="178409"/>
                </a:lnTo>
                <a:lnTo>
                  <a:pt x="2570734" y="191528"/>
                </a:lnTo>
                <a:lnTo>
                  <a:pt x="2570213" y="204228"/>
                </a:lnTo>
                <a:lnTo>
                  <a:pt x="2567025" y="191528"/>
                </a:lnTo>
                <a:lnTo>
                  <a:pt x="2570734" y="191528"/>
                </a:lnTo>
                <a:lnTo>
                  <a:pt x="2570734" y="178409"/>
                </a:lnTo>
                <a:lnTo>
                  <a:pt x="2570518" y="178828"/>
                </a:lnTo>
                <a:lnTo>
                  <a:pt x="2564892" y="178828"/>
                </a:lnTo>
                <a:lnTo>
                  <a:pt x="2564422" y="166128"/>
                </a:lnTo>
                <a:lnTo>
                  <a:pt x="2576906" y="166128"/>
                </a:lnTo>
                <a:lnTo>
                  <a:pt x="2576906" y="1028"/>
                </a:lnTo>
                <a:lnTo>
                  <a:pt x="2524645" y="1028"/>
                </a:lnTo>
                <a:lnTo>
                  <a:pt x="2524645" y="102628"/>
                </a:lnTo>
                <a:lnTo>
                  <a:pt x="2523477" y="115328"/>
                </a:lnTo>
                <a:lnTo>
                  <a:pt x="2522905" y="113944"/>
                </a:lnTo>
                <a:lnTo>
                  <a:pt x="2522905" y="140728"/>
                </a:lnTo>
                <a:lnTo>
                  <a:pt x="2521153" y="153428"/>
                </a:lnTo>
                <a:lnTo>
                  <a:pt x="2520581" y="153428"/>
                </a:lnTo>
                <a:lnTo>
                  <a:pt x="2520581" y="166128"/>
                </a:lnTo>
                <a:lnTo>
                  <a:pt x="2517102" y="166128"/>
                </a:lnTo>
                <a:lnTo>
                  <a:pt x="2515514" y="158229"/>
                </a:lnTo>
                <a:lnTo>
                  <a:pt x="2520581" y="166128"/>
                </a:lnTo>
                <a:lnTo>
                  <a:pt x="2520581" y="153428"/>
                </a:lnTo>
                <a:lnTo>
                  <a:pt x="2514549" y="153428"/>
                </a:lnTo>
                <a:lnTo>
                  <a:pt x="2512453" y="153428"/>
                </a:lnTo>
                <a:lnTo>
                  <a:pt x="2514777" y="140728"/>
                </a:lnTo>
                <a:lnTo>
                  <a:pt x="2522905" y="140728"/>
                </a:lnTo>
                <a:lnTo>
                  <a:pt x="2522905" y="113944"/>
                </a:lnTo>
                <a:lnTo>
                  <a:pt x="2518257" y="102628"/>
                </a:lnTo>
                <a:lnTo>
                  <a:pt x="2520581" y="115328"/>
                </a:lnTo>
                <a:lnTo>
                  <a:pt x="2512453" y="115328"/>
                </a:lnTo>
                <a:lnTo>
                  <a:pt x="2513609" y="102628"/>
                </a:lnTo>
                <a:lnTo>
                  <a:pt x="2518257" y="102628"/>
                </a:lnTo>
                <a:lnTo>
                  <a:pt x="2524645" y="102628"/>
                </a:lnTo>
                <a:lnTo>
                  <a:pt x="2524645" y="1028"/>
                </a:lnTo>
                <a:lnTo>
                  <a:pt x="2465413" y="1028"/>
                </a:lnTo>
                <a:lnTo>
                  <a:pt x="2465413" y="128028"/>
                </a:lnTo>
                <a:lnTo>
                  <a:pt x="2450325" y="128028"/>
                </a:lnTo>
                <a:lnTo>
                  <a:pt x="2455545" y="115328"/>
                </a:lnTo>
                <a:lnTo>
                  <a:pt x="2465413" y="128028"/>
                </a:lnTo>
                <a:lnTo>
                  <a:pt x="2465413" y="1028"/>
                </a:lnTo>
                <a:lnTo>
                  <a:pt x="2432901" y="1028"/>
                </a:lnTo>
                <a:lnTo>
                  <a:pt x="2432901" y="191528"/>
                </a:lnTo>
                <a:lnTo>
                  <a:pt x="2424773" y="191528"/>
                </a:lnTo>
                <a:lnTo>
                  <a:pt x="2424773" y="178828"/>
                </a:lnTo>
                <a:lnTo>
                  <a:pt x="2432901" y="191528"/>
                </a:lnTo>
                <a:lnTo>
                  <a:pt x="2432901" y="1028"/>
                </a:lnTo>
                <a:lnTo>
                  <a:pt x="2405024" y="1028"/>
                </a:lnTo>
                <a:lnTo>
                  <a:pt x="2405024" y="343928"/>
                </a:lnTo>
                <a:lnTo>
                  <a:pt x="2395740" y="343928"/>
                </a:lnTo>
                <a:lnTo>
                  <a:pt x="2396325" y="331228"/>
                </a:lnTo>
                <a:lnTo>
                  <a:pt x="2403868" y="331228"/>
                </a:lnTo>
                <a:lnTo>
                  <a:pt x="2405024" y="343928"/>
                </a:lnTo>
                <a:lnTo>
                  <a:pt x="2405024" y="1028"/>
                </a:lnTo>
                <a:lnTo>
                  <a:pt x="2394000" y="1028"/>
                </a:lnTo>
                <a:lnTo>
                  <a:pt x="2394000" y="267728"/>
                </a:lnTo>
                <a:lnTo>
                  <a:pt x="2387612" y="267728"/>
                </a:lnTo>
                <a:lnTo>
                  <a:pt x="2387612" y="255028"/>
                </a:lnTo>
                <a:lnTo>
                  <a:pt x="2391092" y="255028"/>
                </a:lnTo>
                <a:lnTo>
                  <a:pt x="2394000" y="267728"/>
                </a:lnTo>
                <a:lnTo>
                  <a:pt x="2394000" y="1028"/>
                </a:lnTo>
                <a:lnTo>
                  <a:pt x="2357412" y="1028"/>
                </a:lnTo>
                <a:lnTo>
                  <a:pt x="2357412" y="191528"/>
                </a:lnTo>
                <a:lnTo>
                  <a:pt x="2341740" y="191528"/>
                </a:lnTo>
                <a:lnTo>
                  <a:pt x="2342896" y="178828"/>
                </a:lnTo>
                <a:lnTo>
                  <a:pt x="2354516" y="178828"/>
                </a:lnTo>
                <a:lnTo>
                  <a:pt x="2357412" y="191528"/>
                </a:lnTo>
                <a:lnTo>
                  <a:pt x="2357412" y="1028"/>
                </a:lnTo>
                <a:lnTo>
                  <a:pt x="2356840" y="1028"/>
                </a:lnTo>
                <a:lnTo>
                  <a:pt x="2356840" y="64528"/>
                </a:lnTo>
                <a:lnTo>
                  <a:pt x="2353932" y="64528"/>
                </a:lnTo>
                <a:lnTo>
                  <a:pt x="2355100" y="51828"/>
                </a:lnTo>
                <a:lnTo>
                  <a:pt x="2356840" y="64528"/>
                </a:lnTo>
                <a:lnTo>
                  <a:pt x="2356840" y="1028"/>
                </a:lnTo>
                <a:lnTo>
                  <a:pt x="2338832" y="1028"/>
                </a:lnTo>
                <a:lnTo>
                  <a:pt x="2338832" y="39128"/>
                </a:lnTo>
                <a:lnTo>
                  <a:pt x="2338832" y="51828"/>
                </a:lnTo>
                <a:lnTo>
                  <a:pt x="2338260" y="51828"/>
                </a:lnTo>
                <a:lnTo>
                  <a:pt x="2338260" y="39128"/>
                </a:lnTo>
                <a:lnTo>
                  <a:pt x="2338832" y="39128"/>
                </a:lnTo>
                <a:lnTo>
                  <a:pt x="2338832" y="1028"/>
                </a:lnTo>
                <a:lnTo>
                  <a:pt x="2337676" y="1028"/>
                </a:lnTo>
                <a:lnTo>
                  <a:pt x="2337676" y="39128"/>
                </a:lnTo>
                <a:lnTo>
                  <a:pt x="2336520" y="39128"/>
                </a:lnTo>
                <a:lnTo>
                  <a:pt x="2335936" y="26428"/>
                </a:lnTo>
                <a:lnTo>
                  <a:pt x="2335936" y="39128"/>
                </a:lnTo>
                <a:lnTo>
                  <a:pt x="2335352" y="39128"/>
                </a:lnTo>
                <a:lnTo>
                  <a:pt x="2335936" y="26428"/>
                </a:lnTo>
                <a:lnTo>
                  <a:pt x="2337092" y="26428"/>
                </a:lnTo>
                <a:lnTo>
                  <a:pt x="2337676" y="39128"/>
                </a:lnTo>
                <a:lnTo>
                  <a:pt x="2337676" y="1028"/>
                </a:lnTo>
                <a:lnTo>
                  <a:pt x="2326068" y="1028"/>
                </a:lnTo>
                <a:lnTo>
                  <a:pt x="2326068" y="51828"/>
                </a:lnTo>
                <a:lnTo>
                  <a:pt x="2326068" y="64528"/>
                </a:lnTo>
                <a:lnTo>
                  <a:pt x="2325484" y="64528"/>
                </a:lnTo>
                <a:lnTo>
                  <a:pt x="2326068" y="51828"/>
                </a:lnTo>
                <a:lnTo>
                  <a:pt x="2326068" y="1028"/>
                </a:lnTo>
                <a:lnTo>
                  <a:pt x="2324316" y="1028"/>
                </a:lnTo>
                <a:lnTo>
                  <a:pt x="2324316" y="445528"/>
                </a:lnTo>
                <a:lnTo>
                  <a:pt x="2324316" y="458228"/>
                </a:lnTo>
                <a:lnTo>
                  <a:pt x="2318512" y="458228"/>
                </a:lnTo>
                <a:lnTo>
                  <a:pt x="2324316" y="445528"/>
                </a:lnTo>
                <a:lnTo>
                  <a:pt x="2324316" y="1028"/>
                </a:lnTo>
                <a:lnTo>
                  <a:pt x="2287740" y="1028"/>
                </a:lnTo>
                <a:lnTo>
                  <a:pt x="2287740" y="445528"/>
                </a:lnTo>
                <a:lnTo>
                  <a:pt x="2286000" y="445528"/>
                </a:lnTo>
                <a:lnTo>
                  <a:pt x="2286000" y="674128"/>
                </a:lnTo>
                <a:lnTo>
                  <a:pt x="2283676" y="674128"/>
                </a:lnTo>
                <a:lnTo>
                  <a:pt x="2278456" y="661428"/>
                </a:lnTo>
                <a:lnTo>
                  <a:pt x="2286000" y="674128"/>
                </a:lnTo>
                <a:lnTo>
                  <a:pt x="2286000" y="445528"/>
                </a:lnTo>
                <a:lnTo>
                  <a:pt x="2282520" y="445528"/>
                </a:lnTo>
                <a:lnTo>
                  <a:pt x="2285415" y="432828"/>
                </a:lnTo>
                <a:lnTo>
                  <a:pt x="2287740" y="445528"/>
                </a:lnTo>
                <a:lnTo>
                  <a:pt x="2287740" y="1028"/>
                </a:lnTo>
                <a:lnTo>
                  <a:pt x="2286000" y="1028"/>
                </a:lnTo>
                <a:lnTo>
                  <a:pt x="2286000" y="382028"/>
                </a:lnTo>
                <a:lnTo>
                  <a:pt x="2286000" y="394728"/>
                </a:lnTo>
                <a:lnTo>
                  <a:pt x="2281936" y="394728"/>
                </a:lnTo>
                <a:lnTo>
                  <a:pt x="2281936" y="382028"/>
                </a:lnTo>
                <a:lnTo>
                  <a:pt x="2286000" y="382028"/>
                </a:lnTo>
                <a:lnTo>
                  <a:pt x="2286000" y="1028"/>
                </a:lnTo>
                <a:lnTo>
                  <a:pt x="2278456" y="1028"/>
                </a:lnTo>
                <a:lnTo>
                  <a:pt x="2278456" y="445528"/>
                </a:lnTo>
                <a:lnTo>
                  <a:pt x="2274379" y="458228"/>
                </a:lnTo>
                <a:lnTo>
                  <a:pt x="2272068" y="445528"/>
                </a:lnTo>
                <a:lnTo>
                  <a:pt x="2278456" y="445528"/>
                </a:lnTo>
                <a:lnTo>
                  <a:pt x="2278456" y="1028"/>
                </a:lnTo>
                <a:lnTo>
                  <a:pt x="2273808" y="1028"/>
                </a:lnTo>
                <a:lnTo>
                  <a:pt x="2273808" y="166128"/>
                </a:lnTo>
                <a:lnTo>
                  <a:pt x="2273223" y="178828"/>
                </a:lnTo>
                <a:lnTo>
                  <a:pt x="2267420" y="178828"/>
                </a:lnTo>
                <a:lnTo>
                  <a:pt x="2265095" y="166128"/>
                </a:lnTo>
                <a:lnTo>
                  <a:pt x="2273808" y="166128"/>
                </a:lnTo>
                <a:lnTo>
                  <a:pt x="2273808" y="1028"/>
                </a:lnTo>
                <a:lnTo>
                  <a:pt x="2264460" y="1028"/>
                </a:lnTo>
                <a:lnTo>
                  <a:pt x="2264460" y="140728"/>
                </a:lnTo>
                <a:lnTo>
                  <a:pt x="2255228" y="140728"/>
                </a:lnTo>
                <a:lnTo>
                  <a:pt x="2253767" y="153428"/>
                </a:lnTo>
                <a:lnTo>
                  <a:pt x="2255291" y="153428"/>
                </a:lnTo>
                <a:lnTo>
                  <a:pt x="2260854" y="166128"/>
                </a:lnTo>
                <a:lnTo>
                  <a:pt x="2262187" y="166128"/>
                </a:lnTo>
                <a:lnTo>
                  <a:pt x="2261616" y="168643"/>
                </a:lnTo>
                <a:lnTo>
                  <a:pt x="2261616" y="458228"/>
                </a:lnTo>
                <a:lnTo>
                  <a:pt x="2258123" y="458228"/>
                </a:lnTo>
                <a:lnTo>
                  <a:pt x="2258123" y="445528"/>
                </a:lnTo>
                <a:lnTo>
                  <a:pt x="2258707" y="445528"/>
                </a:lnTo>
                <a:lnTo>
                  <a:pt x="2261616" y="458228"/>
                </a:lnTo>
                <a:lnTo>
                  <a:pt x="2261616" y="168643"/>
                </a:lnTo>
                <a:lnTo>
                  <a:pt x="2259292" y="178828"/>
                </a:lnTo>
                <a:lnTo>
                  <a:pt x="2250579" y="172974"/>
                </a:lnTo>
                <a:lnTo>
                  <a:pt x="2250579" y="470928"/>
                </a:lnTo>
                <a:lnTo>
                  <a:pt x="2244775" y="483628"/>
                </a:lnTo>
                <a:lnTo>
                  <a:pt x="2243036" y="483628"/>
                </a:lnTo>
                <a:lnTo>
                  <a:pt x="2241283" y="470928"/>
                </a:lnTo>
                <a:lnTo>
                  <a:pt x="2250579" y="470928"/>
                </a:lnTo>
                <a:lnTo>
                  <a:pt x="2250579" y="172974"/>
                </a:lnTo>
                <a:lnTo>
                  <a:pt x="2249424" y="172199"/>
                </a:lnTo>
                <a:lnTo>
                  <a:pt x="2249424" y="331228"/>
                </a:lnTo>
                <a:lnTo>
                  <a:pt x="2241867" y="331228"/>
                </a:lnTo>
                <a:lnTo>
                  <a:pt x="2242451" y="318528"/>
                </a:lnTo>
                <a:lnTo>
                  <a:pt x="2247671" y="318528"/>
                </a:lnTo>
                <a:lnTo>
                  <a:pt x="2249424" y="331228"/>
                </a:lnTo>
                <a:lnTo>
                  <a:pt x="2249424" y="172199"/>
                </a:lnTo>
                <a:lnTo>
                  <a:pt x="2240407" y="166128"/>
                </a:lnTo>
                <a:lnTo>
                  <a:pt x="2241512" y="140728"/>
                </a:lnTo>
                <a:lnTo>
                  <a:pt x="2255126" y="128028"/>
                </a:lnTo>
                <a:lnTo>
                  <a:pt x="2264460" y="140728"/>
                </a:lnTo>
                <a:lnTo>
                  <a:pt x="2264460" y="1028"/>
                </a:lnTo>
                <a:lnTo>
                  <a:pt x="2235123" y="1028"/>
                </a:lnTo>
                <a:lnTo>
                  <a:pt x="2235123" y="496328"/>
                </a:lnTo>
                <a:lnTo>
                  <a:pt x="2230767" y="509028"/>
                </a:lnTo>
                <a:lnTo>
                  <a:pt x="2227351" y="502069"/>
                </a:lnTo>
                <a:lnTo>
                  <a:pt x="2227351" y="623328"/>
                </a:lnTo>
                <a:lnTo>
                  <a:pt x="2226767" y="636028"/>
                </a:lnTo>
                <a:lnTo>
                  <a:pt x="2216899" y="623328"/>
                </a:lnTo>
                <a:lnTo>
                  <a:pt x="2227351" y="623328"/>
                </a:lnTo>
                <a:lnTo>
                  <a:pt x="2227351" y="502069"/>
                </a:lnTo>
                <a:lnTo>
                  <a:pt x="2224544" y="496328"/>
                </a:lnTo>
                <a:lnTo>
                  <a:pt x="2223287" y="509028"/>
                </a:lnTo>
                <a:lnTo>
                  <a:pt x="2222703" y="509028"/>
                </a:lnTo>
                <a:lnTo>
                  <a:pt x="2215743" y="496328"/>
                </a:lnTo>
                <a:lnTo>
                  <a:pt x="2224544" y="496328"/>
                </a:lnTo>
                <a:lnTo>
                  <a:pt x="2231415" y="496328"/>
                </a:lnTo>
                <a:lnTo>
                  <a:pt x="2231415" y="483628"/>
                </a:lnTo>
                <a:lnTo>
                  <a:pt x="2232583" y="483628"/>
                </a:lnTo>
                <a:lnTo>
                  <a:pt x="2231999" y="496328"/>
                </a:lnTo>
                <a:lnTo>
                  <a:pt x="2235123" y="496328"/>
                </a:lnTo>
                <a:lnTo>
                  <a:pt x="2235123" y="1028"/>
                </a:lnTo>
                <a:lnTo>
                  <a:pt x="2214575" y="1028"/>
                </a:lnTo>
                <a:lnTo>
                  <a:pt x="2214575" y="623328"/>
                </a:lnTo>
                <a:lnTo>
                  <a:pt x="2214435" y="636028"/>
                </a:lnTo>
                <a:lnTo>
                  <a:pt x="2212987" y="636028"/>
                </a:lnTo>
                <a:lnTo>
                  <a:pt x="2213927" y="648728"/>
                </a:lnTo>
                <a:lnTo>
                  <a:pt x="2208898" y="648728"/>
                </a:lnTo>
                <a:lnTo>
                  <a:pt x="2206739" y="636028"/>
                </a:lnTo>
                <a:lnTo>
                  <a:pt x="2213292" y="623328"/>
                </a:lnTo>
                <a:lnTo>
                  <a:pt x="2214575" y="623328"/>
                </a:lnTo>
                <a:lnTo>
                  <a:pt x="2214575" y="1028"/>
                </a:lnTo>
                <a:lnTo>
                  <a:pt x="2212835" y="1028"/>
                </a:lnTo>
                <a:lnTo>
                  <a:pt x="2212835" y="509028"/>
                </a:lnTo>
                <a:lnTo>
                  <a:pt x="2212835" y="521728"/>
                </a:lnTo>
                <a:lnTo>
                  <a:pt x="2209939" y="521728"/>
                </a:lnTo>
                <a:lnTo>
                  <a:pt x="2205952" y="514477"/>
                </a:lnTo>
                <a:lnTo>
                  <a:pt x="2207615" y="521728"/>
                </a:lnTo>
                <a:lnTo>
                  <a:pt x="2199487" y="521728"/>
                </a:lnTo>
                <a:lnTo>
                  <a:pt x="2199487" y="559828"/>
                </a:lnTo>
                <a:lnTo>
                  <a:pt x="2183803" y="559828"/>
                </a:lnTo>
                <a:lnTo>
                  <a:pt x="2184196" y="551370"/>
                </a:lnTo>
                <a:lnTo>
                  <a:pt x="2182063" y="558012"/>
                </a:lnTo>
                <a:lnTo>
                  <a:pt x="2182063" y="597928"/>
                </a:lnTo>
                <a:lnTo>
                  <a:pt x="2181479" y="610628"/>
                </a:lnTo>
                <a:lnTo>
                  <a:pt x="2166963" y="610628"/>
                </a:lnTo>
                <a:lnTo>
                  <a:pt x="2172195" y="597928"/>
                </a:lnTo>
                <a:lnTo>
                  <a:pt x="2182063" y="597928"/>
                </a:lnTo>
                <a:lnTo>
                  <a:pt x="2182063" y="558012"/>
                </a:lnTo>
                <a:lnTo>
                  <a:pt x="2181479" y="559828"/>
                </a:lnTo>
                <a:lnTo>
                  <a:pt x="2180907" y="559828"/>
                </a:lnTo>
                <a:lnTo>
                  <a:pt x="2181479" y="566178"/>
                </a:lnTo>
                <a:lnTo>
                  <a:pt x="2179739" y="559828"/>
                </a:lnTo>
                <a:lnTo>
                  <a:pt x="2176843" y="559828"/>
                </a:lnTo>
                <a:lnTo>
                  <a:pt x="2175091" y="547128"/>
                </a:lnTo>
                <a:lnTo>
                  <a:pt x="2184387" y="547128"/>
                </a:lnTo>
                <a:lnTo>
                  <a:pt x="2184196" y="551370"/>
                </a:lnTo>
                <a:lnTo>
                  <a:pt x="2185543" y="547128"/>
                </a:lnTo>
                <a:lnTo>
                  <a:pt x="2197735" y="547128"/>
                </a:lnTo>
                <a:lnTo>
                  <a:pt x="2199487" y="559828"/>
                </a:lnTo>
                <a:lnTo>
                  <a:pt x="2199487" y="521728"/>
                </a:lnTo>
                <a:lnTo>
                  <a:pt x="2198319" y="521728"/>
                </a:lnTo>
                <a:lnTo>
                  <a:pt x="2203869" y="510692"/>
                </a:lnTo>
                <a:lnTo>
                  <a:pt x="2202967" y="509028"/>
                </a:lnTo>
                <a:lnTo>
                  <a:pt x="2204707" y="509028"/>
                </a:lnTo>
                <a:lnTo>
                  <a:pt x="2212835" y="509028"/>
                </a:lnTo>
                <a:lnTo>
                  <a:pt x="2212835" y="1028"/>
                </a:lnTo>
                <a:lnTo>
                  <a:pt x="2190191" y="1028"/>
                </a:lnTo>
                <a:lnTo>
                  <a:pt x="2190191" y="39128"/>
                </a:lnTo>
                <a:lnTo>
                  <a:pt x="2189035" y="51828"/>
                </a:lnTo>
                <a:lnTo>
                  <a:pt x="2178583" y="51828"/>
                </a:lnTo>
                <a:lnTo>
                  <a:pt x="2179739" y="39128"/>
                </a:lnTo>
                <a:lnTo>
                  <a:pt x="2190191" y="39128"/>
                </a:lnTo>
                <a:lnTo>
                  <a:pt x="2190191" y="1028"/>
                </a:lnTo>
                <a:lnTo>
                  <a:pt x="2171611" y="1028"/>
                </a:lnTo>
                <a:lnTo>
                  <a:pt x="2171611" y="51828"/>
                </a:lnTo>
                <a:lnTo>
                  <a:pt x="2169871" y="64528"/>
                </a:lnTo>
                <a:lnTo>
                  <a:pt x="2167547" y="64528"/>
                </a:lnTo>
                <a:lnTo>
                  <a:pt x="2167547" y="559828"/>
                </a:lnTo>
                <a:lnTo>
                  <a:pt x="2165807" y="559828"/>
                </a:lnTo>
                <a:lnTo>
                  <a:pt x="2158835" y="547128"/>
                </a:lnTo>
                <a:lnTo>
                  <a:pt x="2167547" y="559828"/>
                </a:lnTo>
                <a:lnTo>
                  <a:pt x="2167547" y="64528"/>
                </a:lnTo>
                <a:lnTo>
                  <a:pt x="2161743" y="64528"/>
                </a:lnTo>
                <a:lnTo>
                  <a:pt x="2161743" y="331228"/>
                </a:lnTo>
                <a:lnTo>
                  <a:pt x="2154771" y="318528"/>
                </a:lnTo>
                <a:lnTo>
                  <a:pt x="2153615" y="322757"/>
                </a:lnTo>
                <a:lnTo>
                  <a:pt x="2153615" y="369328"/>
                </a:lnTo>
                <a:lnTo>
                  <a:pt x="2144903" y="369328"/>
                </a:lnTo>
                <a:lnTo>
                  <a:pt x="2144903" y="610628"/>
                </a:lnTo>
                <a:lnTo>
                  <a:pt x="2133866" y="610628"/>
                </a:lnTo>
                <a:lnTo>
                  <a:pt x="2133866" y="826528"/>
                </a:lnTo>
                <a:lnTo>
                  <a:pt x="2126907" y="813828"/>
                </a:lnTo>
                <a:lnTo>
                  <a:pt x="2132711" y="813828"/>
                </a:lnTo>
                <a:lnTo>
                  <a:pt x="2133866" y="826528"/>
                </a:lnTo>
                <a:lnTo>
                  <a:pt x="2133866" y="610628"/>
                </a:lnTo>
                <a:lnTo>
                  <a:pt x="2133015" y="610628"/>
                </a:lnTo>
                <a:lnTo>
                  <a:pt x="2128202" y="597928"/>
                </a:lnTo>
                <a:lnTo>
                  <a:pt x="2132330" y="585228"/>
                </a:lnTo>
                <a:lnTo>
                  <a:pt x="2141715" y="585228"/>
                </a:lnTo>
                <a:lnTo>
                  <a:pt x="2136698" y="597928"/>
                </a:lnTo>
                <a:lnTo>
                  <a:pt x="2136368" y="597928"/>
                </a:lnTo>
                <a:lnTo>
                  <a:pt x="2144903" y="610628"/>
                </a:lnTo>
                <a:lnTo>
                  <a:pt x="2144903" y="369328"/>
                </a:lnTo>
                <a:lnTo>
                  <a:pt x="2145487" y="356628"/>
                </a:lnTo>
                <a:lnTo>
                  <a:pt x="2153615" y="369328"/>
                </a:lnTo>
                <a:lnTo>
                  <a:pt x="2153615" y="322757"/>
                </a:lnTo>
                <a:lnTo>
                  <a:pt x="2151291" y="331228"/>
                </a:lnTo>
                <a:lnTo>
                  <a:pt x="2151291" y="318528"/>
                </a:lnTo>
                <a:lnTo>
                  <a:pt x="2154771" y="318528"/>
                </a:lnTo>
                <a:lnTo>
                  <a:pt x="2159419" y="318528"/>
                </a:lnTo>
                <a:lnTo>
                  <a:pt x="2161743" y="331228"/>
                </a:lnTo>
                <a:lnTo>
                  <a:pt x="2161743" y="64528"/>
                </a:lnTo>
                <a:lnTo>
                  <a:pt x="2159419" y="64528"/>
                </a:lnTo>
                <a:lnTo>
                  <a:pt x="2159368" y="51828"/>
                </a:lnTo>
                <a:lnTo>
                  <a:pt x="2171611" y="51828"/>
                </a:lnTo>
                <a:lnTo>
                  <a:pt x="2171611" y="1028"/>
                </a:lnTo>
                <a:lnTo>
                  <a:pt x="2132711" y="1028"/>
                </a:lnTo>
                <a:lnTo>
                  <a:pt x="2132711" y="305828"/>
                </a:lnTo>
                <a:lnTo>
                  <a:pt x="2132711" y="458228"/>
                </a:lnTo>
                <a:lnTo>
                  <a:pt x="2126323" y="458228"/>
                </a:lnTo>
                <a:lnTo>
                  <a:pt x="2129802" y="445528"/>
                </a:lnTo>
                <a:lnTo>
                  <a:pt x="2132126" y="445528"/>
                </a:lnTo>
                <a:lnTo>
                  <a:pt x="2132711" y="458228"/>
                </a:lnTo>
                <a:lnTo>
                  <a:pt x="2132711" y="305828"/>
                </a:lnTo>
                <a:lnTo>
                  <a:pt x="2126323" y="305828"/>
                </a:lnTo>
                <a:lnTo>
                  <a:pt x="2125738" y="293128"/>
                </a:lnTo>
                <a:lnTo>
                  <a:pt x="2131542" y="293128"/>
                </a:lnTo>
                <a:lnTo>
                  <a:pt x="2132711" y="305828"/>
                </a:lnTo>
                <a:lnTo>
                  <a:pt x="2132711" y="1028"/>
                </a:lnTo>
                <a:lnTo>
                  <a:pt x="2113546" y="1028"/>
                </a:lnTo>
                <a:lnTo>
                  <a:pt x="2113546" y="26428"/>
                </a:lnTo>
                <a:lnTo>
                  <a:pt x="2110638" y="39128"/>
                </a:lnTo>
                <a:lnTo>
                  <a:pt x="2104263" y="39128"/>
                </a:lnTo>
                <a:lnTo>
                  <a:pt x="2103678" y="26428"/>
                </a:lnTo>
                <a:lnTo>
                  <a:pt x="2113546" y="26428"/>
                </a:lnTo>
                <a:lnTo>
                  <a:pt x="2113546" y="1028"/>
                </a:lnTo>
                <a:lnTo>
                  <a:pt x="2102510" y="1028"/>
                </a:lnTo>
                <a:lnTo>
                  <a:pt x="2102510" y="737628"/>
                </a:lnTo>
                <a:lnTo>
                  <a:pt x="2100770" y="750328"/>
                </a:lnTo>
                <a:lnTo>
                  <a:pt x="2095550" y="737628"/>
                </a:lnTo>
                <a:lnTo>
                  <a:pt x="2102510" y="737628"/>
                </a:lnTo>
                <a:lnTo>
                  <a:pt x="2102510" y="1028"/>
                </a:lnTo>
                <a:lnTo>
                  <a:pt x="2083358" y="1028"/>
                </a:lnTo>
                <a:lnTo>
                  <a:pt x="2083358" y="877328"/>
                </a:lnTo>
                <a:lnTo>
                  <a:pt x="2075802" y="877328"/>
                </a:lnTo>
                <a:lnTo>
                  <a:pt x="2073478" y="864628"/>
                </a:lnTo>
                <a:lnTo>
                  <a:pt x="2074646" y="864628"/>
                </a:lnTo>
                <a:lnTo>
                  <a:pt x="2083358" y="877328"/>
                </a:lnTo>
                <a:lnTo>
                  <a:pt x="2083358" y="1028"/>
                </a:lnTo>
                <a:lnTo>
                  <a:pt x="2078126" y="1028"/>
                </a:lnTo>
                <a:lnTo>
                  <a:pt x="2078126" y="318528"/>
                </a:lnTo>
                <a:lnTo>
                  <a:pt x="2072411" y="318528"/>
                </a:lnTo>
                <a:lnTo>
                  <a:pt x="2073338" y="305828"/>
                </a:lnTo>
                <a:lnTo>
                  <a:pt x="2076653" y="305828"/>
                </a:lnTo>
                <a:lnTo>
                  <a:pt x="2078126" y="318528"/>
                </a:lnTo>
                <a:lnTo>
                  <a:pt x="2078126" y="1028"/>
                </a:lnTo>
                <a:lnTo>
                  <a:pt x="2071738" y="1028"/>
                </a:lnTo>
                <a:lnTo>
                  <a:pt x="2071738" y="115328"/>
                </a:lnTo>
                <a:lnTo>
                  <a:pt x="2069998" y="115328"/>
                </a:lnTo>
                <a:lnTo>
                  <a:pt x="2069274" y="116547"/>
                </a:lnTo>
                <a:lnTo>
                  <a:pt x="2069274" y="534428"/>
                </a:lnTo>
                <a:lnTo>
                  <a:pt x="2063026" y="534428"/>
                </a:lnTo>
                <a:lnTo>
                  <a:pt x="2063026" y="877328"/>
                </a:lnTo>
                <a:lnTo>
                  <a:pt x="2063026" y="890028"/>
                </a:lnTo>
                <a:lnTo>
                  <a:pt x="2061286" y="877328"/>
                </a:lnTo>
                <a:lnTo>
                  <a:pt x="2063026" y="877328"/>
                </a:lnTo>
                <a:lnTo>
                  <a:pt x="2063026" y="534428"/>
                </a:lnTo>
                <a:lnTo>
                  <a:pt x="2061870" y="534428"/>
                </a:lnTo>
                <a:lnTo>
                  <a:pt x="2061870" y="521728"/>
                </a:lnTo>
                <a:lnTo>
                  <a:pt x="2067255" y="521728"/>
                </a:lnTo>
                <a:lnTo>
                  <a:pt x="2069274" y="534428"/>
                </a:lnTo>
                <a:lnTo>
                  <a:pt x="2069274" y="116547"/>
                </a:lnTo>
                <a:lnTo>
                  <a:pt x="2064194" y="125107"/>
                </a:lnTo>
                <a:lnTo>
                  <a:pt x="2064194" y="407428"/>
                </a:lnTo>
                <a:lnTo>
                  <a:pt x="2063610" y="420128"/>
                </a:lnTo>
                <a:lnTo>
                  <a:pt x="2060130" y="420128"/>
                </a:lnTo>
                <a:lnTo>
                  <a:pt x="2060130" y="547128"/>
                </a:lnTo>
                <a:lnTo>
                  <a:pt x="2058962" y="559828"/>
                </a:lnTo>
                <a:lnTo>
                  <a:pt x="2047938" y="559828"/>
                </a:lnTo>
                <a:lnTo>
                  <a:pt x="2047354" y="572528"/>
                </a:lnTo>
                <a:lnTo>
                  <a:pt x="2038057" y="559828"/>
                </a:lnTo>
                <a:lnTo>
                  <a:pt x="2035746" y="572528"/>
                </a:lnTo>
                <a:lnTo>
                  <a:pt x="2031098" y="572528"/>
                </a:lnTo>
                <a:lnTo>
                  <a:pt x="2032838" y="559828"/>
                </a:lnTo>
                <a:lnTo>
                  <a:pt x="2031098" y="559828"/>
                </a:lnTo>
                <a:lnTo>
                  <a:pt x="2039137" y="547128"/>
                </a:lnTo>
                <a:lnTo>
                  <a:pt x="2060130" y="547128"/>
                </a:lnTo>
                <a:lnTo>
                  <a:pt x="2060130" y="420128"/>
                </a:lnTo>
                <a:lnTo>
                  <a:pt x="2057222" y="420128"/>
                </a:lnTo>
                <a:lnTo>
                  <a:pt x="2057222" y="407428"/>
                </a:lnTo>
                <a:lnTo>
                  <a:pt x="2064194" y="407428"/>
                </a:lnTo>
                <a:lnTo>
                  <a:pt x="2064194" y="125107"/>
                </a:lnTo>
                <a:lnTo>
                  <a:pt x="2062454" y="128028"/>
                </a:lnTo>
                <a:lnTo>
                  <a:pt x="2059546" y="115328"/>
                </a:lnTo>
                <a:lnTo>
                  <a:pt x="2065934" y="102628"/>
                </a:lnTo>
                <a:lnTo>
                  <a:pt x="2071738" y="115328"/>
                </a:lnTo>
                <a:lnTo>
                  <a:pt x="2071738" y="1028"/>
                </a:lnTo>
                <a:lnTo>
                  <a:pt x="1971865" y="1028"/>
                </a:lnTo>
                <a:lnTo>
                  <a:pt x="1973618" y="13728"/>
                </a:lnTo>
                <a:lnTo>
                  <a:pt x="1978253" y="13728"/>
                </a:lnTo>
                <a:lnTo>
                  <a:pt x="1981746" y="26428"/>
                </a:lnTo>
                <a:lnTo>
                  <a:pt x="1981161" y="26428"/>
                </a:lnTo>
                <a:lnTo>
                  <a:pt x="1982317" y="39128"/>
                </a:lnTo>
                <a:lnTo>
                  <a:pt x="2006841" y="39128"/>
                </a:lnTo>
                <a:lnTo>
                  <a:pt x="2013026" y="26428"/>
                </a:lnTo>
                <a:lnTo>
                  <a:pt x="2021268" y="26428"/>
                </a:lnTo>
                <a:lnTo>
                  <a:pt x="2031098" y="39128"/>
                </a:lnTo>
                <a:lnTo>
                  <a:pt x="2028939" y="39128"/>
                </a:lnTo>
                <a:lnTo>
                  <a:pt x="2025218" y="51828"/>
                </a:lnTo>
                <a:lnTo>
                  <a:pt x="2021382" y="51828"/>
                </a:lnTo>
                <a:lnTo>
                  <a:pt x="2018906" y="64528"/>
                </a:lnTo>
                <a:lnTo>
                  <a:pt x="2027034" y="64528"/>
                </a:lnTo>
                <a:lnTo>
                  <a:pt x="2025294" y="77228"/>
                </a:lnTo>
                <a:lnTo>
                  <a:pt x="2020646" y="77228"/>
                </a:lnTo>
                <a:lnTo>
                  <a:pt x="2020646" y="229628"/>
                </a:lnTo>
                <a:lnTo>
                  <a:pt x="2020062" y="235978"/>
                </a:lnTo>
                <a:lnTo>
                  <a:pt x="2020646" y="242328"/>
                </a:lnTo>
                <a:lnTo>
                  <a:pt x="2019477" y="242328"/>
                </a:lnTo>
                <a:lnTo>
                  <a:pt x="2012518" y="242328"/>
                </a:lnTo>
                <a:lnTo>
                  <a:pt x="2012518" y="788428"/>
                </a:lnTo>
                <a:lnTo>
                  <a:pt x="2010930" y="801128"/>
                </a:lnTo>
                <a:lnTo>
                  <a:pt x="2003856" y="801128"/>
                </a:lnTo>
                <a:lnTo>
                  <a:pt x="2000326" y="813828"/>
                </a:lnTo>
                <a:lnTo>
                  <a:pt x="2001481" y="813828"/>
                </a:lnTo>
                <a:lnTo>
                  <a:pt x="2007285" y="826528"/>
                </a:lnTo>
                <a:lnTo>
                  <a:pt x="2002066" y="826528"/>
                </a:lnTo>
                <a:lnTo>
                  <a:pt x="2002066" y="928128"/>
                </a:lnTo>
                <a:lnTo>
                  <a:pt x="1997417" y="928128"/>
                </a:lnTo>
                <a:lnTo>
                  <a:pt x="1998002" y="915428"/>
                </a:lnTo>
                <a:lnTo>
                  <a:pt x="2001481" y="915428"/>
                </a:lnTo>
                <a:lnTo>
                  <a:pt x="2002066" y="928128"/>
                </a:lnTo>
                <a:lnTo>
                  <a:pt x="2002066" y="826528"/>
                </a:lnTo>
                <a:lnTo>
                  <a:pt x="1997087" y="826528"/>
                </a:lnTo>
                <a:lnTo>
                  <a:pt x="1992261" y="813828"/>
                </a:lnTo>
                <a:lnTo>
                  <a:pt x="1997570" y="788428"/>
                </a:lnTo>
                <a:lnTo>
                  <a:pt x="2012518" y="788428"/>
                </a:lnTo>
                <a:lnTo>
                  <a:pt x="2012518" y="242328"/>
                </a:lnTo>
                <a:lnTo>
                  <a:pt x="2011349" y="242328"/>
                </a:lnTo>
                <a:lnTo>
                  <a:pt x="2012518" y="229628"/>
                </a:lnTo>
                <a:lnTo>
                  <a:pt x="2019477" y="229628"/>
                </a:lnTo>
                <a:lnTo>
                  <a:pt x="2020646" y="229628"/>
                </a:lnTo>
                <a:lnTo>
                  <a:pt x="2020646" y="77228"/>
                </a:lnTo>
                <a:lnTo>
                  <a:pt x="2015223" y="77228"/>
                </a:lnTo>
                <a:lnTo>
                  <a:pt x="2008301" y="64528"/>
                </a:lnTo>
                <a:lnTo>
                  <a:pt x="2004225" y="64528"/>
                </a:lnTo>
                <a:lnTo>
                  <a:pt x="2002650" y="51828"/>
                </a:lnTo>
                <a:lnTo>
                  <a:pt x="1998573" y="64528"/>
                </a:lnTo>
                <a:lnTo>
                  <a:pt x="1988705" y="51828"/>
                </a:lnTo>
                <a:lnTo>
                  <a:pt x="1986381" y="51828"/>
                </a:lnTo>
                <a:lnTo>
                  <a:pt x="1988134" y="64528"/>
                </a:lnTo>
                <a:lnTo>
                  <a:pt x="1986381" y="64528"/>
                </a:lnTo>
                <a:lnTo>
                  <a:pt x="1986381" y="216928"/>
                </a:lnTo>
                <a:lnTo>
                  <a:pt x="1969541" y="216928"/>
                </a:lnTo>
                <a:lnTo>
                  <a:pt x="1968385" y="229628"/>
                </a:lnTo>
                <a:lnTo>
                  <a:pt x="1957349" y="229628"/>
                </a:lnTo>
                <a:lnTo>
                  <a:pt x="1957349" y="407428"/>
                </a:lnTo>
                <a:lnTo>
                  <a:pt x="1952129" y="420128"/>
                </a:lnTo>
                <a:lnTo>
                  <a:pt x="1949805" y="407428"/>
                </a:lnTo>
                <a:lnTo>
                  <a:pt x="1957349" y="407428"/>
                </a:lnTo>
                <a:lnTo>
                  <a:pt x="1957349" y="229628"/>
                </a:lnTo>
                <a:lnTo>
                  <a:pt x="1955685" y="229628"/>
                </a:lnTo>
                <a:lnTo>
                  <a:pt x="1958086" y="204228"/>
                </a:lnTo>
                <a:lnTo>
                  <a:pt x="1972017" y="204228"/>
                </a:lnTo>
                <a:lnTo>
                  <a:pt x="1986381" y="216928"/>
                </a:lnTo>
                <a:lnTo>
                  <a:pt x="1986381" y="64528"/>
                </a:lnTo>
                <a:lnTo>
                  <a:pt x="1982901" y="64528"/>
                </a:lnTo>
                <a:lnTo>
                  <a:pt x="1978837" y="51828"/>
                </a:lnTo>
                <a:lnTo>
                  <a:pt x="1979168" y="64528"/>
                </a:lnTo>
                <a:lnTo>
                  <a:pt x="1974557" y="64528"/>
                </a:lnTo>
                <a:lnTo>
                  <a:pt x="1974189" y="65824"/>
                </a:lnTo>
                <a:lnTo>
                  <a:pt x="1974189" y="115328"/>
                </a:lnTo>
                <a:lnTo>
                  <a:pt x="1967801" y="115328"/>
                </a:lnTo>
                <a:lnTo>
                  <a:pt x="1966645" y="102628"/>
                </a:lnTo>
                <a:lnTo>
                  <a:pt x="1973618" y="102628"/>
                </a:lnTo>
                <a:lnTo>
                  <a:pt x="1974189" y="115328"/>
                </a:lnTo>
                <a:lnTo>
                  <a:pt x="1974189" y="65824"/>
                </a:lnTo>
                <a:lnTo>
                  <a:pt x="1970913" y="77228"/>
                </a:lnTo>
                <a:lnTo>
                  <a:pt x="1970709" y="77228"/>
                </a:lnTo>
                <a:lnTo>
                  <a:pt x="1967547" y="89928"/>
                </a:lnTo>
                <a:lnTo>
                  <a:pt x="1965921" y="102628"/>
                </a:lnTo>
                <a:lnTo>
                  <a:pt x="1964499" y="115328"/>
                </a:lnTo>
                <a:lnTo>
                  <a:pt x="1961997" y="128028"/>
                </a:lnTo>
                <a:lnTo>
                  <a:pt x="1969477" y="128028"/>
                </a:lnTo>
                <a:lnTo>
                  <a:pt x="1971230" y="140728"/>
                </a:lnTo>
                <a:lnTo>
                  <a:pt x="1971001" y="140728"/>
                </a:lnTo>
                <a:lnTo>
                  <a:pt x="1962607" y="153428"/>
                </a:lnTo>
                <a:lnTo>
                  <a:pt x="1958517" y="166128"/>
                </a:lnTo>
                <a:lnTo>
                  <a:pt x="1965477" y="166128"/>
                </a:lnTo>
                <a:lnTo>
                  <a:pt x="1962581" y="178828"/>
                </a:lnTo>
                <a:lnTo>
                  <a:pt x="1956193" y="166128"/>
                </a:lnTo>
                <a:lnTo>
                  <a:pt x="1953285" y="166128"/>
                </a:lnTo>
                <a:lnTo>
                  <a:pt x="1952129" y="178828"/>
                </a:lnTo>
                <a:lnTo>
                  <a:pt x="1953285" y="178828"/>
                </a:lnTo>
                <a:lnTo>
                  <a:pt x="1955609" y="191528"/>
                </a:lnTo>
                <a:lnTo>
                  <a:pt x="1960257" y="178828"/>
                </a:lnTo>
                <a:lnTo>
                  <a:pt x="1964321" y="191528"/>
                </a:lnTo>
                <a:lnTo>
                  <a:pt x="1955609" y="191528"/>
                </a:lnTo>
                <a:lnTo>
                  <a:pt x="1951545" y="191528"/>
                </a:lnTo>
                <a:lnTo>
                  <a:pt x="1951545" y="242328"/>
                </a:lnTo>
                <a:lnTo>
                  <a:pt x="1946325" y="242328"/>
                </a:lnTo>
                <a:lnTo>
                  <a:pt x="1948649" y="229628"/>
                </a:lnTo>
                <a:lnTo>
                  <a:pt x="1951545" y="242328"/>
                </a:lnTo>
                <a:lnTo>
                  <a:pt x="1951545" y="191528"/>
                </a:lnTo>
                <a:lnTo>
                  <a:pt x="1946897" y="191528"/>
                </a:lnTo>
                <a:lnTo>
                  <a:pt x="1944370" y="204228"/>
                </a:lnTo>
                <a:lnTo>
                  <a:pt x="1942769" y="216928"/>
                </a:lnTo>
                <a:lnTo>
                  <a:pt x="1941918" y="216928"/>
                </a:lnTo>
                <a:lnTo>
                  <a:pt x="1941677" y="242328"/>
                </a:lnTo>
                <a:lnTo>
                  <a:pt x="1939937" y="242328"/>
                </a:lnTo>
                <a:lnTo>
                  <a:pt x="1939861" y="255028"/>
                </a:lnTo>
                <a:lnTo>
                  <a:pt x="1936737" y="255028"/>
                </a:lnTo>
                <a:lnTo>
                  <a:pt x="1931441" y="267728"/>
                </a:lnTo>
                <a:lnTo>
                  <a:pt x="1925129" y="267728"/>
                </a:lnTo>
                <a:lnTo>
                  <a:pt x="1925853" y="255028"/>
                </a:lnTo>
                <a:lnTo>
                  <a:pt x="1927745" y="242328"/>
                </a:lnTo>
                <a:lnTo>
                  <a:pt x="1929955" y="216928"/>
                </a:lnTo>
                <a:lnTo>
                  <a:pt x="1931949" y="204228"/>
                </a:lnTo>
                <a:lnTo>
                  <a:pt x="1933295" y="178828"/>
                </a:lnTo>
                <a:lnTo>
                  <a:pt x="1933549" y="166128"/>
                </a:lnTo>
                <a:lnTo>
                  <a:pt x="1927631" y="153428"/>
                </a:lnTo>
                <a:lnTo>
                  <a:pt x="1924253" y="153428"/>
                </a:lnTo>
                <a:lnTo>
                  <a:pt x="1924253" y="178828"/>
                </a:lnTo>
                <a:lnTo>
                  <a:pt x="1921929" y="166128"/>
                </a:lnTo>
                <a:lnTo>
                  <a:pt x="1923097" y="166128"/>
                </a:lnTo>
                <a:lnTo>
                  <a:pt x="1924253" y="178828"/>
                </a:lnTo>
                <a:lnTo>
                  <a:pt x="1924253" y="153428"/>
                </a:lnTo>
                <a:lnTo>
                  <a:pt x="1916709" y="153428"/>
                </a:lnTo>
                <a:lnTo>
                  <a:pt x="1915553" y="151663"/>
                </a:lnTo>
                <a:lnTo>
                  <a:pt x="1915553" y="331228"/>
                </a:lnTo>
                <a:lnTo>
                  <a:pt x="1902193" y="331228"/>
                </a:lnTo>
                <a:lnTo>
                  <a:pt x="1906257" y="318528"/>
                </a:lnTo>
                <a:lnTo>
                  <a:pt x="1913229" y="318528"/>
                </a:lnTo>
                <a:lnTo>
                  <a:pt x="1915553" y="331228"/>
                </a:lnTo>
                <a:lnTo>
                  <a:pt x="1915553" y="151663"/>
                </a:lnTo>
                <a:lnTo>
                  <a:pt x="1908403" y="140728"/>
                </a:lnTo>
                <a:lnTo>
                  <a:pt x="1923681" y="140728"/>
                </a:lnTo>
                <a:lnTo>
                  <a:pt x="1920316" y="128028"/>
                </a:lnTo>
                <a:lnTo>
                  <a:pt x="1917293" y="128028"/>
                </a:lnTo>
                <a:lnTo>
                  <a:pt x="1914690" y="115328"/>
                </a:lnTo>
                <a:lnTo>
                  <a:pt x="1912645" y="115328"/>
                </a:lnTo>
                <a:lnTo>
                  <a:pt x="1910753" y="102628"/>
                </a:lnTo>
                <a:lnTo>
                  <a:pt x="1909229" y="102628"/>
                </a:lnTo>
                <a:lnTo>
                  <a:pt x="1907832" y="89928"/>
                </a:lnTo>
                <a:lnTo>
                  <a:pt x="1906257" y="89928"/>
                </a:lnTo>
                <a:lnTo>
                  <a:pt x="1904847" y="77228"/>
                </a:lnTo>
                <a:lnTo>
                  <a:pt x="1903209" y="77228"/>
                </a:lnTo>
                <a:lnTo>
                  <a:pt x="1901355" y="64528"/>
                </a:lnTo>
                <a:lnTo>
                  <a:pt x="1899285" y="64528"/>
                </a:lnTo>
                <a:lnTo>
                  <a:pt x="1896897" y="51828"/>
                </a:lnTo>
                <a:lnTo>
                  <a:pt x="1894065" y="51828"/>
                </a:lnTo>
                <a:lnTo>
                  <a:pt x="1892033" y="43929"/>
                </a:lnTo>
                <a:lnTo>
                  <a:pt x="1892033" y="483628"/>
                </a:lnTo>
                <a:lnTo>
                  <a:pt x="1888769" y="496328"/>
                </a:lnTo>
                <a:lnTo>
                  <a:pt x="1884197" y="483628"/>
                </a:lnTo>
                <a:lnTo>
                  <a:pt x="1892033" y="483628"/>
                </a:lnTo>
                <a:lnTo>
                  <a:pt x="1892033" y="43929"/>
                </a:lnTo>
                <a:lnTo>
                  <a:pt x="1890801" y="39128"/>
                </a:lnTo>
                <a:lnTo>
                  <a:pt x="1896618" y="39128"/>
                </a:lnTo>
                <a:lnTo>
                  <a:pt x="1892896" y="26428"/>
                </a:lnTo>
                <a:lnTo>
                  <a:pt x="1886572" y="13728"/>
                </a:lnTo>
                <a:lnTo>
                  <a:pt x="1888261" y="13728"/>
                </a:lnTo>
                <a:lnTo>
                  <a:pt x="1886635" y="1028"/>
                </a:lnTo>
                <a:lnTo>
                  <a:pt x="1877809" y="1028"/>
                </a:lnTo>
                <a:lnTo>
                  <a:pt x="1877809" y="26428"/>
                </a:lnTo>
                <a:lnTo>
                  <a:pt x="1876640" y="39128"/>
                </a:lnTo>
                <a:lnTo>
                  <a:pt x="1870252" y="31775"/>
                </a:lnTo>
                <a:lnTo>
                  <a:pt x="1870252" y="470928"/>
                </a:lnTo>
                <a:lnTo>
                  <a:pt x="1861553" y="470928"/>
                </a:lnTo>
                <a:lnTo>
                  <a:pt x="1866773" y="458228"/>
                </a:lnTo>
                <a:lnTo>
                  <a:pt x="1870252" y="470928"/>
                </a:lnTo>
                <a:lnTo>
                  <a:pt x="1870252" y="31775"/>
                </a:lnTo>
                <a:lnTo>
                  <a:pt x="1865617" y="26428"/>
                </a:lnTo>
                <a:lnTo>
                  <a:pt x="1867928" y="39128"/>
                </a:lnTo>
                <a:lnTo>
                  <a:pt x="1865033" y="39128"/>
                </a:lnTo>
                <a:lnTo>
                  <a:pt x="1863293" y="26428"/>
                </a:lnTo>
                <a:lnTo>
                  <a:pt x="1865617" y="26428"/>
                </a:lnTo>
                <a:lnTo>
                  <a:pt x="1877809" y="26428"/>
                </a:lnTo>
                <a:lnTo>
                  <a:pt x="1877809" y="1028"/>
                </a:lnTo>
                <a:lnTo>
                  <a:pt x="1862124" y="1028"/>
                </a:lnTo>
                <a:lnTo>
                  <a:pt x="1862124" y="102628"/>
                </a:lnTo>
                <a:lnTo>
                  <a:pt x="1861553" y="115328"/>
                </a:lnTo>
                <a:lnTo>
                  <a:pt x="1859800" y="102628"/>
                </a:lnTo>
                <a:lnTo>
                  <a:pt x="1862124" y="102628"/>
                </a:lnTo>
                <a:lnTo>
                  <a:pt x="1862124" y="1028"/>
                </a:lnTo>
                <a:lnTo>
                  <a:pt x="1856320" y="1028"/>
                </a:lnTo>
                <a:lnTo>
                  <a:pt x="1856320" y="115328"/>
                </a:lnTo>
                <a:lnTo>
                  <a:pt x="1853412" y="128028"/>
                </a:lnTo>
                <a:lnTo>
                  <a:pt x="1849348" y="128028"/>
                </a:lnTo>
                <a:lnTo>
                  <a:pt x="1849932" y="115328"/>
                </a:lnTo>
                <a:lnTo>
                  <a:pt x="1856320" y="115328"/>
                </a:lnTo>
                <a:lnTo>
                  <a:pt x="1856320" y="1028"/>
                </a:lnTo>
                <a:lnTo>
                  <a:pt x="1849932" y="1028"/>
                </a:lnTo>
                <a:lnTo>
                  <a:pt x="1849932" y="64528"/>
                </a:lnTo>
                <a:lnTo>
                  <a:pt x="1844128" y="64528"/>
                </a:lnTo>
                <a:lnTo>
                  <a:pt x="1844128" y="77228"/>
                </a:lnTo>
                <a:lnTo>
                  <a:pt x="1840064" y="82461"/>
                </a:lnTo>
                <a:lnTo>
                  <a:pt x="1840064" y="813828"/>
                </a:lnTo>
                <a:lnTo>
                  <a:pt x="1834832" y="826528"/>
                </a:lnTo>
                <a:lnTo>
                  <a:pt x="1834832" y="851928"/>
                </a:lnTo>
                <a:lnTo>
                  <a:pt x="1818576" y="851928"/>
                </a:lnTo>
                <a:lnTo>
                  <a:pt x="1820316" y="864628"/>
                </a:lnTo>
                <a:lnTo>
                  <a:pt x="1815680" y="864628"/>
                </a:lnTo>
                <a:lnTo>
                  <a:pt x="1811616" y="851928"/>
                </a:lnTo>
                <a:lnTo>
                  <a:pt x="1804060" y="851928"/>
                </a:lnTo>
                <a:lnTo>
                  <a:pt x="1802688" y="851928"/>
                </a:lnTo>
                <a:lnTo>
                  <a:pt x="1801495" y="864628"/>
                </a:lnTo>
                <a:lnTo>
                  <a:pt x="1796148" y="864628"/>
                </a:lnTo>
                <a:lnTo>
                  <a:pt x="1799234" y="877328"/>
                </a:lnTo>
                <a:lnTo>
                  <a:pt x="1794776" y="877328"/>
                </a:lnTo>
                <a:lnTo>
                  <a:pt x="1794192" y="864628"/>
                </a:lnTo>
                <a:lnTo>
                  <a:pt x="1786064" y="877328"/>
                </a:lnTo>
                <a:lnTo>
                  <a:pt x="1787804" y="890028"/>
                </a:lnTo>
                <a:lnTo>
                  <a:pt x="1779676" y="890028"/>
                </a:lnTo>
                <a:lnTo>
                  <a:pt x="1775548" y="878865"/>
                </a:lnTo>
                <a:lnTo>
                  <a:pt x="1780235" y="885621"/>
                </a:lnTo>
                <a:lnTo>
                  <a:pt x="1780819" y="880402"/>
                </a:lnTo>
                <a:lnTo>
                  <a:pt x="1775307" y="878205"/>
                </a:lnTo>
                <a:lnTo>
                  <a:pt x="1774990" y="877328"/>
                </a:lnTo>
                <a:lnTo>
                  <a:pt x="1772704" y="877328"/>
                </a:lnTo>
                <a:lnTo>
                  <a:pt x="1772132" y="864628"/>
                </a:lnTo>
                <a:lnTo>
                  <a:pt x="1772704" y="864628"/>
                </a:lnTo>
                <a:lnTo>
                  <a:pt x="1776552" y="869569"/>
                </a:lnTo>
                <a:lnTo>
                  <a:pt x="1776768" y="864628"/>
                </a:lnTo>
                <a:lnTo>
                  <a:pt x="1782165" y="864628"/>
                </a:lnTo>
                <a:lnTo>
                  <a:pt x="1787156" y="851928"/>
                </a:lnTo>
                <a:lnTo>
                  <a:pt x="1794205" y="839228"/>
                </a:lnTo>
                <a:lnTo>
                  <a:pt x="1803488" y="839228"/>
                </a:lnTo>
                <a:lnTo>
                  <a:pt x="1804060" y="851928"/>
                </a:lnTo>
                <a:lnTo>
                  <a:pt x="1806917" y="839228"/>
                </a:lnTo>
                <a:lnTo>
                  <a:pt x="1805520" y="839228"/>
                </a:lnTo>
                <a:lnTo>
                  <a:pt x="1804555" y="826528"/>
                </a:lnTo>
                <a:lnTo>
                  <a:pt x="1816252" y="826528"/>
                </a:lnTo>
                <a:lnTo>
                  <a:pt x="1819744" y="826528"/>
                </a:lnTo>
                <a:lnTo>
                  <a:pt x="1824380" y="839228"/>
                </a:lnTo>
                <a:lnTo>
                  <a:pt x="1823224" y="839228"/>
                </a:lnTo>
                <a:lnTo>
                  <a:pt x="1834832" y="851928"/>
                </a:lnTo>
                <a:lnTo>
                  <a:pt x="1834832" y="826528"/>
                </a:lnTo>
                <a:lnTo>
                  <a:pt x="1832521" y="813828"/>
                </a:lnTo>
                <a:lnTo>
                  <a:pt x="1840064" y="813828"/>
                </a:lnTo>
                <a:lnTo>
                  <a:pt x="1840064" y="82461"/>
                </a:lnTo>
                <a:lnTo>
                  <a:pt x="1834261" y="89928"/>
                </a:lnTo>
                <a:lnTo>
                  <a:pt x="1835416" y="77228"/>
                </a:lnTo>
                <a:lnTo>
                  <a:pt x="1844128" y="77228"/>
                </a:lnTo>
                <a:lnTo>
                  <a:pt x="1844128" y="64528"/>
                </a:lnTo>
                <a:lnTo>
                  <a:pt x="1841220" y="64528"/>
                </a:lnTo>
                <a:lnTo>
                  <a:pt x="1841804" y="51828"/>
                </a:lnTo>
                <a:lnTo>
                  <a:pt x="1849348" y="51828"/>
                </a:lnTo>
                <a:lnTo>
                  <a:pt x="1849932" y="64528"/>
                </a:lnTo>
                <a:lnTo>
                  <a:pt x="1849932" y="1028"/>
                </a:lnTo>
                <a:lnTo>
                  <a:pt x="1831352" y="1028"/>
                </a:lnTo>
                <a:lnTo>
                  <a:pt x="1831352" y="102628"/>
                </a:lnTo>
                <a:lnTo>
                  <a:pt x="1831352" y="115328"/>
                </a:lnTo>
                <a:lnTo>
                  <a:pt x="1831352" y="483628"/>
                </a:lnTo>
                <a:lnTo>
                  <a:pt x="1831352" y="496328"/>
                </a:lnTo>
                <a:lnTo>
                  <a:pt x="1825548" y="483628"/>
                </a:lnTo>
                <a:lnTo>
                  <a:pt x="1827288" y="496328"/>
                </a:lnTo>
                <a:lnTo>
                  <a:pt x="1820900" y="496328"/>
                </a:lnTo>
                <a:lnTo>
                  <a:pt x="1822069" y="483628"/>
                </a:lnTo>
                <a:lnTo>
                  <a:pt x="1825548" y="483628"/>
                </a:lnTo>
                <a:lnTo>
                  <a:pt x="1831352" y="483628"/>
                </a:lnTo>
                <a:lnTo>
                  <a:pt x="1831352" y="115328"/>
                </a:lnTo>
                <a:lnTo>
                  <a:pt x="1827288" y="115328"/>
                </a:lnTo>
                <a:lnTo>
                  <a:pt x="1827288" y="102628"/>
                </a:lnTo>
                <a:lnTo>
                  <a:pt x="1831352" y="102628"/>
                </a:lnTo>
                <a:lnTo>
                  <a:pt x="1831352" y="1028"/>
                </a:lnTo>
                <a:lnTo>
                  <a:pt x="1815680" y="1028"/>
                </a:lnTo>
                <a:lnTo>
                  <a:pt x="1815680" y="51828"/>
                </a:lnTo>
                <a:lnTo>
                  <a:pt x="1815096" y="64528"/>
                </a:lnTo>
                <a:lnTo>
                  <a:pt x="1810334" y="64528"/>
                </a:lnTo>
                <a:lnTo>
                  <a:pt x="1810334" y="242328"/>
                </a:lnTo>
                <a:lnTo>
                  <a:pt x="1802904" y="242328"/>
                </a:lnTo>
                <a:lnTo>
                  <a:pt x="1804949" y="229628"/>
                </a:lnTo>
                <a:lnTo>
                  <a:pt x="1809216" y="229628"/>
                </a:lnTo>
                <a:lnTo>
                  <a:pt x="1810334" y="242328"/>
                </a:lnTo>
                <a:lnTo>
                  <a:pt x="1810334" y="64528"/>
                </a:lnTo>
                <a:lnTo>
                  <a:pt x="1809292" y="64528"/>
                </a:lnTo>
                <a:lnTo>
                  <a:pt x="1809292" y="115328"/>
                </a:lnTo>
                <a:lnTo>
                  <a:pt x="1803527" y="128028"/>
                </a:lnTo>
                <a:lnTo>
                  <a:pt x="1799780" y="128028"/>
                </a:lnTo>
                <a:lnTo>
                  <a:pt x="1796148" y="140728"/>
                </a:lnTo>
                <a:lnTo>
                  <a:pt x="1793608" y="140728"/>
                </a:lnTo>
                <a:lnTo>
                  <a:pt x="1793608" y="267728"/>
                </a:lnTo>
                <a:lnTo>
                  <a:pt x="1784324" y="267728"/>
                </a:lnTo>
                <a:lnTo>
                  <a:pt x="1790712" y="255028"/>
                </a:lnTo>
                <a:lnTo>
                  <a:pt x="1793608" y="267728"/>
                </a:lnTo>
                <a:lnTo>
                  <a:pt x="1793608" y="140728"/>
                </a:lnTo>
                <a:lnTo>
                  <a:pt x="1790712" y="140728"/>
                </a:lnTo>
                <a:lnTo>
                  <a:pt x="1795005" y="128028"/>
                </a:lnTo>
                <a:lnTo>
                  <a:pt x="1797608" y="115328"/>
                </a:lnTo>
                <a:lnTo>
                  <a:pt x="1798789" y="115328"/>
                </a:lnTo>
                <a:lnTo>
                  <a:pt x="1798840" y="102628"/>
                </a:lnTo>
                <a:lnTo>
                  <a:pt x="1800580" y="102628"/>
                </a:lnTo>
                <a:lnTo>
                  <a:pt x="1806968" y="115328"/>
                </a:lnTo>
                <a:lnTo>
                  <a:pt x="1809292" y="115328"/>
                </a:lnTo>
                <a:lnTo>
                  <a:pt x="1809292" y="64528"/>
                </a:lnTo>
                <a:lnTo>
                  <a:pt x="1806968" y="51828"/>
                </a:lnTo>
                <a:lnTo>
                  <a:pt x="1815680" y="51828"/>
                </a:lnTo>
                <a:lnTo>
                  <a:pt x="1815680" y="1028"/>
                </a:lnTo>
                <a:lnTo>
                  <a:pt x="1800580" y="1028"/>
                </a:lnTo>
                <a:lnTo>
                  <a:pt x="1800580" y="13728"/>
                </a:lnTo>
                <a:lnTo>
                  <a:pt x="1796516" y="13728"/>
                </a:lnTo>
                <a:lnTo>
                  <a:pt x="1796516" y="1028"/>
                </a:lnTo>
                <a:lnTo>
                  <a:pt x="1786204" y="1028"/>
                </a:lnTo>
                <a:lnTo>
                  <a:pt x="1786204" y="168630"/>
                </a:lnTo>
                <a:lnTo>
                  <a:pt x="1786064" y="178828"/>
                </a:lnTo>
                <a:lnTo>
                  <a:pt x="1782584" y="178828"/>
                </a:lnTo>
                <a:lnTo>
                  <a:pt x="1782584" y="686828"/>
                </a:lnTo>
                <a:lnTo>
                  <a:pt x="1782000" y="699528"/>
                </a:lnTo>
                <a:lnTo>
                  <a:pt x="1775028" y="699528"/>
                </a:lnTo>
                <a:lnTo>
                  <a:pt x="1775028" y="686828"/>
                </a:lnTo>
                <a:lnTo>
                  <a:pt x="1782584" y="686828"/>
                </a:lnTo>
                <a:lnTo>
                  <a:pt x="1782584" y="178828"/>
                </a:lnTo>
                <a:lnTo>
                  <a:pt x="1779676" y="178828"/>
                </a:lnTo>
                <a:lnTo>
                  <a:pt x="1786204" y="168630"/>
                </a:lnTo>
                <a:lnTo>
                  <a:pt x="1786204" y="1028"/>
                </a:lnTo>
                <a:lnTo>
                  <a:pt x="1772132" y="1028"/>
                </a:lnTo>
                <a:lnTo>
                  <a:pt x="1772132" y="140728"/>
                </a:lnTo>
                <a:lnTo>
                  <a:pt x="1772132" y="153428"/>
                </a:lnTo>
                <a:lnTo>
                  <a:pt x="1768068" y="153428"/>
                </a:lnTo>
                <a:lnTo>
                  <a:pt x="1768068" y="877328"/>
                </a:lnTo>
                <a:lnTo>
                  <a:pt x="1767484" y="890028"/>
                </a:lnTo>
                <a:lnTo>
                  <a:pt x="1766316" y="890028"/>
                </a:lnTo>
                <a:lnTo>
                  <a:pt x="1765160" y="902728"/>
                </a:lnTo>
                <a:lnTo>
                  <a:pt x="1760512" y="902728"/>
                </a:lnTo>
                <a:lnTo>
                  <a:pt x="1763788" y="915428"/>
                </a:lnTo>
                <a:lnTo>
                  <a:pt x="1759940" y="915428"/>
                </a:lnTo>
                <a:lnTo>
                  <a:pt x="1759940" y="1080528"/>
                </a:lnTo>
                <a:lnTo>
                  <a:pt x="1754708" y="1080528"/>
                </a:lnTo>
                <a:lnTo>
                  <a:pt x="1754708" y="1067828"/>
                </a:lnTo>
                <a:lnTo>
                  <a:pt x="1758772" y="1067828"/>
                </a:lnTo>
                <a:lnTo>
                  <a:pt x="1759940" y="1080528"/>
                </a:lnTo>
                <a:lnTo>
                  <a:pt x="1759940" y="915428"/>
                </a:lnTo>
                <a:lnTo>
                  <a:pt x="1750644" y="915428"/>
                </a:lnTo>
                <a:lnTo>
                  <a:pt x="1744256" y="902728"/>
                </a:lnTo>
                <a:lnTo>
                  <a:pt x="1745475" y="902728"/>
                </a:lnTo>
                <a:lnTo>
                  <a:pt x="1747100" y="877328"/>
                </a:lnTo>
                <a:lnTo>
                  <a:pt x="1768068" y="877328"/>
                </a:lnTo>
                <a:lnTo>
                  <a:pt x="1768068" y="153428"/>
                </a:lnTo>
                <a:lnTo>
                  <a:pt x="1768068" y="140728"/>
                </a:lnTo>
                <a:lnTo>
                  <a:pt x="1772132" y="140728"/>
                </a:lnTo>
                <a:lnTo>
                  <a:pt x="1772132" y="1028"/>
                </a:lnTo>
                <a:lnTo>
                  <a:pt x="1741893" y="1028"/>
                </a:lnTo>
                <a:lnTo>
                  <a:pt x="1741893" y="902728"/>
                </a:lnTo>
                <a:lnTo>
                  <a:pt x="1739315" y="915428"/>
                </a:lnTo>
                <a:lnTo>
                  <a:pt x="1739176" y="915428"/>
                </a:lnTo>
                <a:lnTo>
                  <a:pt x="1737436" y="902728"/>
                </a:lnTo>
                <a:lnTo>
                  <a:pt x="1741893" y="902728"/>
                </a:lnTo>
                <a:lnTo>
                  <a:pt x="1741893" y="1028"/>
                </a:lnTo>
                <a:lnTo>
                  <a:pt x="1737182" y="1028"/>
                </a:lnTo>
                <a:lnTo>
                  <a:pt x="1737182" y="915428"/>
                </a:lnTo>
                <a:lnTo>
                  <a:pt x="1734388" y="928128"/>
                </a:lnTo>
                <a:lnTo>
                  <a:pt x="1726831" y="928128"/>
                </a:lnTo>
                <a:lnTo>
                  <a:pt x="1722272" y="915428"/>
                </a:lnTo>
                <a:lnTo>
                  <a:pt x="1729740" y="915428"/>
                </a:lnTo>
                <a:lnTo>
                  <a:pt x="1727415" y="902728"/>
                </a:lnTo>
                <a:lnTo>
                  <a:pt x="1735543" y="902728"/>
                </a:lnTo>
                <a:lnTo>
                  <a:pt x="1732064" y="915428"/>
                </a:lnTo>
                <a:lnTo>
                  <a:pt x="1737182" y="915428"/>
                </a:lnTo>
                <a:lnTo>
                  <a:pt x="1737182" y="1028"/>
                </a:lnTo>
                <a:lnTo>
                  <a:pt x="1736712" y="1028"/>
                </a:lnTo>
                <a:lnTo>
                  <a:pt x="1736712" y="102628"/>
                </a:lnTo>
                <a:lnTo>
                  <a:pt x="1736712" y="115328"/>
                </a:lnTo>
                <a:lnTo>
                  <a:pt x="1730324" y="115328"/>
                </a:lnTo>
                <a:lnTo>
                  <a:pt x="1733219" y="102628"/>
                </a:lnTo>
                <a:lnTo>
                  <a:pt x="1736712" y="102628"/>
                </a:lnTo>
                <a:lnTo>
                  <a:pt x="1736712" y="1028"/>
                </a:lnTo>
                <a:lnTo>
                  <a:pt x="1729155" y="1028"/>
                </a:lnTo>
                <a:lnTo>
                  <a:pt x="1729155" y="178828"/>
                </a:lnTo>
                <a:lnTo>
                  <a:pt x="1727415" y="191528"/>
                </a:lnTo>
                <a:lnTo>
                  <a:pt x="1720011" y="191528"/>
                </a:lnTo>
                <a:lnTo>
                  <a:pt x="1721446" y="178828"/>
                </a:lnTo>
                <a:lnTo>
                  <a:pt x="1729155" y="178828"/>
                </a:lnTo>
                <a:lnTo>
                  <a:pt x="1729155" y="1028"/>
                </a:lnTo>
                <a:lnTo>
                  <a:pt x="1719872" y="1028"/>
                </a:lnTo>
                <a:lnTo>
                  <a:pt x="1719872" y="940828"/>
                </a:lnTo>
                <a:lnTo>
                  <a:pt x="1706511" y="940828"/>
                </a:lnTo>
                <a:lnTo>
                  <a:pt x="1705356" y="928128"/>
                </a:lnTo>
                <a:lnTo>
                  <a:pt x="1718132" y="928128"/>
                </a:lnTo>
                <a:lnTo>
                  <a:pt x="1719872" y="940828"/>
                </a:lnTo>
                <a:lnTo>
                  <a:pt x="1719872" y="1028"/>
                </a:lnTo>
                <a:lnTo>
                  <a:pt x="1717548" y="1028"/>
                </a:lnTo>
                <a:lnTo>
                  <a:pt x="1717548" y="255028"/>
                </a:lnTo>
                <a:lnTo>
                  <a:pt x="1714207" y="255028"/>
                </a:lnTo>
                <a:lnTo>
                  <a:pt x="1714207" y="509028"/>
                </a:lnTo>
                <a:lnTo>
                  <a:pt x="1708835" y="509028"/>
                </a:lnTo>
                <a:lnTo>
                  <a:pt x="1708835" y="712228"/>
                </a:lnTo>
                <a:lnTo>
                  <a:pt x="1708251" y="724928"/>
                </a:lnTo>
                <a:lnTo>
                  <a:pt x="1700123" y="724928"/>
                </a:lnTo>
                <a:lnTo>
                  <a:pt x="1700123" y="953528"/>
                </a:lnTo>
                <a:lnTo>
                  <a:pt x="1691995" y="953528"/>
                </a:lnTo>
                <a:lnTo>
                  <a:pt x="1691995" y="978928"/>
                </a:lnTo>
                <a:lnTo>
                  <a:pt x="1689671" y="978928"/>
                </a:lnTo>
                <a:lnTo>
                  <a:pt x="1687360" y="966228"/>
                </a:lnTo>
                <a:lnTo>
                  <a:pt x="1690255" y="966228"/>
                </a:lnTo>
                <a:lnTo>
                  <a:pt x="1691995" y="978928"/>
                </a:lnTo>
                <a:lnTo>
                  <a:pt x="1691995" y="953528"/>
                </a:lnTo>
                <a:lnTo>
                  <a:pt x="1689100" y="953528"/>
                </a:lnTo>
                <a:lnTo>
                  <a:pt x="1677479" y="953528"/>
                </a:lnTo>
                <a:lnTo>
                  <a:pt x="1674583" y="940828"/>
                </a:lnTo>
                <a:lnTo>
                  <a:pt x="1680387" y="940828"/>
                </a:lnTo>
                <a:lnTo>
                  <a:pt x="1689100" y="953528"/>
                </a:lnTo>
                <a:lnTo>
                  <a:pt x="1689671" y="940828"/>
                </a:lnTo>
                <a:lnTo>
                  <a:pt x="1685607" y="940828"/>
                </a:lnTo>
                <a:lnTo>
                  <a:pt x="1690839" y="928128"/>
                </a:lnTo>
                <a:lnTo>
                  <a:pt x="1694980" y="940828"/>
                </a:lnTo>
                <a:lnTo>
                  <a:pt x="1700123" y="953528"/>
                </a:lnTo>
                <a:lnTo>
                  <a:pt x="1700123" y="724928"/>
                </a:lnTo>
                <a:lnTo>
                  <a:pt x="1698967" y="724928"/>
                </a:lnTo>
                <a:lnTo>
                  <a:pt x="1700707" y="712228"/>
                </a:lnTo>
                <a:lnTo>
                  <a:pt x="1708835" y="712228"/>
                </a:lnTo>
                <a:lnTo>
                  <a:pt x="1708835" y="509028"/>
                </a:lnTo>
                <a:lnTo>
                  <a:pt x="1696643" y="509028"/>
                </a:lnTo>
                <a:lnTo>
                  <a:pt x="1703031" y="521728"/>
                </a:lnTo>
                <a:lnTo>
                  <a:pt x="1696643" y="521728"/>
                </a:lnTo>
                <a:lnTo>
                  <a:pt x="1699044" y="534428"/>
                </a:lnTo>
                <a:lnTo>
                  <a:pt x="1706689" y="534428"/>
                </a:lnTo>
                <a:lnTo>
                  <a:pt x="1704187" y="547128"/>
                </a:lnTo>
                <a:lnTo>
                  <a:pt x="1694903" y="534428"/>
                </a:lnTo>
                <a:lnTo>
                  <a:pt x="1693164" y="547128"/>
                </a:lnTo>
                <a:lnTo>
                  <a:pt x="1692579" y="534428"/>
                </a:lnTo>
                <a:lnTo>
                  <a:pt x="1692579" y="585228"/>
                </a:lnTo>
                <a:lnTo>
                  <a:pt x="1692579" y="597928"/>
                </a:lnTo>
                <a:lnTo>
                  <a:pt x="1690839" y="597928"/>
                </a:lnTo>
                <a:lnTo>
                  <a:pt x="1689100" y="585228"/>
                </a:lnTo>
                <a:lnTo>
                  <a:pt x="1692579" y="585228"/>
                </a:lnTo>
                <a:lnTo>
                  <a:pt x="1692579" y="534428"/>
                </a:lnTo>
                <a:lnTo>
                  <a:pt x="1694027" y="534428"/>
                </a:lnTo>
                <a:lnTo>
                  <a:pt x="1688147" y="521728"/>
                </a:lnTo>
                <a:lnTo>
                  <a:pt x="1693164" y="521728"/>
                </a:lnTo>
                <a:lnTo>
                  <a:pt x="1693164" y="509028"/>
                </a:lnTo>
                <a:lnTo>
                  <a:pt x="1694903" y="509028"/>
                </a:lnTo>
                <a:lnTo>
                  <a:pt x="1697228" y="496328"/>
                </a:lnTo>
                <a:lnTo>
                  <a:pt x="1706727" y="496328"/>
                </a:lnTo>
                <a:lnTo>
                  <a:pt x="1714207" y="509028"/>
                </a:lnTo>
                <a:lnTo>
                  <a:pt x="1714207" y="255028"/>
                </a:lnTo>
                <a:lnTo>
                  <a:pt x="1709420" y="255028"/>
                </a:lnTo>
                <a:lnTo>
                  <a:pt x="1711159" y="242328"/>
                </a:lnTo>
                <a:lnTo>
                  <a:pt x="1715808" y="242328"/>
                </a:lnTo>
                <a:lnTo>
                  <a:pt x="1717548" y="255028"/>
                </a:lnTo>
                <a:lnTo>
                  <a:pt x="1717548" y="1028"/>
                </a:lnTo>
                <a:lnTo>
                  <a:pt x="1716392" y="1028"/>
                </a:lnTo>
                <a:lnTo>
                  <a:pt x="1716392" y="64528"/>
                </a:lnTo>
                <a:lnTo>
                  <a:pt x="1711159" y="77228"/>
                </a:lnTo>
                <a:lnTo>
                  <a:pt x="1707095" y="77228"/>
                </a:lnTo>
                <a:lnTo>
                  <a:pt x="1708835" y="89928"/>
                </a:lnTo>
                <a:lnTo>
                  <a:pt x="1708835" y="470928"/>
                </a:lnTo>
                <a:lnTo>
                  <a:pt x="1707095" y="470928"/>
                </a:lnTo>
                <a:lnTo>
                  <a:pt x="1707680" y="483628"/>
                </a:lnTo>
                <a:lnTo>
                  <a:pt x="1705356" y="483628"/>
                </a:lnTo>
                <a:lnTo>
                  <a:pt x="1707095" y="470928"/>
                </a:lnTo>
                <a:lnTo>
                  <a:pt x="1701876" y="470928"/>
                </a:lnTo>
                <a:lnTo>
                  <a:pt x="1701292" y="458228"/>
                </a:lnTo>
                <a:lnTo>
                  <a:pt x="1707095" y="458228"/>
                </a:lnTo>
                <a:lnTo>
                  <a:pt x="1708835" y="470928"/>
                </a:lnTo>
                <a:lnTo>
                  <a:pt x="1708835" y="89928"/>
                </a:lnTo>
                <a:lnTo>
                  <a:pt x="1702092" y="89928"/>
                </a:lnTo>
                <a:lnTo>
                  <a:pt x="1700415" y="77228"/>
                </a:lnTo>
                <a:lnTo>
                  <a:pt x="1707019" y="64528"/>
                </a:lnTo>
                <a:lnTo>
                  <a:pt x="1716392" y="64528"/>
                </a:lnTo>
                <a:lnTo>
                  <a:pt x="1716392" y="1028"/>
                </a:lnTo>
                <a:lnTo>
                  <a:pt x="1697228" y="1028"/>
                </a:lnTo>
                <a:lnTo>
                  <a:pt x="1697228" y="89928"/>
                </a:lnTo>
                <a:lnTo>
                  <a:pt x="1695488" y="92176"/>
                </a:lnTo>
                <a:lnTo>
                  <a:pt x="1695488" y="356628"/>
                </a:lnTo>
                <a:lnTo>
                  <a:pt x="1692579" y="369328"/>
                </a:lnTo>
                <a:lnTo>
                  <a:pt x="1686191" y="369328"/>
                </a:lnTo>
                <a:lnTo>
                  <a:pt x="1685607" y="356628"/>
                </a:lnTo>
                <a:lnTo>
                  <a:pt x="1695488" y="356628"/>
                </a:lnTo>
                <a:lnTo>
                  <a:pt x="1695488" y="92176"/>
                </a:lnTo>
                <a:lnTo>
                  <a:pt x="1687360" y="102628"/>
                </a:lnTo>
                <a:lnTo>
                  <a:pt x="1687360" y="166128"/>
                </a:lnTo>
                <a:lnTo>
                  <a:pt x="1678063" y="166128"/>
                </a:lnTo>
                <a:lnTo>
                  <a:pt x="1678647" y="153428"/>
                </a:lnTo>
                <a:lnTo>
                  <a:pt x="1687360" y="166128"/>
                </a:lnTo>
                <a:lnTo>
                  <a:pt x="1687360" y="102628"/>
                </a:lnTo>
                <a:lnTo>
                  <a:pt x="1686623" y="102628"/>
                </a:lnTo>
                <a:lnTo>
                  <a:pt x="1688858" y="89928"/>
                </a:lnTo>
                <a:lnTo>
                  <a:pt x="1697228" y="89928"/>
                </a:lnTo>
                <a:lnTo>
                  <a:pt x="1697228" y="1028"/>
                </a:lnTo>
                <a:lnTo>
                  <a:pt x="1694903" y="1028"/>
                </a:lnTo>
                <a:lnTo>
                  <a:pt x="1694903" y="39128"/>
                </a:lnTo>
                <a:lnTo>
                  <a:pt x="1694903" y="64528"/>
                </a:lnTo>
                <a:lnTo>
                  <a:pt x="1690839" y="77228"/>
                </a:lnTo>
                <a:lnTo>
                  <a:pt x="1686471" y="77228"/>
                </a:lnTo>
                <a:lnTo>
                  <a:pt x="1670519" y="77228"/>
                </a:lnTo>
                <a:lnTo>
                  <a:pt x="1673415" y="64528"/>
                </a:lnTo>
                <a:lnTo>
                  <a:pt x="1669935" y="64528"/>
                </a:lnTo>
                <a:lnTo>
                  <a:pt x="1673999" y="51828"/>
                </a:lnTo>
                <a:lnTo>
                  <a:pt x="1671675" y="51828"/>
                </a:lnTo>
                <a:lnTo>
                  <a:pt x="1668195" y="64528"/>
                </a:lnTo>
                <a:lnTo>
                  <a:pt x="1668195" y="382028"/>
                </a:lnTo>
                <a:lnTo>
                  <a:pt x="1666227" y="394728"/>
                </a:lnTo>
                <a:lnTo>
                  <a:pt x="1662963" y="394728"/>
                </a:lnTo>
                <a:lnTo>
                  <a:pt x="1668195" y="382028"/>
                </a:lnTo>
                <a:lnTo>
                  <a:pt x="1668195" y="64528"/>
                </a:lnTo>
                <a:lnTo>
                  <a:pt x="1660105" y="64528"/>
                </a:lnTo>
                <a:lnTo>
                  <a:pt x="1661439" y="77228"/>
                </a:lnTo>
                <a:lnTo>
                  <a:pt x="1660639" y="77228"/>
                </a:lnTo>
                <a:lnTo>
                  <a:pt x="1660639" y="166128"/>
                </a:lnTo>
                <a:lnTo>
                  <a:pt x="1655419" y="178828"/>
                </a:lnTo>
                <a:lnTo>
                  <a:pt x="1651939" y="166128"/>
                </a:lnTo>
                <a:lnTo>
                  <a:pt x="1660639" y="166128"/>
                </a:lnTo>
                <a:lnTo>
                  <a:pt x="1660639" y="77228"/>
                </a:lnTo>
                <a:lnTo>
                  <a:pt x="1657743" y="77228"/>
                </a:lnTo>
                <a:lnTo>
                  <a:pt x="1660105" y="64528"/>
                </a:lnTo>
                <a:lnTo>
                  <a:pt x="1657743" y="64528"/>
                </a:lnTo>
                <a:lnTo>
                  <a:pt x="1655419" y="51828"/>
                </a:lnTo>
                <a:lnTo>
                  <a:pt x="1669935" y="51828"/>
                </a:lnTo>
                <a:lnTo>
                  <a:pt x="1672844" y="39128"/>
                </a:lnTo>
                <a:lnTo>
                  <a:pt x="1660639" y="39128"/>
                </a:lnTo>
                <a:lnTo>
                  <a:pt x="1656575" y="26428"/>
                </a:lnTo>
                <a:lnTo>
                  <a:pt x="1671599" y="26428"/>
                </a:lnTo>
                <a:lnTo>
                  <a:pt x="1674558" y="39128"/>
                </a:lnTo>
                <a:lnTo>
                  <a:pt x="1679803" y="39128"/>
                </a:lnTo>
                <a:lnTo>
                  <a:pt x="1679219" y="51828"/>
                </a:lnTo>
                <a:lnTo>
                  <a:pt x="1684451" y="51828"/>
                </a:lnTo>
                <a:lnTo>
                  <a:pt x="1682711" y="64528"/>
                </a:lnTo>
                <a:lnTo>
                  <a:pt x="1684451" y="64528"/>
                </a:lnTo>
                <a:lnTo>
                  <a:pt x="1686471" y="77228"/>
                </a:lnTo>
                <a:lnTo>
                  <a:pt x="1694903" y="64528"/>
                </a:lnTo>
                <a:lnTo>
                  <a:pt x="1694903" y="39128"/>
                </a:lnTo>
                <a:lnTo>
                  <a:pt x="1689671" y="39128"/>
                </a:lnTo>
                <a:lnTo>
                  <a:pt x="1687931" y="26428"/>
                </a:lnTo>
                <a:lnTo>
                  <a:pt x="1691995" y="26428"/>
                </a:lnTo>
                <a:lnTo>
                  <a:pt x="1694903" y="39128"/>
                </a:lnTo>
                <a:lnTo>
                  <a:pt x="1694903" y="1028"/>
                </a:lnTo>
                <a:lnTo>
                  <a:pt x="1653679" y="1028"/>
                </a:lnTo>
                <a:lnTo>
                  <a:pt x="1654835" y="13728"/>
                </a:lnTo>
                <a:lnTo>
                  <a:pt x="1648447" y="13728"/>
                </a:lnTo>
                <a:lnTo>
                  <a:pt x="1648447" y="674128"/>
                </a:lnTo>
                <a:lnTo>
                  <a:pt x="1642643" y="674128"/>
                </a:lnTo>
                <a:lnTo>
                  <a:pt x="1643811" y="661428"/>
                </a:lnTo>
                <a:lnTo>
                  <a:pt x="1647875" y="661428"/>
                </a:lnTo>
                <a:lnTo>
                  <a:pt x="1648447" y="674128"/>
                </a:lnTo>
                <a:lnTo>
                  <a:pt x="1648447" y="13728"/>
                </a:lnTo>
                <a:lnTo>
                  <a:pt x="1645183" y="13728"/>
                </a:lnTo>
                <a:lnTo>
                  <a:pt x="1649603" y="1028"/>
                </a:lnTo>
                <a:lnTo>
                  <a:pt x="1630908" y="1028"/>
                </a:lnTo>
                <a:lnTo>
                  <a:pt x="1630451" y="13728"/>
                </a:lnTo>
                <a:lnTo>
                  <a:pt x="1627543" y="13728"/>
                </a:lnTo>
                <a:lnTo>
                  <a:pt x="1627543" y="394728"/>
                </a:lnTo>
                <a:lnTo>
                  <a:pt x="1627543" y="407428"/>
                </a:lnTo>
                <a:lnTo>
                  <a:pt x="1621739" y="407428"/>
                </a:lnTo>
                <a:lnTo>
                  <a:pt x="1621739" y="877328"/>
                </a:lnTo>
                <a:lnTo>
                  <a:pt x="1613027" y="877328"/>
                </a:lnTo>
                <a:lnTo>
                  <a:pt x="1613611" y="864628"/>
                </a:lnTo>
                <a:lnTo>
                  <a:pt x="1621739" y="877328"/>
                </a:lnTo>
                <a:lnTo>
                  <a:pt x="1621739" y="407428"/>
                </a:lnTo>
                <a:lnTo>
                  <a:pt x="1619999" y="407428"/>
                </a:lnTo>
                <a:lnTo>
                  <a:pt x="1621155" y="394728"/>
                </a:lnTo>
                <a:lnTo>
                  <a:pt x="1627543" y="394728"/>
                </a:lnTo>
                <a:lnTo>
                  <a:pt x="1627543" y="13728"/>
                </a:lnTo>
                <a:lnTo>
                  <a:pt x="1621155" y="13728"/>
                </a:lnTo>
                <a:lnTo>
                  <a:pt x="1624266" y="1028"/>
                </a:lnTo>
                <a:lnTo>
                  <a:pt x="1619275" y="1028"/>
                </a:lnTo>
                <a:lnTo>
                  <a:pt x="1619275" y="140728"/>
                </a:lnTo>
                <a:lnTo>
                  <a:pt x="1616608" y="153428"/>
                </a:lnTo>
                <a:lnTo>
                  <a:pt x="1617091" y="140728"/>
                </a:lnTo>
                <a:lnTo>
                  <a:pt x="1619275" y="140728"/>
                </a:lnTo>
                <a:lnTo>
                  <a:pt x="1619275" y="1028"/>
                </a:lnTo>
                <a:lnTo>
                  <a:pt x="1600263" y="1028"/>
                </a:lnTo>
                <a:lnTo>
                  <a:pt x="1600263" y="775728"/>
                </a:lnTo>
                <a:lnTo>
                  <a:pt x="1599095" y="788428"/>
                </a:lnTo>
                <a:lnTo>
                  <a:pt x="1578508" y="788428"/>
                </a:lnTo>
                <a:lnTo>
                  <a:pt x="1575866" y="775728"/>
                </a:lnTo>
                <a:lnTo>
                  <a:pt x="1600263" y="775728"/>
                </a:lnTo>
                <a:lnTo>
                  <a:pt x="1600263" y="1028"/>
                </a:lnTo>
                <a:lnTo>
                  <a:pt x="1574711" y="1028"/>
                </a:lnTo>
                <a:lnTo>
                  <a:pt x="1574711" y="229628"/>
                </a:lnTo>
                <a:lnTo>
                  <a:pt x="1571294" y="224650"/>
                </a:lnTo>
                <a:lnTo>
                  <a:pt x="1571294" y="699528"/>
                </a:lnTo>
                <a:lnTo>
                  <a:pt x="1559026" y="699528"/>
                </a:lnTo>
                <a:lnTo>
                  <a:pt x="1559026" y="1169428"/>
                </a:lnTo>
                <a:lnTo>
                  <a:pt x="1557870" y="1182128"/>
                </a:lnTo>
                <a:lnTo>
                  <a:pt x="1550898" y="1182128"/>
                </a:lnTo>
                <a:lnTo>
                  <a:pt x="1548003" y="1169428"/>
                </a:lnTo>
                <a:lnTo>
                  <a:pt x="1559026" y="1169428"/>
                </a:lnTo>
                <a:lnTo>
                  <a:pt x="1559026" y="699528"/>
                </a:lnTo>
                <a:lnTo>
                  <a:pt x="1556715" y="699528"/>
                </a:lnTo>
                <a:lnTo>
                  <a:pt x="1550835" y="693229"/>
                </a:lnTo>
                <a:lnTo>
                  <a:pt x="1550835" y="826528"/>
                </a:lnTo>
                <a:lnTo>
                  <a:pt x="1549882" y="839228"/>
                </a:lnTo>
                <a:lnTo>
                  <a:pt x="1548003" y="826528"/>
                </a:lnTo>
                <a:lnTo>
                  <a:pt x="1550835" y="826528"/>
                </a:lnTo>
                <a:lnTo>
                  <a:pt x="1550835" y="693229"/>
                </a:lnTo>
                <a:lnTo>
                  <a:pt x="1544878" y="686828"/>
                </a:lnTo>
                <a:lnTo>
                  <a:pt x="1539684" y="661428"/>
                </a:lnTo>
                <a:lnTo>
                  <a:pt x="1541614" y="648728"/>
                </a:lnTo>
                <a:lnTo>
                  <a:pt x="1548003" y="636028"/>
                </a:lnTo>
                <a:lnTo>
                  <a:pt x="1549742" y="648728"/>
                </a:lnTo>
                <a:lnTo>
                  <a:pt x="1556969" y="648728"/>
                </a:lnTo>
                <a:lnTo>
                  <a:pt x="1557947" y="661428"/>
                </a:lnTo>
                <a:lnTo>
                  <a:pt x="1562074" y="674128"/>
                </a:lnTo>
                <a:lnTo>
                  <a:pt x="1568323" y="686828"/>
                </a:lnTo>
                <a:lnTo>
                  <a:pt x="1565706" y="686828"/>
                </a:lnTo>
                <a:lnTo>
                  <a:pt x="1571294" y="699528"/>
                </a:lnTo>
                <a:lnTo>
                  <a:pt x="1571294" y="224650"/>
                </a:lnTo>
                <a:lnTo>
                  <a:pt x="1565998" y="216928"/>
                </a:lnTo>
                <a:lnTo>
                  <a:pt x="1566583" y="216928"/>
                </a:lnTo>
                <a:lnTo>
                  <a:pt x="1574711" y="229628"/>
                </a:lnTo>
                <a:lnTo>
                  <a:pt x="1574711" y="1028"/>
                </a:lnTo>
                <a:lnTo>
                  <a:pt x="1563090" y="1028"/>
                </a:lnTo>
                <a:lnTo>
                  <a:pt x="1563090" y="140728"/>
                </a:lnTo>
                <a:lnTo>
                  <a:pt x="1563090" y="153428"/>
                </a:lnTo>
                <a:lnTo>
                  <a:pt x="1560195" y="153428"/>
                </a:lnTo>
                <a:lnTo>
                  <a:pt x="1560195" y="597928"/>
                </a:lnTo>
                <a:lnTo>
                  <a:pt x="1549171" y="623328"/>
                </a:lnTo>
                <a:lnTo>
                  <a:pt x="1536026" y="610628"/>
                </a:lnTo>
                <a:lnTo>
                  <a:pt x="1535226" y="601103"/>
                </a:lnTo>
                <a:lnTo>
                  <a:pt x="1535226" y="1118628"/>
                </a:lnTo>
                <a:lnTo>
                  <a:pt x="1535226" y="1131328"/>
                </a:lnTo>
                <a:lnTo>
                  <a:pt x="1524190" y="1131328"/>
                </a:lnTo>
                <a:lnTo>
                  <a:pt x="1527683" y="1118628"/>
                </a:lnTo>
                <a:lnTo>
                  <a:pt x="1535226" y="1118628"/>
                </a:lnTo>
                <a:lnTo>
                  <a:pt x="1535226" y="601103"/>
                </a:lnTo>
                <a:lnTo>
                  <a:pt x="1534960" y="597928"/>
                </a:lnTo>
                <a:lnTo>
                  <a:pt x="1560195" y="597928"/>
                </a:lnTo>
                <a:lnTo>
                  <a:pt x="1560195" y="153428"/>
                </a:lnTo>
                <a:lnTo>
                  <a:pt x="1555546" y="166128"/>
                </a:lnTo>
                <a:lnTo>
                  <a:pt x="1554391" y="153428"/>
                </a:lnTo>
                <a:lnTo>
                  <a:pt x="1553222" y="153428"/>
                </a:lnTo>
                <a:lnTo>
                  <a:pt x="1552638" y="140728"/>
                </a:lnTo>
                <a:lnTo>
                  <a:pt x="1563090" y="140728"/>
                </a:lnTo>
                <a:lnTo>
                  <a:pt x="1563090" y="1028"/>
                </a:lnTo>
                <a:lnTo>
                  <a:pt x="1562519" y="1028"/>
                </a:lnTo>
                <a:lnTo>
                  <a:pt x="1562519" y="26428"/>
                </a:lnTo>
                <a:lnTo>
                  <a:pt x="1553806" y="26428"/>
                </a:lnTo>
                <a:lnTo>
                  <a:pt x="1554391" y="13728"/>
                </a:lnTo>
                <a:lnTo>
                  <a:pt x="1562519" y="26428"/>
                </a:lnTo>
                <a:lnTo>
                  <a:pt x="1562519" y="1028"/>
                </a:lnTo>
                <a:lnTo>
                  <a:pt x="1551482" y="1028"/>
                </a:lnTo>
                <a:lnTo>
                  <a:pt x="1551482" y="318528"/>
                </a:lnTo>
                <a:lnTo>
                  <a:pt x="1548003" y="331228"/>
                </a:lnTo>
                <a:lnTo>
                  <a:pt x="1549742" y="343928"/>
                </a:lnTo>
                <a:lnTo>
                  <a:pt x="1543354" y="343928"/>
                </a:lnTo>
                <a:lnTo>
                  <a:pt x="1539290" y="356628"/>
                </a:lnTo>
                <a:lnTo>
                  <a:pt x="1531137" y="343928"/>
                </a:lnTo>
                <a:lnTo>
                  <a:pt x="1534134" y="331228"/>
                </a:lnTo>
                <a:lnTo>
                  <a:pt x="1543786" y="318528"/>
                </a:lnTo>
                <a:lnTo>
                  <a:pt x="1551482" y="318528"/>
                </a:lnTo>
                <a:lnTo>
                  <a:pt x="1551482" y="1028"/>
                </a:lnTo>
                <a:lnTo>
                  <a:pt x="1525358" y="1028"/>
                </a:lnTo>
                <a:lnTo>
                  <a:pt x="1525358" y="77228"/>
                </a:lnTo>
                <a:lnTo>
                  <a:pt x="1521294" y="77228"/>
                </a:lnTo>
                <a:lnTo>
                  <a:pt x="1521866" y="64528"/>
                </a:lnTo>
                <a:lnTo>
                  <a:pt x="1525358" y="77228"/>
                </a:lnTo>
                <a:lnTo>
                  <a:pt x="1525358" y="1028"/>
                </a:lnTo>
                <a:lnTo>
                  <a:pt x="1509090" y="1028"/>
                </a:lnTo>
                <a:lnTo>
                  <a:pt x="1509090" y="64528"/>
                </a:lnTo>
                <a:lnTo>
                  <a:pt x="1509090" y="77228"/>
                </a:lnTo>
                <a:lnTo>
                  <a:pt x="1499222" y="77228"/>
                </a:lnTo>
                <a:lnTo>
                  <a:pt x="1499222" y="343928"/>
                </a:lnTo>
                <a:lnTo>
                  <a:pt x="1496326" y="356628"/>
                </a:lnTo>
                <a:lnTo>
                  <a:pt x="1495742" y="343928"/>
                </a:lnTo>
                <a:lnTo>
                  <a:pt x="1499222" y="343928"/>
                </a:lnTo>
                <a:lnTo>
                  <a:pt x="1499222" y="77228"/>
                </a:lnTo>
                <a:lnTo>
                  <a:pt x="1498650" y="77228"/>
                </a:lnTo>
                <a:lnTo>
                  <a:pt x="1502714" y="64528"/>
                </a:lnTo>
                <a:lnTo>
                  <a:pt x="1509090" y="64528"/>
                </a:lnTo>
                <a:lnTo>
                  <a:pt x="1509090" y="1028"/>
                </a:lnTo>
                <a:lnTo>
                  <a:pt x="1483271" y="1028"/>
                </a:lnTo>
                <a:lnTo>
                  <a:pt x="1476730" y="13728"/>
                </a:lnTo>
                <a:lnTo>
                  <a:pt x="1469961" y="13728"/>
                </a:lnTo>
                <a:lnTo>
                  <a:pt x="1466126" y="1028"/>
                </a:lnTo>
                <a:lnTo>
                  <a:pt x="1458582" y="1028"/>
                </a:lnTo>
                <a:lnTo>
                  <a:pt x="1457439" y="13728"/>
                </a:lnTo>
                <a:lnTo>
                  <a:pt x="1453070" y="13728"/>
                </a:lnTo>
                <a:lnTo>
                  <a:pt x="1453070" y="106438"/>
                </a:lnTo>
                <a:lnTo>
                  <a:pt x="1451025" y="115328"/>
                </a:lnTo>
                <a:lnTo>
                  <a:pt x="1447546" y="115328"/>
                </a:lnTo>
                <a:lnTo>
                  <a:pt x="1446961" y="115328"/>
                </a:lnTo>
                <a:lnTo>
                  <a:pt x="1453070" y="106438"/>
                </a:lnTo>
                <a:lnTo>
                  <a:pt x="1453070" y="13728"/>
                </a:lnTo>
                <a:lnTo>
                  <a:pt x="1448612" y="13728"/>
                </a:lnTo>
                <a:lnTo>
                  <a:pt x="1448130" y="1028"/>
                </a:lnTo>
                <a:lnTo>
                  <a:pt x="1429550" y="1028"/>
                </a:lnTo>
                <a:lnTo>
                  <a:pt x="1429550" y="39128"/>
                </a:lnTo>
                <a:lnTo>
                  <a:pt x="1427810" y="51828"/>
                </a:lnTo>
                <a:lnTo>
                  <a:pt x="1424901" y="39128"/>
                </a:lnTo>
                <a:lnTo>
                  <a:pt x="1429550" y="39128"/>
                </a:lnTo>
                <a:lnTo>
                  <a:pt x="1429550" y="1028"/>
                </a:lnTo>
                <a:lnTo>
                  <a:pt x="1402257" y="1028"/>
                </a:lnTo>
                <a:lnTo>
                  <a:pt x="1399349" y="13728"/>
                </a:lnTo>
                <a:lnTo>
                  <a:pt x="1398689" y="13728"/>
                </a:lnTo>
                <a:lnTo>
                  <a:pt x="1398193" y="26428"/>
                </a:lnTo>
                <a:lnTo>
                  <a:pt x="1394714" y="26428"/>
                </a:lnTo>
                <a:lnTo>
                  <a:pt x="1390383" y="26428"/>
                </a:lnTo>
                <a:lnTo>
                  <a:pt x="1385417" y="39128"/>
                </a:lnTo>
                <a:lnTo>
                  <a:pt x="1404581" y="39128"/>
                </a:lnTo>
                <a:lnTo>
                  <a:pt x="1395869" y="51828"/>
                </a:lnTo>
                <a:lnTo>
                  <a:pt x="1404581" y="51828"/>
                </a:lnTo>
                <a:lnTo>
                  <a:pt x="1407477" y="64528"/>
                </a:lnTo>
                <a:lnTo>
                  <a:pt x="1409649" y="64528"/>
                </a:lnTo>
                <a:lnTo>
                  <a:pt x="1410970" y="64528"/>
                </a:lnTo>
                <a:lnTo>
                  <a:pt x="1421028" y="64528"/>
                </a:lnTo>
                <a:lnTo>
                  <a:pt x="1415618" y="77228"/>
                </a:lnTo>
                <a:lnTo>
                  <a:pt x="1423746" y="77228"/>
                </a:lnTo>
                <a:lnTo>
                  <a:pt x="1427226" y="77228"/>
                </a:lnTo>
                <a:lnTo>
                  <a:pt x="1429550" y="77228"/>
                </a:lnTo>
                <a:lnTo>
                  <a:pt x="1419098" y="89928"/>
                </a:lnTo>
                <a:lnTo>
                  <a:pt x="1428610" y="89928"/>
                </a:lnTo>
                <a:lnTo>
                  <a:pt x="1423162" y="102628"/>
                </a:lnTo>
                <a:lnTo>
                  <a:pt x="1424546" y="102628"/>
                </a:lnTo>
                <a:lnTo>
                  <a:pt x="1422425" y="115328"/>
                </a:lnTo>
                <a:lnTo>
                  <a:pt x="1428965" y="115328"/>
                </a:lnTo>
                <a:lnTo>
                  <a:pt x="1431290" y="102628"/>
                </a:lnTo>
                <a:lnTo>
                  <a:pt x="1435938" y="102628"/>
                </a:lnTo>
                <a:lnTo>
                  <a:pt x="1440002" y="115328"/>
                </a:lnTo>
                <a:lnTo>
                  <a:pt x="1434769" y="115328"/>
                </a:lnTo>
                <a:lnTo>
                  <a:pt x="1435735" y="125793"/>
                </a:lnTo>
                <a:lnTo>
                  <a:pt x="1434198" y="128028"/>
                </a:lnTo>
                <a:lnTo>
                  <a:pt x="1435938" y="128028"/>
                </a:lnTo>
                <a:lnTo>
                  <a:pt x="1448130" y="128028"/>
                </a:lnTo>
                <a:lnTo>
                  <a:pt x="1455648" y="115328"/>
                </a:lnTo>
                <a:lnTo>
                  <a:pt x="1456258" y="115328"/>
                </a:lnTo>
                <a:lnTo>
                  <a:pt x="1460906" y="128028"/>
                </a:lnTo>
                <a:lnTo>
                  <a:pt x="1463802" y="128028"/>
                </a:lnTo>
                <a:lnTo>
                  <a:pt x="1453476" y="139293"/>
                </a:lnTo>
                <a:lnTo>
                  <a:pt x="1451013" y="139992"/>
                </a:lnTo>
                <a:lnTo>
                  <a:pt x="1448854" y="140728"/>
                </a:lnTo>
                <a:lnTo>
                  <a:pt x="1444040" y="140728"/>
                </a:lnTo>
                <a:lnTo>
                  <a:pt x="1451610" y="138722"/>
                </a:lnTo>
                <a:lnTo>
                  <a:pt x="1453921" y="136982"/>
                </a:lnTo>
                <a:lnTo>
                  <a:pt x="1452181" y="138137"/>
                </a:lnTo>
                <a:lnTo>
                  <a:pt x="1446377" y="139877"/>
                </a:lnTo>
                <a:lnTo>
                  <a:pt x="1444637" y="139877"/>
                </a:lnTo>
                <a:lnTo>
                  <a:pt x="1442313" y="140462"/>
                </a:lnTo>
                <a:lnTo>
                  <a:pt x="1441729" y="140462"/>
                </a:lnTo>
                <a:lnTo>
                  <a:pt x="1441729" y="139877"/>
                </a:lnTo>
                <a:lnTo>
                  <a:pt x="1439989" y="139877"/>
                </a:lnTo>
                <a:lnTo>
                  <a:pt x="1439989" y="138722"/>
                </a:lnTo>
                <a:lnTo>
                  <a:pt x="1438833" y="138722"/>
                </a:lnTo>
                <a:lnTo>
                  <a:pt x="1437665" y="139293"/>
                </a:lnTo>
                <a:lnTo>
                  <a:pt x="1435925" y="139293"/>
                </a:lnTo>
                <a:lnTo>
                  <a:pt x="1435925" y="139877"/>
                </a:lnTo>
                <a:lnTo>
                  <a:pt x="1438833" y="140462"/>
                </a:lnTo>
                <a:lnTo>
                  <a:pt x="1441107" y="140792"/>
                </a:lnTo>
                <a:lnTo>
                  <a:pt x="1438059" y="144792"/>
                </a:lnTo>
                <a:lnTo>
                  <a:pt x="1435925" y="145656"/>
                </a:lnTo>
                <a:lnTo>
                  <a:pt x="1437779" y="145161"/>
                </a:lnTo>
                <a:lnTo>
                  <a:pt x="1431467" y="153428"/>
                </a:lnTo>
                <a:lnTo>
                  <a:pt x="1431290" y="153428"/>
                </a:lnTo>
                <a:lnTo>
                  <a:pt x="1427226" y="166128"/>
                </a:lnTo>
                <a:lnTo>
                  <a:pt x="1428965" y="166128"/>
                </a:lnTo>
                <a:lnTo>
                  <a:pt x="1434198" y="166128"/>
                </a:lnTo>
                <a:lnTo>
                  <a:pt x="1432445" y="173748"/>
                </a:lnTo>
                <a:lnTo>
                  <a:pt x="1434769" y="178828"/>
                </a:lnTo>
                <a:lnTo>
                  <a:pt x="1438643" y="178828"/>
                </a:lnTo>
                <a:lnTo>
                  <a:pt x="1431290" y="191528"/>
                </a:lnTo>
                <a:lnTo>
                  <a:pt x="1436801" y="191528"/>
                </a:lnTo>
                <a:lnTo>
                  <a:pt x="1435938" y="204228"/>
                </a:lnTo>
                <a:lnTo>
                  <a:pt x="1443469" y="204228"/>
                </a:lnTo>
                <a:lnTo>
                  <a:pt x="1448714" y="216928"/>
                </a:lnTo>
                <a:lnTo>
                  <a:pt x="1465541" y="216928"/>
                </a:lnTo>
                <a:lnTo>
                  <a:pt x="1457236" y="229628"/>
                </a:lnTo>
                <a:lnTo>
                  <a:pt x="1457998" y="229628"/>
                </a:lnTo>
                <a:lnTo>
                  <a:pt x="1450454" y="242328"/>
                </a:lnTo>
                <a:lnTo>
                  <a:pt x="1449870" y="242328"/>
                </a:lnTo>
                <a:lnTo>
                  <a:pt x="1447622" y="242328"/>
                </a:lnTo>
                <a:lnTo>
                  <a:pt x="1435938" y="242328"/>
                </a:lnTo>
                <a:lnTo>
                  <a:pt x="1436509" y="255028"/>
                </a:lnTo>
                <a:lnTo>
                  <a:pt x="1445856" y="246151"/>
                </a:lnTo>
                <a:lnTo>
                  <a:pt x="1441742" y="255028"/>
                </a:lnTo>
                <a:lnTo>
                  <a:pt x="1458937" y="255028"/>
                </a:lnTo>
                <a:lnTo>
                  <a:pt x="1460969" y="267728"/>
                </a:lnTo>
                <a:lnTo>
                  <a:pt x="1470774" y="267728"/>
                </a:lnTo>
                <a:lnTo>
                  <a:pt x="1486446" y="267728"/>
                </a:lnTo>
                <a:lnTo>
                  <a:pt x="1483550" y="280428"/>
                </a:lnTo>
                <a:lnTo>
                  <a:pt x="1467294" y="280428"/>
                </a:lnTo>
                <a:lnTo>
                  <a:pt x="1470774" y="267728"/>
                </a:lnTo>
                <a:lnTo>
                  <a:pt x="1462709" y="280428"/>
                </a:lnTo>
                <a:lnTo>
                  <a:pt x="1459166" y="280428"/>
                </a:lnTo>
                <a:lnTo>
                  <a:pt x="1456842" y="293128"/>
                </a:lnTo>
                <a:lnTo>
                  <a:pt x="1466850" y="293128"/>
                </a:lnTo>
                <a:lnTo>
                  <a:pt x="1458417" y="305828"/>
                </a:lnTo>
                <a:lnTo>
                  <a:pt x="1471930" y="305828"/>
                </a:lnTo>
                <a:lnTo>
                  <a:pt x="1479169" y="305828"/>
                </a:lnTo>
                <a:lnTo>
                  <a:pt x="1477746" y="318528"/>
                </a:lnTo>
                <a:lnTo>
                  <a:pt x="1471930" y="318528"/>
                </a:lnTo>
                <a:lnTo>
                  <a:pt x="1471930" y="305828"/>
                </a:lnTo>
                <a:lnTo>
                  <a:pt x="1470774" y="318528"/>
                </a:lnTo>
                <a:lnTo>
                  <a:pt x="1467866" y="318528"/>
                </a:lnTo>
                <a:lnTo>
                  <a:pt x="1471358" y="331228"/>
                </a:lnTo>
                <a:lnTo>
                  <a:pt x="1481810" y="331228"/>
                </a:lnTo>
                <a:lnTo>
                  <a:pt x="1485290" y="343928"/>
                </a:lnTo>
                <a:lnTo>
                  <a:pt x="1477276" y="343928"/>
                </a:lnTo>
                <a:lnTo>
                  <a:pt x="1476794" y="356628"/>
                </a:lnTo>
                <a:lnTo>
                  <a:pt x="1473593" y="356628"/>
                </a:lnTo>
                <a:lnTo>
                  <a:pt x="1469034" y="369328"/>
                </a:lnTo>
                <a:lnTo>
                  <a:pt x="1473682" y="369328"/>
                </a:lnTo>
                <a:lnTo>
                  <a:pt x="1470190" y="382028"/>
                </a:lnTo>
                <a:lnTo>
                  <a:pt x="1480642" y="369328"/>
                </a:lnTo>
                <a:lnTo>
                  <a:pt x="1486446" y="369328"/>
                </a:lnTo>
                <a:lnTo>
                  <a:pt x="1479486" y="382028"/>
                </a:lnTo>
                <a:lnTo>
                  <a:pt x="1489646" y="382028"/>
                </a:lnTo>
                <a:lnTo>
                  <a:pt x="1491843" y="394728"/>
                </a:lnTo>
                <a:lnTo>
                  <a:pt x="1485887" y="394728"/>
                </a:lnTo>
                <a:lnTo>
                  <a:pt x="1492986" y="407428"/>
                </a:lnTo>
                <a:lnTo>
                  <a:pt x="1495158" y="407428"/>
                </a:lnTo>
                <a:lnTo>
                  <a:pt x="1494624" y="420128"/>
                </a:lnTo>
                <a:lnTo>
                  <a:pt x="1495666" y="420128"/>
                </a:lnTo>
                <a:lnTo>
                  <a:pt x="1494421" y="432828"/>
                </a:lnTo>
                <a:lnTo>
                  <a:pt x="1487030" y="432828"/>
                </a:lnTo>
                <a:lnTo>
                  <a:pt x="1493240" y="445528"/>
                </a:lnTo>
                <a:lnTo>
                  <a:pt x="1503286" y="445528"/>
                </a:lnTo>
                <a:lnTo>
                  <a:pt x="1496504" y="458228"/>
                </a:lnTo>
                <a:lnTo>
                  <a:pt x="1481810" y="458228"/>
                </a:lnTo>
                <a:lnTo>
                  <a:pt x="1480642" y="470928"/>
                </a:lnTo>
                <a:lnTo>
                  <a:pt x="1496898" y="470928"/>
                </a:lnTo>
                <a:lnTo>
                  <a:pt x="1497838" y="483628"/>
                </a:lnTo>
                <a:lnTo>
                  <a:pt x="1483550" y="483628"/>
                </a:lnTo>
                <a:lnTo>
                  <a:pt x="1494002" y="496328"/>
                </a:lnTo>
                <a:lnTo>
                  <a:pt x="1485874" y="496328"/>
                </a:lnTo>
                <a:lnTo>
                  <a:pt x="1485874" y="509028"/>
                </a:lnTo>
                <a:lnTo>
                  <a:pt x="1480642" y="509028"/>
                </a:lnTo>
                <a:lnTo>
                  <a:pt x="1478902" y="521728"/>
                </a:lnTo>
                <a:lnTo>
                  <a:pt x="1484706" y="521728"/>
                </a:lnTo>
                <a:lnTo>
                  <a:pt x="1484134" y="534428"/>
                </a:lnTo>
                <a:lnTo>
                  <a:pt x="1485290" y="534428"/>
                </a:lnTo>
                <a:lnTo>
                  <a:pt x="1486687" y="547128"/>
                </a:lnTo>
                <a:lnTo>
                  <a:pt x="1482382" y="547128"/>
                </a:lnTo>
                <a:lnTo>
                  <a:pt x="1481810" y="559828"/>
                </a:lnTo>
                <a:lnTo>
                  <a:pt x="1496326" y="559828"/>
                </a:lnTo>
                <a:lnTo>
                  <a:pt x="1494002" y="572528"/>
                </a:lnTo>
                <a:lnTo>
                  <a:pt x="1498066" y="572528"/>
                </a:lnTo>
                <a:lnTo>
                  <a:pt x="1489938" y="585228"/>
                </a:lnTo>
                <a:lnTo>
                  <a:pt x="1494574" y="585228"/>
                </a:lnTo>
                <a:lnTo>
                  <a:pt x="1495158" y="597928"/>
                </a:lnTo>
                <a:lnTo>
                  <a:pt x="1488770" y="585228"/>
                </a:lnTo>
                <a:lnTo>
                  <a:pt x="1489354" y="597928"/>
                </a:lnTo>
                <a:lnTo>
                  <a:pt x="1495742" y="610628"/>
                </a:lnTo>
                <a:lnTo>
                  <a:pt x="1494574" y="610628"/>
                </a:lnTo>
                <a:lnTo>
                  <a:pt x="1492262" y="623328"/>
                </a:lnTo>
                <a:lnTo>
                  <a:pt x="1486446" y="623328"/>
                </a:lnTo>
                <a:lnTo>
                  <a:pt x="1488770" y="636028"/>
                </a:lnTo>
                <a:lnTo>
                  <a:pt x="1487614" y="636028"/>
                </a:lnTo>
                <a:lnTo>
                  <a:pt x="1480642" y="623328"/>
                </a:lnTo>
                <a:lnTo>
                  <a:pt x="1477746" y="623328"/>
                </a:lnTo>
                <a:lnTo>
                  <a:pt x="1484134" y="636028"/>
                </a:lnTo>
                <a:lnTo>
                  <a:pt x="1481226" y="636028"/>
                </a:lnTo>
                <a:lnTo>
                  <a:pt x="1472514" y="624827"/>
                </a:lnTo>
                <a:lnTo>
                  <a:pt x="1472514" y="636028"/>
                </a:lnTo>
                <a:lnTo>
                  <a:pt x="1471358" y="631837"/>
                </a:lnTo>
                <a:lnTo>
                  <a:pt x="1471358" y="636028"/>
                </a:lnTo>
                <a:lnTo>
                  <a:pt x="1471066" y="636028"/>
                </a:lnTo>
                <a:lnTo>
                  <a:pt x="1470761" y="632802"/>
                </a:lnTo>
                <a:lnTo>
                  <a:pt x="1471358" y="636028"/>
                </a:lnTo>
                <a:lnTo>
                  <a:pt x="1471358" y="631837"/>
                </a:lnTo>
                <a:lnTo>
                  <a:pt x="1470329" y="628091"/>
                </a:lnTo>
                <a:lnTo>
                  <a:pt x="1469034" y="623328"/>
                </a:lnTo>
                <a:lnTo>
                  <a:pt x="1470774" y="636028"/>
                </a:lnTo>
                <a:lnTo>
                  <a:pt x="1466126" y="636028"/>
                </a:lnTo>
                <a:lnTo>
                  <a:pt x="1465770" y="628091"/>
                </a:lnTo>
                <a:lnTo>
                  <a:pt x="1465719" y="621423"/>
                </a:lnTo>
                <a:lnTo>
                  <a:pt x="1466710" y="610628"/>
                </a:lnTo>
                <a:lnTo>
                  <a:pt x="1466126" y="610628"/>
                </a:lnTo>
                <a:lnTo>
                  <a:pt x="1463230" y="623328"/>
                </a:lnTo>
                <a:lnTo>
                  <a:pt x="1463230" y="890028"/>
                </a:lnTo>
                <a:lnTo>
                  <a:pt x="1460906" y="890028"/>
                </a:lnTo>
                <a:lnTo>
                  <a:pt x="1461477" y="877328"/>
                </a:lnTo>
                <a:lnTo>
                  <a:pt x="1462646" y="877328"/>
                </a:lnTo>
                <a:lnTo>
                  <a:pt x="1463230" y="890028"/>
                </a:lnTo>
                <a:lnTo>
                  <a:pt x="1463230" y="623328"/>
                </a:lnTo>
                <a:lnTo>
                  <a:pt x="1461477" y="623328"/>
                </a:lnTo>
                <a:lnTo>
                  <a:pt x="1460322" y="623328"/>
                </a:lnTo>
                <a:lnTo>
                  <a:pt x="1459725" y="623328"/>
                </a:lnTo>
                <a:lnTo>
                  <a:pt x="1459725" y="890028"/>
                </a:lnTo>
                <a:lnTo>
                  <a:pt x="1452918" y="902728"/>
                </a:lnTo>
                <a:lnTo>
                  <a:pt x="1435938" y="902728"/>
                </a:lnTo>
                <a:lnTo>
                  <a:pt x="1441742" y="890028"/>
                </a:lnTo>
                <a:lnTo>
                  <a:pt x="1445806" y="890028"/>
                </a:lnTo>
                <a:lnTo>
                  <a:pt x="1448130" y="877328"/>
                </a:lnTo>
                <a:lnTo>
                  <a:pt x="1454518" y="877328"/>
                </a:lnTo>
                <a:lnTo>
                  <a:pt x="1455102" y="890028"/>
                </a:lnTo>
                <a:lnTo>
                  <a:pt x="1459725" y="890028"/>
                </a:lnTo>
                <a:lnTo>
                  <a:pt x="1459725" y="623328"/>
                </a:lnTo>
                <a:lnTo>
                  <a:pt x="1458391" y="623328"/>
                </a:lnTo>
                <a:lnTo>
                  <a:pt x="1458391" y="631799"/>
                </a:lnTo>
                <a:lnTo>
                  <a:pt x="1457413" y="636028"/>
                </a:lnTo>
                <a:lnTo>
                  <a:pt x="1456842" y="636028"/>
                </a:lnTo>
                <a:lnTo>
                  <a:pt x="1458391" y="631799"/>
                </a:lnTo>
                <a:lnTo>
                  <a:pt x="1458391" y="623328"/>
                </a:lnTo>
                <a:lnTo>
                  <a:pt x="1452778" y="623328"/>
                </a:lnTo>
                <a:lnTo>
                  <a:pt x="1449285" y="610628"/>
                </a:lnTo>
                <a:lnTo>
                  <a:pt x="1446961" y="610628"/>
                </a:lnTo>
                <a:lnTo>
                  <a:pt x="1452194" y="597928"/>
                </a:lnTo>
                <a:lnTo>
                  <a:pt x="1441157" y="597928"/>
                </a:lnTo>
                <a:lnTo>
                  <a:pt x="1435938" y="610628"/>
                </a:lnTo>
                <a:lnTo>
                  <a:pt x="1435354" y="610628"/>
                </a:lnTo>
                <a:lnTo>
                  <a:pt x="1440586" y="597928"/>
                </a:lnTo>
                <a:lnTo>
                  <a:pt x="1434769" y="597928"/>
                </a:lnTo>
                <a:lnTo>
                  <a:pt x="1434769" y="585228"/>
                </a:lnTo>
                <a:lnTo>
                  <a:pt x="1428381" y="597928"/>
                </a:lnTo>
                <a:lnTo>
                  <a:pt x="1429550" y="585228"/>
                </a:lnTo>
                <a:lnTo>
                  <a:pt x="1420253" y="597204"/>
                </a:lnTo>
                <a:lnTo>
                  <a:pt x="1420253" y="1093228"/>
                </a:lnTo>
                <a:lnTo>
                  <a:pt x="1416189" y="1105928"/>
                </a:lnTo>
                <a:lnTo>
                  <a:pt x="1410970" y="1105928"/>
                </a:lnTo>
                <a:lnTo>
                  <a:pt x="1408645" y="1093228"/>
                </a:lnTo>
                <a:lnTo>
                  <a:pt x="1420253" y="1093228"/>
                </a:lnTo>
                <a:lnTo>
                  <a:pt x="1420253" y="597204"/>
                </a:lnTo>
                <a:lnTo>
                  <a:pt x="1419682" y="597928"/>
                </a:lnTo>
                <a:lnTo>
                  <a:pt x="1421993" y="585228"/>
                </a:lnTo>
                <a:lnTo>
                  <a:pt x="1414818" y="585228"/>
                </a:lnTo>
                <a:lnTo>
                  <a:pt x="1415465" y="572528"/>
                </a:lnTo>
                <a:lnTo>
                  <a:pt x="1414449" y="572528"/>
                </a:lnTo>
                <a:lnTo>
                  <a:pt x="1414449" y="724928"/>
                </a:lnTo>
                <a:lnTo>
                  <a:pt x="1411554" y="737628"/>
                </a:lnTo>
                <a:lnTo>
                  <a:pt x="1405166" y="737628"/>
                </a:lnTo>
                <a:lnTo>
                  <a:pt x="1404581" y="724928"/>
                </a:lnTo>
                <a:lnTo>
                  <a:pt x="1414449" y="724928"/>
                </a:lnTo>
                <a:lnTo>
                  <a:pt x="1414449" y="572528"/>
                </a:lnTo>
                <a:lnTo>
                  <a:pt x="1409230" y="572528"/>
                </a:lnTo>
                <a:lnTo>
                  <a:pt x="1415618" y="559828"/>
                </a:lnTo>
                <a:lnTo>
                  <a:pt x="1409230" y="559828"/>
                </a:lnTo>
                <a:lnTo>
                  <a:pt x="1402257" y="559828"/>
                </a:lnTo>
                <a:lnTo>
                  <a:pt x="1402257" y="902728"/>
                </a:lnTo>
                <a:lnTo>
                  <a:pt x="1401673" y="902728"/>
                </a:lnTo>
                <a:lnTo>
                  <a:pt x="1399362" y="915428"/>
                </a:lnTo>
                <a:lnTo>
                  <a:pt x="1401025" y="915428"/>
                </a:lnTo>
                <a:lnTo>
                  <a:pt x="1401267" y="928128"/>
                </a:lnTo>
                <a:lnTo>
                  <a:pt x="1394714" y="928128"/>
                </a:lnTo>
                <a:lnTo>
                  <a:pt x="1392961" y="915428"/>
                </a:lnTo>
                <a:lnTo>
                  <a:pt x="1390650" y="915428"/>
                </a:lnTo>
                <a:lnTo>
                  <a:pt x="1387157" y="928128"/>
                </a:lnTo>
                <a:lnTo>
                  <a:pt x="1354645" y="928128"/>
                </a:lnTo>
                <a:lnTo>
                  <a:pt x="1350048" y="937272"/>
                </a:lnTo>
                <a:lnTo>
                  <a:pt x="1352321" y="940828"/>
                </a:lnTo>
                <a:lnTo>
                  <a:pt x="1348841" y="940828"/>
                </a:lnTo>
                <a:lnTo>
                  <a:pt x="1348790" y="939774"/>
                </a:lnTo>
                <a:lnTo>
                  <a:pt x="1348257" y="940828"/>
                </a:lnTo>
                <a:lnTo>
                  <a:pt x="1344193" y="940828"/>
                </a:lnTo>
                <a:lnTo>
                  <a:pt x="1344193" y="928128"/>
                </a:lnTo>
                <a:lnTo>
                  <a:pt x="1341513" y="928128"/>
                </a:lnTo>
                <a:lnTo>
                  <a:pt x="1338884" y="940828"/>
                </a:lnTo>
                <a:lnTo>
                  <a:pt x="1336649" y="940828"/>
                </a:lnTo>
                <a:lnTo>
                  <a:pt x="1334897" y="928128"/>
                </a:lnTo>
                <a:lnTo>
                  <a:pt x="1332052" y="928128"/>
                </a:lnTo>
                <a:lnTo>
                  <a:pt x="1329537" y="940828"/>
                </a:lnTo>
                <a:lnTo>
                  <a:pt x="1325029" y="940828"/>
                </a:lnTo>
                <a:lnTo>
                  <a:pt x="1325613" y="928128"/>
                </a:lnTo>
                <a:lnTo>
                  <a:pt x="1323289" y="940828"/>
                </a:lnTo>
                <a:lnTo>
                  <a:pt x="1316316" y="928128"/>
                </a:lnTo>
                <a:lnTo>
                  <a:pt x="1319225" y="940828"/>
                </a:lnTo>
                <a:lnTo>
                  <a:pt x="1302969" y="940828"/>
                </a:lnTo>
                <a:lnTo>
                  <a:pt x="1301229" y="953528"/>
                </a:lnTo>
                <a:lnTo>
                  <a:pt x="1294257" y="940828"/>
                </a:lnTo>
                <a:lnTo>
                  <a:pt x="1292517" y="940828"/>
                </a:lnTo>
                <a:lnTo>
                  <a:pt x="1291348" y="953528"/>
                </a:lnTo>
                <a:lnTo>
                  <a:pt x="1291932" y="940828"/>
                </a:lnTo>
                <a:lnTo>
                  <a:pt x="1268133" y="940828"/>
                </a:lnTo>
                <a:lnTo>
                  <a:pt x="1273937" y="928128"/>
                </a:lnTo>
                <a:lnTo>
                  <a:pt x="1241272" y="928128"/>
                </a:lnTo>
                <a:lnTo>
                  <a:pt x="1232128" y="915428"/>
                </a:lnTo>
                <a:lnTo>
                  <a:pt x="1224000" y="915428"/>
                </a:lnTo>
                <a:lnTo>
                  <a:pt x="1221092" y="902728"/>
                </a:lnTo>
                <a:lnTo>
                  <a:pt x="1223416" y="902728"/>
                </a:lnTo>
                <a:lnTo>
                  <a:pt x="1216456" y="890028"/>
                </a:lnTo>
                <a:lnTo>
                  <a:pt x="1212392" y="890028"/>
                </a:lnTo>
                <a:lnTo>
                  <a:pt x="1208900" y="877328"/>
                </a:lnTo>
                <a:lnTo>
                  <a:pt x="1203096" y="877328"/>
                </a:lnTo>
                <a:lnTo>
                  <a:pt x="1196695" y="890028"/>
                </a:lnTo>
                <a:lnTo>
                  <a:pt x="1182751" y="890028"/>
                </a:lnTo>
                <a:lnTo>
                  <a:pt x="1183792" y="877328"/>
                </a:lnTo>
                <a:lnTo>
                  <a:pt x="1185913" y="877328"/>
                </a:lnTo>
                <a:lnTo>
                  <a:pt x="1197292" y="864628"/>
                </a:lnTo>
                <a:lnTo>
                  <a:pt x="1183360" y="864628"/>
                </a:lnTo>
                <a:lnTo>
                  <a:pt x="1186840" y="851928"/>
                </a:lnTo>
                <a:lnTo>
                  <a:pt x="1179296" y="864628"/>
                </a:lnTo>
                <a:lnTo>
                  <a:pt x="1171155" y="864628"/>
                </a:lnTo>
                <a:lnTo>
                  <a:pt x="1170000" y="851928"/>
                </a:lnTo>
                <a:lnTo>
                  <a:pt x="1159548" y="851928"/>
                </a:lnTo>
                <a:lnTo>
                  <a:pt x="1153744" y="839228"/>
                </a:lnTo>
                <a:lnTo>
                  <a:pt x="1148511" y="839228"/>
                </a:lnTo>
                <a:lnTo>
                  <a:pt x="1155433" y="826528"/>
                </a:lnTo>
                <a:lnTo>
                  <a:pt x="1162456" y="826528"/>
                </a:lnTo>
                <a:lnTo>
                  <a:pt x="1155484" y="813828"/>
                </a:lnTo>
                <a:lnTo>
                  <a:pt x="1150835" y="826528"/>
                </a:lnTo>
                <a:lnTo>
                  <a:pt x="1147940" y="813828"/>
                </a:lnTo>
                <a:lnTo>
                  <a:pt x="1136904" y="826528"/>
                </a:lnTo>
                <a:lnTo>
                  <a:pt x="1138643" y="813828"/>
                </a:lnTo>
                <a:lnTo>
                  <a:pt x="1132255" y="813828"/>
                </a:lnTo>
                <a:lnTo>
                  <a:pt x="1132255" y="1207528"/>
                </a:lnTo>
                <a:lnTo>
                  <a:pt x="1123543" y="1207528"/>
                </a:lnTo>
                <a:lnTo>
                  <a:pt x="1124127" y="1194828"/>
                </a:lnTo>
                <a:lnTo>
                  <a:pt x="1132255" y="1207528"/>
                </a:lnTo>
                <a:lnTo>
                  <a:pt x="1132255" y="813828"/>
                </a:lnTo>
                <a:lnTo>
                  <a:pt x="1127036" y="813828"/>
                </a:lnTo>
                <a:lnTo>
                  <a:pt x="1121232" y="826528"/>
                </a:lnTo>
                <a:lnTo>
                  <a:pt x="1121232" y="813828"/>
                </a:lnTo>
                <a:lnTo>
                  <a:pt x="1118323" y="813828"/>
                </a:lnTo>
                <a:lnTo>
                  <a:pt x="1124127" y="801128"/>
                </a:lnTo>
                <a:lnTo>
                  <a:pt x="1118323" y="801128"/>
                </a:lnTo>
                <a:lnTo>
                  <a:pt x="1128776" y="788428"/>
                </a:lnTo>
                <a:lnTo>
                  <a:pt x="1112520" y="788428"/>
                </a:lnTo>
                <a:lnTo>
                  <a:pt x="1120648" y="775728"/>
                </a:lnTo>
                <a:lnTo>
                  <a:pt x="1111351" y="788428"/>
                </a:lnTo>
                <a:lnTo>
                  <a:pt x="1113091" y="775728"/>
                </a:lnTo>
                <a:lnTo>
                  <a:pt x="1109040" y="775728"/>
                </a:lnTo>
                <a:lnTo>
                  <a:pt x="1104607" y="763028"/>
                </a:lnTo>
                <a:lnTo>
                  <a:pt x="1100493" y="763028"/>
                </a:lnTo>
                <a:lnTo>
                  <a:pt x="1099159" y="750328"/>
                </a:lnTo>
                <a:lnTo>
                  <a:pt x="1111351" y="750328"/>
                </a:lnTo>
                <a:lnTo>
                  <a:pt x="1104963" y="737628"/>
                </a:lnTo>
                <a:lnTo>
                  <a:pt x="1093355" y="737628"/>
                </a:lnTo>
                <a:lnTo>
                  <a:pt x="1088707" y="724928"/>
                </a:lnTo>
                <a:lnTo>
                  <a:pt x="1081887" y="724928"/>
                </a:lnTo>
                <a:lnTo>
                  <a:pt x="1085100" y="712228"/>
                </a:lnTo>
                <a:lnTo>
                  <a:pt x="1089240" y="712228"/>
                </a:lnTo>
                <a:lnTo>
                  <a:pt x="1084567" y="699528"/>
                </a:lnTo>
                <a:lnTo>
                  <a:pt x="1078052" y="699528"/>
                </a:lnTo>
                <a:lnTo>
                  <a:pt x="1070711" y="686828"/>
                </a:lnTo>
                <a:lnTo>
                  <a:pt x="1078839" y="686828"/>
                </a:lnTo>
                <a:lnTo>
                  <a:pt x="1074191" y="674128"/>
                </a:lnTo>
                <a:lnTo>
                  <a:pt x="1062583" y="674128"/>
                </a:lnTo>
                <a:lnTo>
                  <a:pt x="1067955" y="661428"/>
                </a:lnTo>
                <a:lnTo>
                  <a:pt x="1068527" y="661428"/>
                </a:lnTo>
                <a:lnTo>
                  <a:pt x="1065847" y="648728"/>
                </a:lnTo>
                <a:lnTo>
                  <a:pt x="1056792" y="648728"/>
                </a:lnTo>
                <a:lnTo>
                  <a:pt x="1053579" y="636028"/>
                </a:lnTo>
                <a:lnTo>
                  <a:pt x="1053414" y="636028"/>
                </a:lnTo>
                <a:lnTo>
                  <a:pt x="1057935" y="623328"/>
                </a:lnTo>
                <a:lnTo>
                  <a:pt x="1048651" y="623328"/>
                </a:lnTo>
                <a:lnTo>
                  <a:pt x="1052715" y="610628"/>
                </a:lnTo>
                <a:lnTo>
                  <a:pt x="1059916" y="610628"/>
                </a:lnTo>
                <a:lnTo>
                  <a:pt x="1066952" y="621182"/>
                </a:lnTo>
                <a:lnTo>
                  <a:pt x="1071295" y="610628"/>
                </a:lnTo>
                <a:lnTo>
                  <a:pt x="1082903" y="610628"/>
                </a:lnTo>
                <a:lnTo>
                  <a:pt x="1077874" y="623328"/>
                </a:lnTo>
                <a:lnTo>
                  <a:pt x="1088707" y="623328"/>
                </a:lnTo>
                <a:lnTo>
                  <a:pt x="1082916" y="636028"/>
                </a:lnTo>
                <a:lnTo>
                  <a:pt x="1079347" y="636028"/>
                </a:lnTo>
                <a:lnTo>
                  <a:pt x="1076540" y="623328"/>
                </a:lnTo>
                <a:lnTo>
                  <a:pt x="1073035" y="636028"/>
                </a:lnTo>
                <a:lnTo>
                  <a:pt x="1073035" y="623328"/>
                </a:lnTo>
                <a:lnTo>
                  <a:pt x="1064831" y="635292"/>
                </a:lnTo>
                <a:lnTo>
                  <a:pt x="1063739" y="623328"/>
                </a:lnTo>
                <a:lnTo>
                  <a:pt x="1057935" y="623328"/>
                </a:lnTo>
                <a:lnTo>
                  <a:pt x="1059675" y="636028"/>
                </a:lnTo>
                <a:lnTo>
                  <a:pt x="1057859" y="636028"/>
                </a:lnTo>
                <a:lnTo>
                  <a:pt x="1066139" y="648728"/>
                </a:lnTo>
                <a:lnTo>
                  <a:pt x="1077099" y="648728"/>
                </a:lnTo>
                <a:lnTo>
                  <a:pt x="1084059" y="636028"/>
                </a:lnTo>
                <a:lnTo>
                  <a:pt x="1088885" y="648728"/>
                </a:lnTo>
                <a:lnTo>
                  <a:pt x="1083411" y="661428"/>
                </a:lnTo>
                <a:lnTo>
                  <a:pt x="1103223" y="661428"/>
                </a:lnTo>
                <a:lnTo>
                  <a:pt x="1089875" y="674128"/>
                </a:lnTo>
                <a:lnTo>
                  <a:pt x="1099159" y="674128"/>
                </a:lnTo>
                <a:lnTo>
                  <a:pt x="1098448" y="686828"/>
                </a:lnTo>
                <a:lnTo>
                  <a:pt x="1101483" y="686828"/>
                </a:lnTo>
                <a:lnTo>
                  <a:pt x="1108252" y="699528"/>
                </a:lnTo>
                <a:lnTo>
                  <a:pt x="1124839" y="699528"/>
                </a:lnTo>
                <a:lnTo>
                  <a:pt x="1132255" y="712228"/>
                </a:lnTo>
                <a:lnTo>
                  <a:pt x="1122972" y="712228"/>
                </a:lnTo>
                <a:lnTo>
                  <a:pt x="1131722" y="724928"/>
                </a:lnTo>
                <a:lnTo>
                  <a:pt x="1137704" y="724928"/>
                </a:lnTo>
                <a:lnTo>
                  <a:pt x="1141831" y="737628"/>
                </a:lnTo>
                <a:lnTo>
                  <a:pt x="1145032" y="750328"/>
                </a:lnTo>
                <a:lnTo>
                  <a:pt x="1152004" y="750328"/>
                </a:lnTo>
                <a:lnTo>
                  <a:pt x="1152575" y="763028"/>
                </a:lnTo>
                <a:lnTo>
                  <a:pt x="1157224" y="750328"/>
                </a:lnTo>
                <a:lnTo>
                  <a:pt x="1165352" y="750328"/>
                </a:lnTo>
                <a:lnTo>
                  <a:pt x="1160703" y="763028"/>
                </a:lnTo>
                <a:lnTo>
                  <a:pt x="1178128" y="763028"/>
                </a:lnTo>
                <a:lnTo>
                  <a:pt x="1186205" y="775728"/>
                </a:lnTo>
                <a:lnTo>
                  <a:pt x="1185672" y="775728"/>
                </a:lnTo>
                <a:lnTo>
                  <a:pt x="1190320" y="788428"/>
                </a:lnTo>
                <a:lnTo>
                  <a:pt x="1197584" y="775728"/>
                </a:lnTo>
                <a:lnTo>
                  <a:pt x="1203972" y="775728"/>
                </a:lnTo>
                <a:lnTo>
                  <a:pt x="1206004" y="788428"/>
                </a:lnTo>
                <a:lnTo>
                  <a:pt x="1212392" y="788428"/>
                </a:lnTo>
                <a:lnTo>
                  <a:pt x="1222844" y="801128"/>
                </a:lnTo>
                <a:lnTo>
                  <a:pt x="1227353" y="801128"/>
                </a:lnTo>
                <a:lnTo>
                  <a:pt x="1231112" y="813828"/>
                </a:lnTo>
                <a:lnTo>
                  <a:pt x="1233779" y="813828"/>
                </a:lnTo>
                <a:lnTo>
                  <a:pt x="1235036" y="826528"/>
                </a:lnTo>
                <a:lnTo>
                  <a:pt x="1240840" y="813828"/>
                </a:lnTo>
                <a:lnTo>
                  <a:pt x="1243164" y="826528"/>
                </a:lnTo>
                <a:lnTo>
                  <a:pt x="1260005" y="826528"/>
                </a:lnTo>
                <a:lnTo>
                  <a:pt x="1259420" y="839228"/>
                </a:lnTo>
                <a:lnTo>
                  <a:pt x="1260576" y="851928"/>
                </a:lnTo>
                <a:lnTo>
                  <a:pt x="1268133" y="851928"/>
                </a:lnTo>
                <a:lnTo>
                  <a:pt x="1277416" y="839228"/>
                </a:lnTo>
                <a:lnTo>
                  <a:pt x="1282649" y="839228"/>
                </a:lnTo>
                <a:lnTo>
                  <a:pt x="1277416" y="851928"/>
                </a:lnTo>
                <a:lnTo>
                  <a:pt x="1289037" y="851928"/>
                </a:lnTo>
                <a:lnTo>
                  <a:pt x="1285544" y="864628"/>
                </a:lnTo>
                <a:lnTo>
                  <a:pt x="1289608" y="864628"/>
                </a:lnTo>
                <a:lnTo>
                  <a:pt x="1289608" y="851928"/>
                </a:lnTo>
                <a:lnTo>
                  <a:pt x="1300213" y="851928"/>
                </a:lnTo>
                <a:lnTo>
                  <a:pt x="1301800" y="864628"/>
                </a:lnTo>
                <a:lnTo>
                  <a:pt x="1301229" y="877328"/>
                </a:lnTo>
                <a:lnTo>
                  <a:pt x="1307617" y="864628"/>
                </a:lnTo>
                <a:lnTo>
                  <a:pt x="1320965" y="864628"/>
                </a:lnTo>
                <a:lnTo>
                  <a:pt x="1319225" y="877328"/>
                </a:lnTo>
                <a:lnTo>
                  <a:pt x="1344193" y="877328"/>
                </a:lnTo>
                <a:lnTo>
                  <a:pt x="1340713" y="890028"/>
                </a:lnTo>
                <a:lnTo>
                  <a:pt x="1379029" y="890028"/>
                </a:lnTo>
                <a:lnTo>
                  <a:pt x="1381937" y="877328"/>
                </a:lnTo>
                <a:lnTo>
                  <a:pt x="1386001" y="877328"/>
                </a:lnTo>
                <a:lnTo>
                  <a:pt x="1386001" y="890028"/>
                </a:lnTo>
                <a:lnTo>
                  <a:pt x="1389481" y="877328"/>
                </a:lnTo>
                <a:lnTo>
                  <a:pt x="1394129" y="877328"/>
                </a:lnTo>
                <a:lnTo>
                  <a:pt x="1391221" y="890028"/>
                </a:lnTo>
                <a:lnTo>
                  <a:pt x="1392389" y="890028"/>
                </a:lnTo>
                <a:lnTo>
                  <a:pt x="1391805" y="902728"/>
                </a:lnTo>
                <a:lnTo>
                  <a:pt x="1393545" y="890028"/>
                </a:lnTo>
                <a:lnTo>
                  <a:pt x="1402257" y="902728"/>
                </a:lnTo>
                <a:lnTo>
                  <a:pt x="1402257" y="559828"/>
                </a:lnTo>
                <a:lnTo>
                  <a:pt x="1401102" y="559828"/>
                </a:lnTo>
                <a:lnTo>
                  <a:pt x="1401102" y="763028"/>
                </a:lnTo>
                <a:lnTo>
                  <a:pt x="1392961" y="763028"/>
                </a:lnTo>
                <a:lnTo>
                  <a:pt x="1393545" y="750328"/>
                </a:lnTo>
                <a:lnTo>
                  <a:pt x="1401102" y="763028"/>
                </a:lnTo>
                <a:lnTo>
                  <a:pt x="1401102" y="559828"/>
                </a:lnTo>
                <a:lnTo>
                  <a:pt x="1391805" y="559828"/>
                </a:lnTo>
                <a:lnTo>
                  <a:pt x="1401673" y="547128"/>
                </a:lnTo>
                <a:lnTo>
                  <a:pt x="1377099" y="547128"/>
                </a:lnTo>
                <a:lnTo>
                  <a:pt x="1370901" y="534428"/>
                </a:lnTo>
                <a:lnTo>
                  <a:pt x="1369441" y="534428"/>
                </a:lnTo>
                <a:lnTo>
                  <a:pt x="1366253" y="521728"/>
                </a:lnTo>
                <a:lnTo>
                  <a:pt x="1370545" y="521728"/>
                </a:lnTo>
                <a:lnTo>
                  <a:pt x="1367561" y="509028"/>
                </a:lnTo>
                <a:lnTo>
                  <a:pt x="1361617" y="509028"/>
                </a:lnTo>
                <a:lnTo>
                  <a:pt x="1363357" y="496328"/>
                </a:lnTo>
                <a:lnTo>
                  <a:pt x="1356385" y="509028"/>
                </a:lnTo>
                <a:lnTo>
                  <a:pt x="1341729" y="509028"/>
                </a:lnTo>
                <a:lnTo>
                  <a:pt x="1345349" y="496328"/>
                </a:lnTo>
                <a:lnTo>
                  <a:pt x="1357553" y="496328"/>
                </a:lnTo>
                <a:lnTo>
                  <a:pt x="1351737" y="483628"/>
                </a:lnTo>
                <a:lnTo>
                  <a:pt x="1344777" y="496328"/>
                </a:lnTo>
                <a:lnTo>
                  <a:pt x="1343037" y="483628"/>
                </a:lnTo>
                <a:lnTo>
                  <a:pt x="1338414" y="483628"/>
                </a:lnTo>
                <a:lnTo>
                  <a:pt x="1331201" y="470928"/>
                </a:lnTo>
                <a:lnTo>
                  <a:pt x="1331899" y="470928"/>
                </a:lnTo>
                <a:lnTo>
                  <a:pt x="1333957" y="458228"/>
                </a:lnTo>
                <a:lnTo>
                  <a:pt x="1327937" y="458228"/>
                </a:lnTo>
                <a:lnTo>
                  <a:pt x="1319225" y="458228"/>
                </a:lnTo>
                <a:lnTo>
                  <a:pt x="1322298" y="447027"/>
                </a:lnTo>
                <a:lnTo>
                  <a:pt x="1321549" y="445528"/>
                </a:lnTo>
                <a:lnTo>
                  <a:pt x="1318641" y="458228"/>
                </a:lnTo>
                <a:lnTo>
                  <a:pt x="1306449" y="458228"/>
                </a:lnTo>
                <a:lnTo>
                  <a:pt x="1303553" y="445528"/>
                </a:lnTo>
                <a:lnTo>
                  <a:pt x="1307033" y="445528"/>
                </a:lnTo>
                <a:lnTo>
                  <a:pt x="1317485" y="432828"/>
                </a:lnTo>
                <a:lnTo>
                  <a:pt x="1303553" y="432828"/>
                </a:lnTo>
                <a:lnTo>
                  <a:pt x="1305864" y="420128"/>
                </a:lnTo>
                <a:lnTo>
                  <a:pt x="1295996" y="420128"/>
                </a:lnTo>
                <a:lnTo>
                  <a:pt x="1298905" y="407428"/>
                </a:lnTo>
                <a:lnTo>
                  <a:pt x="1314577" y="407428"/>
                </a:lnTo>
                <a:lnTo>
                  <a:pt x="1309039" y="394728"/>
                </a:lnTo>
                <a:lnTo>
                  <a:pt x="1296212" y="394728"/>
                </a:lnTo>
                <a:lnTo>
                  <a:pt x="1294257" y="382028"/>
                </a:lnTo>
                <a:lnTo>
                  <a:pt x="1292517" y="382028"/>
                </a:lnTo>
                <a:lnTo>
                  <a:pt x="1301800" y="369328"/>
                </a:lnTo>
                <a:lnTo>
                  <a:pt x="1291932" y="369328"/>
                </a:lnTo>
                <a:lnTo>
                  <a:pt x="1291348" y="368477"/>
                </a:lnTo>
                <a:lnTo>
                  <a:pt x="1291348" y="813828"/>
                </a:lnTo>
                <a:lnTo>
                  <a:pt x="1282649" y="813828"/>
                </a:lnTo>
                <a:lnTo>
                  <a:pt x="1283220" y="801128"/>
                </a:lnTo>
                <a:lnTo>
                  <a:pt x="1291348" y="813828"/>
                </a:lnTo>
                <a:lnTo>
                  <a:pt x="1291348" y="368477"/>
                </a:lnTo>
                <a:lnTo>
                  <a:pt x="1283220" y="356628"/>
                </a:lnTo>
                <a:lnTo>
                  <a:pt x="1288453" y="356628"/>
                </a:lnTo>
                <a:lnTo>
                  <a:pt x="1290193" y="343928"/>
                </a:lnTo>
                <a:lnTo>
                  <a:pt x="1286497" y="343928"/>
                </a:lnTo>
                <a:lnTo>
                  <a:pt x="1284541" y="331228"/>
                </a:lnTo>
                <a:lnTo>
                  <a:pt x="1276832" y="331228"/>
                </a:lnTo>
                <a:lnTo>
                  <a:pt x="1276832" y="547128"/>
                </a:lnTo>
                <a:lnTo>
                  <a:pt x="1268704" y="547128"/>
                </a:lnTo>
                <a:lnTo>
                  <a:pt x="1268704" y="534428"/>
                </a:lnTo>
                <a:lnTo>
                  <a:pt x="1276832" y="547128"/>
                </a:lnTo>
                <a:lnTo>
                  <a:pt x="1276832" y="331228"/>
                </a:lnTo>
                <a:lnTo>
                  <a:pt x="1274292" y="331228"/>
                </a:lnTo>
                <a:lnTo>
                  <a:pt x="1274940" y="318528"/>
                </a:lnTo>
                <a:lnTo>
                  <a:pt x="1284973" y="318528"/>
                </a:lnTo>
                <a:lnTo>
                  <a:pt x="1278585" y="305828"/>
                </a:lnTo>
                <a:lnTo>
                  <a:pt x="1270457" y="318528"/>
                </a:lnTo>
                <a:lnTo>
                  <a:pt x="1264069" y="318528"/>
                </a:lnTo>
                <a:lnTo>
                  <a:pt x="1271612" y="305828"/>
                </a:lnTo>
                <a:lnTo>
                  <a:pt x="1254772" y="305828"/>
                </a:lnTo>
                <a:lnTo>
                  <a:pt x="1255941" y="293128"/>
                </a:lnTo>
                <a:lnTo>
                  <a:pt x="1272768" y="293128"/>
                </a:lnTo>
                <a:lnTo>
                  <a:pt x="1273937" y="280428"/>
                </a:lnTo>
                <a:lnTo>
                  <a:pt x="1259052" y="280428"/>
                </a:lnTo>
                <a:lnTo>
                  <a:pt x="1257782" y="267728"/>
                </a:lnTo>
                <a:lnTo>
                  <a:pt x="1277188" y="267728"/>
                </a:lnTo>
                <a:lnTo>
                  <a:pt x="1278293" y="255028"/>
                </a:lnTo>
                <a:lnTo>
                  <a:pt x="1267206" y="255028"/>
                </a:lnTo>
                <a:lnTo>
                  <a:pt x="1270457" y="242328"/>
                </a:lnTo>
                <a:lnTo>
                  <a:pt x="1266393" y="242328"/>
                </a:lnTo>
                <a:lnTo>
                  <a:pt x="1260513" y="229628"/>
                </a:lnTo>
                <a:lnTo>
                  <a:pt x="1252448" y="229628"/>
                </a:lnTo>
                <a:lnTo>
                  <a:pt x="1257681" y="216928"/>
                </a:lnTo>
                <a:lnTo>
                  <a:pt x="1264640" y="216928"/>
                </a:lnTo>
                <a:lnTo>
                  <a:pt x="1257490" y="204914"/>
                </a:lnTo>
                <a:lnTo>
                  <a:pt x="1260843" y="204863"/>
                </a:lnTo>
                <a:lnTo>
                  <a:pt x="1269288" y="203733"/>
                </a:lnTo>
                <a:lnTo>
                  <a:pt x="1263065" y="202958"/>
                </a:lnTo>
                <a:lnTo>
                  <a:pt x="1259636" y="202285"/>
                </a:lnTo>
                <a:lnTo>
                  <a:pt x="1255649" y="201612"/>
                </a:lnTo>
                <a:lnTo>
                  <a:pt x="1247800" y="200837"/>
                </a:lnTo>
                <a:lnTo>
                  <a:pt x="1246060" y="199097"/>
                </a:lnTo>
                <a:lnTo>
                  <a:pt x="1251864" y="197345"/>
                </a:lnTo>
                <a:lnTo>
                  <a:pt x="1255928" y="197345"/>
                </a:lnTo>
                <a:lnTo>
                  <a:pt x="1252448" y="196773"/>
                </a:lnTo>
                <a:lnTo>
                  <a:pt x="1258252" y="194449"/>
                </a:lnTo>
                <a:lnTo>
                  <a:pt x="1250708" y="194449"/>
                </a:lnTo>
                <a:lnTo>
                  <a:pt x="1241412" y="197345"/>
                </a:lnTo>
                <a:lnTo>
                  <a:pt x="1240828" y="200253"/>
                </a:lnTo>
                <a:lnTo>
                  <a:pt x="1248968" y="202577"/>
                </a:lnTo>
                <a:lnTo>
                  <a:pt x="1246060" y="203149"/>
                </a:lnTo>
                <a:lnTo>
                  <a:pt x="1240828" y="203149"/>
                </a:lnTo>
                <a:lnTo>
                  <a:pt x="1245971" y="204228"/>
                </a:lnTo>
                <a:lnTo>
                  <a:pt x="1242872" y="204228"/>
                </a:lnTo>
                <a:lnTo>
                  <a:pt x="1249133" y="216928"/>
                </a:lnTo>
                <a:lnTo>
                  <a:pt x="1249553" y="216928"/>
                </a:lnTo>
                <a:lnTo>
                  <a:pt x="1245489" y="229628"/>
                </a:lnTo>
                <a:lnTo>
                  <a:pt x="1241996" y="229628"/>
                </a:lnTo>
                <a:lnTo>
                  <a:pt x="1241996" y="216928"/>
                </a:lnTo>
                <a:lnTo>
                  <a:pt x="1239672" y="216928"/>
                </a:lnTo>
                <a:lnTo>
                  <a:pt x="1238821" y="204228"/>
                </a:lnTo>
                <a:lnTo>
                  <a:pt x="1238008" y="204228"/>
                </a:lnTo>
                <a:lnTo>
                  <a:pt x="1237310" y="191528"/>
                </a:lnTo>
                <a:lnTo>
                  <a:pt x="1236776" y="178828"/>
                </a:lnTo>
                <a:lnTo>
                  <a:pt x="1246060" y="178828"/>
                </a:lnTo>
                <a:lnTo>
                  <a:pt x="1238592" y="166128"/>
                </a:lnTo>
                <a:lnTo>
                  <a:pt x="1237640" y="153428"/>
                </a:lnTo>
                <a:lnTo>
                  <a:pt x="1244104" y="140728"/>
                </a:lnTo>
                <a:lnTo>
                  <a:pt x="1258836" y="140728"/>
                </a:lnTo>
                <a:lnTo>
                  <a:pt x="1253832" y="153428"/>
                </a:lnTo>
                <a:lnTo>
                  <a:pt x="1251000" y="166128"/>
                </a:lnTo>
                <a:lnTo>
                  <a:pt x="1250353" y="166128"/>
                </a:lnTo>
                <a:lnTo>
                  <a:pt x="1251877" y="178828"/>
                </a:lnTo>
                <a:lnTo>
                  <a:pt x="1269873" y="178828"/>
                </a:lnTo>
                <a:lnTo>
                  <a:pt x="1278585" y="166128"/>
                </a:lnTo>
                <a:lnTo>
                  <a:pt x="1273848" y="166128"/>
                </a:lnTo>
                <a:lnTo>
                  <a:pt x="1274229" y="153428"/>
                </a:lnTo>
                <a:lnTo>
                  <a:pt x="1283500" y="153428"/>
                </a:lnTo>
                <a:lnTo>
                  <a:pt x="1280464" y="140728"/>
                </a:lnTo>
                <a:lnTo>
                  <a:pt x="1279740" y="140728"/>
                </a:lnTo>
                <a:lnTo>
                  <a:pt x="1279740" y="128028"/>
                </a:lnTo>
                <a:lnTo>
                  <a:pt x="1287868" y="128028"/>
                </a:lnTo>
                <a:lnTo>
                  <a:pt x="1275092" y="115328"/>
                </a:lnTo>
                <a:lnTo>
                  <a:pt x="1267548" y="115328"/>
                </a:lnTo>
                <a:lnTo>
                  <a:pt x="1264069" y="115328"/>
                </a:lnTo>
                <a:lnTo>
                  <a:pt x="1253032" y="102628"/>
                </a:lnTo>
                <a:lnTo>
                  <a:pt x="1272768" y="102628"/>
                </a:lnTo>
                <a:lnTo>
                  <a:pt x="1267548" y="115328"/>
                </a:lnTo>
                <a:lnTo>
                  <a:pt x="1276273" y="102628"/>
                </a:lnTo>
                <a:lnTo>
                  <a:pt x="1277277" y="115328"/>
                </a:lnTo>
                <a:lnTo>
                  <a:pt x="1287868" y="115328"/>
                </a:lnTo>
                <a:lnTo>
                  <a:pt x="1291348" y="102628"/>
                </a:lnTo>
                <a:lnTo>
                  <a:pt x="1285836" y="102628"/>
                </a:lnTo>
                <a:lnTo>
                  <a:pt x="1282649" y="89928"/>
                </a:lnTo>
                <a:lnTo>
                  <a:pt x="1280909" y="89928"/>
                </a:lnTo>
                <a:lnTo>
                  <a:pt x="1279156" y="77228"/>
                </a:lnTo>
                <a:lnTo>
                  <a:pt x="1276946" y="64528"/>
                </a:lnTo>
                <a:lnTo>
                  <a:pt x="1289037" y="64528"/>
                </a:lnTo>
                <a:lnTo>
                  <a:pt x="1278001" y="51828"/>
                </a:lnTo>
                <a:lnTo>
                  <a:pt x="1270990" y="51828"/>
                </a:lnTo>
                <a:lnTo>
                  <a:pt x="1276261" y="39128"/>
                </a:lnTo>
                <a:lnTo>
                  <a:pt x="1271117" y="39128"/>
                </a:lnTo>
                <a:lnTo>
                  <a:pt x="1271320" y="26428"/>
                </a:lnTo>
                <a:lnTo>
                  <a:pt x="1277200" y="26428"/>
                </a:lnTo>
                <a:lnTo>
                  <a:pt x="1276921" y="13728"/>
                </a:lnTo>
                <a:lnTo>
                  <a:pt x="1286713" y="13728"/>
                </a:lnTo>
                <a:lnTo>
                  <a:pt x="1275092" y="1028"/>
                </a:lnTo>
                <a:lnTo>
                  <a:pt x="1254772" y="1028"/>
                </a:lnTo>
                <a:lnTo>
                  <a:pt x="1254772" y="51828"/>
                </a:lnTo>
                <a:lnTo>
                  <a:pt x="1254188" y="64528"/>
                </a:lnTo>
                <a:lnTo>
                  <a:pt x="1245489" y="64528"/>
                </a:lnTo>
                <a:lnTo>
                  <a:pt x="1246060" y="51828"/>
                </a:lnTo>
                <a:lnTo>
                  <a:pt x="1254772" y="51828"/>
                </a:lnTo>
                <a:lnTo>
                  <a:pt x="1254772" y="1028"/>
                </a:lnTo>
                <a:lnTo>
                  <a:pt x="1232128" y="1028"/>
                </a:lnTo>
                <a:lnTo>
                  <a:pt x="1232128" y="369328"/>
                </a:lnTo>
                <a:lnTo>
                  <a:pt x="1231544" y="382028"/>
                </a:lnTo>
                <a:lnTo>
                  <a:pt x="1222260" y="382028"/>
                </a:lnTo>
                <a:lnTo>
                  <a:pt x="1223416" y="369328"/>
                </a:lnTo>
                <a:lnTo>
                  <a:pt x="1232128" y="369328"/>
                </a:lnTo>
                <a:lnTo>
                  <a:pt x="1232128" y="1028"/>
                </a:lnTo>
                <a:lnTo>
                  <a:pt x="1229804" y="1028"/>
                </a:lnTo>
                <a:lnTo>
                  <a:pt x="1229804" y="204228"/>
                </a:lnTo>
                <a:lnTo>
                  <a:pt x="1221676" y="204228"/>
                </a:lnTo>
                <a:lnTo>
                  <a:pt x="1222260" y="191528"/>
                </a:lnTo>
                <a:lnTo>
                  <a:pt x="1229804" y="204228"/>
                </a:lnTo>
                <a:lnTo>
                  <a:pt x="1229804" y="1028"/>
                </a:lnTo>
                <a:lnTo>
                  <a:pt x="1219936" y="1028"/>
                </a:lnTo>
                <a:lnTo>
                  <a:pt x="1219936" y="51828"/>
                </a:lnTo>
                <a:lnTo>
                  <a:pt x="1219352" y="64528"/>
                </a:lnTo>
                <a:lnTo>
                  <a:pt x="1217028" y="64528"/>
                </a:lnTo>
                <a:lnTo>
                  <a:pt x="1217028" y="102628"/>
                </a:lnTo>
                <a:lnTo>
                  <a:pt x="1217028" y="534428"/>
                </a:lnTo>
                <a:lnTo>
                  <a:pt x="1203680" y="534428"/>
                </a:lnTo>
                <a:lnTo>
                  <a:pt x="1207160" y="521728"/>
                </a:lnTo>
                <a:lnTo>
                  <a:pt x="1211224" y="521728"/>
                </a:lnTo>
                <a:lnTo>
                  <a:pt x="1217028" y="534428"/>
                </a:lnTo>
                <a:lnTo>
                  <a:pt x="1217028" y="102628"/>
                </a:lnTo>
                <a:lnTo>
                  <a:pt x="1215288" y="115328"/>
                </a:lnTo>
                <a:lnTo>
                  <a:pt x="1211224" y="115328"/>
                </a:lnTo>
                <a:lnTo>
                  <a:pt x="1207160" y="102628"/>
                </a:lnTo>
                <a:lnTo>
                  <a:pt x="1217028" y="102628"/>
                </a:lnTo>
                <a:lnTo>
                  <a:pt x="1217028" y="64528"/>
                </a:lnTo>
                <a:lnTo>
                  <a:pt x="1212964" y="64528"/>
                </a:lnTo>
                <a:lnTo>
                  <a:pt x="1212392" y="51828"/>
                </a:lnTo>
                <a:lnTo>
                  <a:pt x="1219936" y="51828"/>
                </a:lnTo>
                <a:lnTo>
                  <a:pt x="1219936" y="1028"/>
                </a:lnTo>
                <a:lnTo>
                  <a:pt x="1189164" y="1028"/>
                </a:lnTo>
                <a:lnTo>
                  <a:pt x="1189164" y="407428"/>
                </a:lnTo>
                <a:lnTo>
                  <a:pt x="1189164" y="420128"/>
                </a:lnTo>
                <a:lnTo>
                  <a:pt x="1173480" y="420128"/>
                </a:lnTo>
                <a:lnTo>
                  <a:pt x="1168844" y="432828"/>
                </a:lnTo>
                <a:lnTo>
                  <a:pt x="1158392" y="432828"/>
                </a:lnTo>
                <a:lnTo>
                  <a:pt x="1159548" y="420128"/>
                </a:lnTo>
                <a:lnTo>
                  <a:pt x="1164780" y="407428"/>
                </a:lnTo>
                <a:lnTo>
                  <a:pt x="1170000" y="407428"/>
                </a:lnTo>
                <a:lnTo>
                  <a:pt x="1171155" y="394728"/>
                </a:lnTo>
                <a:lnTo>
                  <a:pt x="1173480" y="407428"/>
                </a:lnTo>
                <a:lnTo>
                  <a:pt x="1189164" y="407428"/>
                </a:lnTo>
                <a:lnTo>
                  <a:pt x="1189164" y="1028"/>
                </a:lnTo>
                <a:lnTo>
                  <a:pt x="1183360" y="1028"/>
                </a:lnTo>
                <a:lnTo>
                  <a:pt x="1183360" y="255028"/>
                </a:lnTo>
                <a:lnTo>
                  <a:pt x="1181036" y="267728"/>
                </a:lnTo>
                <a:lnTo>
                  <a:pt x="1173480" y="267728"/>
                </a:lnTo>
                <a:lnTo>
                  <a:pt x="1170584" y="255028"/>
                </a:lnTo>
                <a:lnTo>
                  <a:pt x="1183360" y="255028"/>
                </a:lnTo>
                <a:lnTo>
                  <a:pt x="1183360" y="1028"/>
                </a:lnTo>
                <a:lnTo>
                  <a:pt x="1150835" y="1028"/>
                </a:lnTo>
                <a:lnTo>
                  <a:pt x="1150835" y="26428"/>
                </a:lnTo>
                <a:lnTo>
                  <a:pt x="1148511" y="30632"/>
                </a:lnTo>
                <a:lnTo>
                  <a:pt x="1148511" y="712228"/>
                </a:lnTo>
                <a:lnTo>
                  <a:pt x="1145032" y="712228"/>
                </a:lnTo>
                <a:lnTo>
                  <a:pt x="1147940" y="699528"/>
                </a:lnTo>
                <a:lnTo>
                  <a:pt x="1148511" y="712228"/>
                </a:lnTo>
                <a:lnTo>
                  <a:pt x="1148511" y="30632"/>
                </a:lnTo>
                <a:lnTo>
                  <a:pt x="1143800" y="39128"/>
                </a:lnTo>
                <a:lnTo>
                  <a:pt x="1138834" y="39128"/>
                </a:lnTo>
                <a:lnTo>
                  <a:pt x="1139812" y="51828"/>
                </a:lnTo>
                <a:lnTo>
                  <a:pt x="1127645" y="39128"/>
                </a:lnTo>
                <a:lnTo>
                  <a:pt x="1130084" y="39128"/>
                </a:lnTo>
                <a:lnTo>
                  <a:pt x="1141437" y="26428"/>
                </a:lnTo>
                <a:lnTo>
                  <a:pt x="1150835" y="26428"/>
                </a:lnTo>
                <a:lnTo>
                  <a:pt x="1150835" y="1028"/>
                </a:lnTo>
                <a:lnTo>
                  <a:pt x="1117739" y="1028"/>
                </a:lnTo>
                <a:lnTo>
                  <a:pt x="1117739" y="89928"/>
                </a:lnTo>
                <a:lnTo>
                  <a:pt x="1117041" y="102628"/>
                </a:lnTo>
                <a:lnTo>
                  <a:pt x="1109980" y="102628"/>
                </a:lnTo>
                <a:lnTo>
                  <a:pt x="1109611" y="89928"/>
                </a:lnTo>
                <a:lnTo>
                  <a:pt x="1117739" y="89928"/>
                </a:lnTo>
                <a:lnTo>
                  <a:pt x="1117739" y="1028"/>
                </a:lnTo>
                <a:lnTo>
                  <a:pt x="1107871" y="1028"/>
                </a:lnTo>
                <a:lnTo>
                  <a:pt x="1107871" y="674128"/>
                </a:lnTo>
                <a:lnTo>
                  <a:pt x="1102067" y="686828"/>
                </a:lnTo>
                <a:lnTo>
                  <a:pt x="1099743" y="674128"/>
                </a:lnTo>
                <a:lnTo>
                  <a:pt x="1107871" y="674128"/>
                </a:lnTo>
                <a:lnTo>
                  <a:pt x="1107871" y="1028"/>
                </a:lnTo>
                <a:lnTo>
                  <a:pt x="1097419" y="1028"/>
                </a:lnTo>
                <a:lnTo>
                  <a:pt x="1097419" y="153428"/>
                </a:lnTo>
                <a:lnTo>
                  <a:pt x="1097419" y="166128"/>
                </a:lnTo>
                <a:lnTo>
                  <a:pt x="1088288" y="166128"/>
                </a:lnTo>
                <a:lnTo>
                  <a:pt x="1088288" y="229628"/>
                </a:lnTo>
                <a:lnTo>
                  <a:pt x="1084351" y="242328"/>
                </a:lnTo>
                <a:lnTo>
                  <a:pt x="1081722" y="242328"/>
                </a:lnTo>
                <a:lnTo>
                  <a:pt x="1082903" y="255028"/>
                </a:lnTo>
                <a:lnTo>
                  <a:pt x="1073607" y="255028"/>
                </a:lnTo>
                <a:lnTo>
                  <a:pt x="1066647" y="242328"/>
                </a:lnTo>
                <a:lnTo>
                  <a:pt x="1067269" y="229628"/>
                </a:lnTo>
                <a:lnTo>
                  <a:pt x="1088288" y="229628"/>
                </a:lnTo>
                <a:lnTo>
                  <a:pt x="1088288" y="166128"/>
                </a:lnTo>
                <a:lnTo>
                  <a:pt x="1088123" y="166128"/>
                </a:lnTo>
                <a:lnTo>
                  <a:pt x="1088123" y="191528"/>
                </a:lnTo>
                <a:lnTo>
                  <a:pt x="1081163" y="191528"/>
                </a:lnTo>
                <a:lnTo>
                  <a:pt x="1079423" y="178828"/>
                </a:lnTo>
                <a:lnTo>
                  <a:pt x="1088123" y="191528"/>
                </a:lnTo>
                <a:lnTo>
                  <a:pt x="1088123" y="166128"/>
                </a:lnTo>
                <a:lnTo>
                  <a:pt x="1086967" y="166128"/>
                </a:lnTo>
                <a:lnTo>
                  <a:pt x="1088707" y="153428"/>
                </a:lnTo>
                <a:lnTo>
                  <a:pt x="1097419" y="153428"/>
                </a:lnTo>
                <a:lnTo>
                  <a:pt x="1097419" y="1028"/>
                </a:lnTo>
                <a:lnTo>
                  <a:pt x="1094511" y="1028"/>
                </a:lnTo>
                <a:lnTo>
                  <a:pt x="1086446" y="13728"/>
                </a:lnTo>
                <a:lnTo>
                  <a:pt x="1075080" y="13728"/>
                </a:lnTo>
                <a:lnTo>
                  <a:pt x="1068971" y="26428"/>
                </a:lnTo>
                <a:lnTo>
                  <a:pt x="1067231" y="39128"/>
                </a:lnTo>
                <a:lnTo>
                  <a:pt x="1072451" y="39128"/>
                </a:lnTo>
                <a:lnTo>
                  <a:pt x="1084059" y="51828"/>
                </a:lnTo>
                <a:lnTo>
                  <a:pt x="1081163" y="51828"/>
                </a:lnTo>
                <a:lnTo>
                  <a:pt x="1081582" y="64528"/>
                </a:lnTo>
                <a:lnTo>
                  <a:pt x="1077531" y="77228"/>
                </a:lnTo>
                <a:lnTo>
                  <a:pt x="1067231" y="77228"/>
                </a:lnTo>
                <a:lnTo>
                  <a:pt x="1068971" y="89928"/>
                </a:lnTo>
                <a:lnTo>
                  <a:pt x="1073035" y="89928"/>
                </a:lnTo>
                <a:lnTo>
                  <a:pt x="1074191" y="102628"/>
                </a:lnTo>
                <a:lnTo>
                  <a:pt x="1073607" y="102628"/>
                </a:lnTo>
                <a:lnTo>
                  <a:pt x="1068971" y="115328"/>
                </a:lnTo>
                <a:lnTo>
                  <a:pt x="1067231" y="115328"/>
                </a:lnTo>
                <a:lnTo>
                  <a:pt x="1067803" y="128028"/>
                </a:lnTo>
                <a:lnTo>
                  <a:pt x="1063167" y="115328"/>
                </a:lnTo>
                <a:lnTo>
                  <a:pt x="1062583" y="115328"/>
                </a:lnTo>
                <a:lnTo>
                  <a:pt x="1062583" y="153428"/>
                </a:lnTo>
                <a:lnTo>
                  <a:pt x="1055166" y="153428"/>
                </a:lnTo>
                <a:lnTo>
                  <a:pt x="1048651" y="141655"/>
                </a:lnTo>
                <a:lnTo>
                  <a:pt x="1048651" y="597928"/>
                </a:lnTo>
                <a:lnTo>
                  <a:pt x="1046327" y="610628"/>
                </a:lnTo>
                <a:lnTo>
                  <a:pt x="1031227" y="610628"/>
                </a:lnTo>
                <a:lnTo>
                  <a:pt x="1030643" y="597928"/>
                </a:lnTo>
                <a:lnTo>
                  <a:pt x="1030058" y="597928"/>
                </a:lnTo>
                <a:lnTo>
                  <a:pt x="1030643" y="585228"/>
                </a:lnTo>
                <a:lnTo>
                  <a:pt x="1034135" y="585228"/>
                </a:lnTo>
                <a:lnTo>
                  <a:pt x="1035291" y="597928"/>
                </a:lnTo>
                <a:lnTo>
                  <a:pt x="1048651" y="597928"/>
                </a:lnTo>
                <a:lnTo>
                  <a:pt x="1048651" y="141655"/>
                </a:lnTo>
                <a:lnTo>
                  <a:pt x="1048143" y="140728"/>
                </a:lnTo>
                <a:lnTo>
                  <a:pt x="1051839" y="140728"/>
                </a:lnTo>
                <a:lnTo>
                  <a:pt x="1056398" y="128028"/>
                </a:lnTo>
                <a:lnTo>
                  <a:pt x="1061999" y="128028"/>
                </a:lnTo>
                <a:lnTo>
                  <a:pt x="1060843" y="140728"/>
                </a:lnTo>
                <a:lnTo>
                  <a:pt x="1061999" y="140728"/>
                </a:lnTo>
                <a:lnTo>
                  <a:pt x="1062583" y="153428"/>
                </a:lnTo>
                <a:lnTo>
                  <a:pt x="1062583" y="115328"/>
                </a:lnTo>
                <a:lnTo>
                  <a:pt x="1062316" y="115328"/>
                </a:lnTo>
                <a:lnTo>
                  <a:pt x="1057859" y="102628"/>
                </a:lnTo>
                <a:lnTo>
                  <a:pt x="1061415" y="102628"/>
                </a:lnTo>
                <a:lnTo>
                  <a:pt x="1060843" y="89928"/>
                </a:lnTo>
                <a:lnTo>
                  <a:pt x="1056195" y="89928"/>
                </a:lnTo>
                <a:lnTo>
                  <a:pt x="1049223" y="77228"/>
                </a:lnTo>
                <a:lnTo>
                  <a:pt x="1046899" y="64528"/>
                </a:lnTo>
                <a:lnTo>
                  <a:pt x="1061491" y="64528"/>
                </a:lnTo>
                <a:lnTo>
                  <a:pt x="1063955" y="51828"/>
                </a:lnTo>
                <a:lnTo>
                  <a:pt x="1056779" y="51828"/>
                </a:lnTo>
                <a:lnTo>
                  <a:pt x="1057935" y="39128"/>
                </a:lnTo>
                <a:lnTo>
                  <a:pt x="1055611" y="39128"/>
                </a:lnTo>
                <a:lnTo>
                  <a:pt x="1058519" y="26428"/>
                </a:lnTo>
                <a:lnTo>
                  <a:pt x="1044575" y="26428"/>
                </a:lnTo>
                <a:lnTo>
                  <a:pt x="1042060" y="26428"/>
                </a:lnTo>
                <a:lnTo>
                  <a:pt x="1043419" y="13728"/>
                </a:lnTo>
                <a:lnTo>
                  <a:pt x="1044575" y="26428"/>
                </a:lnTo>
                <a:lnTo>
                  <a:pt x="1045159" y="13728"/>
                </a:lnTo>
                <a:lnTo>
                  <a:pt x="1053871" y="13728"/>
                </a:lnTo>
                <a:lnTo>
                  <a:pt x="1046899" y="1028"/>
                </a:lnTo>
                <a:lnTo>
                  <a:pt x="1029487" y="1028"/>
                </a:lnTo>
                <a:lnTo>
                  <a:pt x="1029487" y="559828"/>
                </a:lnTo>
                <a:lnTo>
                  <a:pt x="1029487" y="572528"/>
                </a:lnTo>
                <a:lnTo>
                  <a:pt x="1028319" y="572528"/>
                </a:lnTo>
                <a:lnTo>
                  <a:pt x="1029487" y="559828"/>
                </a:lnTo>
                <a:lnTo>
                  <a:pt x="1029487" y="1028"/>
                </a:lnTo>
                <a:lnTo>
                  <a:pt x="1028903" y="1028"/>
                </a:lnTo>
                <a:lnTo>
                  <a:pt x="1028903" y="39128"/>
                </a:lnTo>
                <a:lnTo>
                  <a:pt x="1025994" y="39128"/>
                </a:lnTo>
                <a:lnTo>
                  <a:pt x="1025994" y="191528"/>
                </a:lnTo>
                <a:lnTo>
                  <a:pt x="1025994" y="204228"/>
                </a:lnTo>
                <a:lnTo>
                  <a:pt x="1021930" y="204228"/>
                </a:lnTo>
                <a:lnTo>
                  <a:pt x="1021930" y="191528"/>
                </a:lnTo>
                <a:lnTo>
                  <a:pt x="1025994" y="191528"/>
                </a:lnTo>
                <a:lnTo>
                  <a:pt x="1025994" y="39128"/>
                </a:lnTo>
                <a:lnTo>
                  <a:pt x="1021930" y="39128"/>
                </a:lnTo>
                <a:lnTo>
                  <a:pt x="1021930" y="26428"/>
                </a:lnTo>
                <a:lnTo>
                  <a:pt x="1028903" y="39128"/>
                </a:lnTo>
                <a:lnTo>
                  <a:pt x="1028903" y="1028"/>
                </a:lnTo>
                <a:lnTo>
                  <a:pt x="1016711" y="1028"/>
                </a:lnTo>
                <a:lnTo>
                  <a:pt x="1016711" y="102628"/>
                </a:lnTo>
                <a:lnTo>
                  <a:pt x="1016127" y="115328"/>
                </a:lnTo>
                <a:lnTo>
                  <a:pt x="1012571" y="115328"/>
                </a:lnTo>
                <a:lnTo>
                  <a:pt x="1012571" y="458228"/>
                </a:lnTo>
                <a:lnTo>
                  <a:pt x="1012113" y="470928"/>
                </a:lnTo>
                <a:lnTo>
                  <a:pt x="1009738" y="458228"/>
                </a:lnTo>
                <a:lnTo>
                  <a:pt x="1012571" y="458228"/>
                </a:lnTo>
                <a:lnTo>
                  <a:pt x="1012571" y="115328"/>
                </a:lnTo>
                <a:lnTo>
                  <a:pt x="1003935" y="115328"/>
                </a:lnTo>
                <a:lnTo>
                  <a:pt x="1005674" y="102628"/>
                </a:lnTo>
                <a:lnTo>
                  <a:pt x="1016711" y="102628"/>
                </a:lnTo>
                <a:lnTo>
                  <a:pt x="1016711" y="1028"/>
                </a:lnTo>
                <a:lnTo>
                  <a:pt x="1010323" y="1028"/>
                </a:lnTo>
                <a:lnTo>
                  <a:pt x="1010323" y="39128"/>
                </a:lnTo>
                <a:lnTo>
                  <a:pt x="1008583" y="51828"/>
                </a:lnTo>
                <a:lnTo>
                  <a:pt x="1005103" y="51828"/>
                </a:lnTo>
                <a:lnTo>
                  <a:pt x="1004519" y="39128"/>
                </a:lnTo>
                <a:lnTo>
                  <a:pt x="1010323" y="39128"/>
                </a:lnTo>
                <a:lnTo>
                  <a:pt x="1010323" y="1028"/>
                </a:lnTo>
                <a:lnTo>
                  <a:pt x="1003350" y="1028"/>
                </a:lnTo>
                <a:lnTo>
                  <a:pt x="1003350" y="1029728"/>
                </a:lnTo>
                <a:lnTo>
                  <a:pt x="1000455" y="1042428"/>
                </a:lnTo>
                <a:lnTo>
                  <a:pt x="998131" y="1042428"/>
                </a:lnTo>
                <a:lnTo>
                  <a:pt x="998131" y="1029728"/>
                </a:lnTo>
                <a:lnTo>
                  <a:pt x="1003350" y="1029728"/>
                </a:lnTo>
                <a:lnTo>
                  <a:pt x="1003350" y="1028"/>
                </a:lnTo>
                <a:lnTo>
                  <a:pt x="1000455" y="1028"/>
                </a:lnTo>
                <a:lnTo>
                  <a:pt x="1000455" y="267728"/>
                </a:lnTo>
                <a:lnTo>
                  <a:pt x="990142" y="267728"/>
                </a:lnTo>
                <a:lnTo>
                  <a:pt x="990142" y="712228"/>
                </a:lnTo>
                <a:lnTo>
                  <a:pt x="990003" y="712228"/>
                </a:lnTo>
                <a:lnTo>
                  <a:pt x="990003" y="1004328"/>
                </a:lnTo>
                <a:lnTo>
                  <a:pt x="990003" y="1182128"/>
                </a:lnTo>
                <a:lnTo>
                  <a:pt x="987679" y="1194828"/>
                </a:lnTo>
                <a:lnTo>
                  <a:pt x="989418" y="1182128"/>
                </a:lnTo>
                <a:lnTo>
                  <a:pt x="990003" y="1182128"/>
                </a:lnTo>
                <a:lnTo>
                  <a:pt x="990003" y="1004328"/>
                </a:lnTo>
                <a:lnTo>
                  <a:pt x="982446" y="1017028"/>
                </a:lnTo>
                <a:lnTo>
                  <a:pt x="974318" y="1017028"/>
                </a:lnTo>
                <a:lnTo>
                  <a:pt x="985939" y="1004328"/>
                </a:lnTo>
                <a:lnTo>
                  <a:pt x="990003" y="1004328"/>
                </a:lnTo>
                <a:lnTo>
                  <a:pt x="990003" y="712228"/>
                </a:lnTo>
                <a:lnTo>
                  <a:pt x="989711" y="712228"/>
                </a:lnTo>
                <a:lnTo>
                  <a:pt x="987094" y="699528"/>
                </a:lnTo>
                <a:lnTo>
                  <a:pt x="989050" y="699528"/>
                </a:lnTo>
                <a:lnTo>
                  <a:pt x="990142" y="712228"/>
                </a:lnTo>
                <a:lnTo>
                  <a:pt x="990142" y="267728"/>
                </a:lnTo>
                <a:lnTo>
                  <a:pt x="990003" y="267728"/>
                </a:lnTo>
                <a:lnTo>
                  <a:pt x="993482" y="255028"/>
                </a:lnTo>
                <a:lnTo>
                  <a:pt x="999871" y="255028"/>
                </a:lnTo>
                <a:lnTo>
                  <a:pt x="1000455" y="267728"/>
                </a:lnTo>
                <a:lnTo>
                  <a:pt x="1000455" y="1028"/>
                </a:lnTo>
                <a:lnTo>
                  <a:pt x="991158" y="1028"/>
                </a:lnTo>
                <a:lnTo>
                  <a:pt x="991158" y="26428"/>
                </a:lnTo>
                <a:lnTo>
                  <a:pt x="991158" y="39128"/>
                </a:lnTo>
                <a:lnTo>
                  <a:pt x="983030" y="39128"/>
                </a:lnTo>
                <a:lnTo>
                  <a:pt x="983030" y="26428"/>
                </a:lnTo>
                <a:lnTo>
                  <a:pt x="991158" y="26428"/>
                </a:lnTo>
                <a:lnTo>
                  <a:pt x="991158" y="1028"/>
                </a:lnTo>
                <a:lnTo>
                  <a:pt x="973162" y="1028"/>
                </a:lnTo>
                <a:lnTo>
                  <a:pt x="973162" y="140728"/>
                </a:lnTo>
                <a:lnTo>
                  <a:pt x="965034" y="140728"/>
                </a:lnTo>
                <a:lnTo>
                  <a:pt x="965034" y="128028"/>
                </a:lnTo>
                <a:lnTo>
                  <a:pt x="970254" y="128028"/>
                </a:lnTo>
                <a:lnTo>
                  <a:pt x="973162" y="140728"/>
                </a:lnTo>
                <a:lnTo>
                  <a:pt x="973162" y="1028"/>
                </a:lnTo>
                <a:lnTo>
                  <a:pt x="960386" y="1028"/>
                </a:lnTo>
                <a:lnTo>
                  <a:pt x="960386" y="204228"/>
                </a:lnTo>
                <a:lnTo>
                  <a:pt x="955167" y="204228"/>
                </a:lnTo>
                <a:lnTo>
                  <a:pt x="956322" y="216928"/>
                </a:lnTo>
                <a:lnTo>
                  <a:pt x="946746" y="216928"/>
                </a:lnTo>
                <a:lnTo>
                  <a:pt x="945502" y="204228"/>
                </a:lnTo>
                <a:lnTo>
                  <a:pt x="950683" y="191528"/>
                </a:lnTo>
                <a:lnTo>
                  <a:pt x="960386" y="204228"/>
                </a:lnTo>
                <a:lnTo>
                  <a:pt x="960386" y="1028"/>
                </a:lnTo>
                <a:lnTo>
                  <a:pt x="943965" y="1028"/>
                </a:lnTo>
                <a:lnTo>
                  <a:pt x="943965" y="445528"/>
                </a:lnTo>
                <a:lnTo>
                  <a:pt x="942238" y="458228"/>
                </a:lnTo>
                <a:lnTo>
                  <a:pt x="939863" y="458228"/>
                </a:lnTo>
                <a:lnTo>
                  <a:pt x="933678" y="470928"/>
                </a:lnTo>
                <a:lnTo>
                  <a:pt x="930770" y="458228"/>
                </a:lnTo>
                <a:lnTo>
                  <a:pt x="934834" y="458228"/>
                </a:lnTo>
                <a:lnTo>
                  <a:pt x="936002" y="445528"/>
                </a:lnTo>
                <a:lnTo>
                  <a:pt x="943965" y="445528"/>
                </a:lnTo>
                <a:lnTo>
                  <a:pt x="943965" y="1028"/>
                </a:lnTo>
                <a:lnTo>
                  <a:pt x="927874" y="1028"/>
                </a:lnTo>
                <a:lnTo>
                  <a:pt x="927874" y="547128"/>
                </a:lnTo>
                <a:lnTo>
                  <a:pt x="920165" y="547128"/>
                </a:lnTo>
                <a:lnTo>
                  <a:pt x="918578" y="540321"/>
                </a:lnTo>
                <a:lnTo>
                  <a:pt x="918578" y="902728"/>
                </a:lnTo>
                <a:lnTo>
                  <a:pt x="914514" y="902728"/>
                </a:lnTo>
                <a:lnTo>
                  <a:pt x="917994" y="890028"/>
                </a:lnTo>
                <a:lnTo>
                  <a:pt x="918578" y="902728"/>
                </a:lnTo>
                <a:lnTo>
                  <a:pt x="918578" y="540321"/>
                </a:lnTo>
                <a:lnTo>
                  <a:pt x="917206" y="534428"/>
                </a:lnTo>
                <a:lnTo>
                  <a:pt x="916520" y="521728"/>
                </a:lnTo>
                <a:lnTo>
                  <a:pt x="921092" y="521728"/>
                </a:lnTo>
                <a:lnTo>
                  <a:pt x="923010" y="534428"/>
                </a:lnTo>
                <a:lnTo>
                  <a:pt x="926338" y="534428"/>
                </a:lnTo>
                <a:lnTo>
                  <a:pt x="927874" y="547128"/>
                </a:lnTo>
                <a:lnTo>
                  <a:pt x="927874" y="1028"/>
                </a:lnTo>
                <a:lnTo>
                  <a:pt x="874445" y="1028"/>
                </a:lnTo>
                <a:lnTo>
                  <a:pt x="874445" y="77228"/>
                </a:lnTo>
                <a:lnTo>
                  <a:pt x="874445" y="89928"/>
                </a:lnTo>
                <a:lnTo>
                  <a:pt x="867486" y="89928"/>
                </a:lnTo>
                <a:lnTo>
                  <a:pt x="870381" y="77228"/>
                </a:lnTo>
                <a:lnTo>
                  <a:pt x="874445" y="77228"/>
                </a:lnTo>
                <a:lnTo>
                  <a:pt x="874445" y="1028"/>
                </a:lnTo>
                <a:lnTo>
                  <a:pt x="839609" y="1028"/>
                </a:lnTo>
                <a:lnTo>
                  <a:pt x="839609" y="648728"/>
                </a:lnTo>
                <a:lnTo>
                  <a:pt x="839609" y="661428"/>
                </a:lnTo>
                <a:lnTo>
                  <a:pt x="830897" y="661428"/>
                </a:lnTo>
                <a:lnTo>
                  <a:pt x="839609" y="648728"/>
                </a:lnTo>
                <a:lnTo>
                  <a:pt x="839609" y="1028"/>
                </a:lnTo>
                <a:lnTo>
                  <a:pt x="830084" y="1028"/>
                </a:lnTo>
                <a:lnTo>
                  <a:pt x="828001" y="13728"/>
                </a:lnTo>
                <a:lnTo>
                  <a:pt x="822198" y="13728"/>
                </a:lnTo>
                <a:lnTo>
                  <a:pt x="822198" y="77228"/>
                </a:lnTo>
                <a:lnTo>
                  <a:pt x="821055" y="89928"/>
                </a:lnTo>
                <a:lnTo>
                  <a:pt x="816381" y="89928"/>
                </a:lnTo>
                <a:lnTo>
                  <a:pt x="816381" y="77228"/>
                </a:lnTo>
                <a:lnTo>
                  <a:pt x="822198" y="77228"/>
                </a:lnTo>
                <a:lnTo>
                  <a:pt x="822198" y="13728"/>
                </a:lnTo>
                <a:lnTo>
                  <a:pt x="808253" y="13728"/>
                </a:lnTo>
                <a:lnTo>
                  <a:pt x="808253" y="521728"/>
                </a:lnTo>
                <a:lnTo>
                  <a:pt x="804773" y="534428"/>
                </a:lnTo>
                <a:lnTo>
                  <a:pt x="798385" y="534428"/>
                </a:lnTo>
                <a:lnTo>
                  <a:pt x="808253" y="521728"/>
                </a:lnTo>
                <a:lnTo>
                  <a:pt x="808253" y="13728"/>
                </a:lnTo>
                <a:lnTo>
                  <a:pt x="798969" y="13728"/>
                </a:lnTo>
                <a:lnTo>
                  <a:pt x="798969" y="318528"/>
                </a:lnTo>
                <a:lnTo>
                  <a:pt x="797801" y="331228"/>
                </a:lnTo>
                <a:lnTo>
                  <a:pt x="794169" y="331228"/>
                </a:lnTo>
                <a:lnTo>
                  <a:pt x="794169" y="483628"/>
                </a:lnTo>
                <a:lnTo>
                  <a:pt x="790244" y="483628"/>
                </a:lnTo>
                <a:lnTo>
                  <a:pt x="781189" y="470928"/>
                </a:lnTo>
                <a:lnTo>
                  <a:pt x="779411" y="458228"/>
                </a:lnTo>
                <a:lnTo>
                  <a:pt x="789863" y="458228"/>
                </a:lnTo>
                <a:lnTo>
                  <a:pt x="790765" y="470928"/>
                </a:lnTo>
                <a:lnTo>
                  <a:pt x="794169" y="483628"/>
                </a:lnTo>
                <a:lnTo>
                  <a:pt x="794169" y="331228"/>
                </a:lnTo>
                <a:lnTo>
                  <a:pt x="789673" y="331228"/>
                </a:lnTo>
                <a:lnTo>
                  <a:pt x="787349" y="318528"/>
                </a:lnTo>
                <a:lnTo>
                  <a:pt x="798969" y="318528"/>
                </a:lnTo>
                <a:lnTo>
                  <a:pt x="798969" y="13728"/>
                </a:lnTo>
                <a:lnTo>
                  <a:pt x="792581" y="13728"/>
                </a:lnTo>
                <a:lnTo>
                  <a:pt x="797229" y="26428"/>
                </a:lnTo>
                <a:lnTo>
                  <a:pt x="794905" y="26428"/>
                </a:lnTo>
                <a:lnTo>
                  <a:pt x="793737" y="26428"/>
                </a:lnTo>
                <a:lnTo>
                  <a:pt x="793737" y="64528"/>
                </a:lnTo>
                <a:lnTo>
                  <a:pt x="784783" y="51828"/>
                </a:lnTo>
                <a:lnTo>
                  <a:pt x="788022" y="51828"/>
                </a:lnTo>
                <a:lnTo>
                  <a:pt x="793737" y="64528"/>
                </a:lnTo>
                <a:lnTo>
                  <a:pt x="793737" y="26428"/>
                </a:lnTo>
                <a:lnTo>
                  <a:pt x="785037" y="26428"/>
                </a:lnTo>
                <a:lnTo>
                  <a:pt x="779805" y="26428"/>
                </a:lnTo>
                <a:lnTo>
                  <a:pt x="787933" y="39128"/>
                </a:lnTo>
                <a:lnTo>
                  <a:pt x="777633" y="39128"/>
                </a:lnTo>
                <a:lnTo>
                  <a:pt x="781545" y="51828"/>
                </a:lnTo>
                <a:lnTo>
                  <a:pt x="775157" y="51828"/>
                </a:lnTo>
                <a:lnTo>
                  <a:pt x="774585" y="64528"/>
                </a:lnTo>
                <a:lnTo>
                  <a:pt x="764705" y="64528"/>
                </a:lnTo>
                <a:lnTo>
                  <a:pt x="776909" y="77228"/>
                </a:lnTo>
                <a:lnTo>
                  <a:pt x="777125" y="77228"/>
                </a:lnTo>
                <a:lnTo>
                  <a:pt x="783285" y="89928"/>
                </a:lnTo>
                <a:lnTo>
                  <a:pt x="782129" y="89928"/>
                </a:lnTo>
                <a:lnTo>
                  <a:pt x="782205" y="102628"/>
                </a:lnTo>
                <a:lnTo>
                  <a:pt x="778065" y="102628"/>
                </a:lnTo>
                <a:lnTo>
                  <a:pt x="778065" y="305828"/>
                </a:lnTo>
                <a:lnTo>
                  <a:pt x="777481" y="318528"/>
                </a:lnTo>
                <a:lnTo>
                  <a:pt x="772833" y="331228"/>
                </a:lnTo>
                <a:lnTo>
                  <a:pt x="769937" y="331228"/>
                </a:lnTo>
                <a:lnTo>
                  <a:pt x="767613" y="318528"/>
                </a:lnTo>
                <a:lnTo>
                  <a:pt x="766457" y="318528"/>
                </a:lnTo>
                <a:lnTo>
                  <a:pt x="768769" y="305828"/>
                </a:lnTo>
                <a:lnTo>
                  <a:pt x="778065" y="305828"/>
                </a:lnTo>
                <a:lnTo>
                  <a:pt x="778065" y="102628"/>
                </a:lnTo>
                <a:lnTo>
                  <a:pt x="769899" y="102628"/>
                </a:lnTo>
                <a:lnTo>
                  <a:pt x="775893" y="115328"/>
                </a:lnTo>
                <a:lnTo>
                  <a:pt x="768197" y="115328"/>
                </a:lnTo>
                <a:lnTo>
                  <a:pt x="776325" y="128028"/>
                </a:lnTo>
                <a:lnTo>
                  <a:pt x="766165" y="128028"/>
                </a:lnTo>
                <a:lnTo>
                  <a:pt x="761390" y="140728"/>
                </a:lnTo>
                <a:lnTo>
                  <a:pt x="760641" y="140728"/>
                </a:lnTo>
                <a:lnTo>
                  <a:pt x="767118" y="153428"/>
                </a:lnTo>
                <a:lnTo>
                  <a:pt x="771093" y="153428"/>
                </a:lnTo>
                <a:lnTo>
                  <a:pt x="764133" y="140728"/>
                </a:lnTo>
                <a:lnTo>
                  <a:pt x="770521" y="140728"/>
                </a:lnTo>
                <a:lnTo>
                  <a:pt x="771093" y="153428"/>
                </a:lnTo>
                <a:lnTo>
                  <a:pt x="772896" y="153428"/>
                </a:lnTo>
                <a:lnTo>
                  <a:pt x="767613" y="166128"/>
                </a:lnTo>
                <a:lnTo>
                  <a:pt x="772160" y="166128"/>
                </a:lnTo>
                <a:lnTo>
                  <a:pt x="771893" y="178828"/>
                </a:lnTo>
                <a:lnTo>
                  <a:pt x="760641" y="178828"/>
                </a:lnTo>
                <a:lnTo>
                  <a:pt x="766419" y="191528"/>
                </a:lnTo>
                <a:lnTo>
                  <a:pt x="760069" y="191528"/>
                </a:lnTo>
                <a:lnTo>
                  <a:pt x="751941" y="204228"/>
                </a:lnTo>
                <a:lnTo>
                  <a:pt x="766622" y="204228"/>
                </a:lnTo>
                <a:lnTo>
                  <a:pt x="762749" y="216928"/>
                </a:lnTo>
                <a:lnTo>
                  <a:pt x="752513" y="216928"/>
                </a:lnTo>
                <a:lnTo>
                  <a:pt x="751941" y="229628"/>
                </a:lnTo>
                <a:lnTo>
                  <a:pt x="744385" y="229628"/>
                </a:lnTo>
                <a:lnTo>
                  <a:pt x="750189" y="242328"/>
                </a:lnTo>
                <a:lnTo>
                  <a:pt x="742048" y="242328"/>
                </a:lnTo>
                <a:lnTo>
                  <a:pt x="746709" y="255028"/>
                </a:lnTo>
                <a:lnTo>
                  <a:pt x="757745" y="255028"/>
                </a:lnTo>
                <a:lnTo>
                  <a:pt x="755421" y="267728"/>
                </a:lnTo>
                <a:lnTo>
                  <a:pt x="753097" y="267728"/>
                </a:lnTo>
                <a:lnTo>
                  <a:pt x="758317" y="280428"/>
                </a:lnTo>
                <a:lnTo>
                  <a:pt x="754253" y="280428"/>
                </a:lnTo>
                <a:lnTo>
                  <a:pt x="761809" y="293128"/>
                </a:lnTo>
                <a:lnTo>
                  <a:pt x="762647" y="293128"/>
                </a:lnTo>
                <a:lnTo>
                  <a:pt x="754405" y="305828"/>
                </a:lnTo>
                <a:lnTo>
                  <a:pt x="751357" y="305828"/>
                </a:lnTo>
                <a:lnTo>
                  <a:pt x="761809" y="318528"/>
                </a:lnTo>
                <a:lnTo>
                  <a:pt x="753427" y="318528"/>
                </a:lnTo>
                <a:lnTo>
                  <a:pt x="757161" y="331228"/>
                </a:lnTo>
                <a:lnTo>
                  <a:pt x="745337" y="331228"/>
                </a:lnTo>
                <a:lnTo>
                  <a:pt x="747280" y="343928"/>
                </a:lnTo>
                <a:lnTo>
                  <a:pt x="752513" y="343928"/>
                </a:lnTo>
                <a:lnTo>
                  <a:pt x="754418" y="356628"/>
                </a:lnTo>
                <a:lnTo>
                  <a:pt x="750265" y="356628"/>
                </a:lnTo>
                <a:lnTo>
                  <a:pt x="743610" y="369328"/>
                </a:lnTo>
                <a:lnTo>
                  <a:pt x="737997" y="382028"/>
                </a:lnTo>
                <a:lnTo>
                  <a:pt x="744385" y="382028"/>
                </a:lnTo>
                <a:lnTo>
                  <a:pt x="751052" y="394728"/>
                </a:lnTo>
                <a:lnTo>
                  <a:pt x="751941" y="394728"/>
                </a:lnTo>
                <a:lnTo>
                  <a:pt x="752386" y="407428"/>
                </a:lnTo>
                <a:lnTo>
                  <a:pt x="752513" y="407428"/>
                </a:lnTo>
                <a:lnTo>
                  <a:pt x="758901" y="407428"/>
                </a:lnTo>
                <a:lnTo>
                  <a:pt x="758317" y="420128"/>
                </a:lnTo>
                <a:lnTo>
                  <a:pt x="752513" y="407428"/>
                </a:lnTo>
                <a:lnTo>
                  <a:pt x="748449" y="420128"/>
                </a:lnTo>
                <a:lnTo>
                  <a:pt x="752513" y="420128"/>
                </a:lnTo>
                <a:lnTo>
                  <a:pt x="762393" y="432828"/>
                </a:lnTo>
                <a:lnTo>
                  <a:pt x="755053" y="432828"/>
                </a:lnTo>
                <a:lnTo>
                  <a:pt x="756831" y="445528"/>
                </a:lnTo>
                <a:lnTo>
                  <a:pt x="759409" y="445528"/>
                </a:lnTo>
                <a:lnTo>
                  <a:pt x="762381" y="458228"/>
                </a:lnTo>
                <a:lnTo>
                  <a:pt x="765505" y="458228"/>
                </a:lnTo>
                <a:lnTo>
                  <a:pt x="770166" y="470928"/>
                </a:lnTo>
                <a:lnTo>
                  <a:pt x="772134" y="470928"/>
                </a:lnTo>
                <a:lnTo>
                  <a:pt x="772261" y="483628"/>
                </a:lnTo>
                <a:lnTo>
                  <a:pt x="766546" y="483628"/>
                </a:lnTo>
                <a:lnTo>
                  <a:pt x="771093" y="496328"/>
                </a:lnTo>
                <a:lnTo>
                  <a:pt x="765873" y="496328"/>
                </a:lnTo>
                <a:lnTo>
                  <a:pt x="770521" y="509028"/>
                </a:lnTo>
                <a:lnTo>
                  <a:pt x="778649" y="496328"/>
                </a:lnTo>
                <a:lnTo>
                  <a:pt x="778649" y="509028"/>
                </a:lnTo>
                <a:lnTo>
                  <a:pt x="785761" y="509028"/>
                </a:lnTo>
                <a:lnTo>
                  <a:pt x="790435" y="521728"/>
                </a:lnTo>
                <a:lnTo>
                  <a:pt x="791997" y="521728"/>
                </a:lnTo>
                <a:lnTo>
                  <a:pt x="787933" y="534428"/>
                </a:lnTo>
                <a:lnTo>
                  <a:pt x="784453" y="534428"/>
                </a:lnTo>
                <a:lnTo>
                  <a:pt x="790181" y="547128"/>
                </a:lnTo>
                <a:lnTo>
                  <a:pt x="796645" y="547128"/>
                </a:lnTo>
                <a:lnTo>
                  <a:pt x="793165" y="559828"/>
                </a:lnTo>
                <a:lnTo>
                  <a:pt x="788517" y="559828"/>
                </a:lnTo>
                <a:lnTo>
                  <a:pt x="802449" y="572528"/>
                </a:lnTo>
                <a:lnTo>
                  <a:pt x="793165" y="572528"/>
                </a:lnTo>
                <a:lnTo>
                  <a:pt x="792581" y="585228"/>
                </a:lnTo>
                <a:lnTo>
                  <a:pt x="796645" y="585228"/>
                </a:lnTo>
                <a:lnTo>
                  <a:pt x="798969" y="597928"/>
                </a:lnTo>
                <a:lnTo>
                  <a:pt x="799782" y="597928"/>
                </a:lnTo>
                <a:lnTo>
                  <a:pt x="804773" y="610628"/>
                </a:lnTo>
                <a:lnTo>
                  <a:pt x="799553" y="610628"/>
                </a:lnTo>
                <a:lnTo>
                  <a:pt x="805357" y="623328"/>
                </a:lnTo>
                <a:lnTo>
                  <a:pt x="814070" y="610628"/>
                </a:lnTo>
                <a:lnTo>
                  <a:pt x="821029" y="610628"/>
                </a:lnTo>
                <a:lnTo>
                  <a:pt x="812901" y="623328"/>
                </a:lnTo>
                <a:lnTo>
                  <a:pt x="818134" y="623328"/>
                </a:lnTo>
                <a:lnTo>
                  <a:pt x="807097" y="636028"/>
                </a:lnTo>
                <a:lnTo>
                  <a:pt x="814882" y="636028"/>
                </a:lnTo>
                <a:lnTo>
                  <a:pt x="809421" y="648728"/>
                </a:lnTo>
                <a:lnTo>
                  <a:pt x="812507" y="648728"/>
                </a:lnTo>
                <a:lnTo>
                  <a:pt x="809421" y="661428"/>
                </a:lnTo>
                <a:lnTo>
                  <a:pt x="826833" y="661428"/>
                </a:lnTo>
                <a:lnTo>
                  <a:pt x="822198" y="674128"/>
                </a:lnTo>
                <a:lnTo>
                  <a:pt x="813485" y="674128"/>
                </a:lnTo>
                <a:lnTo>
                  <a:pt x="816546" y="685304"/>
                </a:lnTo>
                <a:lnTo>
                  <a:pt x="826262" y="674128"/>
                </a:lnTo>
                <a:lnTo>
                  <a:pt x="830326" y="674128"/>
                </a:lnTo>
                <a:lnTo>
                  <a:pt x="824522" y="686828"/>
                </a:lnTo>
                <a:lnTo>
                  <a:pt x="830326" y="686828"/>
                </a:lnTo>
                <a:lnTo>
                  <a:pt x="832650" y="674128"/>
                </a:lnTo>
                <a:lnTo>
                  <a:pt x="843673" y="674128"/>
                </a:lnTo>
                <a:lnTo>
                  <a:pt x="845413" y="686828"/>
                </a:lnTo>
                <a:lnTo>
                  <a:pt x="847737" y="686828"/>
                </a:lnTo>
                <a:lnTo>
                  <a:pt x="835672" y="699528"/>
                </a:lnTo>
                <a:lnTo>
                  <a:pt x="814349" y="699528"/>
                </a:lnTo>
                <a:lnTo>
                  <a:pt x="806513" y="712228"/>
                </a:lnTo>
                <a:lnTo>
                  <a:pt x="812317" y="712228"/>
                </a:lnTo>
                <a:lnTo>
                  <a:pt x="809421" y="724928"/>
                </a:lnTo>
                <a:lnTo>
                  <a:pt x="819873" y="724928"/>
                </a:lnTo>
                <a:lnTo>
                  <a:pt x="818134" y="737628"/>
                </a:lnTo>
                <a:lnTo>
                  <a:pt x="823988" y="737628"/>
                </a:lnTo>
                <a:lnTo>
                  <a:pt x="816965" y="750328"/>
                </a:lnTo>
                <a:lnTo>
                  <a:pt x="822769" y="750328"/>
                </a:lnTo>
                <a:lnTo>
                  <a:pt x="822109" y="763028"/>
                </a:lnTo>
                <a:lnTo>
                  <a:pt x="827417" y="763028"/>
                </a:lnTo>
                <a:lnTo>
                  <a:pt x="830465" y="775728"/>
                </a:lnTo>
                <a:lnTo>
                  <a:pt x="828001" y="775728"/>
                </a:lnTo>
                <a:lnTo>
                  <a:pt x="825677" y="788428"/>
                </a:lnTo>
                <a:lnTo>
                  <a:pt x="834618" y="775728"/>
                </a:lnTo>
                <a:lnTo>
                  <a:pt x="854125" y="775728"/>
                </a:lnTo>
                <a:lnTo>
                  <a:pt x="846404" y="788428"/>
                </a:lnTo>
                <a:lnTo>
                  <a:pt x="841971" y="788428"/>
                </a:lnTo>
                <a:lnTo>
                  <a:pt x="843826" y="801128"/>
                </a:lnTo>
                <a:lnTo>
                  <a:pt x="850569" y="801128"/>
                </a:lnTo>
                <a:lnTo>
                  <a:pt x="846874" y="813828"/>
                </a:lnTo>
                <a:lnTo>
                  <a:pt x="854265" y="813828"/>
                </a:lnTo>
                <a:lnTo>
                  <a:pt x="857110" y="826528"/>
                </a:lnTo>
                <a:lnTo>
                  <a:pt x="870381" y="826528"/>
                </a:lnTo>
                <a:lnTo>
                  <a:pt x="877354" y="826528"/>
                </a:lnTo>
                <a:lnTo>
                  <a:pt x="882002" y="813828"/>
                </a:lnTo>
                <a:lnTo>
                  <a:pt x="883158" y="826528"/>
                </a:lnTo>
                <a:lnTo>
                  <a:pt x="891286" y="813828"/>
                </a:lnTo>
                <a:lnTo>
                  <a:pt x="883742" y="826528"/>
                </a:lnTo>
                <a:lnTo>
                  <a:pt x="885482" y="826528"/>
                </a:lnTo>
                <a:lnTo>
                  <a:pt x="883742" y="839228"/>
                </a:lnTo>
                <a:lnTo>
                  <a:pt x="868070" y="839228"/>
                </a:lnTo>
                <a:lnTo>
                  <a:pt x="870381" y="826528"/>
                </a:lnTo>
                <a:lnTo>
                  <a:pt x="863244" y="839228"/>
                </a:lnTo>
                <a:lnTo>
                  <a:pt x="852385" y="839228"/>
                </a:lnTo>
                <a:lnTo>
                  <a:pt x="852385" y="851928"/>
                </a:lnTo>
                <a:lnTo>
                  <a:pt x="880859" y="851928"/>
                </a:lnTo>
                <a:lnTo>
                  <a:pt x="873429" y="864628"/>
                </a:lnTo>
                <a:lnTo>
                  <a:pt x="889546" y="864628"/>
                </a:lnTo>
                <a:lnTo>
                  <a:pt x="876198" y="877328"/>
                </a:lnTo>
                <a:lnTo>
                  <a:pt x="883158" y="877328"/>
                </a:lnTo>
                <a:lnTo>
                  <a:pt x="888174" y="890028"/>
                </a:lnTo>
                <a:lnTo>
                  <a:pt x="906386" y="890028"/>
                </a:lnTo>
                <a:lnTo>
                  <a:pt x="902906" y="902728"/>
                </a:lnTo>
                <a:lnTo>
                  <a:pt x="902449" y="902728"/>
                </a:lnTo>
                <a:lnTo>
                  <a:pt x="905230" y="915428"/>
                </a:lnTo>
                <a:lnTo>
                  <a:pt x="905827" y="928128"/>
                </a:lnTo>
                <a:lnTo>
                  <a:pt x="916254" y="928128"/>
                </a:lnTo>
                <a:lnTo>
                  <a:pt x="909294" y="940828"/>
                </a:lnTo>
                <a:lnTo>
                  <a:pt x="912774" y="940828"/>
                </a:lnTo>
                <a:lnTo>
                  <a:pt x="916838" y="928128"/>
                </a:lnTo>
                <a:lnTo>
                  <a:pt x="922642" y="928128"/>
                </a:lnTo>
                <a:lnTo>
                  <a:pt x="917422" y="940828"/>
                </a:lnTo>
                <a:lnTo>
                  <a:pt x="936396" y="940828"/>
                </a:lnTo>
                <a:lnTo>
                  <a:pt x="936002" y="953528"/>
                </a:lnTo>
                <a:lnTo>
                  <a:pt x="947039" y="953528"/>
                </a:lnTo>
                <a:lnTo>
                  <a:pt x="948778" y="966228"/>
                </a:lnTo>
                <a:lnTo>
                  <a:pt x="957478" y="966228"/>
                </a:lnTo>
                <a:lnTo>
                  <a:pt x="960970" y="978928"/>
                </a:lnTo>
                <a:lnTo>
                  <a:pt x="963295" y="978928"/>
                </a:lnTo>
                <a:lnTo>
                  <a:pt x="959802" y="991628"/>
                </a:lnTo>
                <a:lnTo>
                  <a:pt x="976922" y="991628"/>
                </a:lnTo>
                <a:lnTo>
                  <a:pt x="974610" y="1004328"/>
                </a:lnTo>
                <a:lnTo>
                  <a:pt x="973175" y="1004328"/>
                </a:lnTo>
                <a:lnTo>
                  <a:pt x="973162" y="1017028"/>
                </a:lnTo>
                <a:lnTo>
                  <a:pt x="966774" y="1017028"/>
                </a:lnTo>
                <a:lnTo>
                  <a:pt x="966774" y="1169428"/>
                </a:lnTo>
                <a:lnTo>
                  <a:pt x="961415" y="1182128"/>
                </a:lnTo>
                <a:lnTo>
                  <a:pt x="960399" y="1182128"/>
                </a:lnTo>
                <a:lnTo>
                  <a:pt x="966774" y="1169428"/>
                </a:lnTo>
                <a:lnTo>
                  <a:pt x="966774" y="1017028"/>
                </a:lnTo>
                <a:lnTo>
                  <a:pt x="964158" y="1017028"/>
                </a:lnTo>
                <a:lnTo>
                  <a:pt x="964374" y="1004328"/>
                </a:lnTo>
                <a:lnTo>
                  <a:pt x="956322" y="1004328"/>
                </a:lnTo>
                <a:lnTo>
                  <a:pt x="948778" y="1017028"/>
                </a:lnTo>
                <a:lnTo>
                  <a:pt x="947610" y="1004328"/>
                </a:lnTo>
                <a:lnTo>
                  <a:pt x="946454" y="1004328"/>
                </a:lnTo>
                <a:lnTo>
                  <a:pt x="940066" y="1017028"/>
                </a:lnTo>
                <a:lnTo>
                  <a:pt x="938898" y="1029728"/>
                </a:lnTo>
                <a:lnTo>
                  <a:pt x="936002" y="1017028"/>
                </a:lnTo>
                <a:lnTo>
                  <a:pt x="932522" y="1017028"/>
                </a:lnTo>
                <a:lnTo>
                  <a:pt x="934834" y="1004328"/>
                </a:lnTo>
                <a:lnTo>
                  <a:pt x="931354" y="1017028"/>
                </a:lnTo>
                <a:lnTo>
                  <a:pt x="926134" y="1017028"/>
                </a:lnTo>
                <a:lnTo>
                  <a:pt x="927874" y="1004328"/>
                </a:lnTo>
                <a:lnTo>
                  <a:pt x="919746" y="1004328"/>
                </a:lnTo>
                <a:lnTo>
                  <a:pt x="922350" y="994803"/>
                </a:lnTo>
                <a:lnTo>
                  <a:pt x="917994" y="1004328"/>
                </a:lnTo>
                <a:lnTo>
                  <a:pt x="918578" y="991628"/>
                </a:lnTo>
                <a:lnTo>
                  <a:pt x="916254" y="991628"/>
                </a:lnTo>
                <a:lnTo>
                  <a:pt x="914133" y="1004328"/>
                </a:lnTo>
                <a:lnTo>
                  <a:pt x="912774" y="1004328"/>
                </a:lnTo>
                <a:lnTo>
                  <a:pt x="913358" y="991628"/>
                </a:lnTo>
                <a:lnTo>
                  <a:pt x="899998" y="991628"/>
                </a:lnTo>
                <a:lnTo>
                  <a:pt x="903427" y="978928"/>
                </a:lnTo>
                <a:lnTo>
                  <a:pt x="877785" y="978928"/>
                </a:lnTo>
                <a:lnTo>
                  <a:pt x="878268" y="966228"/>
                </a:lnTo>
                <a:lnTo>
                  <a:pt x="880833" y="966228"/>
                </a:lnTo>
                <a:lnTo>
                  <a:pt x="878522" y="953528"/>
                </a:lnTo>
                <a:lnTo>
                  <a:pt x="869226" y="966228"/>
                </a:lnTo>
                <a:lnTo>
                  <a:pt x="858774" y="966228"/>
                </a:lnTo>
                <a:lnTo>
                  <a:pt x="862838" y="953528"/>
                </a:lnTo>
                <a:lnTo>
                  <a:pt x="847737" y="953528"/>
                </a:lnTo>
                <a:lnTo>
                  <a:pt x="852970" y="940828"/>
                </a:lnTo>
                <a:lnTo>
                  <a:pt x="825677" y="940828"/>
                </a:lnTo>
                <a:lnTo>
                  <a:pt x="830326" y="928128"/>
                </a:lnTo>
                <a:lnTo>
                  <a:pt x="822198" y="928128"/>
                </a:lnTo>
                <a:lnTo>
                  <a:pt x="819289" y="940828"/>
                </a:lnTo>
                <a:lnTo>
                  <a:pt x="815809" y="940828"/>
                </a:lnTo>
                <a:lnTo>
                  <a:pt x="818705" y="928128"/>
                </a:lnTo>
                <a:lnTo>
                  <a:pt x="812317" y="928128"/>
                </a:lnTo>
                <a:lnTo>
                  <a:pt x="807224" y="940828"/>
                </a:lnTo>
                <a:lnTo>
                  <a:pt x="805942" y="928128"/>
                </a:lnTo>
                <a:lnTo>
                  <a:pt x="805357" y="928128"/>
                </a:lnTo>
                <a:lnTo>
                  <a:pt x="811161" y="915428"/>
                </a:lnTo>
                <a:lnTo>
                  <a:pt x="808837" y="915428"/>
                </a:lnTo>
                <a:lnTo>
                  <a:pt x="809421" y="902728"/>
                </a:lnTo>
                <a:lnTo>
                  <a:pt x="808837" y="902728"/>
                </a:lnTo>
                <a:lnTo>
                  <a:pt x="807681" y="902728"/>
                </a:lnTo>
                <a:lnTo>
                  <a:pt x="802449" y="908900"/>
                </a:lnTo>
                <a:lnTo>
                  <a:pt x="802449" y="928128"/>
                </a:lnTo>
                <a:lnTo>
                  <a:pt x="797801" y="928128"/>
                </a:lnTo>
                <a:lnTo>
                  <a:pt x="800709" y="915428"/>
                </a:lnTo>
                <a:lnTo>
                  <a:pt x="802449" y="928128"/>
                </a:lnTo>
                <a:lnTo>
                  <a:pt x="802449" y="908900"/>
                </a:lnTo>
                <a:lnTo>
                  <a:pt x="796912" y="915428"/>
                </a:lnTo>
                <a:lnTo>
                  <a:pt x="782129" y="915428"/>
                </a:lnTo>
                <a:lnTo>
                  <a:pt x="790054" y="902728"/>
                </a:lnTo>
                <a:lnTo>
                  <a:pt x="798385" y="902728"/>
                </a:lnTo>
                <a:lnTo>
                  <a:pt x="799553" y="890028"/>
                </a:lnTo>
                <a:lnTo>
                  <a:pt x="795489" y="890028"/>
                </a:lnTo>
                <a:lnTo>
                  <a:pt x="795489" y="884174"/>
                </a:lnTo>
                <a:lnTo>
                  <a:pt x="791997" y="890028"/>
                </a:lnTo>
                <a:lnTo>
                  <a:pt x="786193" y="890028"/>
                </a:lnTo>
                <a:lnTo>
                  <a:pt x="786193" y="877328"/>
                </a:lnTo>
                <a:lnTo>
                  <a:pt x="760641" y="877328"/>
                </a:lnTo>
                <a:lnTo>
                  <a:pt x="762965" y="864628"/>
                </a:lnTo>
                <a:lnTo>
                  <a:pt x="761314" y="855560"/>
                </a:lnTo>
                <a:lnTo>
                  <a:pt x="762965" y="851928"/>
                </a:lnTo>
                <a:lnTo>
                  <a:pt x="760641" y="851928"/>
                </a:lnTo>
                <a:lnTo>
                  <a:pt x="759485" y="851928"/>
                </a:lnTo>
                <a:lnTo>
                  <a:pt x="755421" y="843038"/>
                </a:lnTo>
                <a:lnTo>
                  <a:pt x="755421" y="864628"/>
                </a:lnTo>
                <a:lnTo>
                  <a:pt x="750773" y="877328"/>
                </a:lnTo>
                <a:lnTo>
                  <a:pt x="745553" y="877328"/>
                </a:lnTo>
                <a:lnTo>
                  <a:pt x="755421" y="864628"/>
                </a:lnTo>
                <a:lnTo>
                  <a:pt x="755421" y="843038"/>
                </a:lnTo>
                <a:lnTo>
                  <a:pt x="753681" y="839228"/>
                </a:lnTo>
                <a:lnTo>
                  <a:pt x="744969" y="851928"/>
                </a:lnTo>
                <a:lnTo>
                  <a:pt x="745553" y="851928"/>
                </a:lnTo>
                <a:lnTo>
                  <a:pt x="739978" y="864628"/>
                </a:lnTo>
                <a:lnTo>
                  <a:pt x="738251" y="864628"/>
                </a:lnTo>
                <a:lnTo>
                  <a:pt x="732853" y="851928"/>
                </a:lnTo>
                <a:lnTo>
                  <a:pt x="727557" y="851928"/>
                </a:lnTo>
                <a:lnTo>
                  <a:pt x="722325" y="839228"/>
                </a:lnTo>
                <a:lnTo>
                  <a:pt x="732764" y="839228"/>
                </a:lnTo>
                <a:lnTo>
                  <a:pt x="742721" y="826528"/>
                </a:lnTo>
                <a:lnTo>
                  <a:pt x="751471" y="813828"/>
                </a:lnTo>
                <a:lnTo>
                  <a:pt x="753681" y="813828"/>
                </a:lnTo>
                <a:lnTo>
                  <a:pt x="756450" y="801687"/>
                </a:lnTo>
                <a:lnTo>
                  <a:pt x="744156" y="811288"/>
                </a:lnTo>
                <a:lnTo>
                  <a:pt x="743229" y="813828"/>
                </a:lnTo>
                <a:lnTo>
                  <a:pt x="740905" y="813828"/>
                </a:lnTo>
                <a:lnTo>
                  <a:pt x="737425" y="813828"/>
                </a:lnTo>
                <a:lnTo>
                  <a:pt x="743229" y="801128"/>
                </a:lnTo>
                <a:lnTo>
                  <a:pt x="740613" y="801128"/>
                </a:lnTo>
                <a:lnTo>
                  <a:pt x="741362" y="788428"/>
                </a:lnTo>
                <a:lnTo>
                  <a:pt x="743165" y="788428"/>
                </a:lnTo>
                <a:lnTo>
                  <a:pt x="751357" y="775728"/>
                </a:lnTo>
                <a:lnTo>
                  <a:pt x="738581" y="775728"/>
                </a:lnTo>
                <a:lnTo>
                  <a:pt x="741489" y="763028"/>
                </a:lnTo>
                <a:lnTo>
                  <a:pt x="732904" y="775728"/>
                </a:lnTo>
                <a:lnTo>
                  <a:pt x="722401" y="775728"/>
                </a:lnTo>
                <a:lnTo>
                  <a:pt x="728776" y="763028"/>
                </a:lnTo>
                <a:lnTo>
                  <a:pt x="721156" y="763028"/>
                </a:lnTo>
                <a:lnTo>
                  <a:pt x="728129" y="750328"/>
                </a:lnTo>
                <a:lnTo>
                  <a:pt x="718654" y="750328"/>
                </a:lnTo>
                <a:lnTo>
                  <a:pt x="716445" y="737628"/>
                </a:lnTo>
                <a:lnTo>
                  <a:pt x="715530" y="737628"/>
                </a:lnTo>
                <a:lnTo>
                  <a:pt x="724065" y="724928"/>
                </a:lnTo>
                <a:lnTo>
                  <a:pt x="708964" y="724928"/>
                </a:lnTo>
                <a:lnTo>
                  <a:pt x="705485" y="737628"/>
                </a:lnTo>
                <a:lnTo>
                  <a:pt x="709549" y="737628"/>
                </a:lnTo>
                <a:lnTo>
                  <a:pt x="696772" y="750328"/>
                </a:lnTo>
                <a:lnTo>
                  <a:pt x="682840" y="750328"/>
                </a:lnTo>
                <a:lnTo>
                  <a:pt x="690968" y="737628"/>
                </a:lnTo>
                <a:lnTo>
                  <a:pt x="703986" y="737628"/>
                </a:lnTo>
                <a:lnTo>
                  <a:pt x="708964" y="724928"/>
                </a:lnTo>
                <a:lnTo>
                  <a:pt x="699465" y="724928"/>
                </a:lnTo>
                <a:lnTo>
                  <a:pt x="707948" y="712228"/>
                </a:lnTo>
                <a:lnTo>
                  <a:pt x="702005" y="712228"/>
                </a:lnTo>
                <a:lnTo>
                  <a:pt x="695007" y="712228"/>
                </a:lnTo>
                <a:lnTo>
                  <a:pt x="696188" y="699528"/>
                </a:lnTo>
                <a:lnTo>
                  <a:pt x="692124" y="699528"/>
                </a:lnTo>
                <a:lnTo>
                  <a:pt x="688644" y="686828"/>
                </a:lnTo>
                <a:lnTo>
                  <a:pt x="695972" y="686828"/>
                </a:lnTo>
                <a:lnTo>
                  <a:pt x="696125" y="674128"/>
                </a:lnTo>
                <a:lnTo>
                  <a:pt x="698779" y="674128"/>
                </a:lnTo>
                <a:lnTo>
                  <a:pt x="702576" y="661428"/>
                </a:lnTo>
                <a:lnTo>
                  <a:pt x="688416" y="661428"/>
                </a:lnTo>
                <a:lnTo>
                  <a:pt x="682256" y="648728"/>
                </a:lnTo>
                <a:lnTo>
                  <a:pt x="672299" y="648728"/>
                </a:lnTo>
                <a:lnTo>
                  <a:pt x="673544" y="636028"/>
                </a:lnTo>
                <a:lnTo>
                  <a:pt x="675982" y="636028"/>
                </a:lnTo>
                <a:lnTo>
                  <a:pt x="674560" y="623328"/>
                </a:lnTo>
                <a:lnTo>
                  <a:pt x="675551" y="623328"/>
                </a:lnTo>
                <a:lnTo>
                  <a:pt x="682840" y="610628"/>
                </a:lnTo>
                <a:lnTo>
                  <a:pt x="666584" y="610628"/>
                </a:lnTo>
                <a:lnTo>
                  <a:pt x="676452" y="597928"/>
                </a:lnTo>
                <a:lnTo>
                  <a:pt x="669480" y="597928"/>
                </a:lnTo>
                <a:lnTo>
                  <a:pt x="682840" y="585228"/>
                </a:lnTo>
                <a:lnTo>
                  <a:pt x="683996" y="585228"/>
                </a:lnTo>
                <a:lnTo>
                  <a:pt x="673544" y="572528"/>
                </a:lnTo>
                <a:lnTo>
                  <a:pt x="681672" y="572528"/>
                </a:lnTo>
                <a:lnTo>
                  <a:pt x="681101" y="559828"/>
                </a:lnTo>
                <a:lnTo>
                  <a:pt x="686904" y="559828"/>
                </a:lnTo>
                <a:lnTo>
                  <a:pt x="680516" y="547128"/>
                </a:lnTo>
                <a:lnTo>
                  <a:pt x="682840" y="547128"/>
                </a:lnTo>
                <a:lnTo>
                  <a:pt x="681355" y="534428"/>
                </a:lnTo>
                <a:lnTo>
                  <a:pt x="684580" y="534428"/>
                </a:lnTo>
                <a:lnTo>
                  <a:pt x="680516" y="521728"/>
                </a:lnTo>
                <a:lnTo>
                  <a:pt x="662520" y="521728"/>
                </a:lnTo>
                <a:lnTo>
                  <a:pt x="665416" y="509028"/>
                </a:lnTo>
                <a:lnTo>
                  <a:pt x="667156" y="509028"/>
                </a:lnTo>
                <a:lnTo>
                  <a:pt x="666000" y="496328"/>
                </a:lnTo>
                <a:lnTo>
                  <a:pt x="670648" y="496328"/>
                </a:lnTo>
                <a:lnTo>
                  <a:pt x="662520" y="483628"/>
                </a:lnTo>
                <a:lnTo>
                  <a:pt x="663092" y="483628"/>
                </a:lnTo>
                <a:lnTo>
                  <a:pt x="669480" y="470928"/>
                </a:lnTo>
                <a:lnTo>
                  <a:pt x="681101" y="470928"/>
                </a:lnTo>
                <a:lnTo>
                  <a:pt x="672388" y="458228"/>
                </a:lnTo>
                <a:lnTo>
                  <a:pt x="668629" y="458228"/>
                </a:lnTo>
                <a:lnTo>
                  <a:pt x="669048" y="445528"/>
                </a:lnTo>
                <a:lnTo>
                  <a:pt x="667156" y="445528"/>
                </a:lnTo>
                <a:lnTo>
                  <a:pt x="681672" y="432828"/>
                </a:lnTo>
                <a:lnTo>
                  <a:pt x="677608" y="432828"/>
                </a:lnTo>
                <a:lnTo>
                  <a:pt x="674712" y="420128"/>
                </a:lnTo>
                <a:lnTo>
                  <a:pt x="672973" y="420128"/>
                </a:lnTo>
                <a:lnTo>
                  <a:pt x="671626" y="407428"/>
                </a:lnTo>
                <a:lnTo>
                  <a:pt x="676592" y="394728"/>
                </a:lnTo>
                <a:lnTo>
                  <a:pt x="684403" y="394728"/>
                </a:lnTo>
                <a:lnTo>
                  <a:pt x="691553" y="382028"/>
                </a:lnTo>
                <a:lnTo>
                  <a:pt x="687425" y="382028"/>
                </a:lnTo>
                <a:lnTo>
                  <a:pt x="677329" y="369328"/>
                </a:lnTo>
                <a:lnTo>
                  <a:pt x="680046" y="369328"/>
                </a:lnTo>
                <a:lnTo>
                  <a:pt x="680224" y="356628"/>
                </a:lnTo>
                <a:lnTo>
                  <a:pt x="680847" y="343928"/>
                </a:lnTo>
                <a:lnTo>
                  <a:pt x="682180" y="343928"/>
                </a:lnTo>
                <a:lnTo>
                  <a:pt x="677037" y="331228"/>
                </a:lnTo>
                <a:lnTo>
                  <a:pt x="680516" y="331228"/>
                </a:lnTo>
                <a:lnTo>
                  <a:pt x="685736" y="318528"/>
                </a:lnTo>
                <a:lnTo>
                  <a:pt x="679259" y="318528"/>
                </a:lnTo>
                <a:lnTo>
                  <a:pt x="680224" y="305828"/>
                </a:lnTo>
                <a:lnTo>
                  <a:pt x="685736" y="305828"/>
                </a:lnTo>
                <a:lnTo>
                  <a:pt x="686320" y="293128"/>
                </a:lnTo>
                <a:lnTo>
                  <a:pt x="686104" y="293128"/>
                </a:lnTo>
                <a:lnTo>
                  <a:pt x="683971" y="280428"/>
                </a:lnTo>
                <a:lnTo>
                  <a:pt x="688644" y="280428"/>
                </a:lnTo>
                <a:lnTo>
                  <a:pt x="684288" y="267728"/>
                </a:lnTo>
                <a:lnTo>
                  <a:pt x="680808" y="267728"/>
                </a:lnTo>
                <a:lnTo>
                  <a:pt x="678192" y="255028"/>
                </a:lnTo>
                <a:lnTo>
                  <a:pt x="685584" y="267728"/>
                </a:lnTo>
                <a:lnTo>
                  <a:pt x="690829" y="267728"/>
                </a:lnTo>
                <a:lnTo>
                  <a:pt x="685088" y="255028"/>
                </a:lnTo>
                <a:lnTo>
                  <a:pt x="692124" y="255028"/>
                </a:lnTo>
                <a:lnTo>
                  <a:pt x="690194" y="242328"/>
                </a:lnTo>
                <a:lnTo>
                  <a:pt x="691311" y="242328"/>
                </a:lnTo>
                <a:lnTo>
                  <a:pt x="688060" y="229628"/>
                </a:lnTo>
                <a:lnTo>
                  <a:pt x="690968" y="229628"/>
                </a:lnTo>
                <a:lnTo>
                  <a:pt x="692124" y="242328"/>
                </a:lnTo>
                <a:lnTo>
                  <a:pt x="691553" y="229628"/>
                </a:lnTo>
                <a:lnTo>
                  <a:pt x="695617" y="229628"/>
                </a:lnTo>
                <a:lnTo>
                  <a:pt x="692124" y="216928"/>
                </a:lnTo>
                <a:lnTo>
                  <a:pt x="689229" y="216928"/>
                </a:lnTo>
                <a:lnTo>
                  <a:pt x="684580" y="204228"/>
                </a:lnTo>
                <a:lnTo>
                  <a:pt x="675297" y="204228"/>
                </a:lnTo>
                <a:lnTo>
                  <a:pt x="677608" y="191528"/>
                </a:lnTo>
                <a:lnTo>
                  <a:pt x="680516" y="191528"/>
                </a:lnTo>
                <a:lnTo>
                  <a:pt x="685736" y="178828"/>
                </a:lnTo>
                <a:lnTo>
                  <a:pt x="680516" y="178828"/>
                </a:lnTo>
                <a:lnTo>
                  <a:pt x="676452" y="166128"/>
                </a:lnTo>
                <a:lnTo>
                  <a:pt x="672973" y="166128"/>
                </a:lnTo>
                <a:lnTo>
                  <a:pt x="672388" y="153428"/>
                </a:lnTo>
                <a:lnTo>
                  <a:pt x="681101" y="153428"/>
                </a:lnTo>
                <a:lnTo>
                  <a:pt x="679932" y="166128"/>
                </a:lnTo>
                <a:lnTo>
                  <a:pt x="689343" y="166128"/>
                </a:lnTo>
                <a:lnTo>
                  <a:pt x="694448" y="178828"/>
                </a:lnTo>
                <a:lnTo>
                  <a:pt x="691553" y="166128"/>
                </a:lnTo>
                <a:lnTo>
                  <a:pt x="693077" y="166128"/>
                </a:lnTo>
                <a:lnTo>
                  <a:pt x="687844" y="153428"/>
                </a:lnTo>
                <a:lnTo>
                  <a:pt x="685165" y="153428"/>
                </a:lnTo>
                <a:lnTo>
                  <a:pt x="690384" y="140728"/>
                </a:lnTo>
                <a:lnTo>
                  <a:pt x="696823" y="140728"/>
                </a:lnTo>
                <a:lnTo>
                  <a:pt x="698296" y="153428"/>
                </a:lnTo>
                <a:lnTo>
                  <a:pt x="704900" y="153428"/>
                </a:lnTo>
                <a:lnTo>
                  <a:pt x="702411" y="140728"/>
                </a:lnTo>
                <a:lnTo>
                  <a:pt x="698449" y="140728"/>
                </a:lnTo>
                <a:lnTo>
                  <a:pt x="695680" y="128028"/>
                </a:lnTo>
                <a:lnTo>
                  <a:pt x="709549" y="128028"/>
                </a:lnTo>
                <a:lnTo>
                  <a:pt x="703160" y="115328"/>
                </a:lnTo>
                <a:lnTo>
                  <a:pt x="708393" y="115328"/>
                </a:lnTo>
                <a:lnTo>
                  <a:pt x="707224" y="102628"/>
                </a:lnTo>
                <a:lnTo>
                  <a:pt x="699096" y="102628"/>
                </a:lnTo>
                <a:lnTo>
                  <a:pt x="710603" y="89928"/>
                </a:lnTo>
                <a:lnTo>
                  <a:pt x="708393" y="89928"/>
                </a:lnTo>
                <a:lnTo>
                  <a:pt x="705307" y="77228"/>
                </a:lnTo>
                <a:lnTo>
                  <a:pt x="711873" y="77228"/>
                </a:lnTo>
                <a:lnTo>
                  <a:pt x="708964" y="64528"/>
                </a:lnTo>
                <a:lnTo>
                  <a:pt x="708787" y="63563"/>
                </a:lnTo>
                <a:lnTo>
                  <a:pt x="708177" y="62776"/>
                </a:lnTo>
                <a:lnTo>
                  <a:pt x="708825" y="64528"/>
                </a:lnTo>
                <a:lnTo>
                  <a:pt x="700252" y="64528"/>
                </a:lnTo>
                <a:lnTo>
                  <a:pt x="700252" y="77228"/>
                </a:lnTo>
                <a:lnTo>
                  <a:pt x="698512" y="77228"/>
                </a:lnTo>
                <a:lnTo>
                  <a:pt x="695032" y="64528"/>
                </a:lnTo>
                <a:lnTo>
                  <a:pt x="695617" y="64528"/>
                </a:lnTo>
                <a:lnTo>
                  <a:pt x="700252" y="77228"/>
                </a:lnTo>
                <a:lnTo>
                  <a:pt x="700252" y="64528"/>
                </a:lnTo>
                <a:lnTo>
                  <a:pt x="697941" y="64528"/>
                </a:lnTo>
                <a:lnTo>
                  <a:pt x="699681" y="51828"/>
                </a:lnTo>
                <a:lnTo>
                  <a:pt x="692708" y="51828"/>
                </a:lnTo>
                <a:lnTo>
                  <a:pt x="692708" y="89928"/>
                </a:lnTo>
                <a:lnTo>
                  <a:pt x="688644" y="89928"/>
                </a:lnTo>
                <a:lnTo>
                  <a:pt x="689229" y="77228"/>
                </a:lnTo>
                <a:lnTo>
                  <a:pt x="692708" y="89928"/>
                </a:lnTo>
                <a:lnTo>
                  <a:pt x="692708" y="51828"/>
                </a:lnTo>
                <a:lnTo>
                  <a:pt x="690880" y="51828"/>
                </a:lnTo>
                <a:lnTo>
                  <a:pt x="692124" y="39128"/>
                </a:lnTo>
                <a:lnTo>
                  <a:pt x="695553" y="39128"/>
                </a:lnTo>
                <a:lnTo>
                  <a:pt x="695617" y="26428"/>
                </a:lnTo>
                <a:lnTo>
                  <a:pt x="706577" y="26428"/>
                </a:lnTo>
                <a:lnTo>
                  <a:pt x="703961" y="39128"/>
                </a:lnTo>
                <a:lnTo>
                  <a:pt x="701662" y="51828"/>
                </a:lnTo>
                <a:lnTo>
                  <a:pt x="699681" y="51828"/>
                </a:lnTo>
                <a:lnTo>
                  <a:pt x="708177" y="62776"/>
                </a:lnTo>
                <a:lnTo>
                  <a:pt x="704176" y="51828"/>
                </a:lnTo>
                <a:lnTo>
                  <a:pt x="706640" y="51828"/>
                </a:lnTo>
                <a:lnTo>
                  <a:pt x="708787" y="63563"/>
                </a:lnTo>
                <a:lnTo>
                  <a:pt x="709549" y="64528"/>
                </a:lnTo>
                <a:lnTo>
                  <a:pt x="718261" y="64528"/>
                </a:lnTo>
                <a:lnTo>
                  <a:pt x="720585" y="51828"/>
                </a:lnTo>
                <a:lnTo>
                  <a:pt x="710933" y="51828"/>
                </a:lnTo>
                <a:lnTo>
                  <a:pt x="711225" y="39128"/>
                </a:lnTo>
                <a:lnTo>
                  <a:pt x="719531" y="39128"/>
                </a:lnTo>
                <a:lnTo>
                  <a:pt x="725220" y="51828"/>
                </a:lnTo>
                <a:lnTo>
                  <a:pt x="732751" y="51828"/>
                </a:lnTo>
                <a:lnTo>
                  <a:pt x="734593" y="39128"/>
                </a:lnTo>
                <a:lnTo>
                  <a:pt x="728535" y="39128"/>
                </a:lnTo>
                <a:lnTo>
                  <a:pt x="733425" y="26428"/>
                </a:lnTo>
                <a:lnTo>
                  <a:pt x="729043" y="13728"/>
                </a:lnTo>
                <a:lnTo>
                  <a:pt x="730453" y="13728"/>
                </a:lnTo>
                <a:lnTo>
                  <a:pt x="726973" y="1028"/>
                </a:lnTo>
                <a:lnTo>
                  <a:pt x="719416" y="1028"/>
                </a:lnTo>
                <a:lnTo>
                  <a:pt x="724649" y="13728"/>
                </a:lnTo>
                <a:lnTo>
                  <a:pt x="718248" y="13728"/>
                </a:lnTo>
                <a:lnTo>
                  <a:pt x="714197" y="2641"/>
                </a:lnTo>
                <a:lnTo>
                  <a:pt x="714197" y="26428"/>
                </a:lnTo>
                <a:lnTo>
                  <a:pt x="708393" y="26428"/>
                </a:lnTo>
                <a:lnTo>
                  <a:pt x="708964" y="13728"/>
                </a:lnTo>
                <a:lnTo>
                  <a:pt x="711288" y="13728"/>
                </a:lnTo>
                <a:lnTo>
                  <a:pt x="714197" y="26428"/>
                </a:lnTo>
                <a:lnTo>
                  <a:pt x="714197" y="2641"/>
                </a:lnTo>
                <a:lnTo>
                  <a:pt x="713613" y="1028"/>
                </a:lnTo>
                <a:lnTo>
                  <a:pt x="652640" y="1028"/>
                </a:lnTo>
                <a:lnTo>
                  <a:pt x="652640" y="343928"/>
                </a:lnTo>
                <a:lnTo>
                  <a:pt x="652640" y="356628"/>
                </a:lnTo>
                <a:lnTo>
                  <a:pt x="647992" y="356628"/>
                </a:lnTo>
                <a:lnTo>
                  <a:pt x="647636" y="343928"/>
                </a:lnTo>
                <a:lnTo>
                  <a:pt x="652640" y="343928"/>
                </a:lnTo>
                <a:lnTo>
                  <a:pt x="652640" y="1028"/>
                </a:lnTo>
                <a:lnTo>
                  <a:pt x="634644" y="1028"/>
                </a:lnTo>
                <a:lnTo>
                  <a:pt x="634644" y="26428"/>
                </a:lnTo>
                <a:lnTo>
                  <a:pt x="634644" y="39128"/>
                </a:lnTo>
                <a:lnTo>
                  <a:pt x="628256" y="39128"/>
                </a:lnTo>
                <a:lnTo>
                  <a:pt x="628256" y="26428"/>
                </a:lnTo>
                <a:lnTo>
                  <a:pt x="634644" y="26428"/>
                </a:lnTo>
                <a:lnTo>
                  <a:pt x="634644" y="1028"/>
                </a:lnTo>
                <a:lnTo>
                  <a:pt x="593420" y="1028"/>
                </a:lnTo>
                <a:lnTo>
                  <a:pt x="593420" y="382028"/>
                </a:lnTo>
                <a:lnTo>
                  <a:pt x="588200" y="394728"/>
                </a:lnTo>
                <a:lnTo>
                  <a:pt x="585876" y="382028"/>
                </a:lnTo>
                <a:lnTo>
                  <a:pt x="593420" y="382028"/>
                </a:lnTo>
                <a:lnTo>
                  <a:pt x="593420" y="1028"/>
                </a:lnTo>
                <a:lnTo>
                  <a:pt x="568020" y="1028"/>
                </a:lnTo>
                <a:lnTo>
                  <a:pt x="568020" y="77228"/>
                </a:lnTo>
                <a:lnTo>
                  <a:pt x="564972" y="77228"/>
                </a:lnTo>
                <a:lnTo>
                  <a:pt x="566928" y="64528"/>
                </a:lnTo>
                <a:lnTo>
                  <a:pt x="568020" y="77228"/>
                </a:lnTo>
                <a:lnTo>
                  <a:pt x="568020" y="1028"/>
                </a:lnTo>
                <a:lnTo>
                  <a:pt x="560324" y="1028"/>
                </a:lnTo>
                <a:lnTo>
                  <a:pt x="560324" y="89928"/>
                </a:lnTo>
                <a:lnTo>
                  <a:pt x="560324" y="102628"/>
                </a:lnTo>
                <a:lnTo>
                  <a:pt x="558584" y="89928"/>
                </a:lnTo>
                <a:lnTo>
                  <a:pt x="560324" y="89928"/>
                </a:lnTo>
                <a:lnTo>
                  <a:pt x="560324" y="1028"/>
                </a:lnTo>
                <a:lnTo>
                  <a:pt x="553935" y="1028"/>
                </a:lnTo>
                <a:lnTo>
                  <a:pt x="553935" y="115328"/>
                </a:lnTo>
                <a:lnTo>
                  <a:pt x="553935" y="128028"/>
                </a:lnTo>
                <a:lnTo>
                  <a:pt x="553351" y="124841"/>
                </a:lnTo>
                <a:lnTo>
                  <a:pt x="553351" y="128028"/>
                </a:lnTo>
                <a:lnTo>
                  <a:pt x="548906" y="128028"/>
                </a:lnTo>
                <a:lnTo>
                  <a:pt x="548906" y="166128"/>
                </a:lnTo>
                <a:lnTo>
                  <a:pt x="532993" y="166128"/>
                </a:lnTo>
                <a:lnTo>
                  <a:pt x="533107" y="153428"/>
                </a:lnTo>
                <a:lnTo>
                  <a:pt x="547700" y="153428"/>
                </a:lnTo>
                <a:lnTo>
                  <a:pt x="548906" y="166128"/>
                </a:lnTo>
                <a:lnTo>
                  <a:pt x="548906" y="128028"/>
                </a:lnTo>
                <a:lnTo>
                  <a:pt x="548716" y="128028"/>
                </a:lnTo>
                <a:lnTo>
                  <a:pt x="548716" y="116751"/>
                </a:lnTo>
                <a:lnTo>
                  <a:pt x="553351" y="128028"/>
                </a:lnTo>
                <a:lnTo>
                  <a:pt x="553351" y="124841"/>
                </a:lnTo>
                <a:lnTo>
                  <a:pt x="551611" y="115328"/>
                </a:lnTo>
                <a:lnTo>
                  <a:pt x="553935" y="115328"/>
                </a:lnTo>
                <a:lnTo>
                  <a:pt x="553935" y="1028"/>
                </a:lnTo>
                <a:lnTo>
                  <a:pt x="544652" y="1028"/>
                </a:lnTo>
                <a:lnTo>
                  <a:pt x="544652" y="102628"/>
                </a:lnTo>
                <a:lnTo>
                  <a:pt x="544068" y="115328"/>
                </a:lnTo>
                <a:lnTo>
                  <a:pt x="540004" y="115328"/>
                </a:lnTo>
                <a:lnTo>
                  <a:pt x="540575" y="102628"/>
                </a:lnTo>
                <a:lnTo>
                  <a:pt x="544652" y="102628"/>
                </a:lnTo>
                <a:lnTo>
                  <a:pt x="544652" y="1028"/>
                </a:lnTo>
                <a:lnTo>
                  <a:pt x="534136" y="1028"/>
                </a:lnTo>
                <a:lnTo>
                  <a:pt x="534136" y="64528"/>
                </a:lnTo>
                <a:lnTo>
                  <a:pt x="533755" y="77228"/>
                </a:lnTo>
                <a:lnTo>
                  <a:pt x="531850" y="77228"/>
                </a:lnTo>
                <a:lnTo>
                  <a:pt x="530707" y="64528"/>
                </a:lnTo>
                <a:lnTo>
                  <a:pt x="534136" y="64528"/>
                </a:lnTo>
                <a:lnTo>
                  <a:pt x="534136" y="1028"/>
                </a:lnTo>
                <a:lnTo>
                  <a:pt x="520255" y="1028"/>
                </a:lnTo>
                <a:lnTo>
                  <a:pt x="520255" y="51828"/>
                </a:lnTo>
                <a:lnTo>
                  <a:pt x="512127" y="51828"/>
                </a:lnTo>
                <a:lnTo>
                  <a:pt x="512127" y="242328"/>
                </a:lnTo>
                <a:lnTo>
                  <a:pt x="512127" y="255028"/>
                </a:lnTo>
                <a:lnTo>
                  <a:pt x="507479" y="255028"/>
                </a:lnTo>
                <a:lnTo>
                  <a:pt x="505739" y="242328"/>
                </a:lnTo>
                <a:lnTo>
                  <a:pt x="512127" y="242328"/>
                </a:lnTo>
                <a:lnTo>
                  <a:pt x="512127" y="51828"/>
                </a:lnTo>
                <a:lnTo>
                  <a:pt x="509803" y="51828"/>
                </a:lnTo>
                <a:lnTo>
                  <a:pt x="509803" y="39128"/>
                </a:lnTo>
                <a:lnTo>
                  <a:pt x="517359" y="39128"/>
                </a:lnTo>
                <a:lnTo>
                  <a:pt x="520255" y="51828"/>
                </a:lnTo>
                <a:lnTo>
                  <a:pt x="520255" y="1028"/>
                </a:lnTo>
                <a:lnTo>
                  <a:pt x="495947" y="1028"/>
                </a:lnTo>
                <a:lnTo>
                  <a:pt x="490651" y="13728"/>
                </a:lnTo>
                <a:lnTo>
                  <a:pt x="488899" y="13728"/>
                </a:lnTo>
                <a:lnTo>
                  <a:pt x="508063" y="26428"/>
                </a:lnTo>
                <a:lnTo>
                  <a:pt x="494715" y="26428"/>
                </a:lnTo>
                <a:lnTo>
                  <a:pt x="499935" y="39128"/>
                </a:lnTo>
                <a:lnTo>
                  <a:pt x="503859" y="39128"/>
                </a:lnTo>
                <a:lnTo>
                  <a:pt x="508647" y="51828"/>
                </a:lnTo>
                <a:lnTo>
                  <a:pt x="493547" y="39128"/>
                </a:lnTo>
                <a:lnTo>
                  <a:pt x="499935" y="39128"/>
                </a:lnTo>
                <a:lnTo>
                  <a:pt x="489483" y="26428"/>
                </a:lnTo>
                <a:lnTo>
                  <a:pt x="486003" y="39128"/>
                </a:lnTo>
                <a:lnTo>
                  <a:pt x="491248" y="39128"/>
                </a:lnTo>
                <a:lnTo>
                  <a:pt x="487743" y="51828"/>
                </a:lnTo>
                <a:lnTo>
                  <a:pt x="489343" y="51828"/>
                </a:lnTo>
                <a:lnTo>
                  <a:pt x="493725" y="64528"/>
                </a:lnTo>
                <a:lnTo>
                  <a:pt x="501675" y="64528"/>
                </a:lnTo>
                <a:lnTo>
                  <a:pt x="509231" y="77228"/>
                </a:lnTo>
                <a:lnTo>
                  <a:pt x="506323" y="77228"/>
                </a:lnTo>
                <a:lnTo>
                  <a:pt x="506323" y="216928"/>
                </a:lnTo>
                <a:lnTo>
                  <a:pt x="497357" y="216928"/>
                </a:lnTo>
                <a:lnTo>
                  <a:pt x="490791" y="204228"/>
                </a:lnTo>
                <a:lnTo>
                  <a:pt x="495287" y="204228"/>
                </a:lnTo>
                <a:lnTo>
                  <a:pt x="500697" y="204228"/>
                </a:lnTo>
                <a:lnTo>
                  <a:pt x="506323" y="216928"/>
                </a:lnTo>
                <a:lnTo>
                  <a:pt x="506323" y="77228"/>
                </a:lnTo>
                <a:lnTo>
                  <a:pt x="484263" y="77228"/>
                </a:lnTo>
                <a:lnTo>
                  <a:pt x="483095" y="89928"/>
                </a:lnTo>
                <a:lnTo>
                  <a:pt x="487159" y="89928"/>
                </a:lnTo>
                <a:lnTo>
                  <a:pt x="492620" y="102628"/>
                </a:lnTo>
                <a:lnTo>
                  <a:pt x="486422" y="102628"/>
                </a:lnTo>
                <a:lnTo>
                  <a:pt x="495503" y="115328"/>
                </a:lnTo>
                <a:lnTo>
                  <a:pt x="501103" y="115328"/>
                </a:lnTo>
                <a:lnTo>
                  <a:pt x="496684" y="128028"/>
                </a:lnTo>
                <a:lnTo>
                  <a:pt x="498411" y="128028"/>
                </a:lnTo>
                <a:lnTo>
                  <a:pt x="498729" y="140728"/>
                </a:lnTo>
                <a:lnTo>
                  <a:pt x="495871" y="140728"/>
                </a:lnTo>
                <a:lnTo>
                  <a:pt x="498195" y="153428"/>
                </a:lnTo>
                <a:lnTo>
                  <a:pt x="492963" y="153428"/>
                </a:lnTo>
                <a:lnTo>
                  <a:pt x="502843" y="166128"/>
                </a:lnTo>
                <a:lnTo>
                  <a:pt x="496455" y="166128"/>
                </a:lnTo>
                <a:lnTo>
                  <a:pt x="504583" y="178828"/>
                </a:lnTo>
                <a:lnTo>
                  <a:pt x="489407" y="178828"/>
                </a:lnTo>
                <a:lnTo>
                  <a:pt x="491375" y="191528"/>
                </a:lnTo>
                <a:lnTo>
                  <a:pt x="491807" y="191528"/>
                </a:lnTo>
                <a:lnTo>
                  <a:pt x="489483" y="204228"/>
                </a:lnTo>
                <a:lnTo>
                  <a:pt x="487743" y="204228"/>
                </a:lnTo>
                <a:lnTo>
                  <a:pt x="486587" y="216928"/>
                </a:lnTo>
                <a:lnTo>
                  <a:pt x="492963" y="216928"/>
                </a:lnTo>
                <a:lnTo>
                  <a:pt x="486156" y="229628"/>
                </a:lnTo>
                <a:lnTo>
                  <a:pt x="474383" y="229628"/>
                </a:lnTo>
                <a:lnTo>
                  <a:pt x="486587" y="242328"/>
                </a:lnTo>
                <a:lnTo>
                  <a:pt x="484035" y="242328"/>
                </a:lnTo>
                <a:lnTo>
                  <a:pt x="484543" y="255028"/>
                </a:lnTo>
                <a:lnTo>
                  <a:pt x="490067" y="255028"/>
                </a:lnTo>
                <a:lnTo>
                  <a:pt x="506907" y="255028"/>
                </a:lnTo>
                <a:lnTo>
                  <a:pt x="506907" y="267728"/>
                </a:lnTo>
                <a:lnTo>
                  <a:pt x="494195" y="267728"/>
                </a:lnTo>
                <a:lnTo>
                  <a:pt x="490067" y="255028"/>
                </a:lnTo>
                <a:lnTo>
                  <a:pt x="493547" y="267728"/>
                </a:lnTo>
                <a:lnTo>
                  <a:pt x="479374" y="267728"/>
                </a:lnTo>
                <a:lnTo>
                  <a:pt x="469747" y="255028"/>
                </a:lnTo>
                <a:lnTo>
                  <a:pt x="465099" y="267728"/>
                </a:lnTo>
                <a:lnTo>
                  <a:pt x="474967" y="267728"/>
                </a:lnTo>
                <a:lnTo>
                  <a:pt x="470319" y="280428"/>
                </a:lnTo>
                <a:lnTo>
                  <a:pt x="477583" y="280428"/>
                </a:lnTo>
                <a:lnTo>
                  <a:pt x="468312" y="293128"/>
                </a:lnTo>
                <a:lnTo>
                  <a:pt x="472071" y="293128"/>
                </a:lnTo>
                <a:lnTo>
                  <a:pt x="488708" y="293128"/>
                </a:lnTo>
                <a:lnTo>
                  <a:pt x="486003" y="305828"/>
                </a:lnTo>
                <a:lnTo>
                  <a:pt x="472071" y="293128"/>
                </a:lnTo>
                <a:lnTo>
                  <a:pt x="474091" y="305828"/>
                </a:lnTo>
                <a:lnTo>
                  <a:pt x="480199" y="305828"/>
                </a:lnTo>
                <a:lnTo>
                  <a:pt x="483095" y="318528"/>
                </a:lnTo>
                <a:lnTo>
                  <a:pt x="470319" y="305828"/>
                </a:lnTo>
                <a:lnTo>
                  <a:pt x="472376" y="318528"/>
                </a:lnTo>
                <a:lnTo>
                  <a:pt x="475843" y="318528"/>
                </a:lnTo>
                <a:lnTo>
                  <a:pt x="479310" y="331228"/>
                </a:lnTo>
                <a:lnTo>
                  <a:pt x="469747" y="331228"/>
                </a:lnTo>
                <a:lnTo>
                  <a:pt x="471182" y="343928"/>
                </a:lnTo>
                <a:lnTo>
                  <a:pt x="468655" y="343928"/>
                </a:lnTo>
                <a:lnTo>
                  <a:pt x="463613" y="356628"/>
                </a:lnTo>
                <a:lnTo>
                  <a:pt x="457555" y="356628"/>
                </a:lnTo>
                <a:lnTo>
                  <a:pt x="468579" y="369328"/>
                </a:lnTo>
                <a:lnTo>
                  <a:pt x="462775" y="369328"/>
                </a:lnTo>
                <a:lnTo>
                  <a:pt x="469163" y="382028"/>
                </a:lnTo>
                <a:lnTo>
                  <a:pt x="473811" y="382028"/>
                </a:lnTo>
                <a:lnTo>
                  <a:pt x="474535" y="394728"/>
                </a:lnTo>
                <a:lnTo>
                  <a:pt x="472071" y="394728"/>
                </a:lnTo>
                <a:lnTo>
                  <a:pt x="477291" y="407428"/>
                </a:lnTo>
                <a:lnTo>
                  <a:pt x="476135" y="394728"/>
                </a:lnTo>
                <a:lnTo>
                  <a:pt x="490651" y="394728"/>
                </a:lnTo>
                <a:lnTo>
                  <a:pt x="489483" y="407428"/>
                </a:lnTo>
                <a:lnTo>
                  <a:pt x="480771" y="407428"/>
                </a:lnTo>
                <a:lnTo>
                  <a:pt x="480771" y="636028"/>
                </a:lnTo>
                <a:lnTo>
                  <a:pt x="477291" y="632028"/>
                </a:lnTo>
                <a:lnTo>
                  <a:pt x="477291" y="636028"/>
                </a:lnTo>
                <a:lnTo>
                  <a:pt x="474383" y="636028"/>
                </a:lnTo>
                <a:lnTo>
                  <a:pt x="472211" y="628091"/>
                </a:lnTo>
                <a:lnTo>
                  <a:pt x="477291" y="636028"/>
                </a:lnTo>
                <a:lnTo>
                  <a:pt x="477291" y="632028"/>
                </a:lnTo>
                <a:lnTo>
                  <a:pt x="471436" y="625284"/>
                </a:lnTo>
                <a:lnTo>
                  <a:pt x="470903" y="623328"/>
                </a:lnTo>
                <a:lnTo>
                  <a:pt x="472643" y="623328"/>
                </a:lnTo>
                <a:lnTo>
                  <a:pt x="473811" y="623328"/>
                </a:lnTo>
                <a:lnTo>
                  <a:pt x="480771" y="636028"/>
                </a:lnTo>
                <a:lnTo>
                  <a:pt x="480771" y="407428"/>
                </a:lnTo>
                <a:lnTo>
                  <a:pt x="477291" y="407428"/>
                </a:lnTo>
                <a:lnTo>
                  <a:pt x="476135" y="407428"/>
                </a:lnTo>
                <a:lnTo>
                  <a:pt x="474294" y="420128"/>
                </a:lnTo>
                <a:lnTo>
                  <a:pt x="474103" y="420128"/>
                </a:lnTo>
                <a:lnTo>
                  <a:pt x="471716" y="432828"/>
                </a:lnTo>
                <a:lnTo>
                  <a:pt x="463359" y="432828"/>
                </a:lnTo>
                <a:lnTo>
                  <a:pt x="469138" y="445528"/>
                </a:lnTo>
                <a:lnTo>
                  <a:pt x="478447" y="445528"/>
                </a:lnTo>
                <a:lnTo>
                  <a:pt x="471322" y="458228"/>
                </a:lnTo>
                <a:lnTo>
                  <a:pt x="455803" y="458228"/>
                </a:lnTo>
                <a:lnTo>
                  <a:pt x="454647" y="470928"/>
                </a:lnTo>
                <a:lnTo>
                  <a:pt x="472643" y="470928"/>
                </a:lnTo>
                <a:lnTo>
                  <a:pt x="458711" y="483628"/>
                </a:lnTo>
                <a:lnTo>
                  <a:pt x="456387" y="483628"/>
                </a:lnTo>
                <a:lnTo>
                  <a:pt x="466255" y="496328"/>
                </a:lnTo>
                <a:lnTo>
                  <a:pt x="458127" y="496328"/>
                </a:lnTo>
                <a:lnTo>
                  <a:pt x="462191" y="509028"/>
                </a:lnTo>
                <a:lnTo>
                  <a:pt x="457555" y="509028"/>
                </a:lnTo>
                <a:lnTo>
                  <a:pt x="461035" y="521728"/>
                </a:lnTo>
                <a:lnTo>
                  <a:pt x="452907" y="509028"/>
                </a:lnTo>
                <a:lnTo>
                  <a:pt x="452907" y="521728"/>
                </a:lnTo>
                <a:lnTo>
                  <a:pt x="454647" y="521728"/>
                </a:lnTo>
                <a:lnTo>
                  <a:pt x="456819" y="534428"/>
                </a:lnTo>
                <a:lnTo>
                  <a:pt x="469747" y="534428"/>
                </a:lnTo>
                <a:lnTo>
                  <a:pt x="477291" y="534428"/>
                </a:lnTo>
                <a:lnTo>
                  <a:pt x="473011" y="538899"/>
                </a:lnTo>
                <a:lnTo>
                  <a:pt x="479031" y="547128"/>
                </a:lnTo>
                <a:lnTo>
                  <a:pt x="472643" y="547128"/>
                </a:lnTo>
                <a:lnTo>
                  <a:pt x="471195" y="540778"/>
                </a:lnTo>
                <a:lnTo>
                  <a:pt x="465099" y="547128"/>
                </a:lnTo>
                <a:lnTo>
                  <a:pt x="453923" y="547128"/>
                </a:lnTo>
                <a:lnTo>
                  <a:pt x="452120" y="559828"/>
                </a:lnTo>
                <a:lnTo>
                  <a:pt x="454063" y="559828"/>
                </a:lnTo>
                <a:lnTo>
                  <a:pt x="458711" y="572528"/>
                </a:lnTo>
                <a:lnTo>
                  <a:pt x="468579" y="572528"/>
                </a:lnTo>
                <a:lnTo>
                  <a:pt x="477291" y="585228"/>
                </a:lnTo>
                <a:lnTo>
                  <a:pt x="466839" y="585228"/>
                </a:lnTo>
                <a:lnTo>
                  <a:pt x="468579" y="597928"/>
                </a:lnTo>
                <a:lnTo>
                  <a:pt x="470319" y="597928"/>
                </a:lnTo>
                <a:lnTo>
                  <a:pt x="472071" y="610628"/>
                </a:lnTo>
                <a:lnTo>
                  <a:pt x="480199" y="623328"/>
                </a:lnTo>
                <a:lnTo>
                  <a:pt x="479031" y="623328"/>
                </a:lnTo>
                <a:lnTo>
                  <a:pt x="469163" y="610628"/>
                </a:lnTo>
                <a:lnTo>
                  <a:pt x="472122" y="621423"/>
                </a:lnTo>
                <a:lnTo>
                  <a:pt x="466636" y="615797"/>
                </a:lnTo>
                <a:lnTo>
                  <a:pt x="468845" y="621182"/>
                </a:lnTo>
                <a:lnTo>
                  <a:pt x="470319" y="623328"/>
                </a:lnTo>
                <a:lnTo>
                  <a:pt x="469747" y="623328"/>
                </a:lnTo>
                <a:lnTo>
                  <a:pt x="468845" y="621182"/>
                </a:lnTo>
                <a:lnTo>
                  <a:pt x="466585" y="617893"/>
                </a:lnTo>
                <a:lnTo>
                  <a:pt x="468579" y="623328"/>
                </a:lnTo>
                <a:lnTo>
                  <a:pt x="468299" y="623328"/>
                </a:lnTo>
                <a:lnTo>
                  <a:pt x="468299" y="636028"/>
                </a:lnTo>
                <a:lnTo>
                  <a:pt x="466255" y="636028"/>
                </a:lnTo>
                <a:lnTo>
                  <a:pt x="464515" y="623328"/>
                </a:lnTo>
                <a:lnTo>
                  <a:pt x="465683" y="623328"/>
                </a:lnTo>
                <a:lnTo>
                  <a:pt x="468299" y="636028"/>
                </a:lnTo>
                <a:lnTo>
                  <a:pt x="468299" y="623328"/>
                </a:lnTo>
                <a:lnTo>
                  <a:pt x="467067" y="623328"/>
                </a:lnTo>
                <a:lnTo>
                  <a:pt x="466191" y="619772"/>
                </a:lnTo>
                <a:lnTo>
                  <a:pt x="466839" y="623328"/>
                </a:lnTo>
                <a:lnTo>
                  <a:pt x="466191" y="623328"/>
                </a:lnTo>
                <a:lnTo>
                  <a:pt x="462191" y="611466"/>
                </a:lnTo>
                <a:lnTo>
                  <a:pt x="461619" y="610628"/>
                </a:lnTo>
                <a:lnTo>
                  <a:pt x="460159" y="610628"/>
                </a:lnTo>
                <a:lnTo>
                  <a:pt x="461264" y="615708"/>
                </a:lnTo>
                <a:lnTo>
                  <a:pt x="461314" y="615924"/>
                </a:lnTo>
                <a:lnTo>
                  <a:pt x="463359" y="623328"/>
                </a:lnTo>
                <a:lnTo>
                  <a:pt x="462915" y="623328"/>
                </a:lnTo>
                <a:lnTo>
                  <a:pt x="461314" y="615924"/>
                </a:lnTo>
                <a:lnTo>
                  <a:pt x="459867" y="610628"/>
                </a:lnTo>
                <a:lnTo>
                  <a:pt x="462191" y="623328"/>
                </a:lnTo>
                <a:lnTo>
                  <a:pt x="456971" y="623328"/>
                </a:lnTo>
                <a:lnTo>
                  <a:pt x="456387" y="610628"/>
                </a:lnTo>
                <a:lnTo>
                  <a:pt x="455803" y="623328"/>
                </a:lnTo>
                <a:lnTo>
                  <a:pt x="455231" y="623328"/>
                </a:lnTo>
                <a:lnTo>
                  <a:pt x="455803" y="610628"/>
                </a:lnTo>
                <a:lnTo>
                  <a:pt x="455231" y="610628"/>
                </a:lnTo>
                <a:lnTo>
                  <a:pt x="454647" y="610628"/>
                </a:lnTo>
                <a:lnTo>
                  <a:pt x="451739" y="623328"/>
                </a:lnTo>
                <a:lnTo>
                  <a:pt x="447167" y="623328"/>
                </a:lnTo>
                <a:lnTo>
                  <a:pt x="448475" y="610628"/>
                </a:lnTo>
                <a:lnTo>
                  <a:pt x="446201" y="610628"/>
                </a:lnTo>
                <a:lnTo>
                  <a:pt x="440715" y="623328"/>
                </a:lnTo>
                <a:lnTo>
                  <a:pt x="444779" y="610628"/>
                </a:lnTo>
                <a:lnTo>
                  <a:pt x="436067" y="610628"/>
                </a:lnTo>
                <a:lnTo>
                  <a:pt x="441286" y="597928"/>
                </a:lnTo>
                <a:lnTo>
                  <a:pt x="414870" y="597928"/>
                </a:lnTo>
                <a:lnTo>
                  <a:pt x="407263" y="585228"/>
                </a:lnTo>
                <a:lnTo>
                  <a:pt x="398284" y="585228"/>
                </a:lnTo>
                <a:lnTo>
                  <a:pt x="394843" y="572528"/>
                </a:lnTo>
                <a:lnTo>
                  <a:pt x="398272" y="572528"/>
                </a:lnTo>
                <a:lnTo>
                  <a:pt x="394690" y="559828"/>
                </a:lnTo>
                <a:lnTo>
                  <a:pt x="387870" y="559828"/>
                </a:lnTo>
                <a:lnTo>
                  <a:pt x="389039" y="547128"/>
                </a:lnTo>
                <a:lnTo>
                  <a:pt x="382651" y="559828"/>
                </a:lnTo>
                <a:lnTo>
                  <a:pt x="371144" y="559828"/>
                </a:lnTo>
                <a:lnTo>
                  <a:pt x="383222" y="547128"/>
                </a:lnTo>
                <a:lnTo>
                  <a:pt x="372198" y="547128"/>
                </a:lnTo>
                <a:lnTo>
                  <a:pt x="376262" y="534428"/>
                </a:lnTo>
                <a:lnTo>
                  <a:pt x="369951" y="545045"/>
                </a:lnTo>
                <a:lnTo>
                  <a:pt x="369951" y="559828"/>
                </a:lnTo>
                <a:lnTo>
                  <a:pt x="362508" y="572528"/>
                </a:lnTo>
                <a:lnTo>
                  <a:pt x="357098" y="572528"/>
                </a:lnTo>
                <a:lnTo>
                  <a:pt x="365912" y="559828"/>
                </a:lnTo>
                <a:lnTo>
                  <a:pt x="369951" y="559828"/>
                </a:lnTo>
                <a:lnTo>
                  <a:pt x="369951" y="545045"/>
                </a:lnTo>
                <a:lnTo>
                  <a:pt x="368706" y="547128"/>
                </a:lnTo>
                <a:lnTo>
                  <a:pt x="361162" y="547128"/>
                </a:lnTo>
                <a:lnTo>
                  <a:pt x="361746" y="534428"/>
                </a:lnTo>
                <a:lnTo>
                  <a:pt x="347116" y="534428"/>
                </a:lnTo>
                <a:lnTo>
                  <a:pt x="345490" y="521728"/>
                </a:lnTo>
                <a:lnTo>
                  <a:pt x="349554" y="521728"/>
                </a:lnTo>
                <a:lnTo>
                  <a:pt x="347802" y="509028"/>
                </a:lnTo>
                <a:lnTo>
                  <a:pt x="337350" y="521728"/>
                </a:lnTo>
                <a:lnTo>
                  <a:pt x="339674" y="509028"/>
                </a:lnTo>
                <a:lnTo>
                  <a:pt x="329222" y="509028"/>
                </a:lnTo>
                <a:lnTo>
                  <a:pt x="321678" y="521728"/>
                </a:lnTo>
                <a:lnTo>
                  <a:pt x="322834" y="509028"/>
                </a:lnTo>
                <a:lnTo>
                  <a:pt x="319354" y="509028"/>
                </a:lnTo>
                <a:lnTo>
                  <a:pt x="322834" y="496328"/>
                </a:lnTo>
                <a:lnTo>
                  <a:pt x="319354" y="496328"/>
                </a:lnTo>
                <a:lnTo>
                  <a:pt x="325742" y="483628"/>
                </a:lnTo>
                <a:lnTo>
                  <a:pt x="319938" y="483628"/>
                </a:lnTo>
                <a:lnTo>
                  <a:pt x="321094" y="470928"/>
                </a:lnTo>
                <a:lnTo>
                  <a:pt x="321513" y="470928"/>
                </a:lnTo>
                <a:lnTo>
                  <a:pt x="326326" y="458228"/>
                </a:lnTo>
                <a:lnTo>
                  <a:pt x="306400" y="458228"/>
                </a:lnTo>
                <a:lnTo>
                  <a:pt x="303682" y="445528"/>
                </a:lnTo>
                <a:lnTo>
                  <a:pt x="301358" y="445528"/>
                </a:lnTo>
                <a:lnTo>
                  <a:pt x="310070" y="432828"/>
                </a:lnTo>
                <a:lnTo>
                  <a:pt x="299618" y="432828"/>
                </a:lnTo>
                <a:lnTo>
                  <a:pt x="290322" y="420128"/>
                </a:lnTo>
                <a:lnTo>
                  <a:pt x="294970" y="420128"/>
                </a:lnTo>
                <a:lnTo>
                  <a:pt x="295554" y="407428"/>
                </a:lnTo>
                <a:lnTo>
                  <a:pt x="290690" y="407428"/>
                </a:lnTo>
                <a:lnTo>
                  <a:pt x="288264" y="394728"/>
                </a:lnTo>
                <a:lnTo>
                  <a:pt x="276606" y="394728"/>
                </a:lnTo>
                <a:lnTo>
                  <a:pt x="276504" y="382028"/>
                </a:lnTo>
                <a:lnTo>
                  <a:pt x="285673" y="382028"/>
                </a:lnTo>
                <a:lnTo>
                  <a:pt x="278130" y="369328"/>
                </a:lnTo>
                <a:lnTo>
                  <a:pt x="271157" y="380225"/>
                </a:lnTo>
                <a:lnTo>
                  <a:pt x="274650" y="369328"/>
                </a:lnTo>
                <a:lnTo>
                  <a:pt x="268846" y="369328"/>
                </a:lnTo>
                <a:lnTo>
                  <a:pt x="268846" y="407428"/>
                </a:lnTo>
                <a:lnTo>
                  <a:pt x="259549" y="407428"/>
                </a:lnTo>
                <a:lnTo>
                  <a:pt x="263029" y="394728"/>
                </a:lnTo>
                <a:lnTo>
                  <a:pt x="266522" y="394728"/>
                </a:lnTo>
                <a:lnTo>
                  <a:pt x="268846" y="407428"/>
                </a:lnTo>
                <a:lnTo>
                  <a:pt x="268846" y="369328"/>
                </a:lnTo>
                <a:lnTo>
                  <a:pt x="258965" y="369328"/>
                </a:lnTo>
                <a:lnTo>
                  <a:pt x="263029" y="356628"/>
                </a:lnTo>
                <a:lnTo>
                  <a:pt x="256286" y="365861"/>
                </a:lnTo>
                <a:lnTo>
                  <a:pt x="257378" y="369328"/>
                </a:lnTo>
                <a:lnTo>
                  <a:pt x="253746" y="369328"/>
                </a:lnTo>
                <a:lnTo>
                  <a:pt x="256286" y="365861"/>
                </a:lnTo>
                <a:lnTo>
                  <a:pt x="253377" y="356628"/>
                </a:lnTo>
                <a:lnTo>
                  <a:pt x="263029" y="356628"/>
                </a:lnTo>
                <a:lnTo>
                  <a:pt x="270586" y="356628"/>
                </a:lnTo>
                <a:lnTo>
                  <a:pt x="274066" y="343928"/>
                </a:lnTo>
                <a:lnTo>
                  <a:pt x="261137" y="343928"/>
                </a:lnTo>
                <a:lnTo>
                  <a:pt x="266522" y="331228"/>
                </a:lnTo>
                <a:lnTo>
                  <a:pt x="267093" y="331228"/>
                </a:lnTo>
                <a:lnTo>
                  <a:pt x="270586" y="318528"/>
                </a:lnTo>
                <a:lnTo>
                  <a:pt x="263474" y="318528"/>
                </a:lnTo>
                <a:lnTo>
                  <a:pt x="264706" y="305828"/>
                </a:lnTo>
                <a:lnTo>
                  <a:pt x="249682" y="305828"/>
                </a:lnTo>
                <a:lnTo>
                  <a:pt x="249682" y="686828"/>
                </a:lnTo>
                <a:lnTo>
                  <a:pt x="247942" y="699528"/>
                </a:lnTo>
                <a:lnTo>
                  <a:pt x="246773" y="686828"/>
                </a:lnTo>
                <a:lnTo>
                  <a:pt x="249682" y="686828"/>
                </a:lnTo>
                <a:lnTo>
                  <a:pt x="249682" y="305828"/>
                </a:lnTo>
                <a:lnTo>
                  <a:pt x="245033" y="305828"/>
                </a:lnTo>
                <a:lnTo>
                  <a:pt x="245033" y="369328"/>
                </a:lnTo>
                <a:lnTo>
                  <a:pt x="245033" y="382028"/>
                </a:lnTo>
                <a:lnTo>
                  <a:pt x="238645" y="382028"/>
                </a:lnTo>
                <a:lnTo>
                  <a:pt x="238645" y="369328"/>
                </a:lnTo>
                <a:lnTo>
                  <a:pt x="245033" y="369328"/>
                </a:lnTo>
                <a:lnTo>
                  <a:pt x="245033" y="305828"/>
                </a:lnTo>
                <a:lnTo>
                  <a:pt x="229933" y="305828"/>
                </a:lnTo>
                <a:lnTo>
                  <a:pt x="235165" y="293128"/>
                </a:lnTo>
                <a:lnTo>
                  <a:pt x="225869" y="293128"/>
                </a:lnTo>
                <a:lnTo>
                  <a:pt x="223266" y="280428"/>
                </a:lnTo>
                <a:lnTo>
                  <a:pt x="220713" y="267728"/>
                </a:lnTo>
                <a:lnTo>
                  <a:pt x="218274" y="267728"/>
                </a:lnTo>
                <a:lnTo>
                  <a:pt x="216001" y="255028"/>
                </a:lnTo>
                <a:lnTo>
                  <a:pt x="238061" y="255028"/>
                </a:lnTo>
                <a:lnTo>
                  <a:pt x="245757" y="242328"/>
                </a:lnTo>
                <a:lnTo>
                  <a:pt x="247942" y="242328"/>
                </a:lnTo>
                <a:lnTo>
                  <a:pt x="256070" y="229628"/>
                </a:lnTo>
                <a:lnTo>
                  <a:pt x="250253" y="229628"/>
                </a:lnTo>
                <a:lnTo>
                  <a:pt x="252577" y="216928"/>
                </a:lnTo>
                <a:lnTo>
                  <a:pt x="240969" y="216928"/>
                </a:lnTo>
                <a:lnTo>
                  <a:pt x="249872" y="204228"/>
                </a:lnTo>
                <a:lnTo>
                  <a:pt x="252653" y="204228"/>
                </a:lnTo>
                <a:lnTo>
                  <a:pt x="249097" y="191528"/>
                </a:lnTo>
                <a:lnTo>
                  <a:pt x="226453" y="191528"/>
                </a:lnTo>
                <a:lnTo>
                  <a:pt x="235013" y="178828"/>
                </a:lnTo>
                <a:lnTo>
                  <a:pt x="235737" y="178828"/>
                </a:lnTo>
                <a:lnTo>
                  <a:pt x="243878" y="166128"/>
                </a:lnTo>
                <a:lnTo>
                  <a:pt x="253161" y="166128"/>
                </a:lnTo>
                <a:lnTo>
                  <a:pt x="249097" y="153428"/>
                </a:lnTo>
                <a:lnTo>
                  <a:pt x="236321" y="166128"/>
                </a:lnTo>
                <a:lnTo>
                  <a:pt x="236321" y="157899"/>
                </a:lnTo>
                <a:lnTo>
                  <a:pt x="236905" y="158470"/>
                </a:lnTo>
                <a:lnTo>
                  <a:pt x="236321" y="156438"/>
                </a:lnTo>
                <a:lnTo>
                  <a:pt x="236321" y="153428"/>
                </a:lnTo>
                <a:lnTo>
                  <a:pt x="222402" y="153428"/>
                </a:lnTo>
                <a:lnTo>
                  <a:pt x="215417" y="153428"/>
                </a:lnTo>
                <a:lnTo>
                  <a:pt x="215417" y="242328"/>
                </a:lnTo>
                <a:lnTo>
                  <a:pt x="209613" y="242328"/>
                </a:lnTo>
                <a:lnTo>
                  <a:pt x="209613" y="255028"/>
                </a:lnTo>
                <a:lnTo>
                  <a:pt x="206133" y="267728"/>
                </a:lnTo>
                <a:lnTo>
                  <a:pt x="204393" y="267728"/>
                </a:lnTo>
                <a:lnTo>
                  <a:pt x="204393" y="293128"/>
                </a:lnTo>
                <a:lnTo>
                  <a:pt x="204393" y="305828"/>
                </a:lnTo>
                <a:lnTo>
                  <a:pt x="191249" y="305828"/>
                </a:lnTo>
                <a:lnTo>
                  <a:pt x="194640" y="293128"/>
                </a:lnTo>
                <a:lnTo>
                  <a:pt x="204393" y="293128"/>
                </a:lnTo>
                <a:lnTo>
                  <a:pt x="204393" y="267728"/>
                </a:lnTo>
                <a:lnTo>
                  <a:pt x="198005" y="267728"/>
                </a:lnTo>
                <a:lnTo>
                  <a:pt x="197421" y="255028"/>
                </a:lnTo>
                <a:lnTo>
                  <a:pt x="209613" y="255028"/>
                </a:lnTo>
                <a:lnTo>
                  <a:pt x="209613" y="242328"/>
                </a:lnTo>
                <a:lnTo>
                  <a:pt x="209029" y="242328"/>
                </a:lnTo>
                <a:lnTo>
                  <a:pt x="210197" y="229628"/>
                </a:lnTo>
                <a:lnTo>
                  <a:pt x="215417" y="242328"/>
                </a:lnTo>
                <a:lnTo>
                  <a:pt x="215417" y="153428"/>
                </a:lnTo>
                <a:lnTo>
                  <a:pt x="212521" y="153428"/>
                </a:lnTo>
                <a:lnTo>
                  <a:pt x="218782" y="140728"/>
                </a:lnTo>
                <a:lnTo>
                  <a:pt x="220865" y="140728"/>
                </a:lnTo>
                <a:lnTo>
                  <a:pt x="222402" y="153428"/>
                </a:lnTo>
                <a:lnTo>
                  <a:pt x="227037" y="140728"/>
                </a:lnTo>
                <a:lnTo>
                  <a:pt x="238061" y="140728"/>
                </a:lnTo>
                <a:lnTo>
                  <a:pt x="240969" y="128028"/>
                </a:lnTo>
                <a:lnTo>
                  <a:pt x="240207" y="128028"/>
                </a:lnTo>
                <a:lnTo>
                  <a:pt x="236905" y="115328"/>
                </a:lnTo>
                <a:lnTo>
                  <a:pt x="232651" y="115328"/>
                </a:lnTo>
                <a:lnTo>
                  <a:pt x="229133" y="102628"/>
                </a:lnTo>
                <a:lnTo>
                  <a:pt x="220649" y="102628"/>
                </a:lnTo>
                <a:lnTo>
                  <a:pt x="217741" y="89928"/>
                </a:lnTo>
                <a:lnTo>
                  <a:pt x="226187" y="89928"/>
                </a:lnTo>
                <a:lnTo>
                  <a:pt x="227101" y="77228"/>
                </a:lnTo>
                <a:lnTo>
                  <a:pt x="230746" y="77228"/>
                </a:lnTo>
                <a:lnTo>
                  <a:pt x="235737" y="64528"/>
                </a:lnTo>
                <a:lnTo>
                  <a:pt x="222008" y="64528"/>
                </a:lnTo>
                <a:lnTo>
                  <a:pt x="216293" y="51828"/>
                </a:lnTo>
                <a:lnTo>
                  <a:pt x="222389" y="51828"/>
                </a:lnTo>
                <a:lnTo>
                  <a:pt x="220624" y="39128"/>
                </a:lnTo>
                <a:lnTo>
                  <a:pt x="211658" y="39128"/>
                </a:lnTo>
                <a:lnTo>
                  <a:pt x="210845" y="26428"/>
                </a:lnTo>
                <a:lnTo>
                  <a:pt x="212331" y="26428"/>
                </a:lnTo>
                <a:lnTo>
                  <a:pt x="220065" y="13728"/>
                </a:lnTo>
                <a:lnTo>
                  <a:pt x="204393" y="13728"/>
                </a:lnTo>
                <a:lnTo>
                  <a:pt x="211175" y="1028"/>
                </a:lnTo>
                <a:lnTo>
                  <a:pt x="202069" y="1028"/>
                </a:lnTo>
                <a:lnTo>
                  <a:pt x="202069" y="102628"/>
                </a:lnTo>
                <a:lnTo>
                  <a:pt x="196024" y="115328"/>
                </a:lnTo>
                <a:lnTo>
                  <a:pt x="191033" y="105029"/>
                </a:lnTo>
                <a:lnTo>
                  <a:pt x="191033" y="255028"/>
                </a:lnTo>
                <a:lnTo>
                  <a:pt x="184645" y="255028"/>
                </a:lnTo>
                <a:lnTo>
                  <a:pt x="181749" y="267728"/>
                </a:lnTo>
                <a:lnTo>
                  <a:pt x="189877" y="267728"/>
                </a:lnTo>
                <a:lnTo>
                  <a:pt x="186969" y="280428"/>
                </a:lnTo>
                <a:lnTo>
                  <a:pt x="176517" y="280428"/>
                </a:lnTo>
                <a:lnTo>
                  <a:pt x="176517" y="521728"/>
                </a:lnTo>
                <a:lnTo>
                  <a:pt x="168986" y="521728"/>
                </a:lnTo>
                <a:lnTo>
                  <a:pt x="165481" y="509028"/>
                </a:lnTo>
                <a:lnTo>
                  <a:pt x="173609" y="509028"/>
                </a:lnTo>
                <a:lnTo>
                  <a:pt x="176517" y="521728"/>
                </a:lnTo>
                <a:lnTo>
                  <a:pt x="176517" y="280428"/>
                </a:lnTo>
                <a:lnTo>
                  <a:pt x="171297" y="280428"/>
                </a:lnTo>
                <a:lnTo>
                  <a:pt x="171551" y="267728"/>
                </a:lnTo>
                <a:lnTo>
                  <a:pt x="173393" y="267728"/>
                </a:lnTo>
                <a:lnTo>
                  <a:pt x="175780" y="255028"/>
                </a:lnTo>
                <a:lnTo>
                  <a:pt x="177673" y="255028"/>
                </a:lnTo>
                <a:lnTo>
                  <a:pt x="186385" y="242328"/>
                </a:lnTo>
                <a:lnTo>
                  <a:pt x="191033" y="255028"/>
                </a:lnTo>
                <a:lnTo>
                  <a:pt x="191033" y="105029"/>
                </a:lnTo>
                <a:lnTo>
                  <a:pt x="190728" y="104394"/>
                </a:lnTo>
                <a:lnTo>
                  <a:pt x="190728" y="204228"/>
                </a:lnTo>
                <a:lnTo>
                  <a:pt x="188125" y="216928"/>
                </a:lnTo>
                <a:lnTo>
                  <a:pt x="179997" y="216928"/>
                </a:lnTo>
                <a:lnTo>
                  <a:pt x="179997" y="242328"/>
                </a:lnTo>
                <a:lnTo>
                  <a:pt x="166649" y="242328"/>
                </a:lnTo>
                <a:lnTo>
                  <a:pt x="166065" y="229628"/>
                </a:lnTo>
                <a:lnTo>
                  <a:pt x="153289" y="242328"/>
                </a:lnTo>
                <a:lnTo>
                  <a:pt x="163741" y="242328"/>
                </a:lnTo>
                <a:lnTo>
                  <a:pt x="158064" y="255028"/>
                </a:lnTo>
                <a:lnTo>
                  <a:pt x="153581" y="267728"/>
                </a:lnTo>
                <a:lnTo>
                  <a:pt x="152146" y="267728"/>
                </a:lnTo>
                <a:lnTo>
                  <a:pt x="155613" y="280428"/>
                </a:lnTo>
                <a:lnTo>
                  <a:pt x="138772" y="280428"/>
                </a:lnTo>
                <a:lnTo>
                  <a:pt x="137033" y="267728"/>
                </a:lnTo>
                <a:lnTo>
                  <a:pt x="137033" y="293128"/>
                </a:lnTo>
                <a:lnTo>
                  <a:pt x="132054" y="305828"/>
                </a:lnTo>
                <a:lnTo>
                  <a:pt x="131229" y="303441"/>
                </a:lnTo>
                <a:lnTo>
                  <a:pt x="131229" y="318528"/>
                </a:lnTo>
                <a:lnTo>
                  <a:pt x="126123" y="305828"/>
                </a:lnTo>
                <a:lnTo>
                  <a:pt x="128955" y="305828"/>
                </a:lnTo>
                <a:lnTo>
                  <a:pt x="131229" y="318528"/>
                </a:lnTo>
                <a:lnTo>
                  <a:pt x="131229" y="303441"/>
                </a:lnTo>
                <a:lnTo>
                  <a:pt x="127673" y="293128"/>
                </a:lnTo>
                <a:lnTo>
                  <a:pt x="137033" y="293128"/>
                </a:lnTo>
                <a:lnTo>
                  <a:pt x="137033" y="267728"/>
                </a:lnTo>
                <a:lnTo>
                  <a:pt x="131813" y="267728"/>
                </a:lnTo>
                <a:lnTo>
                  <a:pt x="132969" y="280428"/>
                </a:lnTo>
                <a:lnTo>
                  <a:pt x="130644" y="280428"/>
                </a:lnTo>
                <a:lnTo>
                  <a:pt x="127012" y="267728"/>
                </a:lnTo>
                <a:lnTo>
                  <a:pt x="128104" y="255028"/>
                </a:lnTo>
                <a:lnTo>
                  <a:pt x="131051" y="242328"/>
                </a:lnTo>
                <a:lnTo>
                  <a:pt x="132969" y="229628"/>
                </a:lnTo>
                <a:lnTo>
                  <a:pt x="166065" y="229628"/>
                </a:lnTo>
                <a:lnTo>
                  <a:pt x="177673" y="229628"/>
                </a:lnTo>
                <a:lnTo>
                  <a:pt x="179997" y="242328"/>
                </a:lnTo>
                <a:lnTo>
                  <a:pt x="179997" y="216928"/>
                </a:lnTo>
                <a:lnTo>
                  <a:pt x="171729" y="216928"/>
                </a:lnTo>
                <a:lnTo>
                  <a:pt x="165760" y="204228"/>
                </a:lnTo>
                <a:lnTo>
                  <a:pt x="161417" y="191528"/>
                </a:lnTo>
                <a:lnTo>
                  <a:pt x="172859" y="204228"/>
                </a:lnTo>
                <a:lnTo>
                  <a:pt x="190728" y="204228"/>
                </a:lnTo>
                <a:lnTo>
                  <a:pt x="190728" y="104394"/>
                </a:lnTo>
                <a:lnTo>
                  <a:pt x="189877" y="102628"/>
                </a:lnTo>
                <a:lnTo>
                  <a:pt x="202069" y="102628"/>
                </a:lnTo>
                <a:lnTo>
                  <a:pt x="202069" y="1028"/>
                </a:lnTo>
                <a:lnTo>
                  <a:pt x="165481" y="1028"/>
                </a:lnTo>
                <a:lnTo>
                  <a:pt x="165481" y="13728"/>
                </a:lnTo>
                <a:lnTo>
                  <a:pt x="165481" y="26428"/>
                </a:lnTo>
                <a:lnTo>
                  <a:pt x="157353" y="26428"/>
                </a:lnTo>
                <a:lnTo>
                  <a:pt x="157353" y="13728"/>
                </a:lnTo>
                <a:lnTo>
                  <a:pt x="165481" y="13728"/>
                </a:lnTo>
                <a:lnTo>
                  <a:pt x="165481" y="1028"/>
                </a:lnTo>
                <a:lnTo>
                  <a:pt x="143421" y="1028"/>
                </a:lnTo>
                <a:lnTo>
                  <a:pt x="143421" y="153428"/>
                </a:lnTo>
                <a:lnTo>
                  <a:pt x="134924" y="153428"/>
                </a:lnTo>
                <a:lnTo>
                  <a:pt x="135013" y="140728"/>
                </a:lnTo>
                <a:lnTo>
                  <a:pt x="141681" y="140728"/>
                </a:lnTo>
                <a:lnTo>
                  <a:pt x="143421" y="153428"/>
                </a:lnTo>
                <a:lnTo>
                  <a:pt x="143421" y="1028"/>
                </a:lnTo>
                <a:lnTo>
                  <a:pt x="119037" y="1028"/>
                </a:lnTo>
                <a:lnTo>
                  <a:pt x="119037" y="255028"/>
                </a:lnTo>
                <a:lnTo>
                  <a:pt x="119037" y="267728"/>
                </a:lnTo>
                <a:lnTo>
                  <a:pt x="110324" y="267728"/>
                </a:lnTo>
                <a:lnTo>
                  <a:pt x="108585" y="255028"/>
                </a:lnTo>
                <a:lnTo>
                  <a:pt x="119037" y="255028"/>
                </a:lnTo>
                <a:lnTo>
                  <a:pt x="119037" y="1028"/>
                </a:lnTo>
                <a:lnTo>
                  <a:pt x="103352" y="1028"/>
                </a:lnTo>
                <a:lnTo>
                  <a:pt x="103352" y="318528"/>
                </a:lnTo>
                <a:lnTo>
                  <a:pt x="99872" y="318528"/>
                </a:lnTo>
                <a:lnTo>
                  <a:pt x="102781" y="305828"/>
                </a:lnTo>
                <a:lnTo>
                  <a:pt x="103352" y="318528"/>
                </a:lnTo>
                <a:lnTo>
                  <a:pt x="103352" y="1028"/>
                </a:lnTo>
                <a:lnTo>
                  <a:pt x="0" y="1028"/>
                </a:lnTo>
                <a:lnTo>
                  <a:pt x="6883" y="13728"/>
                </a:lnTo>
                <a:lnTo>
                  <a:pt x="12776" y="13728"/>
                </a:lnTo>
                <a:lnTo>
                  <a:pt x="17805" y="26428"/>
                </a:lnTo>
                <a:lnTo>
                  <a:pt x="22059" y="39128"/>
                </a:lnTo>
                <a:lnTo>
                  <a:pt x="20764" y="39128"/>
                </a:lnTo>
                <a:lnTo>
                  <a:pt x="21488" y="51828"/>
                </a:lnTo>
                <a:lnTo>
                  <a:pt x="11036" y="51828"/>
                </a:lnTo>
                <a:lnTo>
                  <a:pt x="14719" y="64528"/>
                </a:lnTo>
                <a:lnTo>
                  <a:pt x="15684" y="64528"/>
                </a:lnTo>
                <a:lnTo>
                  <a:pt x="17081" y="77228"/>
                </a:lnTo>
                <a:lnTo>
                  <a:pt x="17995" y="77228"/>
                </a:lnTo>
                <a:lnTo>
                  <a:pt x="15684" y="89928"/>
                </a:lnTo>
                <a:lnTo>
                  <a:pt x="23228" y="77228"/>
                </a:lnTo>
                <a:lnTo>
                  <a:pt x="37160" y="77228"/>
                </a:lnTo>
                <a:lnTo>
                  <a:pt x="40652" y="64528"/>
                </a:lnTo>
                <a:lnTo>
                  <a:pt x="47612" y="64528"/>
                </a:lnTo>
                <a:lnTo>
                  <a:pt x="47028" y="77228"/>
                </a:lnTo>
                <a:lnTo>
                  <a:pt x="37960" y="77228"/>
                </a:lnTo>
                <a:lnTo>
                  <a:pt x="45478" y="89928"/>
                </a:lnTo>
                <a:lnTo>
                  <a:pt x="29032" y="89928"/>
                </a:lnTo>
                <a:lnTo>
                  <a:pt x="27876" y="102628"/>
                </a:lnTo>
                <a:lnTo>
                  <a:pt x="22059" y="102628"/>
                </a:lnTo>
                <a:lnTo>
                  <a:pt x="37160" y="115328"/>
                </a:lnTo>
                <a:lnTo>
                  <a:pt x="33858" y="115328"/>
                </a:lnTo>
                <a:lnTo>
                  <a:pt x="40500" y="128028"/>
                </a:lnTo>
                <a:lnTo>
                  <a:pt x="45618" y="128028"/>
                </a:lnTo>
                <a:lnTo>
                  <a:pt x="45288" y="140728"/>
                </a:lnTo>
                <a:lnTo>
                  <a:pt x="38328" y="140728"/>
                </a:lnTo>
                <a:lnTo>
                  <a:pt x="38900" y="153428"/>
                </a:lnTo>
                <a:lnTo>
                  <a:pt x="39484" y="153428"/>
                </a:lnTo>
                <a:lnTo>
                  <a:pt x="43548" y="166128"/>
                </a:lnTo>
                <a:lnTo>
                  <a:pt x="48196" y="153428"/>
                </a:lnTo>
                <a:lnTo>
                  <a:pt x="62814" y="153428"/>
                </a:lnTo>
                <a:lnTo>
                  <a:pt x="62712" y="166128"/>
                </a:lnTo>
                <a:lnTo>
                  <a:pt x="65608" y="166128"/>
                </a:lnTo>
                <a:lnTo>
                  <a:pt x="62712" y="178828"/>
                </a:lnTo>
                <a:lnTo>
                  <a:pt x="52908" y="178828"/>
                </a:lnTo>
                <a:lnTo>
                  <a:pt x="55638" y="191528"/>
                </a:lnTo>
                <a:lnTo>
                  <a:pt x="63868" y="191528"/>
                </a:lnTo>
                <a:lnTo>
                  <a:pt x="60972" y="204228"/>
                </a:lnTo>
                <a:lnTo>
                  <a:pt x="60020" y="204228"/>
                </a:lnTo>
                <a:lnTo>
                  <a:pt x="62699" y="216928"/>
                </a:lnTo>
                <a:lnTo>
                  <a:pt x="47028" y="216928"/>
                </a:lnTo>
                <a:lnTo>
                  <a:pt x="52247" y="229628"/>
                </a:lnTo>
                <a:lnTo>
                  <a:pt x="59080" y="229628"/>
                </a:lnTo>
                <a:lnTo>
                  <a:pt x="64833" y="242328"/>
                </a:lnTo>
                <a:lnTo>
                  <a:pt x="72580" y="242328"/>
                </a:lnTo>
                <a:lnTo>
                  <a:pt x="68262" y="255028"/>
                </a:lnTo>
                <a:lnTo>
                  <a:pt x="61544" y="255028"/>
                </a:lnTo>
                <a:lnTo>
                  <a:pt x="62217" y="267728"/>
                </a:lnTo>
                <a:lnTo>
                  <a:pt x="71589" y="267728"/>
                </a:lnTo>
                <a:lnTo>
                  <a:pt x="77812" y="280428"/>
                </a:lnTo>
                <a:lnTo>
                  <a:pt x="69100" y="280428"/>
                </a:lnTo>
                <a:lnTo>
                  <a:pt x="72580" y="293128"/>
                </a:lnTo>
                <a:lnTo>
                  <a:pt x="83616" y="293128"/>
                </a:lnTo>
                <a:lnTo>
                  <a:pt x="77470" y="305828"/>
                </a:lnTo>
                <a:lnTo>
                  <a:pt x="78473" y="305828"/>
                </a:lnTo>
                <a:lnTo>
                  <a:pt x="82448" y="318528"/>
                </a:lnTo>
                <a:lnTo>
                  <a:pt x="89712" y="318528"/>
                </a:lnTo>
                <a:lnTo>
                  <a:pt x="89636" y="331228"/>
                </a:lnTo>
                <a:lnTo>
                  <a:pt x="79552" y="331228"/>
                </a:lnTo>
                <a:lnTo>
                  <a:pt x="87096" y="343928"/>
                </a:lnTo>
                <a:lnTo>
                  <a:pt x="95224" y="331228"/>
                </a:lnTo>
                <a:lnTo>
                  <a:pt x="101028" y="331228"/>
                </a:lnTo>
                <a:lnTo>
                  <a:pt x="94640" y="343928"/>
                </a:lnTo>
                <a:lnTo>
                  <a:pt x="112649" y="343928"/>
                </a:lnTo>
                <a:lnTo>
                  <a:pt x="112649" y="356628"/>
                </a:lnTo>
                <a:lnTo>
                  <a:pt x="96393" y="356628"/>
                </a:lnTo>
                <a:lnTo>
                  <a:pt x="96393" y="369328"/>
                </a:lnTo>
                <a:lnTo>
                  <a:pt x="103936" y="369328"/>
                </a:lnTo>
                <a:lnTo>
                  <a:pt x="106768" y="369328"/>
                </a:lnTo>
                <a:lnTo>
                  <a:pt x="106032" y="382028"/>
                </a:lnTo>
                <a:lnTo>
                  <a:pt x="101612" y="382028"/>
                </a:lnTo>
                <a:lnTo>
                  <a:pt x="99288" y="394728"/>
                </a:lnTo>
                <a:lnTo>
                  <a:pt x="98132" y="394728"/>
                </a:lnTo>
                <a:lnTo>
                  <a:pt x="96964" y="407428"/>
                </a:lnTo>
                <a:lnTo>
                  <a:pt x="122516" y="407428"/>
                </a:lnTo>
                <a:lnTo>
                  <a:pt x="123672" y="420128"/>
                </a:lnTo>
                <a:lnTo>
                  <a:pt x="111480" y="420128"/>
                </a:lnTo>
                <a:lnTo>
                  <a:pt x="108585" y="432828"/>
                </a:lnTo>
                <a:lnTo>
                  <a:pt x="100469" y="432828"/>
                </a:lnTo>
                <a:lnTo>
                  <a:pt x="88823" y="445528"/>
                </a:lnTo>
                <a:lnTo>
                  <a:pt x="93395" y="445528"/>
                </a:lnTo>
                <a:lnTo>
                  <a:pt x="99580" y="458228"/>
                </a:lnTo>
                <a:lnTo>
                  <a:pt x="95669" y="458228"/>
                </a:lnTo>
                <a:lnTo>
                  <a:pt x="94361" y="470928"/>
                </a:lnTo>
                <a:lnTo>
                  <a:pt x="104521" y="470928"/>
                </a:lnTo>
                <a:lnTo>
                  <a:pt x="94068" y="483628"/>
                </a:lnTo>
                <a:lnTo>
                  <a:pt x="99720" y="483628"/>
                </a:lnTo>
                <a:lnTo>
                  <a:pt x="100672" y="496328"/>
                </a:lnTo>
                <a:lnTo>
                  <a:pt x="105219" y="496328"/>
                </a:lnTo>
                <a:lnTo>
                  <a:pt x="105092" y="509028"/>
                </a:lnTo>
                <a:lnTo>
                  <a:pt x="110324" y="509028"/>
                </a:lnTo>
                <a:lnTo>
                  <a:pt x="105232" y="521728"/>
                </a:lnTo>
                <a:lnTo>
                  <a:pt x="122758" y="521728"/>
                </a:lnTo>
                <a:lnTo>
                  <a:pt x="114973" y="534428"/>
                </a:lnTo>
                <a:lnTo>
                  <a:pt x="144005" y="534428"/>
                </a:lnTo>
                <a:lnTo>
                  <a:pt x="144576" y="547128"/>
                </a:lnTo>
                <a:lnTo>
                  <a:pt x="144297" y="559828"/>
                </a:lnTo>
                <a:lnTo>
                  <a:pt x="145313" y="559828"/>
                </a:lnTo>
                <a:lnTo>
                  <a:pt x="149948" y="572528"/>
                </a:lnTo>
                <a:lnTo>
                  <a:pt x="156197" y="572528"/>
                </a:lnTo>
                <a:lnTo>
                  <a:pt x="152133" y="585228"/>
                </a:lnTo>
                <a:lnTo>
                  <a:pt x="158496" y="585228"/>
                </a:lnTo>
                <a:lnTo>
                  <a:pt x="165265" y="572528"/>
                </a:lnTo>
                <a:lnTo>
                  <a:pt x="177673" y="572528"/>
                </a:lnTo>
                <a:lnTo>
                  <a:pt x="170307" y="585228"/>
                </a:lnTo>
                <a:lnTo>
                  <a:pt x="167005" y="585228"/>
                </a:lnTo>
                <a:lnTo>
                  <a:pt x="164604" y="597928"/>
                </a:lnTo>
                <a:lnTo>
                  <a:pt x="159677" y="597928"/>
                </a:lnTo>
                <a:lnTo>
                  <a:pt x="166649" y="610628"/>
                </a:lnTo>
                <a:lnTo>
                  <a:pt x="169329" y="610628"/>
                </a:lnTo>
                <a:lnTo>
                  <a:pt x="175361" y="597928"/>
                </a:lnTo>
                <a:lnTo>
                  <a:pt x="176784" y="610628"/>
                </a:lnTo>
                <a:lnTo>
                  <a:pt x="179425" y="610628"/>
                </a:lnTo>
                <a:lnTo>
                  <a:pt x="178841" y="623328"/>
                </a:lnTo>
                <a:lnTo>
                  <a:pt x="199161" y="623328"/>
                </a:lnTo>
                <a:lnTo>
                  <a:pt x="204965" y="623328"/>
                </a:lnTo>
                <a:lnTo>
                  <a:pt x="209613" y="610628"/>
                </a:lnTo>
                <a:lnTo>
                  <a:pt x="210781" y="623328"/>
                </a:lnTo>
                <a:lnTo>
                  <a:pt x="218909" y="610628"/>
                </a:lnTo>
                <a:lnTo>
                  <a:pt x="211937" y="623328"/>
                </a:lnTo>
                <a:lnTo>
                  <a:pt x="213677" y="623328"/>
                </a:lnTo>
                <a:lnTo>
                  <a:pt x="212521" y="636028"/>
                </a:lnTo>
                <a:lnTo>
                  <a:pt x="197421" y="636028"/>
                </a:lnTo>
                <a:lnTo>
                  <a:pt x="199161" y="623328"/>
                </a:lnTo>
                <a:lnTo>
                  <a:pt x="192443" y="636028"/>
                </a:lnTo>
                <a:lnTo>
                  <a:pt x="182321" y="636028"/>
                </a:lnTo>
                <a:lnTo>
                  <a:pt x="182905" y="648728"/>
                </a:lnTo>
                <a:lnTo>
                  <a:pt x="205257" y="648728"/>
                </a:lnTo>
                <a:lnTo>
                  <a:pt x="199148" y="661428"/>
                </a:lnTo>
                <a:lnTo>
                  <a:pt x="209029" y="661428"/>
                </a:lnTo>
                <a:lnTo>
                  <a:pt x="213194" y="674128"/>
                </a:lnTo>
                <a:lnTo>
                  <a:pt x="219189" y="661428"/>
                </a:lnTo>
                <a:lnTo>
                  <a:pt x="223888" y="661428"/>
                </a:lnTo>
                <a:lnTo>
                  <a:pt x="224129" y="674128"/>
                </a:lnTo>
                <a:lnTo>
                  <a:pt x="217157" y="674128"/>
                </a:lnTo>
                <a:lnTo>
                  <a:pt x="222529" y="686828"/>
                </a:lnTo>
                <a:lnTo>
                  <a:pt x="233997" y="686828"/>
                </a:lnTo>
                <a:lnTo>
                  <a:pt x="232257" y="699528"/>
                </a:lnTo>
                <a:lnTo>
                  <a:pt x="238747" y="699528"/>
                </a:lnTo>
                <a:lnTo>
                  <a:pt x="242354" y="712228"/>
                </a:lnTo>
                <a:lnTo>
                  <a:pt x="244094" y="712228"/>
                </a:lnTo>
                <a:lnTo>
                  <a:pt x="245033" y="724928"/>
                </a:lnTo>
                <a:lnTo>
                  <a:pt x="250837" y="724928"/>
                </a:lnTo>
                <a:lnTo>
                  <a:pt x="250253" y="737628"/>
                </a:lnTo>
                <a:lnTo>
                  <a:pt x="256070" y="724928"/>
                </a:lnTo>
                <a:lnTo>
                  <a:pt x="272110" y="724928"/>
                </a:lnTo>
                <a:lnTo>
                  <a:pt x="277761" y="737628"/>
                </a:lnTo>
                <a:lnTo>
                  <a:pt x="278130" y="737628"/>
                </a:lnTo>
                <a:lnTo>
                  <a:pt x="274650" y="750328"/>
                </a:lnTo>
                <a:lnTo>
                  <a:pt x="278091" y="750328"/>
                </a:lnTo>
                <a:lnTo>
                  <a:pt x="284810" y="737628"/>
                </a:lnTo>
                <a:lnTo>
                  <a:pt x="291490" y="737628"/>
                </a:lnTo>
                <a:lnTo>
                  <a:pt x="289166" y="750328"/>
                </a:lnTo>
                <a:lnTo>
                  <a:pt x="297294" y="750328"/>
                </a:lnTo>
                <a:lnTo>
                  <a:pt x="305422" y="763028"/>
                </a:lnTo>
                <a:lnTo>
                  <a:pt x="308317" y="763028"/>
                </a:lnTo>
                <a:lnTo>
                  <a:pt x="306006" y="775728"/>
                </a:lnTo>
                <a:lnTo>
                  <a:pt x="324142" y="775728"/>
                </a:lnTo>
                <a:lnTo>
                  <a:pt x="322478" y="788428"/>
                </a:lnTo>
                <a:lnTo>
                  <a:pt x="321576" y="788428"/>
                </a:lnTo>
                <a:lnTo>
                  <a:pt x="322262" y="801128"/>
                </a:lnTo>
                <a:lnTo>
                  <a:pt x="323418" y="801128"/>
                </a:lnTo>
                <a:lnTo>
                  <a:pt x="333870" y="788428"/>
                </a:lnTo>
                <a:lnTo>
                  <a:pt x="337934" y="788428"/>
                </a:lnTo>
                <a:lnTo>
                  <a:pt x="330974" y="801128"/>
                </a:lnTo>
                <a:lnTo>
                  <a:pt x="341998" y="788428"/>
                </a:lnTo>
                <a:lnTo>
                  <a:pt x="335610" y="801128"/>
                </a:lnTo>
                <a:lnTo>
                  <a:pt x="350126" y="801128"/>
                </a:lnTo>
                <a:lnTo>
                  <a:pt x="347230" y="813828"/>
                </a:lnTo>
                <a:lnTo>
                  <a:pt x="354952" y="813828"/>
                </a:lnTo>
                <a:lnTo>
                  <a:pt x="353174" y="826528"/>
                </a:lnTo>
                <a:lnTo>
                  <a:pt x="356514" y="826528"/>
                </a:lnTo>
                <a:lnTo>
                  <a:pt x="360006" y="813828"/>
                </a:lnTo>
                <a:lnTo>
                  <a:pt x="361746" y="813828"/>
                </a:lnTo>
                <a:lnTo>
                  <a:pt x="360006" y="826528"/>
                </a:lnTo>
                <a:lnTo>
                  <a:pt x="371030" y="826528"/>
                </a:lnTo>
                <a:lnTo>
                  <a:pt x="365810" y="839228"/>
                </a:lnTo>
                <a:lnTo>
                  <a:pt x="384746" y="839228"/>
                </a:lnTo>
                <a:lnTo>
                  <a:pt x="391350" y="851928"/>
                </a:lnTo>
                <a:lnTo>
                  <a:pt x="390194" y="839228"/>
                </a:lnTo>
                <a:lnTo>
                  <a:pt x="397738" y="826528"/>
                </a:lnTo>
                <a:lnTo>
                  <a:pt x="400646" y="826528"/>
                </a:lnTo>
                <a:lnTo>
                  <a:pt x="395414" y="839228"/>
                </a:lnTo>
                <a:lnTo>
                  <a:pt x="402971" y="826528"/>
                </a:lnTo>
                <a:lnTo>
                  <a:pt x="405295" y="826528"/>
                </a:lnTo>
                <a:lnTo>
                  <a:pt x="398322" y="839228"/>
                </a:lnTo>
                <a:lnTo>
                  <a:pt x="400646" y="839228"/>
                </a:lnTo>
                <a:lnTo>
                  <a:pt x="398907" y="851928"/>
                </a:lnTo>
                <a:lnTo>
                  <a:pt x="398183" y="851928"/>
                </a:lnTo>
                <a:lnTo>
                  <a:pt x="399745" y="864628"/>
                </a:lnTo>
                <a:lnTo>
                  <a:pt x="404126" y="851928"/>
                </a:lnTo>
                <a:lnTo>
                  <a:pt x="402971" y="864628"/>
                </a:lnTo>
                <a:lnTo>
                  <a:pt x="424446" y="864628"/>
                </a:lnTo>
                <a:lnTo>
                  <a:pt x="429094" y="851928"/>
                </a:lnTo>
                <a:lnTo>
                  <a:pt x="439547" y="851928"/>
                </a:lnTo>
                <a:lnTo>
                  <a:pt x="442455" y="864628"/>
                </a:lnTo>
                <a:lnTo>
                  <a:pt x="453478" y="864628"/>
                </a:lnTo>
                <a:lnTo>
                  <a:pt x="457555" y="851928"/>
                </a:lnTo>
                <a:lnTo>
                  <a:pt x="454647" y="864628"/>
                </a:lnTo>
                <a:lnTo>
                  <a:pt x="461035" y="864628"/>
                </a:lnTo>
                <a:lnTo>
                  <a:pt x="455231" y="877328"/>
                </a:lnTo>
                <a:lnTo>
                  <a:pt x="465683" y="877328"/>
                </a:lnTo>
                <a:lnTo>
                  <a:pt x="477875" y="864628"/>
                </a:lnTo>
                <a:lnTo>
                  <a:pt x="488835" y="864628"/>
                </a:lnTo>
                <a:lnTo>
                  <a:pt x="492429" y="877328"/>
                </a:lnTo>
                <a:lnTo>
                  <a:pt x="495871" y="877328"/>
                </a:lnTo>
                <a:lnTo>
                  <a:pt x="499389" y="890028"/>
                </a:lnTo>
                <a:lnTo>
                  <a:pt x="515620" y="890028"/>
                </a:lnTo>
                <a:lnTo>
                  <a:pt x="519099" y="877328"/>
                </a:lnTo>
                <a:lnTo>
                  <a:pt x="527227" y="877328"/>
                </a:lnTo>
                <a:lnTo>
                  <a:pt x="519099" y="890028"/>
                </a:lnTo>
                <a:lnTo>
                  <a:pt x="548716" y="890028"/>
                </a:lnTo>
                <a:lnTo>
                  <a:pt x="550456" y="902728"/>
                </a:lnTo>
                <a:lnTo>
                  <a:pt x="560908" y="902728"/>
                </a:lnTo>
                <a:lnTo>
                  <a:pt x="562063" y="902728"/>
                </a:lnTo>
                <a:lnTo>
                  <a:pt x="562648" y="902728"/>
                </a:lnTo>
                <a:lnTo>
                  <a:pt x="563803" y="896378"/>
                </a:lnTo>
                <a:lnTo>
                  <a:pt x="565543" y="890028"/>
                </a:lnTo>
                <a:lnTo>
                  <a:pt x="564388" y="893203"/>
                </a:lnTo>
                <a:lnTo>
                  <a:pt x="564972" y="890028"/>
                </a:lnTo>
                <a:lnTo>
                  <a:pt x="565543" y="890028"/>
                </a:lnTo>
                <a:lnTo>
                  <a:pt x="570191" y="890028"/>
                </a:lnTo>
                <a:lnTo>
                  <a:pt x="569607" y="902728"/>
                </a:lnTo>
                <a:lnTo>
                  <a:pt x="567867" y="902728"/>
                </a:lnTo>
                <a:lnTo>
                  <a:pt x="565543" y="915428"/>
                </a:lnTo>
                <a:lnTo>
                  <a:pt x="563803" y="915428"/>
                </a:lnTo>
                <a:lnTo>
                  <a:pt x="564388" y="928128"/>
                </a:lnTo>
                <a:lnTo>
                  <a:pt x="570217" y="928128"/>
                </a:lnTo>
                <a:lnTo>
                  <a:pt x="580059" y="915428"/>
                </a:lnTo>
                <a:lnTo>
                  <a:pt x="587743" y="915428"/>
                </a:lnTo>
                <a:lnTo>
                  <a:pt x="587032" y="928128"/>
                </a:lnTo>
                <a:lnTo>
                  <a:pt x="585876" y="928128"/>
                </a:lnTo>
                <a:lnTo>
                  <a:pt x="589356" y="940828"/>
                </a:lnTo>
                <a:lnTo>
                  <a:pt x="592836" y="940828"/>
                </a:lnTo>
                <a:lnTo>
                  <a:pt x="596900" y="953528"/>
                </a:lnTo>
                <a:lnTo>
                  <a:pt x="603288" y="953528"/>
                </a:lnTo>
                <a:lnTo>
                  <a:pt x="606780" y="953528"/>
                </a:lnTo>
                <a:lnTo>
                  <a:pt x="603872" y="966228"/>
                </a:lnTo>
                <a:lnTo>
                  <a:pt x="607936" y="966228"/>
                </a:lnTo>
                <a:lnTo>
                  <a:pt x="609028" y="978928"/>
                </a:lnTo>
                <a:lnTo>
                  <a:pt x="616648" y="978928"/>
                </a:lnTo>
                <a:lnTo>
                  <a:pt x="617232" y="991628"/>
                </a:lnTo>
                <a:lnTo>
                  <a:pt x="623608" y="978928"/>
                </a:lnTo>
                <a:lnTo>
                  <a:pt x="623036" y="991628"/>
                </a:lnTo>
                <a:lnTo>
                  <a:pt x="633488" y="978928"/>
                </a:lnTo>
                <a:lnTo>
                  <a:pt x="631164" y="991628"/>
                </a:lnTo>
                <a:lnTo>
                  <a:pt x="645680" y="991628"/>
                </a:lnTo>
                <a:lnTo>
                  <a:pt x="639457" y="1004328"/>
                </a:lnTo>
                <a:lnTo>
                  <a:pt x="647420" y="1004328"/>
                </a:lnTo>
                <a:lnTo>
                  <a:pt x="641616" y="1017028"/>
                </a:lnTo>
                <a:lnTo>
                  <a:pt x="649160" y="1017028"/>
                </a:lnTo>
                <a:lnTo>
                  <a:pt x="654964" y="1004328"/>
                </a:lnTo>
                <a:lnTo>
                  <a:pt x="653656" y="1017028"/>
                </a:lnTo>
                <a:lnTo>
                  <a:pt x="664527" y="1017028"/>
                </a:lnTo>
                <a:lnTo>
                  <a:pt x="659612" y="1029728"/>
                </a:lnTo>
                <a:lnTo>
                  <a:pt x="679361" y="1029728"/>
                </a:lnTo>
                <a:lnTo>
                  <a:pt x="687870" y="1042428"/>
                </a:lnTo>
                <a:lnTo>
                  <a:pt x="699033" y="1042428"/>
                </a:lnTo>
                <a:lnTo>
                  <a:pt x="703745" y="1055128"/>
                </a:lnTo>
                <a:lnTo>
                  <a:pt x="702119" y="1055128"/>
                </a:lnTo>
                <a:lnTo>
                  <a:pt x="707301" y="1067828"/>
                </a:lnTo>
                <a:lnTo>
                  <a:pt x="717677" y="1067828"/>
                </a:lnTo>
                <a:lnTo>
                  <a:pt x="717092" y="1080528"/>
                </a:lnTo>
                <a:lnTo>
                  <a:pt x="722325" y="1067828"/>
                </a:lnTo>
                <a:lnTo>
                  <a:pt x="725449" y="1067828"/>
                </a:lnTo>
                <a:lnTo>
                  <a:pt x="732624" y="1055128"/>
                </a:lnTo>
                <a:lnTo>
                  <a:pt x="737641" y="1055128"/>
                </a:lnTo>
                <a:lnTo>
                  <a:pt x="737057" y="1067828"/>
                </a:lnTo>
                <a:lnTo>
                  <a:pt x="735482" y="1067828"/>
                </a:lnTo>
                <a:lnTo>
                  <a:pt x="733933" y="1069873"/>
                </a:lnTo>
                <a:lnTo>
                  <a:pt x="733933" y="1080528"/>
                </a:lnTo>
                <a:lnTo>
                  <a:pt x="735101" y="1080528"/>
                </a:lnTo>
                <a:lnTo>
                  <a:pt x="738581" y="1067828"/>
                </a:lnTo>
                <a:lnTo>
                  <a:pt x="742645" y="1080528"/>
                </a:lnTo>
                <a:lnTo>
                  <a:pt x="770521" y="1080528"/>
                </a:lnTo>
                <a:lnTo>
                  <a:pt x="765314" y="1093228"/>
                </a:lnTo>
                <a:lnTo>
                  <a:pt x="764717" y="1093228"/>
                </a:lnTo>
                <a:lnTo>
                  <a:pt x="761809" y="1105928"/>
                </a:lnTo>
                <a:lnTo>
                  <a:pt x="768197" y="1105928"/>
                </a:lnTo>
                <a:lnTo>
                  <a:pt x="770521" y="1093228"/>
                </a:lnTo>
                <a:lnTo>
                  <a:pt x="782713" y="1093228"/>
                </a:lnTo>
                <a:lnTo>
                  <a:pt x="776909" y="1105928"/>
                </a:lnTo>
                <a:lnTo>
                  <a:pt x="784453" y="1105928"/>
                </a:lnTo>
                <a:lnTo>
                  <a:pt x="783869" y="1093228"/>
                </a:lnTo>
                <a:lnTo>
                  <a:pt x="791425" y="1093228"/>
                </a:lnTo>
                <a:lnTo>
                  <a:pt x="793737" y="1080528"/>
                </a:lnTo>
                <a:lnTo>
                  <a:pt x="795489" y="1093228"/>
                </a:lnTo>
                <a:lnTo>
                  <a:pt x="804189" y="1093228"/>
                </a:lnTo>
                <a:lnTo>
                  <a:pt x="802449" y="1105928"/>
                </a:lnTo>
                <a:lnTo>
                  <a:pt x="810006" y="1105928"/>
                </a:lnTo>
                <a:lnTo>
                  <a:pt x="806958" y="1115453"/>
                </a:lnTo>
                <a:lnTo>
                  <a:pt x="811745" y="1105928"/>
                </a:lnTo>
                <a:lnTo>
                  <a:pt x="811161" y="1118628"/>
                </a:lnTo>
                <a:lnTo>
                  <a:pt x="813193" y="1118628"/>
                </a:lnTo>
                <a:lnTo>
                  <a:pt x="815517" y="1105928"/>
                </a:lnTo>
                <a:lnTo>
                  <a:pt x="816965" y="1118628"/>
                </a:lnTo>
                <a:lnTo>
                  <a:pt x="830326" y="1118628"/>
                </a:lnTo>
                <a:lnTo>
                  <a:pt x="826808" y="1131328"/>
                </a:lnTo>
                <a:lnTo>
                  <a:pt x="853770" y="1131328"/>
                </a:lnTo>
                <a:lnTo>
                  <a:pt x="853795" y="1144028"/>
                </a:lnTo>
                <a:lnTo>
                  <a:pt x="875030" y="1144028"/>
                </a:lnTo>
                <a:lnTo>
                  <a:pt x="871550" y="1156728"/>
                </a:lnTo>
                <a:lnTo>
                  <a:pt x="887222" y="1156728"/>
                </a:lnTo>
                <a:lnTo>
                  <a:pt x="885482" y="1169428"/>
                </a:lnTo>
                <a:lnTo>
                  <a:pt x="898842" y="1169428"/>
                </a:lnTo>
                <a:lnTo>
                  <a:pt x="905230" y="1156728"/>
                </a:lnTo>
                <a:lnTo>
                  <a:pt x="904062" y="1156728"/>
                </a:lnTo>
                <a:lnTo>
                  <a:pt x="906386" y="1144028"/>
                </a:lnTo>
                <a:lnTo>
                  <a:pt x="909294" y="1144028"/>
                </a:lnTo>
                <a:lnTo>
                  <a:pt x="906970" y="1156728"/>
                </a:lnTo>
                <a:lnTo>
                  <a:pt x="912190" y="1156728"/>
                </a:lnTo>
                <a:lnTo>
                  <a:pt x="911618" y="1169428"/>
                </a:lnTo>
                <a:lnTo>
                  <a:pt x="906970" y="1169428"/>
                </a:lnTo>
                <a:lnTo>
                  <a:pt x="908126" y="1182128"/>
                </a:lnTo>
                <a:lnTo>
                  <a:pt x="911618" y="1182128"/>
                </a:lnTo>
                <a:lnTo>
                  <a:pt x="914514" y="1169428"/>
                </a:lnTo>
                <a:lnTo>
                  <a:pt x="919162" y="1169428"/>
                </a:lnTo>
                <a:lnTo>
                  <a:pt x="920318" y="1156728"/>
                </a:lnTo>
                <a:lnTo>
                  <a:pt x="923226" y="1156728"/>
                </a:lnTo>
                <a:lnTo>
                  <a:pt x="923226" y="1169428"/>
                </a:lnTo>
                <a:lnTo>
                  <a:pt x="929754" y="1169428"/>
                </a:lnTo>
                <a:lnTo>
                  <a:pt x="933246" y="1156728"/>
                </a:lnTo>
                <a:lnTo>
                  <a:pt x="935418" y="1156728"/>
                </a:lnTo>
                <a:lnTo>
                  <a:pt x="933094" y="1169428"/>
                </a:lnTo>
                <a:lnTo>
                  <a:pt x="936002" y="1169428"/>
                </a:lnTo>
                <a:lnTo>
                  <a:pt x="940066" y="1156728"/>
                </a:lnTo>
                <a:lnTo>
                  <a:pt x="941806" y="1156728"/>
                </a:lnTo>
                <a:lnTo>
                  <a:pt x="938898" y="1169428"/>
                </a:lnTo>
                <a:lnTo>
                  <a:pt x="940066" y="1169428"/>
                </a:lnTo>
                <a:lnTo>
                  <a:pt x="938898" y="1182128"/>
                </a:lnTo>
                <a:lnTo>
                  <a:pt x="941806" y="1182128"/>
                </a:lnTo>
                <a:lnTo>
                  <a:pt x="945286" y="1194828"/>
                </a:lnTo>
                <a:lnTo>
                  <a:pt x="945286" y="1182128"/>
                </a:lnTo>
                <a:lnTo>
                  <a:pt x="959827" y="1182128"/>
                </a:lnTo>
                <a:lnTo>
                  <a:pt x="958062" y="1194828"/>
                </a:lnTo>
                <a:lnTo>
                  <a:pt x="959231" y="1194828"/>
                </a:lnTo>
                <a:lnTo>
                  <a:pt x="957478" y="1207528"/>
                </a:lnTo>
                <a:lnTo>
                  <a:pt x="960335" y="1194828"/>
                </a:lnTo>
                <a:lnTo>
                  <a:pt x="961555" y="1207528"/>
                </a:lnTo>
                <a:lnTo>
                  <a:pt x="963206" y="1207528"/>
                </a:lnTo>
                <a:lnTo>
                  <a:pt x="967359" y="1194828"/>
                </a:lnTo>
                <a:lnTo>
                  <a:pt x="966190" y="1207528"/>
                </a:lnTo>
                <a:lnTo>
                  <a:pt x="967359" y="1207528"/>
                </a:lnTo>
                <a:lnTo>
                  <a:pt x="968222" y="1201178"/>
                </a:lnTo>
                <a:lnTo>
                  <a:pt x="969098" y="1194828"/>
                </a:lnTo>
                <a:lnTo>
                  <a:pt x="975487" y="1194828"/>
                </a:lnTo>
                <a:lnTo>
                  <a:pt x="980135" y="1207528"/>
                </a:lnTo>
                <a:lnTo>
                  <a:pt x="989418" y="1207528"/>
                </a:lnTo>
                <a:lnTo>
                  <a:pt x="994943" y="1194828"/>
                </a:lnTo>
                <a:lnTo>
                  <a:pt x="999655" y="1194828"/>
                </a:lnTo>
                <a:lnTo>
                  <a:pt x="1004036" y="1182128"/>
                </a:lnTo>
                <a:lnTo>
                  <a:pt x="1010323" y="1182128"/>
                </a:lnTo>
                <a:lnTo>
                  <a:pt x="1009738" y="1194828"/>
                </a:lnTo>
                <a:lnTo>
                  <a:pt x="1012063" y="1194828"/>
                </a:lnTo>
                <a:lnTo>
                  <a:pt x="1012063" y="1207528"/>
                </a:lnTo>
                <a:lnTo>
                  <a:pt x="1014971" y="1207528"/>
                </a:lnTo>
                <a:lnTo>
                  <a:pt x="1017295" y="1194828"/>
                </a:lnTo>
                <a:lnTo>
                  <a:pt x="1014971" y="1194828"/>
                </a:lnTo>
                <a:lnTo>
                  <a:pt x="1020191" y="1182128"/>
                </a:lnTo>
                <a:lnTo>
                  <a:pt x="1029779" y="1194828"/>
                </a:lnTo>
                <a:lnTo>
                  <a:pt x="1031227" y="1194828"/>
                </a:lnTo>
                <a:lnTo>
                  <a:pt x="1058519" y="1194828"/>
                </a:lnTo>
                <a:lnTo>
                  <a:pt x="1055001" y="1207528"/>
                </a:lnTo>
                <a:lnTo>
                  <a:pt x="1052131" y="1220228"/>
                </a:lnTo>
                <a:lnTo>
                  <a:pt x="1051001" y="1232928"/>
                </a:lnTo>
                <a:lnTo>
                  <a:pt x="1052715" y="1245628"/>
                </a:lnTo>
                <a:lnTo>
                  <a:pt x="1060259" y="1232928"/>
                </a:lnTo>
                <a:lnTo>
                  <a:pt x="1060259" y="1243088"/>
                </a:lnTo>
                <a:lnTo>
                  <a:pt x="1062583" y="1232928"/>
                </a:lnTo>
                <a:lnTo>
                  <a:pt x="1061999" y="1245628"/>
                </a:lnTo>
                <a:lnTo>
                  <a:pt x="1062583" y="1245628"/>
                </a:lnTo>
                <a:lnTo>
                  <a:pt x="1070419" y="1234198"/>
                </a:lnTo>
                <a:lnTo>
                  <a:pt x="1070127" y="1232928"/>
                </a:lnTo>
                <a:lnTo>
                  <a:pt x="1071295" y="1232928"/>
                </a:lnTo>
                <a:lnTo>
                  <a:pt x="1075359" y="1232928"/>
                </a:lnTo>
                <a:lnTo>
                  <a:pt x="1073607" y="1245628"/>
                </a:lnTo>
                <a:lnTo>
                  <a:pt x="1081747" y="1245628"/>
                </a:lnTo>
                <a:lnTo>
                  <a:pt x="1084643" y="1232928"/>
                </a:lnTo>
                <a:lnTo>
                  <a:pt x="1086281" y="1245628"/>
                </a:lnTo>
                <a:lnTo>
                  <a:pt x="1091095" y="1245628"/>
                </a:lnTo>
                <a:lnTo>
                  <a:pt x="1090447" y="1258328"/>
                </a:lnTo>
                <a:lnTo>
                  <a:pt x="1092200" y="1245628"/>
                </a:lnTo>
                <a:lnTo>
                  <a:pt x="1098181" y="1245628"/>
                </a:lnTo>
                <a:lnTo>
                  <a:pt x="1101051" y="1258328"/>
                </a:lnTo>
                <a:lnTo>
                  <a:pt x="1104569" y="1258328"/>
                </a:lnTo>
                <a:lnTo>
                  <a:pt x="1104392" y="1271028"/>
                </a:lnTo>
                <a:lnTo>
                  <a:pt x="1109281" y="1258328"/>
                </a:lnTo>
                <a:lnTo>
                  <a:pt x="1119733" y="1258328"/>
                </a:lnTo>
                <a:lnTo>
                  <a:pt x="1125296" y="1245628"/>
                </a:lnTo>
                <a:lnTo>
                  <a:pt x="1124712" y="1258328"/>
                </a:lnTo>
                <a:lnTo>
                  <a:pt x="1126451" y="1258328"/>
                </a:lnTo>
                <a:lnTo>
                  <a:pt x="1128191" y="1271028"/>
                </a:lnTo>
                <a:lnTo>
                  <a:pt x="1130503" y="1258328"/>
                </a:lnTo>
                <a:lnTo>
                  <a:pt x="1133640" y="1245628"/>
                </a:lnTo>
                <a:lnTo>
                  <a:pt x="1140637" y="1245628"/>
                </a:lnTo>
                <a:lnTo>
                  <a:pt x="1138859" y="1258328"/>
                </a:lnTo>
                <a:lnTo>
                  <a:pt x="1143876" y="1258328"/>
                </a:lnTo>
                <a:lnTo>
                  <a:pt x="1143876" y="1245628"/>
                </a:lnTo>
                <a:lnTo>
                  <a:pt x="1144968" y="1258328"/>
                </a:lnTo>
                <a:lnTo>
                  <a:pt x="1146073" y="1258328"/>
                </a:lnTo>
                <a:lnTo>
                  <a:pt x="1146187" y="1271028"/>
                </a:lnTo>
                <a:lnTo>
                  <a:pt x="1148029" y="1258328"/>
                </a:lnTo>
                <a:lnTo>
                  <a:pt x="1155192" y="1258328"/>
                </a:lnTo>
                <a:lnTo>
                  <a:pt x="1155700" y="1271028"/>
                </a:lnTo>
                <a:lnTo>
                  <a:pt x="1154899" y="1271028"/>
                </a:lnTo>
                <a:lnTo>
                  <a:pt x="1160132" y="1283728"/>
                </a:lnTo>
                <a:lnTo>
                  <a:pt x="1158963" y="1258328"/>
                </a:lnTo>
                <a:lnTo>
                  <a:pt x="1164120" y="1258328"/>
                </a:lnTo>
                <a:lnTo>
                  <a:pt x="1163561" y="1271028"/>
                </a:lnTo>
                <a:lnTo>
                  <a:pt x="1167676" y="1271028"/>
                </a:lnTo>
                <a:lnTo>
                  <a:pt x="1171740" y="1258328"/>
                </a:lnTo>
                <a:lnTo>
                  <a:pt x="1187297" y="1258328"/>
                </a:lnTo>
                <a:lnTo>
                  <a:pt x="1191488" y="1245628"/>
                </a:lnTo>
                <a:lnTo>
                  <a:pt x="1191488" y="1258328"/>
                </a:lnTo>
                <a:lnTo>
                  <a:pt x="1192060" y="1258328"/>
                </a:lnTo>
                <a:lnTo>
                  <a:pt x="1192174" y="1243088"/>
                </a:lnTo>
                <a:lnTo>
                  <a:pt x="1192644" y="1232928"/>
                </a:lnTo>
                <a:lnTo>
                  <a:pt x="1196124" y="1232928"/>
                </a:lnTo>
                <a:lnTo>
                  <a:pt x="1195743" y="1241399"/>
                </a:lnTo>
                <a:lnTo>
                  <a:pt x="1197292" y="1232928"/>
                </a:lnTo>
                <a:lnTo>
                  <a:pt x="1197229" y="1245628"/>
                </a:lnTo>
                <a:lnTo>
                  <a:pt x="1195552" y="1245628"/>
                </a:lnTo>
                <a:lnTo>
                  <a:pt x="1195743" y="1241399"/>
                </a:lnTo>
                <a:lnTo>
                  <a:pt x="1194968" y="1245628"/>
                </a:lnTo>
                <a:lnTo>
                  <a:pt x="1194269" y="1245628"/>
                </a:lnTo>
                <a:lnTo>
                  <a:pt x="1193228" y="1258328"/>
                </a:lnTo>
                <a:lnTo>
                  <a:pt x="1198448" y="1245628"/>
                </a:lnTo>
                <a:lnTo>
                  <a:pt x="1204252" y="1232928"/>
                </a:lnTo>
                <a:lnTo>
                  <a:pt x="1207160" y="1245628"/>
                </a:lnTo>
                <a:lnTo>
                  <a:pt x="1201521" y="1245628"/>
                </a:lnTo>
                <a:lnTo>
                  <a:pt x="1202512" y="1258328"/>
                </a:lnTo>
                <a:lnTo>
                  <a:pt x="1195743" y="1258328"/>
                </a:lnTo>
                <a:lnTo>
                  <a:pt x="1196124" y="1271028"/>
                </a:lnTo>
                <a:lnTo>
                  <a:pt x="1211808" y="1271028"/>
                </a:lnTo>
                <a:lnTo>
                  <a:pt x="1213548" y="1258328"/>
                </a:lnTo>
                <a:lnTo>
                  <a:pt x="1221968" y="1258328"/>
                </a:lnTo>
                <a:lnTo>
                  <a:pt x="1224330" y="1271028"/>
                </a:lnTo>
                <a:lnTo>
                  <a:pt x="1228648" y="1271028"/>
                </a:lnTo>
                <a:lnTo>
                  <a:pt x="1230249" y="1258328"/>
                </a:lnTo>
                <a:lnTo>
                  <a:pt x="1231912" y="1258328"/>
                </a:lnTo>
                <a:lnTo>
                  <a:pt x="1234109" y="1245628"/>
                </a:lnTo>
                <a:lnTo>
                  <a:pt x="1237361" y="1258328"/>
                </a:lnTo>
                <a:lnTo>
                  <a:pt x="1235036" y="1271028"/>
                </a:lnTo>
                <a:lnTo>
                  <a:pt x="1238808" y="1271028"/>
                </a:lnTo>
                <a:lnTo>
                  <a:pt x="1240840" y="1258328"/>
                </a:lnTo>
                <a:lnTo>
                  <a:pt x="1241996" y="1258328"/>
                </a:lnTo>
                <a:lnTo>
                  <a:pt x="1244561" y="1271028"/>
                </a:lnTo>
                <a:lnTo>
                  <a:pt x="1245920" y="1258328"/>
                </a:lnTo>
                <a:lnTo>
                  <a:pt x="1248968" y="1258328"/>
                </a:lnTo>
                <a:lnTo>
                  <a:pt x="1249553" y="1271028"/>
                </a:lnTo>
                <a:lnTo>
                  <a:pt x="1255306" y="1271028"/>
                </a:lnTo>
                <a:lnTo>
                  <a:pt x="1261237" y="1258328"/>
                </a:lnTo>
                <a:lnTo>
                  <a:pt x="1271612" y="1258328"/>
                </a:lnTo>
                <a:lnTo>
                  <a:pt x="1273352" y="1271028"/>
                </a:lnTo>
                <a:lnTo>
                  <a:pt x="1281379" y="1258328"/>
                </a:lnTo>
                <a:lnTo>
                  <a:pt x="1289685" y="1271028"/>
                </a:lnTo>
                <a:lnTo>
                  <a:pt x="1306449" y="1271028"/>
                </a:lnTo>
                <a:lnTo>
                  <a:pt x="1309941" y="1258328"/>
                </a:lnTo>
                <a:lnTo>
                  <a:pt x="1311097" y="1258328"/>
                </a:lnTo>
                <a:lnTo>
                  <a:pt x="1315745" y="1258328"/>
                </a:lnTo>
                <a:lnTo>
                  <a:pt x="1314704" y="1269619"/>
                </a:lnTo>
                <a:lnTo>
                  <a:pt x="1311097" y="1258328"/>
                </a:lnTo>
                <a:lnTo>
                  <a:pt x="1311681" y="1271028"/>
                </a:lnTo>
                <a:lnTo>
                  <a:pt x="1314577" y="1271028"/>
                </a:lnTo>
                <a:lnTo>
                  <a:pt x="1315161" y="1271028"/>
                </a:lnTo>
                <a:lnTo>
                  <a:pt x="1314919" y="1270279"/>
                </a:lnTo>
                <a:lnTo>
                  <a:pt x="1320215" y="1258328"/>
                </a:lnTo>
                <a:lnTo>
                  <a:pt x="1326997" y="1258328"/>
                </a:lnTo>
                <a:lnTo>
                  <a:pt x="1334096" y="1245628"/>
                </a:lnTo>
                <a:lnTo>
                  <a:pt x="1340713" y="1258328"/>
                </a:lnTo>
                <a:lnTo>
                  <a:pt x="1342974" y="1258328"/>
                </a:lnTo>
                <a:lnTo>
                  <a:pt x="1344777" y="1245628"/>
                </a:lnTo>
                <a:lnTo>
                  <a:pt x="1379613" y="1245628"/>
                </a:lnTo>
                <a:lnTo>
                  <a:pt x="1385417" y="1258328"/>
                </a:lnTo>
                <a:lnTo>
                  <a:pt x="1387132" y="1245628"/>
                </a:lnTo>
                <a:lnTo>
                  <a:pt x="1395133" y="1245628"/>
                </a:lnTo>
                <a:lnTo>
                  <a:pt x="1395869" y="1232928"/>
                </a:lnTo>
                <a:lnTo>
                  <a:pt x="1400810" y="1245628"/>
                </a:lnTo>
                <a:lnTo>
                  <a:pt x="1403997" y="1245628"/>
                </a:lnTo>
                <a:lnTo>
                  <a:pt x="1407629" y="1258328"/>
                </a:lnTo>
                <a:lnTo>
                  <a:pt x="1416773" y="1258328"/>
                </a:lnTo>
                <a:lnTo>
                  <a:pt x="1415618" y="1245628"/>
                </a:lnTo>
                <a:lnTo>
                  <a:pt x="1418513" y="1245628"/>
                </a:lnTo>
                <a:lnTo>
                  <a:pt x="1420837" y="1258328"/>
                </a:lnTo>
                <a:lnTo>
                  <a:pt x="1423162" y="1245628"/>
                </a:lnTo>
                <a:lnTo>
                  <a:pt x="1427810" y="1258328"/>
                </a:lnTo>
                <a:lnTo>
                  <a:pt x="1430134" y="1245628"/>
                </a:lnTo>
                <a:lnTo>
                  <a:pt x="1437817" y="1245628"/>
                </a:lnTo>
                <a:lnTo>
                  <a:pt x="1440002" y="1258328"/>
                </a:lnTo>
                <a:lnTo>
                  <a:pt x="1449285" y="1245628"/>
                </a:lnTo>
                <a:lnTo>
                  <a:pt x="1449857" y="1245628"/>
                </a:lnTo>
                <a:lnTo>
                  <a:pt x="1451025" y="1258328"/>
                </a:lnTo>
                <a:lnTo>
                  <a:pt x="1452206" y="1258328"/>
                </a:lnTo>
                <a:lnTo>
                  <a:pt x="1453934" y="1245628"/>
                </a:lnTo>
                <a:lnTo>
                  <a:pt x="1493418" y="1245628"/>
                </a:lnTo>
                <a:lnTo>
                  <a:pt x="1489354" y="1232928"/>
                </a:lnTo>
                <a:lnTo>
                  <a:pt x="1488770" y="1232928"/>
                </a:lnTo>
                <a:lnTo>
                  <a:pt x="1488935" y="1231125"/>
                </a:lnTo>
                <a:lnTo>
                  <a:pt x="1486446" y="1220228"/>
                </a:lnTo>
                <a:lnTo>
                  <a:pt x="1488770" y="1220228"/>
                </a:lnTo>
                <a:lnTo>
                  <a:pt x="1489671" y="1223060"/>
                </a:lnTo>
                <a:lnTo>
                  <a:pt x="1489938" y="1220228"/>
                </a:lnTo>
                <a:lnTo>
                  <a:pt x="1493418" y="1220228"/>
                </a:lnTo>
                <a:lnTo>
                  <a:pt x="1495742" y="1232928"/>
                </a:lnTo>
                <a:lnTo>
                  <a:pt x="1498066" y="1232928"/>
                </a:lnTo>
                <a:lnTo>
                  <a:pt x="1499222" y="1245628"/>
                </a:lnTo>
                <a:lnTo>
                  <a:pt x="1518970" y="1245628"/>
                </a:lnTo>
                <a:lnTo>
                  <a:pt x="1521866" y="1232928"/>
                </a:lnTo>
                <a:lnTo>
                  <a:pt x="1529422" y="1232928"/>
                </a:lnTo>
                <a:lnTo>
                  <a:pt x="1526514" y="1220228"/>
                </a:lnTo>
                <a:lnTo>
                  <a:pt x="1552638" y="1220228"/>
                </a:lnTo>
                <a:lnTo>
                  <a:pt x="1553806" y="1220228"/>
                </a:lnTo>
                <a:lnTo>
                  <a:pt x="1553349" y="1218819"/>
                </a:lnTo>
                <a:lnTo>
                  <a:pt x="1559026" y="1207528"/>
                </a:lnTo>
                <a:lnTo>
                  <a:pt x="1557870" y="1220228"/>
                </a:lnTo>
                <a:lnTo>
                  <a:pt x="1567154" y="1220228"/>
                </a:lnTo>
                <a:lnTo>
                  <a:pt x="1574711" y="1207528"/>
                </a:lnTo>
                <a:lnTo>
                  <a:pt x="1572387" y="1194828"/>
                </a:lnTo>
                <a:lnTo>
                  <a:pt x="1575295" y="1194828"/>
                </a:lnTo>
                <a:lnTo>
                  <a:pt x="1576451" y="1207528"/>
                </a:lnTo>
                <a:lnTo>
                  <a:pt x="1579613" y="1194828"/>
                </a:lnTo>
                <a:lnTo>
                  <a:pt x="1590090" y="1194828"/>
                </a:lnTo>
                <a:lnTo>
                  <a:pt x="1596186" y="1207528"/>
                </a:lnTo>
                <a:lnTo>
                  <a:pt x="1611287" y="1207528"/>
                </a:lnTo>
                <a:lnTo>
                  <a:pt x="1612455" y="1194828"/>
                </a:lnTo>
                <a:lnTo>
                  <a:pt x="1617675" y="1182128"/>
                </a:lnTo>
                <a:lnTo>
                  <a:pt x="1622323" y="1182128"/>
                </a:lnTo>
                <a:lnTo>
                  <a:pt x="1617675" y="1194828"/>
                </a:lnTo>
                <a:lnTo>
                  <a:pt x="1638655" y="1194828"/>
                </a:lnTo>
                <a:lnTo>
                  <a:pt x="1642643" y="1182128"/>
                </a:lnTo>
                <a:lnTo>
                  <a:pt x="1653159" y="1194828"/>
                </a:lnTo>
                <a:lnTo>
                  <a:pt x="1661007" y="1194828"/>
                </a:lnTo>
                <a:lnTo>
                  <a:pt x="1668526" y="1182128"/>
                </a:lnTo>
                <a:lnTo>
                  <a:pt x="1675155" y="1182128"/>
                </a:lnTo>
                <a:lnTo>
                  <a:pt x="1674583" y="1169428"/>
                </a:lnTo>
                <a:lnTo>
                  <a:pt x="1676908" y="1175778"/>
                </a:lnTo>
                <a:lnTo>
                  <a:pt x="1676908" y="1169428"/>
                </a:lnTo>
                <a:lnTo>
                  <a:pt x="1737283" y="1169428"/>
                </a:lnTo>
                <a:lnTo>
                  <a:pt x="1738896" y="1156728"/>
                </a:lnTo>
                <a:lnTo>
                  <a:pt x="1736204" y="1144028"/>
                </a:lnTo>
                <a:lnTo>
                  <a:pt x="1740776" y="1144028"/>
                </a:lnTo>
                <a:lnTo>
                  <a:pt x="1744256" y="1156728"/>
                </a:lnTo>
                <a:lnTo>
                  <a:pt x="1745996" y="1144028"/>
                </a:lnTo>
                <a:lnTo>
                  <a:pt x="1757616" y="1144028"/>
                </a:lnTo>
                <a:lnTo>
                  <a:pt x="1760512" y="1131328"/>
                </a:lnTo>
                <a:lnTo>
                  <a:pt x="1773872" y="1131328"/>
                </a:lnTo>
                <a:lnTo>
                  <a:pt x="1777352" y="1118628"/>
                </a:lnTo>
                <a:lnTo>
                  <a:pt x="1777936" y="1118628"/>
                </a:lnTo>
                <a:lnTo>
                  <a:pt x="1779676" y="1131328"/>
                </a:lnTo>
                <a:lnTo>
                  <a:pt x="1785632" y="1131328"/>
                </a:lnTo>
                <a:lnTo>
                  <a:pt x="1786356" y="1118628"/>
                </a:lnTo>
                <a:lnTo>
                  <a:pt x="1788388" y="1118628"/>
                </a:lnTo>
                <a:lnTo>
                  <a:pt x="1791284" y="1131328"/>
                </a:lnTo>
                <a:lnTo>
                  <a:pt x="1793760" y="1118628"/>
                </a:lnTo>
                <a:lnTo>
                  <a:pt x="1806968" y="1118628"/>
                </a:lnTo>
                <a:lnTo>
                  <a:pt x="1800580" y="1105928"/>
                </a:lnTo>
                <a:lnTo>
                  <a:pt x="1807552" y="1118628"/>
                </a:lnTo>
                <a:lnTo>
                  <a:pt x="1806968" y="1105928"/>
                </a:lnTo>
                <a:lnTo>
                  <a:pt x="1813979" y="1105928"/>
                </a:lnTo>
                <a:lnTo>
                  <a:pt x="1816912" y="1093228"/>
                </a:lnTo>
                <a:lnTo>
                  <a:pt x="1836000" y="1093228"/>
                </a:lnTo>
                <a:lnTo>
                  <a:pt x="1838325" y="1105928"/>
                </a:lnTo>
                <a:lnTo>
                  <a:pt x="1841804" y="1093228"/>
                </a:lnTo>
                <a:lnTo>
                  <a:pt x="1842973" y="1093228"/>
                </a:lnTo>
                <a:lnTo>
                  <a:pt x="1837740" y="1080528"/>
                </a:lnTo>
                <a:lnTo>
                  <a:pt x="1845868" y="1093228"/>
                </a:lnTo>
                <a:lnTo>
                  <a:pt x="1847037" y="1093228"/>
                </a:lnTo>
                <a:lnTo>
                  <a:pt x="1849348" y="1080528"/>
                </a:lnTo>
                <a:lnTo>
                  <a:pt x="1862340" y="1080528"/>
                </a:lnTo>
                <a:lnTo>
                  <a:pt x="1866404" y="1067828"/>
                </a:lnTo>
                <a:lnTo>
                  <a:pt x="1870811" y="1055128"/>
                </a:lnTo>
                <a:lnTo>
                  <a:pt x="1877949" y="1055128"/>
                </a:lnTo>
                <a:lnTo>
                  <a:pt x="1875624" y="1067828"/>
                </a:lnTo>
                <a:lnTo>
                  <a:pt x="1878952" y="1067828"/>
                </a:lnTo>
                <a:lnTo>
                  <a:pt x="1880273" y="1055128"/>
                </a:lnTo>
                <a:lnTo>
                  <a:pt x="1882686" y="1055128"/>
                </a:lnTo>
                <a:lnTo>
                  <a:pt x="1888261" y="1042428"/>
                </a:lnTo>
                <a:lnTo>
                  <a:pt x="1891741" y="1042428"/>
                </a:lnTo>
                <a:lnTo>
                  <a:pt x="1891157" y="1055128"/>
                </a:lnTo>
                <a:lnTo>
                  <a:pt x="1896033" y="1055128"/>
                </a:lnTo>
                <a:lnTo>
                  <a:pt x="1901685" y="1042428"/>
                </a:lnTo>
                <a:lnTo>
                  <a:pt x="1907006" y="1042428"/>
                </a:lnTo>
                <a:lnTo>
                  <a:pt x="1910321" y="1029728"/>
                </a:lnTo>
                <a:lnTo>
                  <a:pt x="1906574" y="1029728"/>
                </a:lnTo>
                <a:lnTo>
                  <a:pt x="1904009" y="1017028"/>
                </a:lnTo>
                <a:lnTo>
                  <a:pt x="1902421" y="1017028"/>
                </a:lnTo>
                <a:lnTo>
                  <a:pt x="1900453" y="1004328"/>
                </a:lnTo>
                <a:lnTo>
                  <a:pt x="1906587" y="1017028"/>
                </a:lnTo>
                <a:lnTo>
                  <a:pt x="1915388" y="1017028"/>
                </a:lnTo>
                <a:lnTo>
                  <a:pt x="1921383" y="1027709"/>
                </a:lnTo>
                <a:lnTo>
                  <a:pt x="1918449" y="1017028"/>
                </a:lnTo>
                <a:lnTo>
                  <a:pt x="1920773" y="1017028"/>
                </a:lnTo>
                <a:lnTo>
                  <a:pt x="1923097" y="1029728"/>
                </a:lnTo>
                <a:lnTo>
                  <a:pt x="1924837" y="1029728"/>
                </a:lnTo>
                <a:lnTo>
                  <a:pt x="1927745" y="1017028"/>
                </a:lnTo>
                <a:lnTo>
                  <a:pt x="1925421" y="1004328"/>
                </a:lnTo>
                <a:lnTo>
                  <a:pt x="1932381" y="1004328"/>
                </a:lnTo>
                <a:lnTo>
                  <a:pt x="1933879" y="1015199"/>
                </a:lnTo>
                <a:lnTo>
                  <a:pt x="1935835" y="1004328"/>
                </a:lnTo>
                <a:lnTo>
                  <a:pt x="1936597" y="1004328"/>
                </a:lnTo>
                <a:lnTo>
                  <a:pt x="1938451" y="991628"/>
                </a:lnTo>
                <a:lnTo>
                  <a:pt x="1948218" y="991628"/>
                </a:lnTo>
                <a:lnTo>
                  <a:pt x="1950745" y="1004328"/>
                </a:lnTo>
                <a:lnTo>
                  <a:pt x="1959102" y="1004328"/>
                </a:lnTo>
                <a:lnTo>
                  <a:pt x="1953285" y="991628"/>
                </a:lnTo>
                <a:lnTo>
                  <a:pt x="1956777" y="991628"/>
                </a:lnTo>
                <a:lnTo>
                  <a:pt x="1953285" y="978928"/>
                </a:lnTo>
                <a:lnTo>
                  <a:pt x="1958517" y="978928"/>
                </a:lnTo>
                <a:lnTo>
                  <a:pt x="1957349" y="966228"/>
                </a:lnTo>
                <a:lnTo>
                  <a:pt x="1963166" y="966228"/>
                </a:lnTo>
                <a:lnTo>
                  <a:pt x="1961997" y="953528"/>
                </a:lnTo>
                <a:lnTo>
                  <a:pt x="1966645" y="966228"/>
                </a:lnTo>
                <a:lnTo>
                  <a:pt x="1970125" y="966228"/>
                </a:lnTo>
                <a:lnTo>
                  <a:pt x="1975358" y="978928"/>
                </a:lnTo>
                <a:lnTo>
                  <a:pt x="1977682" y="978928"/>
                </a:lnTo>
                <a:lnTo>
                  <a:pt x="1976285" y="966228"/>
                </a:lnTo>
                <a:lnTo>
                  <a:pt x="1979396" y="966228"/>
                </a:lnTo>
                <a:lnTo>
                  <a:pt x="1977682" y="953528"/>
                </a:lnTo>
                <a:lnTo>
                  <a:pt x="1978837" y="953528"/>
                </a:lnTo>
                <a:lnTo>
                  <a:pt x="1983486" y="966228"/>
                </a:lnTo>
                <a:lnTo>
                  <a:pt x="1984641" y="966228"/>
                </a:lnTo>
                <a:lnTo>
                  <a:pt x="1979993" y="953528"/>
                </a:lnTo>
                <a:lnTo>
                  <a:pt x="1984641" y="953528"/>
                </a:lnTo>
                <a:lnTo>
                  <a:pt x="1987550" y="966228"/>
                </a:lnTo>
                <a:lnTo>
                  <a:pt x="1988248" y="966228"/>
                </a:lnTo>
                <a:lnTo>
                  <a:pt x="1984857" y="953528"/>
                </a:lnTo>
                <a:lnTo>
                  <a:pt x="1993938" y="953528"/>
                </a:lnTo>
                <a:lnTo>
                  <a:pt x="1992769" y="940828"/>
                </a:lnTo>
                <a:lnTo>
                  <a:pt x="2000897" y="940828"/>
                </a:lnTo>
                <a:lnTo>
                  <a:pt x="2005088" y="953528"/>
                </a:lnTo>
                <a:lnTo>
                  <a:pt x="2011095" y="953528"/>
                </a:lnTo>
                <a:lnTo>
                  <a:pt x="2013165" y="940828"/>
                </a:lnTo>
                <a:lnTo>
                  <a:pt x="2015794" y="940828"/>
                </a:lnTo>
                <a:lnTo>
                  <a:pt x="2020646" y="928128"/>
                </a:lnTo>
                <a:lnTo>
                  <a:pt x="2038057" y="928128"/>
                </a:lnTo>
                <a:lnTo>
                  <a:pt x="2038057" y="915428"/>
                </a:lnTo>
                <a:lnTo>
                  <a:pt x="2056638" y="915428"/>
                </a:lnTo>
                <a:lnTo>
                  <a:pt x="2054326" y="902728"/>
                </a:lnTo>
                <a:lnTo>
                  <a:pt x="2063965" y="902728"/>
                </a:lnTo>
                <a:lnTo>
                  <a:pt x="2067458" y="890028"/>
                </a:lnTo>
                <a:lnTo>
                  <a:pt x="2082774" y="890028"/>
                </a:lnTo>
                <a:lnTo>
                  <a:pt x="2086254" y="877328"/>
                </a:lnTo>
                <a:lnTo>
                  <a:pt x="2084514" y="864628"/>
                </a:lnTo>
                <a:lnTo>
                  <a:pt x="2086254" y="864628"/>
                </a:lnTo>
                <a:lnTo>
                  <a:pt x="2083930" y="851928"/>
                </a:lnTo>
                <a:lnTo>
                  <a:pt x="2086838" y="851928"/>
                </a:lnTo>
                <a:lnTo>
                  <a:pt x="2090610" y="858278"/>
                </a:lnTo>
                <a:lnTo>
                  <a:pt x="2093150" y="864438"/>
                </a:lnTo>
                <a:lnTo>
                  <a:pt x="2092820" y="861999"/>
                </a:lnTo>
                <a:lnTo>
                  <a:pt x="2094382" y="864628"/>
                </a:lnTo>
                <a:lnTo>
                  <a:pt x="2092731" y="861352"/>
                </a:lnTo>
                <a:lnTo>
                  <a:pt x="2091486" y="851928"/>
                </a:lnTo>
                <a:lnTo>
                  <a:pt x="2094382" y="851928"/>
                </a:lnTo>
                <a:lnTo>
                  <a:pt x="2094966" y="864628"/>
                </a:lnTo>
                <a:lnTo>
                  <a:pt x="2111222" y="864628"/>
                </a:lnTo>
                <a:lnTo>
                  <a:pt x="2105533" y="851928"/>
                </a:lnTo>
                <a:lnTo>
                  <a:pt x="2106650" y="839228"/>
                </a:lnTo>
                <a:lnTo>
                  <a:pt x="2114131" y="839228"/>
                </a:lnTo>
                <a:lnTo>
                  <a:pt x="2116556" y="851928"/>
                </a:lnTo>
                <a:lnTo>
                  <a:pt x="2135035" y="851928"/>
                </a:lnTo>
                <a:lnTo>
                  <a:pt x="2132126" y="839228"/>
                </a:lnTo>
                <a:lnTo>
                  <a:pt x="2134451" y="839228"/>
                </a:lnTo>
                <a:lnTo>
                  <a:pt x="2146173" y="839228"/>
                </a:lnTo>
                <a:lnTo>
                  <a:pt x="2146643" y="826528"/>
                </a:lnTo>
                <a:lnTo>
                  <a:pt x="2145639" y="813828"/>
                </a:lnTo>
                <a:lnTo>
                  <a:pt x="2143379" y="813828"/>
                </a:lnTo>
                <a:lnTo>
                  <a:pt x="2141004" y="801128"/>
                </a:lnTo>
                <a:lnTo>
                  <a:pt x="2145487" y="801128"/>
                </a:lnTo>
                <a:lnTo>
                  <a:pt x="2147227" y="813828"/>
                </a:lnTo>
                <a:lnTo>
                  <a:pt x="2154771" y="813828"/>
                </a:lnTo>
                <a:lnTo>
                  <a:pt x="2154186" y="801128"/>
                </a:lnTo>
                <a:lnTo>
                  <a:pt x="2155939" y="801128"/>
                </a:lnTo>
                <a:lnTo>
                  <a:pt x="2149640" y="790549"/>
                </a:lnTo>
                <a:lnTo>
                  <a:pt x="2153031" y="801128"/>
                </a:lnTo>
                <a:lnTo>
                  <a:pt x="2147811" y="801128"/>
                </a:lnTo>
                <a:lnTo>
                  <a:pt x="2148890" y="789279"/>
                </a:lnTo>
                <a:lnTo>
                  <a:pt x="2148382" y="788428"/>
                </a:lnTo>
                <a:lnTo>
                  <a:pt x="2177999" y="763028"/>
                </a:lnTo>
                <a:lnTo>
                  <a:pt x="2186305" y="775728"/>
                </a:lnTo>
                <a:lnTo>
                  <a:pt x="2194763" y="775728"/>
                </a:lnTo>
                <a:lnTo>
                  <a:pt x="2203551" y="788428"/>
                </a:lnTo>
                <a:lnTo>
                  <a:pt x="2212835" y="788428"/>
                </a:lnTo>
                <a:lnTo>
                  <a:pt x="2208771" y="775728"/>
                </a:lnTo>
                <a:lnTo>
                  <a:pt x="2215743" y="788428"/>
                </a:lnTo>
                <a:lnTo>
                  <a:pt x="2216315" y="788428"/>
                </a:lnTo>
                <a:lnTo>
                  <a:pt x="2214003" y="775728"/>
                </a:lnTo>
                <a:lnTo>
                  <a:pt x="2213419" y="763028"/>
                </a:lnTo>
                <a:lnTo>
                  <a:pt x="2220963" y="763028"/>
                </a:lnTo>
                <a:lnTo>
                  <a:pt x="2225027" y="775728"/>
                </a:lnTo>
                <a:lnTo>
                  <a:pt x="2222131" y="763028"/>
                </a:lnTo>
                <a:lnTo>
                  <a:pt x="2225611" y="775728"/>
                </a:lnTo>
                <a:lnTo>
                  <a:pt x="2227935" y="775728"/>
                </a:lnTo>
                <a:lnTo>
                  <a:pt x="2225611" y="763028"/>
                </a:lnTo>
                <a:lnTo>
                  <a:pt x="2238972" y="763028"/>
                </a:lnTo>
                <a:lnTo>
                  <a:pt x="2234908" y="750328"/>
                </a:lnTo>
                <a:lnTo>
                  <a:pt x="2249944" y="750328"/>
                </a:lnTo>
                <a:lnTo>
                  <a:pt x="2258123" y="763028"/>
                </a:lnTo>
                <a:lnTo>
                  <a:pt x="2253780" y="750328"/>
                </a:lnTo>
                <a:lnTo>
                  <a:pt x="2254720" y="750328"/>
                </a:lnTo>
                <a:lnTo>
                  <a:pt x="2257069" y="737628"/>
                </a:lnTo>
                <a:lnTo>
                  <a:pt x="2264295" y="737628"/>
                </a:lnTo>
                <a:lnTo>
                  <a:pt x="2260879" y="724928"/>
                </a:lnTo>
                <a:lnTo>
                  <a:pt x="2258568" y="724928"/>
                </a:lnTo>
                <a:lnTo>
                  <a:pt x="2255799" y="712228"/>
                </a:lnTo>
                <a:lnTo>
                  <a:pt x="2263330" y="724928"/>
                </a:lnTo>
                <a:lnTo>
                  <a:pt x="2267712" y="724928"/>
                </a:lnTo>
                <a:lnTo>
                  <a:pt x="2271649" y="737628"/>
                </a:lnTo>
                <a:lnTo>
                  <a:pt x="2273427" y="737628"/>
                </a:lnTo>
                <a:lnTo>
                  <a:pt x="2271484" y="724928"/>
                </a:lnTo>
                <a:lnTo>
                  <a:pt x="2274100" y="724928"/>
                </a:lnTo>
                <a:lnTo>
                  <a:pt x="2275128" y="712228"/>
                </a:lnTo>
                <a:lnTo>
                  <a:pt x="2283091" y="712228"/>
                </a:lnTo>
                <a:lnTo>
                  <a:pt x="2286584" y="724928"/>
                </a:lnTo>
                <a:lnTo>
                  <a:pt x="2286177" y="716254"/>
                </a:lnTo>
                <a:lnTo>
                  <a:pt x="2284488" y="712228"/>
                </a:lnTo>
                <a:lnTo>
                  <a:pt x="2286000" y="712228"/>
                </a:lnTo>
                <a:lnTo>
                  <a:pt x="2295283" y="712228"/>
                </a:lnTo>
                <a:lnTo>
                  <a:pt x="2287740" y="699528"/>
                </a:lnTo>
                <a:lnTo>
                  <a:pt x="2295360" y="699528"/>
                </a:lnTo>
                <a:lnTo>
                  <a:pt x="2297074" y="686828"/>
                </a:lnTo>
                <a:lnTo>
                  <a:pt x="2297607" y="686828"/>
                </a:lnTo>
                <a:lnTo>
                  <a:pt x="2296452" y="684288"/>
                </a:lnTo>
                <a:lnTo>
                  <a:pt x="2296452" y="674128"/>
                </a:lnTo>
                <a:lnTo>
                  <a:pt x="2295220" y="671144"/>
                </a:lnTo>
                <a:lnTo>
                  <a:pt x="2295220" y="681596"/>
                </a:lnTo>
                <a:lnTo>
                  <a:pt x="2291804" y="674128"/>
                </a:lnTo>
                <a:lnTo>
                  <a:pt x="2293455" y="674128"/>
                </a:lnTo>
                <a:lnTo>
                  <a:pt x="2295220" y="681596"/>
                </a:lnTo>
                <a:lnTo>
                  <a:pt x="2295220" y="671144"/>
                </a:lnTo>
                <a:lnTo>
                  <a:pt x="2291219" y="661428"/>
                </a:lnTo>
                <a:lnTo>
                  <a:pt x="2296452" y="661428"/>
                </a:lnTo>
                <a:lnTo>
                  <a:pt x="2300681" y="674128"/>
                </a:lnTo>
                <a:lnTo>
                  <a:pt x="2299347" y="674128"/>
                </a:lnTo>
                <a:lnTo>
                  <a:pt x="2306701" y="686828"/>
                </a:lnTo>
                <a:lnTo>
                  <a:pt x="2315616" y="686828"/>
                </a:lnTo>
                <a:lnTo>
                  <a:pt x="2322576" y="674128"/>
                </a:lnTo>
                <a:lnTo>
                  <a:pt x="2314448" y="674128"/>
                </a:lnTo>
                <a:lnTo>
                  <a:pt x="2309799" y="661428"/>
                </a:lnTo>
                <a:lnTo>
                  <a:pt x="2322284" y="661428"/>
                </a:lnTo>
                <a:lnTo>
                  <a:pt x="2330869" y="674128"/>
                </a:lnTo>
                <a:lnTo>
                  <a:pt x="2331288" y="661428"/>
                </a:lnTo>
                <a:lnTo>
                  <a:pt x="2326513" y="661428"/>
                </a:lnTo>
                <a:lnTo>
                  <a:pt x="2321852" y="648728"/>
                </a:lnTo>
                <a:lnTo>
                  <a:pt x="2323744" y="648728"/>
                </a:lnTo>
                <a:lnTo>
                  <a:pt x="2333612" y="661428"/>
                </a:lnTo>
                <a:lnTo>
                  <a:pt x="2333917" y="648728"/>
                </a:lnTo>
                <a:lnTo>
                  <a:pt x="2335352" y="648728"/>
                </a:lnTo>
                <a:lnTo>
                  <a:pt x="2332659" y="638911"/>
                </a:lnTo>
                <a:lnTo>
                  <a:pt x="2333371" y="648728"/>
                </a:lnTo>
                <a:lnTo>
                  <a:pt x="2327973" y="648728"/>
                </a:lnTo>
                <a:lnTo>
                  <a:pt x="2331872" y="636028"/>
                </a:lnTo>
                <a:lnTo>
                  <a:pt x="2332659" y="638911"/>
                </a:lnTo>
                <a:lnTo>
                  <a:pt x="2332444" y="636028"/>
                </a:lnTo>
                <a:lnTo>
                  <a:pt x="2342896" y="648728"/>
                </a:lnTo>
                <a:lnTo>
                  <a:pt x="2344356" y="636028"/>
                </a:lnTo>
                <a:lnTo>
                  <a:pt x="2345512" y="623328"/>
                </a:lnTo>
                <a:lnTo>
                  <a:pt x="2360904" y="623328"/>
                </a:lnTo>
                <a:lnTo>
                  <a:pt x="2365552" y="610628"/>
                </a:lnTo>
                <a:lnTo>
                  <a:pt x="2382964" y="610628"/>
                </a:lnTo>
                <a:lnTo>
                  <a:pt x="2376576" y="597928"/>
                </a:lnTo>
                <a:lnTo>
                  <a:pt x="2374836" y="597928"/>
                </a:lnTo>
                <a:lnTo>
                  <a:pt x="2375420" y="585228"/>
                </a:lnTo>
                <a:lnTo>
                  <a:pt x="2381808" y="597928"/>
                </a:lnTo>
                <a:lnTo>
                  <a:pt x="2383548" y="597928"/>
                </a:lnTo>
                <a:lnTo>
                  <a:pt x="2381567" y="585228"/>
                </a:lnTo>
                <a:lnTo>
                  <a:pt x="2385022" y="572528"/>
                </a:lnTo>
                <a:lnTo>
                  <a:pt x="2395436" y="572528"/>
                </a:lnTo>
                <a:lnTo>
                  <a:pt x="2391384" y="559828"/>
                </a:lnTo>
                <a:lnTo>
                  <a:pt x="2399500" y="559828"/>
                </a:lnTo>
                <a:lnTo>
                  <a:pt x="2404808" y="547128"/>
                </a:lnTo>
                <a:lnTo>
                  <a:pt x="2411539" y="547128"/>
                </a:lnTo>
                <a:lnTo>
                  <a:pt x="2422448" y="534428"/>
                </a:lnTo>
                <a:lnTo>
                  <a:pt x="2422233" y="534428"/>
                </a:lnTo>
                <a:lnTo>
                  <a:pt x="2423998" y="521728"/>
                </a:lnTo>
                <a:lnTo>
                  <a:pt x="2446261" y="521728"/>
                </a:lnTo>
                <a:lnTo>
                  <a:pt x="2434640" y="509028"/>
                </a:lnTo>
                <a:lnTo>
                  <a:pt x="2442768" y="509028"/>
                </a:lnTo>
                <a:lnTo>
                  <a:pt x="2440444" y="496328"/>
                </a:lnTo>
                <a:lnTo>
                  <a:pt x="2458453" y="496328"/>
                </a:lnTo>
                <a:lnTo>
                  <a:pt x="2456713" y="483628"/>
                </a:lnTo>
                <a:lnTo>
                  <a:pt x="2459609" y="483628"/>
                </a:lnTo>
                <a:lnTo>
                  <a:pt x="2460193" y="496328"/>
                </a:lnTo>
                <a:lnTo>
                  <a:pt x="2467165" y="496328"/>
                </a:lnTo>
                <a:lnTo>
                  <a:pt x="2464841" y="483628"/>
                </a:lnTo>
                <a:lnTo>
                  <a:pt x="2470061" y="483628"/>
                </a:lnTo>
                <a:lnTo>
                  <a:pt x="2470645" y="470928"/>
                </a:lnTo>
                <a:lnTo>
                  <a:pt x="2477033" y="483628"/>
                </a:lnTo>
                <a:lnTo>
                  <a:pt x="2480805" y="470928"/>
                </a:lnTo>
                <a:lnTo>
                  <a:pt x="2483269" y="470928"/>
                </a:lnTo>
                <a:lnTo>
                  <a:pt x="2485517" y="458228"/>
                </a:lnTo>
                <a:lnTo>
                  <a:pt x="2483993" y="458228"/>
                </a:lnTo>
                <a:lnTo>
                  <a:pt x="2483421" y="458228"/>
                </a:lnTo>
                <a:lnTo>
                  <a:pt x="2478773" y="452882"/>
                </a:lnTo>
                <a:lnTo>
                  <a:pt x="2478773" y="458228"/>
                </a:lnTo>
                <a:lnTo>
                  <a:pt x="2473617" y="446951"/>
                </a:lnTo>
                <a:lnTo>
                  <a:pt x="2472385" y="445528"/>
                </a:lnTo>
                <a:lnTo>
                  <a:pt x="2472969" y="445528"/>
                </a:lnTo>
                <a:lnTo>
                  <a:pt x="2478773" y="445528"/>
                </a:lnTo>
                <a:lnTo>
                  <a:pt x="2485745" y="445528"/>
                </a:lnTo>
                <a:lnTo>
                  <a:pt x="2488057" y="458228"/>
                </a:lnTo>
                <a:lnTo>
                  <a:pt x="2486901" y="445528"/>
                </a:lnTo>
                <a:lnTo>
                  <a:pt x="2490965" y="445528"/>
                </a:lnTo>
                <a:lnTo>
                  <a:pt x="2494991" y="458089"/>
                </a:lnTo>
                <a:lnTo>
                  <a:pt x="2499093" y="445528"/>
                </a:lnTo>
                <a:lnTo>
                  <a:pt x="2508389" y="445528"/>
                </a:lnTo>
                <a:lnTo>
                  <a:pt x="2507221" y="432828"/>
                </a:lnTo>
                <a:lnTo>
                  <a:pt x="2510713" y="432828"/>
                </a:lnTo>
                <a:lnTo>
                  <a:pt x="2502001" y="420128"/>
                </a:lnTo>
                <a:lnTo>
                  <a:pt x="2499677" y="420128"/>
                </a:lnTo>
                <a:lnTo>
                  <a:pt x="2505481" y="407428"/>
                </a:lnTo>
                <a:lnTo>
                  <a:pt x="2518257" y="407428"/>
                </a:lnTo>
                <a:lnTo>
                  <a:pt x="2515933" y="394728"/>
                </a:lnTo>
                <a:lnTo>
                  <a:pt x="2525230" y="394728"/>
                </a:lnTo>
                <a:lnTo>
                  <a:pt x="2525801" y="382028"/>
                </a:lnTo>
                <a:lnTo>
                  <a:pt x="2524645" y="382028"/>
                </a:lnTo>
                <a:lnTo>
                  <a:pt x="2520581" y="369328"/>
                </a:lnTo>
                <a:lnTo>
                  <a:pt x="2528811" y="369328"/>
                </a:lnTo>
                <a:lnTo>
                  <a:pt x="2540685" y="356628"/>
                </a:lnTo>
                <a:lnTo>
                  <a:pt x="2551353" y="356628"/>
                </a:lnTo>
                <a:lnTo>
                  <a:pt x="2546705" y="331228"/>
                </a:lnTo>
                <a:lnTo>
                  <a:pt x="2550198" y="331228"/>
                </a:lnTo>
                <a:lnTo>
                  <a:pt x="2551938" y="343928"/>
                </a:lnTo>
                <a:lnTo>
                  <a:pt x="2558326" y="343928"/>
                </a:lnTo>
                <a:lnTo>
                  <a:pt x="2555862" y="331228"/>
                </a:lnTo>
                <a:lnTo>
                  <a:pt x="2563139" y="331228"/>
                </a:lnTo>
                <a:lnTo>
                  <a:pt x="2562961" y="318528"/>
                </a:lnTo>
                <a:lnTo>
                  <a:pt x="2576487" y="318528"/>
                </a:lnTo>
                <a:lnTo>
                  <a:pt x="2580602" y="305828"/>
                </a:lnTo>
                <a:lnTo>
                  <a:pt x="2583294" y="305828"/>
                </a:lnTo>
                <a:lnTo>
                  <a:pt x="2592578" y="293128"/>
                </a:lnTo>
                <a:lnTo>
                  <a:pt x="2583865" y="293128"/>
                </a:lnTo>
                <a:lnTo>
                  <a:pt x="2585669" y="280428"/>
                </a:lnTo>
                <a:lnTo>
                  <a:pt x="2589161" y="280428"/>
                </a:lnTo>
                <a:lnTo>
                  <a:pt x="2594076" y="267728"/>
                </a:lnTo>
                <a:lnTo>
                  <a:pt x="2606484" y="267728"/>
                </a:lnTo>
                <a:lnTo>
                  <a:pt x="2613114" y="255028"/>
                </a:lnTo>
                <a:lnTo>
                  <a:pt x="2619641" y="255028"/>
                </a:lnTo>
                <a:lnTo>
                  <a:pt x="2625674" y="242328"/>
                </a:lnTo>
                <a:lnTo>
                  <a:pt x="2623388" y="242328"/>
                </a:lnTo>
                <a:lnTo>
                  <a:pt x="2615222" y="229628"/>
                </a:lnTo>
                <a:lnTo>
                  <a:pt x="2621610" y="229628"/>
                </a:lnTo>
                <a:lnTo>
                  <a:pt x="2625090" y="216928"/>
                </a:lnTo>
                <a:lnTo>
                  <a:pt x="2629154" y="216928"/>
                </a:lnTo>
                <a:lnTo>
                  <a:pt x="2636126" y="204228"/>
                </a:lnTo>
                <a:lnTo>
                  <a:pt x="2633802" y="191528"/>
                </a:lnTo>
                <a:lnTo>
                  <a:pt x="2648318" y="191528"/>
                </a:lnTo>
                <a:lnTo>
                  <a:pt x="2644254" y="178828"/>
                </a:lnTo>
                <a:lnTo>
                  <a:pt x="2650642" y="178828"/>
                </a:lnTo>
                <a:lnTo>
                  <a:pt x="2656446" y="166128"/>
                </a:lnTo>
                <a:lnTo>
                  <a:pt x="2654122" y="166128"/>
                </a:lnTo>
                <a:lnTo>
                  <a:pt x="2647162" y="153428"/>
                </a:lnTo>
                <a:lnTo>
                  <a:pt x="2653766" y="153428"/>
                </a:lnTo>
                <a:lnTo>
                  <a:pt x="2654630" y="140728"/>
                </a:lnTo>
                <a:lnTo>
                  <a:pt x="2662542" y="140728"/>
                </a:lnTo>
                <a:lnTo>
                  <a:pt x="2659354" y="128028"/>
                </a:lnTo>
                <a:lnTo>
                  <a:pt x="2663418" y="140728"/>
                </a:lnTo>
                <a:lnTo>
                  <a:pt x="2665158" y="128028"/>
                </a:lnTo>
                <a:lnTo>
                  <a:pt x="2671546" y="140728"/>
                </a:lnTo>
                <a:lnTo>
                  <a:pt x="2672702" y="128028"/>
                </a:lnTo>
                <a:lnTo>
                  <a:pt x="2670848" y="128028"/>
                </a:lnTo>
                <a:lnTo>
                  <a:pt x="2669438" y="115328"/>
                </a:lnTo>
                <a:lnTo>
                  <a:pt x="2679090" y="115328"/>
                </a:lnTo>
                <a:lnTo>
                  <a:pt x="2676487" y="102628"/>
                </a:lnTo>
                <a:lnTo>
                  <a:pt x="2674734" y="89928"/>
                </a:lnTo>
                <a:lnTo>
                  <a:pt x="2673870" y="89928"/>
                </a:lnTo>
                <a:lnTo>
                  <a:pt x="2673870" y="77228"/>
                </a:lnTo>
                <a:lnTo>
                  <a:pt x="2680297" y="77228"/>
                </a:lnTo>
                <a:lnTo>
                  <a:pt x="2680398" y="89928"/>
                </a:lnTo>
                <a:lnTo>
                  <a:pt x="2684526" y="89928"/>
                </a:lnTo>
                <a:lnTo>
                  <a:pt x="2680690" y="77228"/>
                </a:lnTo>
                <a:lnTo>
                  <a:pt x="2678823" y="64528"/>
                </a:lnTo>
                <a:lnTo>
                  <a:pt x="2690088" y="64528"/>
                </a:lnTo>
                <a:lnTo>
                  <a:pt x="2692450" y="51828"/>
                </a:lnTo>
                <a:lnTo>
                  <a:pt x="2694368" y="51828"/>
                </a:lnTo>
                <a:lnTo>
                  <a:pt x="2693035" y="39128"/>
                </a:lnTo>
                <a:lnTo>
                  <a:pt x="2678950" y="39128"/>
                </a:lnTo>
                <a:lnTo>
                  <a:pt x="2673362" y="26428"/>
                </a:lnTo>
                <a:lnTo>
                  <a:pt x="2688564" y="26428"/>
                </a:lnTo>
                <a:lnTo>
                  <a:pt x="2699651" y="37617"/>
                </a:lnTo>
                <a:lnTo>
                  <a:pt x="2697099" y="26428"/>
                </a:lnTo>
                <a:lnTo>
                  <a:pt x="2691866" y="26428"/>
                </a:lnTo>
                <a:lnTo>
                  <a:pt x="2693606" y="16903"/>
                </a:lnTo>
                <a:lnTo>
                  <a:pt x="2690711" y="13728"/>
                </a:lnTo>
                <a:lnTo>
                  <a:pt x="2694190" y="13728"/>
                </a:lnTo>
                <a:lnTo>
                  <a:pt x="2699994" y="13728"/>
                </a:lnTo>
                <a:close/>
              </a:path>
              <a:path w="2702559" h="1283970">
                <a:moveTo>
                  <a:pt x="2701163" y="39128"/>
                </a:moveTo>
                <a:lnTo>
                  <a:pt x="2699651" y="37617"/>
                </a:lnTo>
                <a:lnTo>
                  <a:pt x="2699994" y="39128"/>
                </a:lnTo>
                <a:lnTo>
                  <a:pt x="2701163" y="39128"/>
                </a:lnTo>
                <a:close/>
              </a:path>
              <a:path w="2702559" h="1283970">
                <a:moveTo>
                  <a:pt x="2702318" y="26428"/>
                </a:moveTo>
                <a:lnTo>
                  <a:pt x="2695689" y="19177"/>
                </a:lnTo>
                <a:lnTo>
                  <a:pt x="2697670" y="26428"/>
                </a:lnTo>
                <a:lnTo>
                  <a:pt x="2702318" y="2642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17364296" y="3180025"/>
            <a:ext cx="923925" cy="1873250"/>
          </a:xfrm>
          <a:custGeom>
            <a:avLst/>
            <a:gdLst/>
            <a:ahLst/>
            <a:cxnLst/>
            <a:rect l="l" t="t" r="r" b="b"/>
            <a:pathLst>
              <a:path w="923925" h="1873250">
                <a:moveTo>
                  <a:pt x="737417" y="269771"/>
                </a:moveTo>
                <a:lnTo>
                  <a:pt x="696574" y="255699"/>
                </a:lnTo>
                <a:lnTo>
                  <a:pt x="664428" y="226908"/>
                </a:lnTo>
                <a:lnTo>
                  <a:pt x="644391" y="184870"/>
                </a:lnTo>
                <a:lnTo>
                  <a:pt x="640834" y="140402"/>
                </a:lnTo>
                <a:lnTo>
                  <a:pt x="655541" y="97272"/>
                </a:lnTo>
                <a:lnTo>
                  <a:pt x="684833" y="62437"/>
                </a:lnTo>
                <a:lnTo>
                  <a:pt x="725029" y="42857"/>
                </a:lnTo>
                <a:lnTo>
                  <a:pt x="923702" y="0"/>
                </a:lnTo>
                <a:lnTo>
                  <a:pt x="923702" y="237217"/>
                </a:lnTo>
                <a:lnTo>
                  <a:pt x="783545" y="267652"/>
                </a:lnTo>
                <a:lnTo>
                  <a:pt x="737417" y="269771"/>
                </a:lnTo>
                <a:close/>
              </a:path>
              <a:path w="923925" h="1873250">
                <a:moveTo>
                  <a:pt x="923702" y="769319"/>
                </a:moveTo>
                <a:lnTo>
                  <a:pt x="181971" y="766482"/>
                </a:lnTo>
                <a:lnTo>
                  <a:pt x="140960" y="758488"/>
                </a:lnTo>
                <a:lnTo>
                  <a:pt x="106506" y="737313"/>
                </a:lnTo>
                <a:lnTo>
                  <a:pt x="81418" y="705567"/>
                </a:lnTo>
                <a:lnTo>
                  <a:pt x="68506" y="665860"/>
                </a:lnTo>
                <a:lnTo>
                  <a:pt x="70502" y="624837"/>
                </a:lnTo>
                <a:lnTo>
                  <a:pt x="86079" y="586557"/>
                </a:lnTo>
                <a:lnTo>
                  <a:pt x="113564" y="556172"/>
                </a:lnTo>
                <a:lnTo>
                  <a:pt x="151285" y="538833"/>
                </a:lnTo>
                <a:lnTo>
                  <a:pt x="923702" y="373006"/>
                </a:lnTo>
                <a:lnTo>
                  <a:pt x="923702" y="533124"/>
                </a:lnTo>
                <a:lnTo>
                  <a:pt x="184111" y="533124"/>
                </a:lnTo>
                <a:lnTo>
                  <a:pt x="214797" y="760060"/>
                </a:lnTo>
                <a:lnTo>
                  <a:pt x="923702" y="760060"/>
                </a:lnTo>
                <a:lnTo>
                  <a:pt x="923702" y="769319"/>
                </a:lnTo>
                <a:close/>
              </a:path>
              <a:path w="923925" h="1873250">
                <a:moveTo>
                  <a:pt x="923702" y="536268"/>
                </a:moveTo>
                <a:lnTo>
                  <a:pt x="184111" y="533124"/>
                </a:lnTo>
                <a:lnTo>
                  <a:pt x="923702" y="533124"/>
                </a:lnTo>
                <a:lnTo>
                  <a:pt x="923702" y="536268"/>
                </a:lnTo>
                <a:close/>
              </a:path>
              <a:path w="923925" h="1873250">
                <a:moveTo>
                  <a:pt x="923702" y="760060"/>
                </a:moveTo>
                <a:lnTo>
                  <a:pt x="214797" y="760060"/>
                </a:lnTo>
                <a:lnTo>
                  <a:pt x="923702" y="607939"/>
                </a:lnTo>
                <a:lnTo>
                  <a:pt x="923702" y="760060"/>
                </a:lnTo>
                <a:close/>
              </a:path>
              <a:path w="923925" h="1873250">
                <a:moveTo>
                  <a:pt x="923702" y="1429458"/>
                </a:moveTo>
                <a:lnTo>
                  <a:pt x="880973" y="1423264"/>
                </a:lnTo>
                <a:lnTo>
                  <a:pt x="84919" y="1299567"/>
                </a:lnTo>
                <a:lnTo>
                  <a:pt x="24262" y="1258355"/>
                </a:lnTo>
                <a:lnTo>
                  <a:pt x="7046" y="1224301"/>
                </a:lnTo>
                <a:lnTo>
                  <a:pt x="0" y="1188241"/>
                </a:lnTo>
                <a:lnTo>
                  <a:pt x="5742" y="1151578"/>
                </a:lnTo>
                <a:lnTo>
                  <a:pt x="51480" y="1092703"/>
                </a:lnTo>
                <a:lnTo>
                  <a:pt x="135404" y="1063577"/>
                </a:lnTo>
                <a:lnTo>
                  <a:pt x="337811" y="1012632"/>
                </a:lnTo>
                <a:lnTo>
                  <a:pt x="541041" y="965532"/>
                </a:lnTo>
                <a:lnTo>
                  <a:pt x="745196" y="922277"/>
                </a:lnTo>
                <a:lnTo>
                  <a:pt x="923702" y="887805"/>
                </a:lnTo>
                <a:lnTo>
                  <a:pt x="923702" y="1075486"/>
                </a:lnTo>
                <a:lnTo>
                  <a:pt x="147004" y="1075486"/>
                </a:lnTo>
                <a:lnTo>
                  <a:pt x="147004" y="1298140"/>
                </a:lnTo>
                <a:lnTo>
                  <a:pt x="923702" y="1298140"/>
                </a:lnTo>
                <a:lnTo>
                  <a:pt x="923702" y="1429458"/>
                </a:lnTo>
                <a:close/>
              </a:path>
              <a:path w="923925" h="1873250">
                <a:moveTo>
                  <a:pt x="147004" y="1298140"/>
                </a:moveTo>
                <a:lnTo>
                  <a:pt x="147004" y="1075486"/>
                </a:lnTo>
                <a:lnTo>
                  <a:pt x="708230" y="1164420"/>
                </a:lnTo>
                <a:lnTo>
                  <a:pt x="545001" y="1200001"/>
                </a:lnTo>
                <a:lnTo>
                  <a:pt x="395301" y="1234958"/>
                </a:lnTo>
                <a:lnTo>
                  <a:pt x="246130" y="1272109"/>
                </a:lnTo>
                <a:lnTo>
                  <a:pt x="147004" y="1298140"/>
                </a:lnTo>
                <a:close/>
              </a:path>
              <a:path w="923925" h="1873250">
                <a:moveTo>
                  <a:pt x="708230" y="1164420"/>
                </a:moveTo>
                <a:lnTo>
                  <a:pt x="147004" y="1075486"/>
                </a:lnTo>
                <a:lnTo>
                  <a:pt x="923702" y="1075486"/>
                </a:lnTo>
                <a:lnTo>
                  <a:pt x="923702" y="1121185"/>
                </a:lnTo>
                <a:lnTo>
                  <a:pt x="745337" y="1156654"/>
                </a:lnTo>
                <a:lnTo>
                  <a:pt x="708230" y="1164420"/>
                </a:lnTo>
                <a:close/>
              </a:path>
              <a:path w="923925" h="1873250">
                <a:moveTo>
                  <a:pt x="923702" y="1298140"/>
                </a:moveTo>
                <a:lnTo>
                  <a:pt x="147004" y="1298140"/>
                </a:lnTo>
                <a:lnTo>
                  <a:pt x="246130" y="1272109"/>
                </a:lnTo>
                <a:lnTo>
                  <a:pt x="395301" y="1234958"/>
                </a:lnTo>
                <a:lnTo>
                  <a:pt x="545001" y="1200001"/>
                </a:lnTo>
                <a:lnTo>
                  <a:pt x="708230" y="1164420"/>
                </a:lnTo>
                <a:lnTo>
                  <a:pt x="923702" y="1196472"/>
                </a:lnTo>
                <a:lnTo>
                  <a:pt x="923702" y="1298140"/>
                </a:lnTo>
                <a:close/>
              </a:path>
              <a:path w="923925" h="1873250">
                <a:moveTo>
                  <a:pt x="596178" y="1872839"/>
                </a:moveTo>
                <a:lnTo>
                  <a:pt x="555190" y="1859235"/>
                </a:lnTo>
                <a:lnTo>
                  <a:pt x="522230" y="1831448"/>
                </a:lnTo>
                <a:lnTo>
                  <a:pt x="500241" y="1790548"/>
                </a:lnTo>
                <a:lnTo>
                  <a:pt x="496684" y="1746280"/>
                </a:lnTo>
                <a:lnTo>
                  <a:pt x="511392" y="1702949"/>
                </a:lnTo>
                <a:lnTo>
                  <a:pt x="540683" y="1667914"/>
                </a:lnTo>
                <a:lnTo>
                  <a:pt x="580880" y="1648535"/>
                </a:lnTo>
                <a:lnTo>
                  <a:pt x="923702" y="1583382"/>
                </a:lnTo>
                <a:lnTo>
                  <a:pt x="923702" y="1816880"/>
                </a:lnTo>
                <a:lnTo>
                  <a:pt x="642250" y="1871189"/>
                </a:lnTo>
                <a:lnTo>
                  <a:pt x="596178" y="18728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2" name="object 17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55379" y="9159910"/>
            <a:ext cx="2099077" cy="1126489"/>
          </a:xfrm>
          <a:prstGeom prst="rect">
            <a:avLst/>
          </a:prstGeom>
        </p:spPr>
      </p:pic>
      <p:sp>
        <p:nvSpPr>
          <p:cNvPr id="173" name="object 173"/>
          <p:cNvSpPr/>
          <p:nvPr/>
        </p:nvSpPr>
        <p:spPr>
          <a:xfrm>
            <a:off x="17076015" y="0"/>
            <a:ext cx="1212215" cy="2679700"/>
          </a:xfrm>
          <a:custGeom>
            <a:avLst/>
            <a:gdLst/>
            <a:ahLst/>
            <a:cxnLst/>
            <a:rect l="l" t="t" r="r" b="b"/>
            <a:pathLst>
              <a:path w="1212215" h="2679700">
                <a:moveTo>
                  <a:pt x="411567" y="12699"/>
                </a:moveTo>
                <a:lnTo>
                  <a:pt x="381019" y="0"/>
                </a:lnTo>
                <a:lnTo>
                  <a:pt x="405550" y="0"/>
                </a:lnTo>
                <a:lnTo>
                  <a:pt x="411567" y="12699"/>
                </a:lnTo>
                <a:close/>
              </a:path>
              <a:path w="1212215" h="2679700">
                <a:moveTo>
                  <a:pt x="550664" y="88899"/>
                </a:moveTo>
                <a:lnTo>
                  <a:pt x="428954" y="88899"/>
                </a:lnTo>
                <a:lnTo>
                  <a:pt x="430403" y="63499"/>
                </a:lnTo>
                <a:lnTo>
                  <a:pt x="434750" y="50799"/>
                </a:lnTo>
                <a:lnTo>
                  <a:pt x="447549" y="12699"/>
                </a:lnTo>
                <a:lnTo>
                  <a:pt x="455606" y="0"/>
                </a:lnTo>
                <a:lnTo>
                  <a:pt x="571020" y="0"/>
                </a:lnTo>
                <a:lnTo>
                  <a:pt x="581575" y="12699"/>
                </a:lnTo>
                <a:lnTo>
                  <a:pt x="586163" y="25399"/>
                </a:lnTo>
                <a:lnTo>
                  <a:pt x="589303" y="38099"/>
                </a:lnTo>
                <a:lnTo>
                  <a:pt x="488843" y="38099"/>
                </a:lnTo>
                <a:lnTo>
                  <a:pt x="481116" y="50799"/>
                </a:lnTo>
                <a:lnTo>
                  <a:pt x="550664" y="88899"/>
                </a:lnTo>
                <a:close/>
              </a:path>
              <a:path w="1212215" h="2679700">
                <a:moveTo>
                  <a:pt x="612485" y="241299"/>
                </a:moveTo>
                <a:lnTo>
                  <a:pt x="573847" y="241299"/>
                </a:lnTo>
                <a:lnTo>
                  <a:pt x="568172" y="228599"/>
                </a:lnTo>
                <a:lnTo>
                  <a:pt x="563222" y="215899"/>
                </a:lnTo>
                <a:lnTo>
                  <a:pt x="559720" y="203199"/>
                </a:lnTo>
                <a:lnTo>
                  <a:pt x="512992" y="203199"/>
                </a:lnTo>
                <a:lnTo>
                  <a:pt x="484980" y="165099"/>
                </a:lnTo>
                <a:lnTo>
                  <a:pt x="462763" y="139699"/>
                </a:lnTo>
                <a:lnTo>
                  <a:pt x="434750" y="101599"/>
                </a:lnTo>
                <a:lnTo>
                  <a:pt x="430403" y="88899"/>
                </a:lnTo>
                <a:lnTo>
                  <a:pt x="550664" y="88899"/>
                </a:lnTo>
                <a:lnTo>
                  <a:pt x="542092" y="50799"/>
                </a:lnTo>
                <a:lnTo>
                  <a:pt x="528447" y="38099"/>
                </a:lnTo>
                <a:lnTo>
                  <a:pt x="589303" y="38099"/>
                </a:lnTo>
                <a:lnTo>
                  <a:pt x="592442" y="50799"/>
                </a:lnTo>
                <a:lnTo>
                  <a:pt x="597030" y="76199"/>
                </a:lnTo>
                <a:lnTo>
                  <a:pt x="620213" y="126999"/>
                </a:lnTo>
                <a:lnTo>
                  <a:pt x="669477" y="126999"/>
                </a:lnTo>
                <a:lnTo>
                  <a:pt x="667424" y="152399"/>
                </a:lnTo>
                <a:lnTo>
                  <a:pt x="658851" y="165099"/>
                </a:lnTo>
                <a:lnTo>
                  <a:pt x="636393" y="177799"/>
                </a:lnTo>
                <a:lnTo>
                  <a:pt x="618281" y="203199"/>
                </a:lnTo>
                <a:lnTo>
                  <a:pt x="608863" y="215899"/>
                </a:lnTo>
                <a:lnTo>
                  <a:pt x="612485" y="241299"/>
                </a:lnTo>
                <a:close/>
              </a:path>
              <a:path w="1212215" h="2679700">
                <a:moveTo>
                  <a:pt x="669477" y="126999"/>
                </a:moveTo>
                <a:lnTo>
                  <a:pt x="620213" y="126999"/>
                </a:lnTo>
                <a:lnTo>
                  <a:pt x="651124" y="101599"/>
                </a:lnTo>
                <a:lnTo>
                  <a:pt x="664285" y="114299"/>
                </a:lnTo>
                <a:lnTo>
                  <a:pt x="669477" y="126999"/>
                </a:lnTo>
                <a:close/>
              </a:path>
              <a:path w="1212215" h="2679700">
                <a:moveTo>
                  <a:pt x="826243" y="304799"/>
                </a:moveTo>
                <a:lnTo>
                  <a:pt x="697489" y="304799"/>
                </a:lnTo>
                <a:lnTo>
                  <a:pt x="720672" y="279399"/>
                </a:lnTo>
                <a:lnTo>
                  <a:pt x="718740" y="279399"/>
                </a:lnTo>
                <a:lnTo>
                  <a:pt x="705217" y="253999"/>
                </a:lnTo>
                <a:lnTo>
                  <a:pt x="612485" y="253999"/>
                </a:lnTo>
                <a:lnTo>
                  <a:pt x="682034" y="215899"/>
                </a:lnTo>
                <a:lnTo>
                  <a:pt x="658851" y="177799"/>
                </a:lnTo>
                <a:lnTo>
                  <a:pt x="728400" y="165099"/>
                </a:lnTo>
                <a:lnTo>
                  <a:pt x="746391" y="203199"/>
                </a:lnTo>
                <a:lnTo>
                  <a:pt x="773800" y="241299"/>
                </a:lnTo>
                <a:lnTo>
                  <a:pt x="805555" y="279399"/>
                </a:lnTo>
                <a:lnTo>
                  <a:pt x="826243" y="304799"/>
                </a:lnTo>
                <a:close/>
              </a:path>
              <a:path w="1212215" h="2679700">
                <a:moveTo>
                  <a:pt x="821131" y="673099"/>
                </a:moveTo>
                <a:lnTo>
                  <a:pt x="796768" y="634999"/>
                </a:lnTo>
                <a:lnTo>
                  <a:pt x="770472" y="596899"/>
                </a:lnTo>
                <a:lnTo>
                  <a:pt x="742889" y="546099"/>
                </a:lnTo>
                <a:lnTo>
                  <a:pt x="686435" y="469899"/>
                </a:lnTo>
                <a:lnTo>
                  <a:pt x="658851" y="431799"/>
                </a:lnTo>
                <a:lnTo>
                  <a:pt x="624077" y="380999"/>
                </a:lnTo>
                <a:lnTo>
                  <a:pt x="606690" y="368299"/>
                </a:lnTo>
                <a:lnTo>
                  <a:pt x="589303" y="342899"/>
                </a:lnTo>
                <a:lnTo>
                  <a:pt x="575417" y="330199"/>
                </a:lnTo>
                <a:lnTo>
                  <a:pt x="570949" y="304799"/>
                </a:lnTo>
                <a:lnTo>
                  <a:pt x="579522" y="279399"/>
                </a:lnTo>
                <a:lnTo>
                  <a:pt x="604758" y="253999"/>
                </a:lnTo>
                <a:lnTo>
                  <a:pt x="705217" y="253999"/>
                </a:lnTo>
                <a:lnTo>
                  <a:pt x="693626" y="279399"/>
                </a:lnTo>
                <a:lnTo>
                  <a:pt x="687830" y="279399"/>
                </a:lnTo>
                <a:lnTo>
                  <a:pt x="682034" y="292099"/>
                </a:lnTo>
                <a:lnTo>
                  <a:pt x="689762" y="304799"/>
                </a:lnTo>
                <a:lnTo>
                  <a:pt x="826243" y="304799"/>
                </a:lnTo>
                <a:lnTo>
                  <a:pt x="836587" y="317499"/>
                </a:lnTo>
                <a:lnTo>
                  <a:pt x="759310" y="342899"/>
                </a:lnTo>
                <a:lnTo>
                  <a:pt x="755688" y="368299"/>
                </a:lnTo>
                <a:lnTo>
                  <a:pt x="765106" y="393699"/>
                </a:lnTo>
                <a:lnTo>
                  <a:pt x="783218" y="406399"/>
                </a:lnTo>
                <a:lnTo>
                  <a:pt x="805676" y="419099"/>
                </a:lnTo>
                <a:lnTo>
                  <a:pt x="906316" y="419099"/>
                </a:lnTo>
                <a:lnTo>
                  <a:pt x="910965" y="431799"/>
                </a:lnTo>
                <a:lnTo>
                  <a:pt x="821131" y="431799"/>
                </a:lnTo>
                <a:lnTo>
                  <a:pt x="890680" y="571499"/>
                </a:lnTo>
                <a:lnTo>
                  <a:pt x="1012471" y="571499"/>
                </a:lnTo>
                <a:lnTo>
                  <a:pt x="1035814" y="596899"/>
                </a:lnTo>
                <a:lnTo>
                  <a:pt x="1060688" y="622299"/>
                </a:lnTo>
                <a:lnTo>
                  <a:pt x="1070750" y="634999"/>
                </a:lnTo>
                <a:lnTo>
                  <a:pt x="882952" y="634999"/>
                </a:lnTo>
                <a:lnTo>
                  <a:pt x="821131" y="673099"/>
                </a:lnTo>
                <a:close/>
              </a:path>
              <a:path w="1212215" h="2679700">
                <a:moveTo>
                  <a:pt x="906316" y="419099"/>
                </a:moveTo>
                <a:lnTo>
                  <a:pt x="805676" y="419099"/>
                </a:lnTo>
                <a:lnTo>
                  <a:pt x="867497" y="380999"/>
                </a:lnTo>
                <a:lnTo>
                  <a:pt x="882952" y="380999"/>
                </a:lnTo>
                <a:lnTo>
                  <a:pt x="901668" y="406399"/>
                </a:lnTo>
                <a:lnTo>
                  <a:pt x="906316" y="419099"/>
                </a:lnTo>
                <a:close/>
              </a:path>
              <a:path w="1212215" h="2679700">
                <a:moveTo>
                  <a:pt x="898408" y="469899"/>
                </a:moveTo>
                <a:lnTo>
                  <a:pt x="821131" y="431799"/>
                </a:lnTo>
                <a:lnTo>
                  <a:pt x="910965" y="431799"/>
                </a:lnTo>
                <a:lnTo>
                  <a:pt x="910120" y="457199"/>
                </a:lnTo>
                <a:lnTo>
                  <a:pt x="898408" y="469899"/>
                </a:lnTo>
                <a:close/>
              </a:path>
              <a:path w="1212215" h="2679700">
                <a:moveTo>
                  <a:pt x="1012471" y="571499"/>
                </a:moveTo>
                <a:lnTo>
                  <a:pt x="890680" y="571499"/>
                </a:lnTo>
                <a:lnTo>
                  <a:pt x="929318" y="520699"/>
                </a:lnTo>
                <a:lnTo>
                  <a:pt x="962885" y="533399"/>
                </a:lnTo>
                <a:lnTo>
                  <a:pt x="1000799" y="558799"/>
                </a:lnTo>
                <a:lnTo>
                  <a:pt x="1012471" y="571499"/>
                </a:lnTo>
                <a:close/>
              </a:path>
              <a:path w="1212215" h="2679700">
                <a:moveTo>
                  <a:pt x="468952" y="1358899"/>
                </a:moveTo>
                <a:lnTo>
                  <a:pt x="261844" y="1358899"/>
                </a:lnTo>
                <a:lnTo>
                  <a:pt x="110190" y="1320799"/>
                </a:lnTo>
                <a:lnTo>
                  <a:pt x="86886" y="1320799"/>
                </a:lnTo>
                <a:lnTo>
                  <a:pt x="62858" y="1308099"/>
                </a:lnTo>
                <a:lnTo>
                  <a:pt x="9731" y="1308099"/>
                </a:lnTo>
                <a:lnTo>
                  <a:pt x="0" y="1269999"/>
                </a:lnTo>
                <a:lnTo>
                  <a:pt x="1431" y="1219199"/>
                </a:lnTo>
                <a:lnTo>
                  <a:pt x="13594" y="1181099"/>
                </a:lnTo>
                <a:lnTo>
                  <a:pt x="36062" y="1155699"/>
                </a:lnTo>
                <a:lnTo>
                  <a:pt x="68403" y="1142999"/>
                </a:lnTo>
                <a:lnTo>
                  <a:pt x="736127" y="1142999"/>
                </a:lnTo>
                <a:lnTo>
                  <a:pt x="755567" y="1092199"/>
                </a:lnTo>
                <a:lnTo>
                  <a:pt x="787323" y="1079499"/>
                </a:lnTo>
                <a:lnTo>
                  <a:pt x="826323" y="1066799"/>
                </a:lnTo>
                <a:lnTo>
                  <a:pt x="1005508" y="1066799"/>
                </a:lnTo>
                <a:lnTo>
                  <a:pt x="1052960" y="1054099"/>
                </a:lnTo>
                <a:lnTo>
                  <a:pt x="1086768" y="1054099"/>
                </a:lnTo>
                <a:lnTo>
                  <a:pt x="1101862" y="1041399"/>
                </a:lnTo>
                <a:lnTo>
                  <a:pt x="1114781" y="1041399"/>
                </a:lnTo>
                <a:lnTo>
                  <a:pt x="967956" y="850899"/>
                </a:lnTo>
                <a:lnTo>
                  <a:pt x="1014322" y="787399"/>
                </a:lnTo>
                <a:lnTo>
                  <a:pt x="859769" y="711199"/>
                </a:lnTo>
                <a:lnTo>
                  <a:pt x="882952" y="634999"/>
                </a:lnTo>
                <a:lnTo>
                  <a:pt x="1070750" y="634999"/>
                </a:lnTo>
                <a:lnTo>
                  <a:pt x="1090874" y="660399"/>
                </a:lnTo>
                <a:lnTo>
                  <a:pt x="1128304" y="685799"/>
                </a:lnTo>
                <a:lnTo>
                  <a:pt x="1162837" y="723899"/>
                </a:lnTo>
                <a:lnTo>
                  <a:pt x="1184330" y="774699"/>
                </a:lnTo>
                <a:lnTo>
                  <a:pt x="1173342" y="787399"/>
                </a:lnTo>
                <a:lnTo>
                  <a:pt x="1160181" y="825499"/>
                </a:lnTo>
                <a:lnTo>
                  <a:pt x="1157162" y="850899"/>
                </a:lnTo>
                <a:lnTo>
                  <a:pt x="1176602" y="888999"/>
                </a:lnTo>
                <a:lnTo>
                  <a:pt x="1211987" y="888999"/>
                </a:lnTo>
                <a:lnTo>
                  <a:pt x="1211987" y="927099"/>
                </a:lnTo>
                <a:lnTo>
                  <a:pt x="1184330" y="927099"/>
                </a:lnTo>
                <a:lnTo>
                  <a:pt x="1184330" y="952499"/>
                </a:lnTo>
                <a:lnTo>
                  <a:pt x="1211987" y="952499"/>
                </a:lnTo>
                <a:lnTo>
                  <a:pt x="1211987" y="1117599"/>
                </a:lnTo>
                <a:lnTo>
                  <a:pt x="797948" y="1117599"/>
                </a:lnTo>
                <a:lnTo>
                  <a:pt x="821131" y="1193799"/>
                </a:lnTo>
                <a:lnTo>
                  <a:pt x="1211987" y="1193799"/>
                </a:lnTo>
                <a:lnTo>
                  <a:pt x="1211987" y="1219199"/>
                </a:lnTo>
                <a:lnTo>
                  <a:pt x="929318" y="1219199"/>
                </a:lnTo>
                <a:lnTo>
                  <a:pt x="921590" y="1231899"/>
                </a:lnTo>
                <a:lnTo>
                  <a:pt x="975684" y="1257299"/>
                </a:lnTo>
                <a:lnTo>
                  <a:pt x="1211987" y="1257299"/>
                </a:lnTo>
                <a:lnTo>
                  <a:pt x="1211987" y="1333499"/>
                </a:lnTo>
                <a:lnTo>
                  <a:pt x="806736" y="1333499"/>
                </a:lnTo>
                <a:lnTo>
                  <a:pt x="759586" y="1346199"/>
                </a:lnTo>
                <a:lnTo>
                  <a:pt x="517750" y="1346199"/>
                </a:lnTo>
                <a:lnTo>
                  <a:pt x="468952" y="1358899"/>
                </a:lnTo>
                <a:close/>
              </a:path>
              <a:path w="1212215" h="2679700">
                <a:moveTo>
                  <a:pt x="736127" y="1142999"/>
                </a:moveTo>
                <a:lnTo>
                  <a:pt x="208013" y="1142999"/>
                </a:lnTo>
                <a:lnTo>
                  <a:pt x="256181" y="1130299"/>
                </a:lnTo>
                <a:lnTo>
                  <a:pt x="304214" y="1130299"/>
                </a:lnTo>
                <a:lnTo>
                  <a:pt x="352382" y="1117599"/>
                </a:lnTo>
                <a:lnTo>
                  <a:pt x="450205" y="1117599"/>
                </a:lnTo>
                <a:lnTo>
                  <a:pt x="496633" y="1104899"/>
                </a:lnTo>
                <a:lnTo>
                  <a:pt x="590972" y="1104899"/>
                </a:lnTo>
                <a:lnTo>
                  <a:pt x="639625" y="1092199"/>
                </a:lnTo>
                <a:lnTo>
                  <a:pt x="689762" y="1092199"/>
                </a:lnTo>
                <a:lnTo>
                  <a:pt x="736127" y="1142999"/>
                </a:lnTo>
                <a:close/>
              </a:path>
              <a:path w="1212215" h="2679700">
                <a:moveTo>
                  <a:pt x="983411" y="1193799"/>
                </a:moveTo>
                <a:lnTo>
                  <a:pt x="821131" y="1193799"/>
                </a:lnTo>
                <a:lnTo>
                  <a:pt x="867497" y="1155699"/>
                </a:lnTo>
                <a:lnTo>
                  <a:pt x="797948" y="1117599"/>
                </a:lnTo>
                <a:lnTo>
                  <a:pt x="1211987" y="1117599"/>
                </a:lnTo>
                <a:lnTo>
                  <a:pt x="1211987" y="1142999"/>
                </a:lnTo>
                <a:lnTo>
                  <a:pt x="1085169" y="1142999"/>
                </a:lnTo>
                <a:lnTo>
                  <a:pt x="1038556" y="1155699"/>
                </a:lnTo>
                <a:lnTo>
                  <a:pt x="983411" y="1193799"/>
                </a:lnTo>
                <a:close/>
              </a:path>
              <a:path w="1212215" h="2679700">
                <a:moveTo>
                  <a:pt x="1211987" y="1193799"/>
                </a:moveTo>
                <a:lnTo>
                  <a:pt x="1199785" y="1193799"/>
                </a:lnTo>
                <a:lnTo>
                  <a:pt x="1163187" y="1155699"/>
                </a:lnTo>
                <a:lnTo>
                  <a:pt x="1125847" y="1142999"/>
                </a:lnTo>
                <a:lnTo>
                  <a:pt x="1211987" y="1142999"/>
                </a:lnTo>
                <a:lnTo>
                  <a:pt x="1211987" y="1193799"/>
                </a:lnTo>
                <a:close/>
              </a:path>
              <a:path w="1212215" h="2679700">
                <a:moveTo>
                  <a:pt x="1211987" y="1257299"/>
                </a:moveTo>
                <a:lnTo>
                  <a:pt x="975684" y="1257299"/>
                </a:lnTo>
                <a:lnTo>
                  <a:pt x="983411" y="1244599"/>
                </a:lnTo>
                <a:lnTo>
                  <a:pt x="929318" y="1219199"/>
                </a:lnTo>
                <a:lnTo>
                  <a:pt x="1211987" y="1219199"/>
                </a:lnTo>
                <a:lnTo>
                  <a:pt x="1211987" y="1257299"/>
                </a:lnTo>
                <a:close/>
              </a:path>
              <a:path w="1212215" h="2679700">
                <a:moveTo>
                  <a:pt x="1060688" y="1727199"/>
                </a:moveTo>
                <a:lnTo>
                  <a:pt x="998867" y="1727199"/>
                </a:lnTo>
                <a:lnTo>
                  <a:pt x="1006836" y="1701799"/>
                </a:lnTo>
                <a:lnTo>
                  <a:pt x="1016254" y="1676399"/>
                </a:lnTo>
                <a:lnTo>
                  <a:pt x="1022774" y="1650999"/>
                </a:lnTo>
                <a:lnTo>
                  <a:pt x="1022050" y="1638299"/>
                </a:lnTo>
                <a:lnTo>
                  <a:pt x="1007319" y="1600199"/>
                </a:lnTo>
                <a:lnTo>
                  <a:pt x="1014322" y="1562099"/>
                </a:lnTo>
                <a:lnTo>
                  <a:pt x="1032917" y="1523999"/>
                </a:lnTo>
                <a:lnTo>
                  <a:pt x="1052960" y="1485899"/>
                </a:lnTo>
                <a:lnTo>
                  <a:pt x="1072883" y="1460499"/>
                </a:lnTo>
                <a:lnTo>
                  <a:pt x="1096428" y="1409699"/>
                </a:lnTo>
                <a:lnTo>
                  <a:pt x="1121422" y="1371599"/>
                </a:lnTo>
                <a:lnTo>
                  <a:pt x="1145692" y="1333499"/>
                </a:lnTo>
                <a:lnTo>
                  <a:pt x="1211987" y="1333499"/>
                </a:lnTo>
                <a:lnTo>
                  <a:pt x="1211987" y="1536699"/>
                </a:lnTo>
                <a:lnTo>
                  <a:pt x="1130236" y="1536699"/>
                </a:lnTo>
                <a:lnTo>
                  <a:pt x="1108623" y="1549399"/>
                </a:lnTo>
                <a:lnTo>
                  <a:pt x="1084837" y="1549399"/>
                </a:lnTo>
                <a:lnTo>
                  <a:pt x="1068295" y="1562099"/>
                </a:lnTo>
                <a:lnTo>
                  <a:pt x="1068415" y="1600199"/>
                </a:lnTo>
                <a:lnTo>
                  <a:pt x="1153419" y="1600199"/>
                </a:lnTo>
                <a:lnTo>
                  <a:pt x="1192057" y="1612899"/>
                </a:lnTo>
                <a:lnTo>
                  <a:pt x="1174026" y="1701799"/>
                </a:lnTo>
                <a:lnTo>
                  <a:pt x="1029777" y="1701799"/>
                </a:lnTo>
                <a:lnTo>
                  <a:pt x="1060688" y="1727199"/>
                </a:lnTo>
                <a:close/>
              </a:path>
              <a:path w="1212215" h="2679700">
                <a:moveTo>
                  <a:pt x="1153419" y="1600199"/>
                </a:moveTo>
                <a:lnTo>
                  <a:pt x="1068415" y="1600199"/>
                </a:lnTo>
                <a:lnTo>
                  <a:pt x="1084595" y="1587499"/>
                </a:lnTo>
                <a:lnTo>
                  <a:pt x="1110917" y="1587499"/>
                </a:lnTo>
                <a:lnTo>
                  <a:pt x="1131444" y="1574799"/>
                </a:lnTo>
                <a:lnTo>
                  <a:pt x="1130236" y="1536699"/>
                </a:lnTo>
                <a:lnTo>
                  <a:pt x="1211987" y="1536699"/>
                </a:lnTo>
                <a:lnTo>
                  <a:pt x="1211987" y="1574799"/>
                </a:lnTo>
                <a:lnTo>
                  <a:pt x="1184268" y="1574799"/>
                </a:lnTo>
                <a:lnTo>
                  <a:pt x="1153419" y="1600199"/>
                </a:lnTo>
                <a:close/>
              </a:path>
              <a:path w="1212215" h="2679700">
                <a:moveTo>
                  <a:pt x="442478" y="2666999"/>
                </a:moveTo>
                <a:lnTo>
                  <a:pt x="422313" y="2654299"/>
                </a:lnTo>
                <a:lnTo>
                  <a:pt x="408669" y="2641599"/>
                </a:lnTo>
                <a:lnTo>
                  <a:pt x="402270" y="2616199"/>
                </a:lnTo>
                <a:lnTo>
                  <a:pt x="403840" y="2590799"/>
                </a:lnTo>
                <a:lnTo>
                  <a:pt x="428273" y="2539999"/>
                </a:lnTo>
                <a:lnTo>
                  <a:pt x="450481" y="2501899"/>
                </a:lnTo>
                <a:lnTo>
                  <a:pt x="471098" y="2451099"/>
                </a:lnTo>
                <a:lnTo>
                  <a:pt x="490762" y="2412999"/>
                </a:lnTo>
                <a:lnTo>
                  <a:pt x="510108" y="2374899"/>
                </a:lnTo>
                <a:lnTo>
                  <a:pt x="529771" y="2324099"/>
                </a:lnTo>
                <a:lnTo>
                  <a:pt x="550389" y="2285999"/>
                </a:lnTo>
                <a:lnTo>
                  <a:pt x="572596" y="2235199"/>
                </a:lnTo>
                <a:lnTo>
                  <a:pt x="597030" y="2197099"/>
                </a:lnTo>
                <a:lnTo>
                  <a:pt x="616832" y="2158999"/>
                </a:lnTo>
                <a:lnTo>
                  <a:pt x="662232" y="2095499"/>
                </a:lnTo>
                <a:lnTo>
                  <a:pt x="682034" y="2070099"/>
                </a:lnTo>
                <a:lnTo>
                  <a:pt x="696161" y="2031999"/>
                </a:lnTo>
                <a:lnTo>
                  <a:pt x="713911" y="2006599"/>
                </a:lnTo>
                <a:lnTo>
                  <a:pt x="733109" y="1981199"/>
                </a:lnTo>
                <a:lnTo>
                  <a:pt x="751583" y="1955799"/>
                </a:lnTo>
                <a:lnTo>
                  <a:pt x="777784" y="1930399"/>
                </a:lnTo>
                <a:lnTo>
                  <a:pt x="793119" y="1892299"/>
                </a:lnTo>
                <a:lnTo>
                  <a:pt x="807004" y="1854199"/>
                </a:lnTo>
                <a:lnTo>
                  <a:pt x="828859" y="1816099"/>
                </a:lnTo>
                <a:lnTo>
                  <a:pt x="855060" y="1790699"/>
                </a:lnTo>
                <a:lnTo>
                  <a:pt x="876191" y="1765299"/>
                </a:lnTo>
                <a:lnTo>
                  <a:pt x="892974" y="1739899"/>
                </a:lnTo>
                <a:lnTo>
                  <a:pt x="906135" y="1714499"/>
                </a:lnTo>
                <a:lnTo>
                  <a:pt x="921711" y="1689099"/>
                </a:lnTo>
                <a:lnTo>
                  <a:pt x="943807" y="1676399"/>
                </a:lnTo>
                <a:lnTo>
                  <a:pt x="970250" y="1689099"/>
                </a:lnTo>
                <a:lnTo>
                  <a:pt x="998867" y="1727199"/>
                </a:lnTo>
                <a:lnTo>
                  <a:pt x="1060688" y="1727199"/>
                </a:lnTo>
                <a:lnTo>
                  <a:pt x="1091598" y="1752599"/>
                </a:lnTo>
                <a:lnTo>
                  <a:pt x="1136636" y="1752599"/>
                </a:lnTo>
                <a:lnTo>
                  <a:pt x="1133134" y="1765299"/>
                </a:lnTo>
                <a:lnTo>
                  <a:pt x="1128184" y="1790699"/>
                </a:lnTo>
                <a:lnTo>
                  <a:pt x="1122509" y="1803399"/>
                </a:lnTo>
                <a:lnTo>
                  <a:pt x="1096670" y="1854199"/>
                </a:lnTo>
                <a:lnTo>
                  <a:pt x="1072279" y="1904999"/>
                </a:lnTo>
                <a:lnTo>
                  <a:pt x="1042093" y="1943099"/>
                </a:lnTo>
                <a:lnTo>
                  <a:pt x="998867" y="1968499"/>
                </a:lnTo>
                <a:lnTo>
                  <a:pt x="988603" y="1981199"/>
                </a:lnTo>
                <a:lnTo>
                  <a:pt x="980514" y="1993899"/>
                </a:lnTo>
                <a:lnTo>
                  <a:pt x="973873" y="2019299"/>
                </a:lnTo>
                <a:lnTo>
                  <a:pt x="967956" y="2031999"/>
                </a:lnTo>
                <a:lnTo>
                  <a:pt x="948396" y="2082799"/>
                </a:lnTo>
                <a:lnTo>
                  <a:pt x="921590" y="2120899"/>
                </a:lnTo>
                <a:lnTo>
                  <a:pt x="883194" y="2146299"/>
                </a:lnTo>
                <a:lnTo>
                  <a:pt x="828859" y="2158999"/>
                </a:lnTo>
                <a:lnTo>
                  <a:pt x="844797" y="2197099"/>
                </a:lnTo>
                <a:lnTo>
                  <a:pt x="846246" y="2235199"/>
                </a:lnTo>
                <a:lnTo>
                  <a:pt x="833206" y="2273299"/>
                </a:lnTo>
                <a:lnTo>
                  <a:pt x="805676" y="2311399"/>
                </a:lnTo>
                <a:lnTo>
                  <a:pt x="797948" y="2311399"/>
                </a:lnTo>
                <a:lnTo>
                  <a:pt x="769211" y="2349499"/>
                </a:lnTo>
                <a:lnTo>
                  <a:pt x="741923" y="2387599"/>
                </a:lnTo>
                <a:lnTo>
                  <a:pt x="717533" y="2425699"/>
                </a:lnTo>
                <a:lnTo>
                  <a:pt x="697489" y="2476499"/>
                </a:lnTo>
                <a:lnTo>
                  <a:pt x="682396" y="2539999"/>
                </a:lnTo>
                <a:lnTo>
                  <a:pt x="663681" y="2565399"/>
                </a:lnTo>
                <a:lnTo>
                  <a:pt x="629027" y="2578099"/>
                </a:lnTo>
                <a:lnTo>
                  <a:pt x="566120" y="2590799"/>
                </a:lnTo>
                <a:lnTo>
                  <a:pt x="550664" y="2590799"/>
                </a:lnTo>
                <a:lnTo>
                  <a:pt x="554770" y="2616199"/>
                </a:lnTo>
                <a:lnTo>
                  <a:pt x="591959" y="2616199"/>
                </a:lnTo>
                <a:lnTo>
                  <a:pt x="604758" y="2628899"/>
                </a:lnTo>
                <a:lnTo>
                  <a:pt x="465661" y="2628899"/>
                </a:lnTo>
                <a:lnTo>
                  <a:pt x="442478" y="2666999"/>
                </a:lnTo>
                <a:close/>
              </a:path>
              <a:path w="1212215" h="2679700">
                <a:moveTo>
                  <a:pt x="1136636" y="1752599"/>
                </a:moveTo>
                <a:lnTo>
                  <a:pt x="1091598" y="1752599"/>
                </a:lnTo>
                <a:lnTo>
                  <a:pt x="1090149" y="1739899"/>
                </a:lnTo>
                <a:lnTo>
                  <a:pt x="1085803" y="1727199"/>
                </a:lnTo>
                <a:lnTo>
                  <a:pt x="1078558" y="1714499"/>
                </a:lnTo>
                <a:lnTo>
                  <a:pt x="1068415" y="1701799"/>
                </a:lnTo>
                <a:lnTo>
                  <a:pt x="1174026" y="1701799"/>
                </a:lnTo>
                <a:lnTo>
                  <a:pt x="1168875" y="1727199"/>
                </a:lnTo>
                <a:lnTo>
                  <a:pt x="1137964" y="1727199"/>
                </a:lnTo>
                <a:lnTo>
                  <a:pt x="1136636" y="1752599"/>
                </a:lnTo>
                <a:close/>
              </a:path>
              <a:path w="1212215" h="2679700">
                <a:moveTo>
                  <a:pt x="523255" y="2679699"/>
                </a:moveTo>
                <a:lnTo>
                  <a:pt x="481116" y="2679699"/>
                </a:lnTo>
                <a:lnTo>
                  <a:pt x="481116" y="2628899"/>
                </a:lnTo>
                <a:lnTo>
                  <a:pt x="604758" y="2628899"/>
                </a:lnTo>
                <a:lnTo>
                  <a:pt x="593046" y="2654299"/>
                </a:lnTo>
                <a:lnTo>
                  <a:pt x="563222" y="2666999"/>
                </a:lnTo>
                <a:lnTo>
                  <a:pt x="523255" y="267969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4" name="object 17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47359" y="2700527"/>
            <a:ext cx="8348471" cy="1679448"/>
          </a:xfrm>
          <a:prstGeom prst="rect">
            <a:avLst/>
          </a:prstGeom>
        </p:spPr>
      </p:pic>
      <p:sp>
        <p:nvSpPr>
          <p:cNvPr id="175" name="object 175"/>
          <p:cNvSpPr txBox="1"/>
          <p:nvPr/>
        </p:nvSpPr>
        <p:spPr>
          <a:xfrm>
            <a:off x="4516809" y="6204180"/>
            <a:ext cx="9364980" cy="2141227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065" marR="5080" algn="ctr">
              <a:lnSpc>
                <a:spcPts val="2780"/>
              </a:lnSpc>
              <a:spcBef>
                <a:spcPts val="680"/>
              </a:spcBef>
            </a:pPr>
            <a:r>
              <a:rPr sz="2800" spc="-55">
                <a:latin typeface="Times New Roman"/>
                <a:cs typeface="Times New Roman"/>
              </a:rPr>
              <a:t>Te</a:t>
            </a:r>
            <a:r>
              <a:rPr sz="2800" spc="-315">
                <a:latin typeface="Times New Roman"/>
                <a:cs typeface="Times New Roman"/>
              </a:rPr>
              <a:t> </a:t>
            </a:r>
            <a:r>
              <a:rPr sz="2800" spc="165">
                <a:latin typeface="Times New Roman"/>
                <a:cs typeface="Times New Roman"/>
              </a:rPr>
              <a:t>am</a:t>
            </a:r>
            <a:r>
              <a:rPr sz="2800" spc="245">
                <a:latin typeface="Times New Roman"/>
                <a:cs typeface="Times New Roman"/>
              </a:rPr>
              <a:t> </a:t>
            </a:r>
            <a:r>
              <a:rPr sz="2800" spc="-45">
                <a:latin typeface="Times New Roman"/>
                <a:cs typeface="Times New Roman"/>
              </a:rPr>
              <a:t>Me</a:t>
            </a:r>
            <a:r>
              <a:rPr sz="2800" spc="-310">
                <a:latin typeface="Times New Roman"/>
                <a:cs typeface="Times New Roman"/>
              </a:rPr>
              <a:t> </a:t>
            </a:r>
            <a:r>
              <a:rPr sz="2800">
                <a:latin typeface="Times New Roman"/>
                <a:cs typeface="Times New Roman"/>
              </a:rPr>
              <a:t>m</a:t>
            </a:r>
            <a:r>
              <a:rPr sz="2800" spc="-290">
                <a:latin typeface="Times New Roman"/>
                <a:cs typeface="Times New Roman"/>
              </a:rPr>
              <a:t> </a:t>
            </a:r>
            <a:r>
              <a:rPr sz="2800">
                <a:latin typeface="Times New Roman"/>
                <a:cs typeface="Times New Roman"/>
              </a:rPr>
              <a:t>b</a:t>
            </a:r>
            <a:r>
              <a:rPr sz="2800" spc="-325">
                <a:latin typeface="Times New Roman"/>
                <a:cs typeface="Times New Roman"/>
              </a:rPr>
              <a:t> </a:t>
            </a:r>
            <a:r>
              <a:rPr sz="2800">
                <a:latin typeface="Times New Roman"/>
                <a:cs typeface="Times New Roman"/>
              </a:rPr>
              <a:t>e</a:t>
            </a:r>
            <a:r>
              <a:rPr sz="2800" spc="-310">
                <a:latin typeface="Times New Roman"/>
                <a:cs typeface="Times New Roman"/>
              </a:rPr>
              <a:t> </a:t>
            </a:r>
            <a:r>
              <a:rPr sz="2800" spc="55">
                <a:latin typeface="Times New Roman"/>
                <a:cs typeface="Times New Roman"/>
              </a:rPr>
              <a:t>rs</a:t>
            </a:r>
            <a:r>
              <a:rPr sz="2800" spc="-380">
                <a:latin typeface="Times New Roman"/>
                <a:cs typeface="Times New Roman"/>
              </a:rPr>
              <a:t> </a:t>
            </a:r>
            <a:r>
              <a:rPr sz="2800">
                <a:latin typeface="Times New Roman"/>
                <a:cs typeface="Times New Roman"/>
              </a:rPr>
              <a:t>:</a:t>
            </a:r>
            <a:r>
              <a:rPr sz="2800" spc="-300">
                <a:latin typeface="Times New Roman"/>
                <a:cs typeface="Times New Roman"/>
              </a:rPr>
              <a:t> </a:t>
            </a:r>
            <a:r>
              <a:rPr lang="en-US" sz="2800" spc="-55">
                <a:latin typeface="Times New Roman"/>
                <a:cs typeface="Times New Roman"/>
              </a:rPr>
              <a:t> Sahil Sethi, Carlos Lopez, Muhammad Taha, Jordan Fernandez, Alexis Loriga</a:t>
            </a:r>
            <a:endParaRPr sz="2800">
              <a:latin typeface="Times New Roman"/>
              <a:cs typeface="Times New Roman"/>
            </a:endParaRPr>
          </a:p>
          <a:p>
            <a:pPr marL="2240280" marR="2194560" indent="-52069" algn="ctr">
              <a:lnSpc>
                <a:spcPct val="166400"/>
              </a:lnSpc>
              <a:spcBef>
                <a:spcPts val="35"/>
              </a:spcBef>
            </a:pPr>
            <a:r>
              <a:rPr sz="2800" spc="-55">
                <a:latin typeface="Times New Roman"/>
                <a:cs typeface="Times New Roman"/>
              </a:rPr>
              <a:t>Product Owner: Steven Lu</a:t>
            </a:r>
            <a:r>
              <a:rPr lang="en-US" sz="2800" spc="-55">
                <a:latin typeface="Times New Roman"/>
                <a:cs typeface="Times New Roman"/>
              </a:rPr>
              <a:t>i</a:t>
            </a:r>
            <a:r>
              <a:rPr sz="2800" spc="-55">
                <a:latin typeface="Times New Roman"/>
                <a:cs typeface="Times New Roman"/>
              </a:rPr>
              <a:t>s Professor: Dr. Masoud </a:t>
            </a:r>
            <a:r>
              <a:rPr sz="2800" spc="-55" err="1">
                <a:latin typeface="Times New Roman"/>
                <a:cs typeface="Times New Roman"/>
              </a:rPr>
              <a:t>Sadjadi</a:t>
            </a:r>
            <a:endParaRPr sz="2800" spc="-55">
              <a:latin typeface="Times New Roman"/>
              <a:cs typeface="Times New Roman"/>
            </a:endParaRPr>
          </a:p>
        </p:txBody>
      </p:sp>
      <p:sp>
        <p:nvSpPr>
          <p:cNvPr id="176" name="object 176"/>
          <p:cNvSpPr txBox="1"/>
          <p:nvPr/>
        </p:nvSpPr>
        <p:spPr>
          <a:xfrm>
            <a:off x="7790616" y="5231764"/>
            <a:ext cx="2775585" cy="750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800" err="1">
                <a:latin typeface="Times New Roman" panose="02020603050405020304" pitchFamily="18" charset="0"/>
                <a:cs typeface="Times New Roman" panose="02020603050405020304" pitchFamily="18" charset="0"/>
              </a:rPr>
              <a:t>La</a:t>
            </a:r>
            <a:r>
              <a:rPr lang="en-US" sz="4800" err="1">
                <a:latin typeface="Times New Roman" panose="02020603050405020304" pitchFamily="18" charset="0"/>
                <a:cs typeface="Times New Roman" panose="02020603050405020304" pitchFamily="18" charset="0"/>
              </a:rPr>
              <a:t>ngscape</a:t>
            </a:r>
            <a:endParaRPr sz="4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26913" y="1204741"/>
            <a:ext cx="5967095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605"/>
              <a:t>C</a:t>
            </a:r>
            <a:r>
              <a:rPr spc="955"/>
              <a:t>h</a:t>
            </a:r>
            <a:r>
              <a:rPr spc="-15"/>
              <a:t>a</a:t>
            </a:r>
            <a:r>
              <a:rPr spc="-1055"/>
              <a:t> </a:t>
            </a:r>
            <a:r>
              <a:rPr spc="-150"/>
              <a:t>lle</a:t>
            </a:r>
            <a:r>
              <a:rPr spc="-855"/>
              <a:t> </a:t>
            </a:r>
            <a:r>
              <a:rPr spc="950"/>
              <a:t>n</a:t>
            </a:r>
            <a:r>
              <a:rPr spc="590"/>
              <a:t>g</a:t>
            </a:r>
            <a:r>
              <a:rPr spc="-20"/>
              <a:t>e</a:t>
            </a:r>
            <a:r>
              <a:rPr spc="-850"/>
              <a:t> </a:t>
            </a:r>
            <a:r>
              <a:rPr spc="-50"/>
              <a:t>s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idx="1"/>
          </p:nvPr>
        </p:nvSpPr>
        <p:spPr>
          <a:xfrm>
            <a:off x="1026913" y="2710526"/>
            <a:ext cx="15506698" cy="243297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11200"/>
              </a:lnSpc>
              <a:spcBef>
                <a:spcPts val="110"/>
              </a:spcBef>
            </a:pPr>
            <a:r>
              <a:rPr lang="en-US" spc="110"/>
              <a:t>Response Time</a:t>
            </a:r>
            <a:r>
              <a:rPr spc="160"/>
              <a:t>:</a:t>
            </a:r>
            <a:r>
              <a:rPr spc="229"/>
              <a:t> </a:t>
            </a:r>
            <a:r>
              <a:rPr lang="en-US" spc="65"/>
              <a:t>The local LLM is a bit slow, and it takes some time for it to return a response.</a:t>
            </a:r>
            <a:endParaRPr spc="225"/>
          </a:p>
          <a:p>
            <a:pPr marL="12700" marR="229235">
              <a:lnSpc>
                <a:spcPct val="110800"/>
              </a:lnSpc>
            </a:pPr>
            <a:r>
              <a:rPr spc="200"/>
              <a:t>Fine-</a:t>
            </a:r>
            <a:r>
              <a:rPr spc="85"/>
              <a:t>Tuning:</a:t>
            </a:r>
            <a:r>
              <a:rPr lang="en-US" spc="85"/>
              <a:t> The AI assistant can be improved by more fine tuning and prompting.</a:t>
            </a:r>
            <a:endParaRPr spc="180"/>
          </a:p>
          <a:p>
            <a:pPr marL="12700" marR="549275">
              <a:lnSpc>
                <a:spcPct val="111700"/>
              </a:lnSpc>
            </a:pPr>
            <a:r>
              <a:rPr lang="en-US"/>
              <a:t>Mistral</a:t>
            </a:r>
            <a:r>
              <a:t>:</a:t>
            </a:r>
            <a:r>
              <a:rPr lang="en-US"/>
              <a:t> In the future, there can be a better LLM that can be used to improve speed and accuracy.</a:t>
            </a:r>
            <a:endParaRPr spc="160"/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lang="en-US" spc="185"/>
              <a:t>U</a:t>
            </a:r>
            <a:r>
              <a:rPr spc="185"/>
              <a:t>nderstanding</a:t>
            </a:r>
            <a:r>
              <a:rPr spc="295"/>
              <a:t> </a:t>
            </a:r>
            <a:r>
              <a:rPr spc="140"/>
              <a:t>and</a:t>
            </a:r>
            <a:r>
              <a:rPr spc="285"/>
              <a:t> </a:t>
            </a:r>
            <a:r>
              <a:rPr spc="195"/>
              <a:t>capabilities</a:t>
            </a:r>
            <a:r>
              <a:rPr spc="254"/>
              <a:t> </a:t>
            </a:r>
            <a:r>
              <a:rPr spc="180"/>
              <a:t>for</a:t>
            </a:r>
            <a:r>
              <a:rPr spc="300"/>
              <a:t> </a:t>
            </a:r>
            <a:r>
              <a:rPr spc="130"/>
              <a:t>new</a:t>
            </a:r>
            <a:r>
              <a:rPr spc="265"/>
              <a:t> </a:t>
            </a:r>
            <a:r>
              <a:rPr spc="204"/>
              <a:t>outcomes</a:t>
            </a:r>
            <a:r>
              <a:rPr lang="en-US" spc="204"/>
              <a:t>.</a:t>
            </a:r>
            <a:endParaRPr spc="204"/>
          </a:p>
        </p:txBody>
      </p:sp>
      <p:sp>
        <p:nvSpPr>
          <p:cNvPr id="7" name="object 7"/>
          <p:cNvSpPr/>
          <p:nvPr/>
        </p:nvSpPr>
        <p:spPr>
          <a:xfrm>
            <a:off x="15503583" y="8551697"/>
            <a:ext cx="2784475" cy="1727200"/>
          </a:xfrm>
          <a:custGeom>
            <a:avLst/>
            <a:gdLst/>
            <a:ahLst/>
            <a:cxnLst/>
            <a:rect l="l" t="t" r="r" b="b"/>
            <a:pathLst>
              <a:path w="2784475" h="1727200">
                <a:moveTo>
                  <a:pt x="1640991" y="177800"/>
                </a:moveTo>
                <a:lnTo>
                  <a:pt x="1462613" y="177800"/>
                </a:lnTo>
                <a:lnTo>
                  <a:pt x="1467499" y="165100"/>
                </a:lnTo>
                <a:lnTo>
                  <a:pt x="1471632" y="165100"/>
                </a:lnTo>
                <a:lnTo>
                  <a:pt x="1482562" y="152400"/>
                </a:lnTo>
                <a:lnTo>
                  <a:pt x="1495182" y="139700"/>
                </a:lnTo>
                <a:lnTo>
                  <a:pt x="1508554" y="139700"/>
                </a:lnTo>
                <a:lnTo>
                  <a:pt x="1521738" y="127000"/>
                </a:lnTo>
                <a:lnTo>
                  <a:pt x="1596897" y="76200"/>
                </a:lnTo>
                <a:lnTo>
                  <a:pt x="1658653" y="50800"/>
                </a:lnTo>
                <a:lnTo>
                  <a:pt x="1724167" y="25400"/>
                </a:lnTo>
                <a:lnTo>
                  <a:pt x="1784920" y="0"/>
                </a:lnTo>
                <a:lnTo>
                  <a:pt x="1965177" y="0"/>
                </a:lnTo>
                <a:lnTo>
                  <a:pt x="2001754" y="12700"/>
                </a:lnTo>
                <a:lnTo>
                  <a:pt x="2047351" y="38100"/>
                </a:lnTo>
                <a:lnTo>
                  <a:pt x="2086935" y="63500"/>
                </a:lnTo>
                <a:lnTo>
                  <a:pt x="2102718" y="88900"/>
                </a:lnTo>
                <a:lnTo>
                  <a:pt x="2116998" y="101600"/>
                </a:lnTo>
                <a:lnTo>
                  <a:pt x="1795317" y="101600"/>
                </a:lnTo>
                <a:lnTo>
                  <a:pt x="1776559" y="114300"/>
                </a:lnTo>
                <a:lnTo>
                  <a:pt x="1757988" y="114300"/>
                </a:lnTo>
                <a:lnTo>
                  <a:pt x="1739794" y="127000"/>
                </a:lnTo>
                <a:lnTo>
                  <a:pt x="1722163" y="127000"/>
                </a:lnTo>
                <a:lnTo>
                  <a:pt x="1680449" y="152400"/>
                </a:lnTo>
                <a:lnTo>
                  <a:pt x="1660297" y="165100"/>
                </a:lnTo>
                <a:lnTo>
                  <a:pt x="1640991" y="177800"/>
                </a:lnTo>
                <a:close/>
              </a:path>
              <a:path w="2784475" h="1727200">
                <a:moveTo>
                  <a:pt x="2137041" y="1600200"/>
                </a:moveTo>
                <a:lnTo>
                  <a:pt x="1963674" y="1600200"/>
                </a:lnTo>
                <a:lnTo>
                  <a:pt x="1980741" y="1549400"/>
                </a:lnTo>
                <a:lnTo>
                  <a:pt x="1997996" y="1511300"/>
                </a:lnTo>
                <a:lnTo>
                  <a:pt x="2014124" y="1460500"/>
                </a:lnTo>
                <a:lnTo>
                  <a:pt x="2027809" y="1422400"/>
                </a:lnTo>
                <a:lnTo>
                  <a:pt x="2031818" y="1397000"/>
                </a:lnTo>
                <a:lnTo>
                  <a:pt x="2035826" y="1397000"/>
                </a:lnTo>
                <a:lnTo>
                  <a:pt x="2044846" y="1384300"/>
                </a:lnTo>
                <a:lnTo>
                  <a:pt x="2050858" y="1384300"/>
                </a:lnTo>
                <a:lnTo>
                  <a:pt x="2050858" y="1371600"/>
                </a:lnTo>
                <a:lnTo>
                  <a:pt x="2051860" y="1358900"/>
                </a:lnTo>
                <a:lnTo>
                  <a:pt x="2059674" y="1333500"/>
                </a:lnTo>
                <a:lnTo>
                  <a:pt x="2067769" y="1308100"/>
                </a:lnTo>
                <a:lnTo>
                  <a:pt x="2075676" y="1270000"/>
                </a:lnTo>
                <a:lnTo>
                  <a:pt x="2082926" y="1244600"/>
                </a:lnTo>
                <a:lnTo>
                  <a:pt x="2087545" y="1231900"/>
                </a:lnTo>
                <a:lnTo>
                  <a:pt x="2091319" y="1206500"/>
                </a:lnTo>
                <a:lnTo>
                  <a:pt x="2094905" y="1181100"/>
                </a:lnTo>
                <a:lnTo>
                  <a:pt x="2098960" y="1168400"/>
                </a:lnTo>
                <a:lnTo>
                  <a:pt x="2103297" y="1143000"/>
                </a:lnTo>
                <a:lnTo>
                  <a:pt x="2107353" y="1117600"/>
                </a:lnTo>
                <a:lnTo>
                  <a:pt x="2111220" y="1104900"/>
                </a:lnTo>
                <a:lnTo>
                  <a:pt x="2117828" y="1066800"/>
                </a:lnTo>
                <a:lnTo>
                  <a:pt x="2120380" y="1054100"/>
                </a:lnTo>
                <a:lnTo>
                  <a:pt x="2122745" y="1028700"/>
                </a:lnTo>
                <a:lnTo>
                  <a:pt x="2125015" y="1016000"/>
                </a:lnTo>
                <a:lnTo>
                  <a:pt x="2128757" y="990600"/>
                </a:lnTo>
                <a:lnTo>
                  <a:pt x="2132406" y="952500"/>
                </a:lnTo>
                <a:lnTo>
                  <a:pt x="2135866" y="927100"/>
                </a:lnTo>
                <a:lnTo>
                  <a:pt x="2139045" y="901700"/>
                </a:lnTo>
                <a:lnTo>
                  <a:pt x="2139640" y="889000"/>
                </a:lnTo>
                <a:lnTo>
                  <a:pt x="2140454" y="876300"/>
                </a:lnTo>
                <a:lnTo>
                  <a:pt x="2141049" y="863600"/>
                </a:lnTo>
                <a:lnTo>
                  <a:pt x="2142051" y="850900"/>
                </a:lnTo>
                <a:lnTo>
                  <a:pt x="2144055" y="838200"/>
                </a:lnTo>
                <a:lnTo>
                  <a:pt x="2147062" y="825500"/>
                </a:lnTo>
                <a:lnTo>
                  <a:pt x="2147062" y="812800"/>
                </a:lnTo>
                <a:lnTo>
                  <a:pt x="2146310" y="787400"/>
                </a:lnTo>
                <a:lnTo>
                  <a:pt x="2147062" y="774700"/>
                </a:lnTo>
                <a:lnTo>
                  <a:pt x="2148769" y="736600"/>
                </a:lnTo>
                <a:lnTo>
                  <a:pt x="2149442" y="711200"/>
                </a:lnTo>
                <a:lnTo>
                  <a:pt x="2149176" y="685800"/>
                </a:lnTo>
                <a:lnTo>
                  <a:pt x="2148064" y="660400"/>
                </a:lnTo>
                <a:lnTo>
                  <a:pt x="2146811" y="596900"/>
                </a:lnTo>
                <a:lnTo>
                  <a:pt x="2145809" y="571500"/>
                </a:lnTo>
                <a:lnTo>
                  <a:pt x="2141441" y="508000"/>
                </a:lnTo>
                <a:lnTo>
                  <a:pt x="2138168" y="469900"/>
                </a:lnTo>
                <a:lnTo>
                  <a:pt x="2134332" y="444500"/>
                </a:lnTo>
                <a:lnTo>
                  <a:pt x="2130026" y="406400"/>
                </a:lnTo>
                <a:lnTo>
                  <a:pt x="2126816" y="393700"/>
                </a:lnTo>
                <a:lnTo>
                  <a:pt x="2123136" y="381000"/>
                </a:lnTo>
                <a:lnTo>
                  <a:pt x="2118893" y="355600"/>
                </a:lnTo>
                <a:lnTo>
                  <a:pt x="2113992" y="342900"/>
                </a:lnTo>
                <a:lnTo>
                  <a:pt x="2092947" y="266700"/>
                </a:lnTo>
                <a:lnTo>
                  <a:pt x="2083192" y="241300"/>
                </a:lnTo>
                <a:lnTo>
                  <a:pt x="2055039" y="190500"/>
                </a:lnTo>
                <a:lnTo>
                  <a:pt x="2015909" y="139700"/>
                </a:lnTo>
                <a:lnTo>
                  <a:pt x="1991232" y="114300"/>
                </a:lnTo>
                <a:lnTo>
                  <a:pt x="1963548" y="114300"/>
                </a:lnTo>
                <a:lnTo>
                  <a:pt x="1933610" y="101600"/>
                </a:lnTo>
                <a:lnTo>
                  <a:pt x="2116998" y="101600"/>
                </a:lnTo>
                <a:lnTo>
                  <a:pt x="2129775" y="127000"/>
                </a:lnTo>
                <a:lnTo>
                  <a:pt x="2141049" y="139700"/>
                </a:lnTo>
                <a:lnTo>
                  <a:pt x="2143053" y="152400"/>
                </a:lnTo>
                <a:lnTo>
                  <a:pt x="2148064" y="152400"/>
                </a:lnTo>
                <a:lnTo>
                  <a:pt x="2150068" y="165100"/>
                </a:lnTo>
                <a:lnTo>
                  <a:pt x="2156958" y="165100"/>
                </a:lnTo>
                <a:lnTo>
                  <a:pt x="2159510" y="177800"/>
                </a:lnTo>
                <a:lnTo>
                  <a:pt x="2160089" y="177800"/>
                </a:lnTo>
                <a:lnTo>
                  <a:pt x="2159087" y="190500"/>
                </a:lnTo>
                <a:lnTo>
                  <a:pt x="2165100" y="190500"/>
                </a:lnTo>
                <a:lnTo>
                  <a:pt x="2174479" y="215900"/>
                </a:lnTo>
                <a:lnTo>
                  <a:pt x="2183013" y="241300"/>
                </a:lnTo>
                <a:lnTo>
                  <a:pt x="2190607" y="266700"/>
                </a:lnTo>
                <a:lnTo>
                  <a:pt x="2197168" y="279400"/>
                </a:lnTo>
                <a:lnTo>
                  <a:pt x="2206939" y="317500"/>
                </a:lnTo>
                <a:lnTo>
                  <a:pt x="2215206" y="355600"/>
                </a:lnTo>
                <a:lnTo>
                  <a:pt x="2221970" y="393700"/>
                </a:lnTo>
                <a:lnTo>
                  <a:pt x="2227232" y="431800"/>
                </a:lnTo>
                <a:lnTo>
                  <a:pt x="2237754" y="520700"/>
                </a:lnTo>
                <a:lnTo>
                  <a:pt x="2240760" y="571500"/>
                </a:lnTo>
                <a:lnTo>
                  <a:pt x="2242263" y="622300"/>
                </a:lnTo>
                <a:lnTo>
                  <a:pt x="2243172" y="635000"/>
                </a:lnTo>
                <a:lnTo>
                  <a:pt x="2245364" y="685800"/>
                </a:lnTo>
                <a:lnTo>
                  <a:pt x="2246272" y="698500"/>
                </a:lnTo>
                <a:lnTo>
                  <a:pt x="2245959" y="711200"/>
                </a:lnTo>
                <a:lnTo>
                  <a:pt x="2244581" y="736600"/>
                </a:lnTo>
                <a:lnTo>
                  <a:pt x="2244268" y="749300"/>
                </a:lnTo>
                <a:lnTo>
                  <a:pt x="2243391" y="787400"/>
                </a:lnTo>
                <a:lnTo>
                  <a:pt x="2243265" y="825500"/>
                </a:lnTo>
                <a:lnTo>
                  <a:pt x="2241950" y="850900"/>
                </a:lnTo>
                <a:lnTo>
                  <a:pt x="2239508" y="889000"/>
                </a:lnTo>
                <a:lnTo>
                  <a:pt x="2235937" y="914400"/>
                </a:lnTo>
                <a:lnTo>
                  <a:pt x="2231240" y="952500"/>
                </a:lnTo>
                <a:lnTo>
                  <a:pt x="2227341" y="977900"/>
                </a:lnTo>
                <a:lnTo>
                  <a:pt x="2223348" y="1003300"/>
                </a:lnTo>
                <a:lnTo>
                  <a:pt x="2219543" y="1041400"/>
                </a:lnTo>
                <a:lnTo>
                  <a:pt x="2216208" y="1066800"/>
                </a:lnTo>
                <a:lnTo>
                  <a:pt x="2211589" y="1092200"/>
                </a:lnTo>
                <a:lnTo>
                  <a:pt x="2205561" y="1130300"/>
                </a:lnTo>
                <a:lnTo>
                  <a:pt x="2198593" y="1168400"/>
                </a:lnTo>
                <a:lnTo>
                  <a:pt x="2191155" y="1206500"/>
                </a:lnTo>
                <a:lnTo>
                  <a:pt x="2185127" y="1231900"/>
                </a:lnTo>
                <a:lnTo>
                  <a:pt x="2179004" y="1257300"/>
                </a:lnTo>
                <a:lnTo>
                  <a:pt x="2172694" y="1295400"/>
                </a:lnTo>
                <a:lnTo>
                  <a:pt x="2166102" y="1320800"/>
                </a:lnTo>
                <a:lnTo>
                  <a:pt x="2160512" y="1333500"/>
                </a:lnTo>
                <a:lnTo>
                  <a:pt x="2154452" y="1358900"/>
                </a:lnTo>
                <a:lnTo>
                  <a:pt x="2148205" y="1384300"/>
                </a:lnTo>
                <a:lnTo>
                  <a:pt x="2142051" y="1397000"/>
                </a:lnTo>
                <a:lnTo>
                  <a:pt x="2136790" y="1422400"/>
                </a:lnTo>
                <a:lnTo>
                  <a:pt x="2131529" y="1435100"/>
                </a:lnTo>
                <a:lnTo>
                  <a:pt x="2126268" y="1460500"/>
                </a:lnTo>
                <a:lnTo>
                  <a:pt x="2121007" y="1473200"/>
                </a:lnTo>
                <a:lnTo>
                  <a:pt x="2316906" y="1473200"/>
                </a:lnTo>
                <a:lnTo>
                  <a:pt x="2306399" y="1485900"/>
                </a:lnTo>
                <a:lnTo>
                  <a:pt x="2293372" y="1485900"/>
                </a:lnTo>
                <a:lnTo>
                  <a:pt x="2286357" y="1498600"/>
                </a:lnTo>
                <a:lnTo>
                  <a:pt x="2278653" y="1498600"/>
                </a:lnTo>
                <a:lnTo>
                  <a:pt x="2270573" y="1511300"/>
                </a:lnTo>
                <a:lnTo>
                  <a:pt x="2253287" y="1511300"/>
                </a:lnTo>
                <a:lnTo>
                  <a:pt x="2246867" y="1524000"/>
                </a:lnTo>
                <a:lnTo>
                  <a:pt x="2236658" y="1524000"/>
                </a:lnTo>
                <a:lnTo>
                  <a:pt x="2230238" y="1536700"/>
                </a:lnTo>
                <a:lnTo>
                  <a:pt x="2216835" y="1536700"/>
                </a:lnTo>
                <a:lnTo>
                  <a:pt x="2210368" y="1549400"/>
                </a:lnTo>
                <a:lnTo>
                  <a:pt x="2204183" y="1549400"/>
                </a:lnTo>
                <a:lnTo>
                  <a:pt x="2194255" y="1562100"/>
                </a:lnTo>
                <a:lnTo>
                  <a:pt x="2174025" y="1574800"/>
                </a:lnTo>
                <a:lnTo>
                  <a:pt x="2164098" y="1574800"/>
                </a:lnTo>
                <a:lnTo>
                  <a:pt x="2157334" y="1587500"/>
                </a:lnTo>
                <a:lnTo>
                  <a:pt x="2143805" y="1587500"/>
                </a:lnTo>
                <a:lnTo>
                  <a:pt x="2137041" y="1600200"/>
                </a:lnTo>
                <a:close/>
              </a:path>
              <a:path w="2784475" h="1727200">
                <a:moveTo>
                  <a:pt x="1617817" y="190500"/>
                </a:moveTo>
                <a:lnTo>
                  <a:pt x="1441052" y="190500"/>
                </a:lnTo>
                <a:lnTo>
                  <a:pt x="1450588" y="177800"/>
                </a:lnTo>
                <a:lnTo>
                  <a:pt x="1629451" y="177800"/>
                </a:lnTo>
                <a:lnTo>
                  <a:pt x="1617817" y="190500"/>
                </a:lnTo>
                <a:close/>
              </a:path>
              <a:path w="2784475" h="1727200">
                <a:moveTo>
                  <a:pt x="1595895" y="203200"/>
                </a:moveTo>
                <a:lnTo>
                  <a:pt x="1425363" y="203200"/>
                </a:lnTo>
                <a:lnTo>
                  <a:pt x="1432925" y="190500"/>
                </a:lnTo>
                <a:lnTo>
                  <a:pt x="1606746" y="190500"/>
                </a:lnTo>
                <a:lnTo>
                  <a:pt x="1595895" y="203200"/>
                </a:lnTo>
                <a:close/>
              </a:path>
              <a:path w="2784475" h="1727200">
                <a:moveTo>
                  <a:pt x="1565832" y="228600"/>
                </a:moveTo>
                <a:lnTo>
                  <a:pt x="1397100" y="228600"/>
                </a:lnTo>
                <a:lnTo>
                  <a:pt x="1406886" y="215900"/>
                </a:lnTo>
                <a:lnTo>
                  <a:pt x="1417518" y="203200"/>
                </a:lnTo>
                <a:lnTo>
                  <a:pt x="1592889" y="203200"/>
                </a:lnTo>
                <a:lnTo>
                  <a:pt x="1583870" y="215900"/>
                </a:lnTo>
                <a:lnTo>
                  <a:pt x="1565832" y="228600"/>
                </a:lnTo>
                <a:close/>
              </a:path>
              <a:path w="2784475" h="1727200">
                <a:moveTo>
                  <a:pt x="1534891" y="254000"/>
                </a:moveTo>
                <a:lnTo>
                  <a:pt x="1369745" y="254000"/>
                </a:lnTo>
                <a:lnTo>
                  <a:pt x="1377433" y="241300"/>
                </a:lnTo>
                <a:lnTo>
                  <a:pt x="1387501" y="228600"/>
                </a:lnTo>
                <a:lnTo>
                  <a:pt x="1556813" y="228600"/>
                </a:lnTo>
                <a:lnTo>
                  <a:pt x="1545711" y="241300"/>
                </a:lnTo>
                <a:lnTo>
                  <a:pt x="1534891" y="254000"/>
                </a:lnTo>
                <a:close/>
              </a:path>
              <a:path w="2784475" h="1727200">
                <a:moveTo>
                  <a:pt x="886937" y="1206500"/>
                </a:moveTo>
                <a:lnTo>
                  <a:pt x="773154" y="1206500"/>
                </a:lnTo>
                <a:lnTo>
                  <a:pt x="777852" y="1193800"/>
                </a:lnTo>
                <a:lnTo>
                  <a:pt x="782925" y="1181100"/>
                </a:lnTo>
                <a:lnTo>
                  <a:pt x="788374" y="1168400"/>
                </a:lnTo>
                <a:lnTo>
                  <a:pt x="794199" y="1155700"/>
                </a:lnTo>
                <a:lnTo>
                  <a:pt x="800509" y="1143000"/>
                </a:lnTo>
                <a:lnTo>
                  <a:pt x="804846" y="1130300"/>
                </a:lnTo>
                <a:lnTo>
                  <a:pt x="810123" y="1117600"/>
                </a:lnTo>
                <a:lnTo>
                  <a:pt x="823526" y="1092200"/>
                </a:lnTo>
                <a:lnTo>
                  <a:pt x="826392" y="1079500"/>
                </a:lnTo>
                <a:lnTo>
                  <a:pt x="828694" y="1079500"/>
                </a:lnTo>
                <a:lnTo>
                  <a:pt x="831277" y="1066800"/>
                </a:lnTo>
                <a:lnTo>
                  <a:pt x="833720" y="1066800"/>
                </a:lnTo>
                <a:lnTo>
                  <a:pt x="836538" y="1054100"/>
                </a:lnTo>
                <a:lnTo>
                  <a:pt x="839733" y="1054100"/>
                </a:lnTo>
                <a:lnTo>
                  <a:pt x="843303" y="1041400"/>
                </a:lnTo>
                <a:lnTo>
                  <a:pt x="845182" y="1041400"/>
                </a:lnTo>
                <a:lnTo>
                  <a:pt x="846309" y="1028700"/>
                </a:lnTo>
                <a:lnTo>
                  <a:pt x="855328" y="1028700"/>
                </a:lnTo>
                <a:lnTo>
                  <a:pt x="859697" y="1016000"/>
                </a:lnTo>
                <a:lnTo>
                  <a:pt x="863971" y="1003300"/>
                </a:lnTo>
                <a:lnTo>
                  <a:pt x="868434" y="990600"/>
                </a:lnTo>
                <a:lnTo>
                  <a:pt x="884139" y="952500"/>
                </a:lnTo>
                <a:lnTo>
                  <a:pt x="896415" y="927100"/>
                </a:lnTo>
                <a:lnTo>
                  <a:pt x="901566" y="927100"/>
                </a:lnTo>
                <a:lnTo>
                  <a:pt x="906060" y="914400"/>
                </a:lnTo>
                <a:lnTo>
                  <a:pt x="911494" y="901700"/>
                </a:lnTo>
                <a:lnTo>
                  <a:pt x="920466" y="901700"/>
                </a:lnTo>
                <a:lnTo>
                  <a:pt x="924161" y="876300"/>
                </a:lnTo>
                <a:lnTo>
                  <a:pt x="931990" y="863600"/>
                </a:lnTo>
                <a:lnTo>
                  <a:pt x="941323" y="850900"/>
                </a:lnTo>
                <a:lnTo>
                  <a:pt x="949527" y="825500"/>
                </a:lnTo>
                <a:lnTo>
                  <a:pt x="956480" y="812800"/>
                </a:lnTo>
                <a:lnTo>
                  <a:pt x="963808" y="800100"/>
                </a:lnTo>
                <a:lnTo>
                  <a:pt x="971511" y="787400"/>
                </a:lnTo>
                <a:lnTo>
                  <a:pt x="979591" y="774700"/>
                </a:lnTo>
                <a:lnTo>
                  <a:pt x="987483" y="762000"/>
                </a:lnTo>
                <a:lnTo>
                  <a:pt x="996126" y="749300"/>
                </a:lnTo>
                <a:lnTo>
                  <a:pt x="1005521" y="723900"/>
                </a:lnTo>
                <a:lnTo>
                  <a:pt x="1015667" y="711200"/>
                </a:lnTo>
                <a:lnTo>
                  <a:pt x="1020568" y="711200"/>
                </a:lnTo>
                <a:lnTo>
                  <a:pt x="1024812" y="698500"/>
                </a:lnTo>
                <a:lnTo>
                  <a:pt x="1028491" y="698500"/>
                </a:lnTo>
                <a:lnTo>
                  <a:pt x="1031701" y="685800"/>
                </a:lnTo>
                <a:lnTo>
                  <a:pt x="1042944" y="660400"/>
                </a:lnTo>
                <a:lnTo>
                  <a:pt x="1055502" y="647700"/>
                </a:lnTo>
                <a:lnTo>
                  <a:pt x="1069187" y="622300"/>
                </a:lnTo>
                <a:lnTo>
                  <a:pt x="1083812" y="596900"/>
                </a:lnTo>
                <a:lnTo>
                  <a:pt x="1097465" y="584200"/>
                </a:lnTo>
                <a:lnTo>
                  <a:pt x="1104527" y="571500"/>
                </a:lnTo>
                <a:lnTo>
                  <a:pt x="1111871" y="558800"/>
                </a:lnTo>
                <a:lnTo>
                  <a:pt x="1121360" y="546100"/>
                </a:lnTo>
                <a:lnTo>
                  <a:pt x="1129909" y="533400"/>
                </a:lnTo>
                <a:lnTo>
                  <a:pt x="1139210" y="520700"/>
                </a:lnTo>
                <a:lnTo>
                  <a:pt x="1150954" y="508000"/>
                </a:lnTo>
                <a:lnTo>
                  <a:pt x="1157358" y="508000"/>
                </a:lnTo>
                <a:lnTo>
                  <a:pt x="1163104" y="495300"/>
                </a:lnTo>
                <a:lnTo>
                  <a:pt x="1168287" y="482600"/>
                </a:lnTo>
                <a:lnTo>
                  <a:pt x="1173000" y="482600"/>
                </a:lnTo>
                <a:lnTo>
                  <a:pt x="1183272" y="457200"/>
                </a:lnTo>
                <a:lnTo>
                  <a:pt x="1194295" y="444500"/>
                </a:lnTo>
                <a:lnTo>
                  <a:pt x="1217094" y="419100"/>
                </a:lnTo>
                <a:lnTo>
                  <a:pt x="1229025" y="406400"/>
                </a:lnTo>
                <a:lnTo>
                  <a:pt x="1241896" y="393700"/>
                </a:lnTo>
                <a:lnTo>
                  <a:pt x="1268202" y="355600"/>
                </a:lnTo>
                <a:lnTo>
                  <a:pt x="1284518" y="342900"/>
                </a:lnTo>
                <a:lnTo>
                  <a:pt x="1301021" y="317500"/>
                </a:lnTo>
                <a:lnTo>
                  <a:pt x="1318652" y="304800"/>
                </a:lnTo>
                <a:lnTo>
                  <a:pt x="1338350" y="279400"/>
                </a:lnTo>
                <a:lnTo>
                  <a:pt x="1354384" y="279400"/>
                </a:lnTo>
                <a:lnTo>
                  <a:pt x="1356999" y="266700"/>
                </a:lnTo>
                <a:lnTo>
                  <a:pt x="1362526" y="254000"/>
                </a:lnTo>
                <a:lnTo>
                  <a:pt x="1524259" y="254000"/>
                </a:lnTo>
                <a:lnTo>
                  <a:pt x="1513721" y="266700"/>
                </a:lnTo>
                <a:lnTo>
                  <a:pt x="1492677" y="279400"/>
                </a:lnTo>
                <a:lnTo>
                  <a:pt x="1473073" y="292100"/>
                </a:lnTo>
                <a:lnTo>
                  <a:pt x="1455348" y="317500"/>
                </a:lnTo>
                <a:lnTo>
                  <a:pt x="1437999" y="330200"/>
                </a:lnTo>
                <a:lnTo>
                  <a:pt x="1419522" y="342900"/>
                </a:lnTo>
                <a:lnTo>
                  <a:pt x="1413697" y="355600"/>
                </a:lnTo>
                <a:lnTo>
                  <a:pt x="1408248" y="355600"/>
                </a:lnTo>
                <a:lnTo>
                  <a:pt x="1403175" y="368300"/>
                </a:lnTo>
                <a:lnTo>
                  <a:pt x="1398478" y="368300"/>
                </a:lnTo>
                <a:lnTo>
                  <a:pt x="1393796" y="381000"/>
                </a:lnTo>
                <a:lnTo>
                  <a:pt x="1383681" y="381000"/>
                </a:lnTo>
                <a:lnTo>
                  <a:pt x="1378435" y="393700"/>
                </a:lnTo>
                <a:lnTo>
                  <a:pt x="1371420" y="393700"/>
                </a:lnTo>
                <a:lnTo>
                  <a:pt x="1365235" y="406400"/>
                </a:lnTo>
                <a:lnTo>
                  <a:pt x="1356514" y="419100"/>
                </a:lnTo>
                <a:lnTo>
                  <a:pt x="1346477" y="431800"/>
                </a:lnTo>
                <a:lnTo>
                  <a:pt x="1336346" y="444500"/>
                </a:lnTo>
                <a:lnTo>
                  <a:pt x="1327061" y="457200"/>
                </a:lnTo>
                <a:lnTo>
                  <a:pt x="1318433" y="457200"/>
                </a:lnTo>
                <a:lnTo>
                  <a:pt x="1309993" y="469900"/>
                </a:lnTo>
                <a:lnTo>
                  <a:pt x="1301272" y="482600"/>
                </a:lnTo>
                <a:lnTo>
                  <a:pt x="1292237" y="495300"/>
                </a:lnTo>
                <a:lnTo>
                  <a:pt x="1283108" y="508000"/>
                </a:lnTo>
                <a:lnTo>
                  <a:pt x="1273792" y="520700"/>
                </a:lnTo>
                <a:lnTo>
                  <a:pt x="1264193" y="533400"/>
                </a:lnTo>
                <a:lnTo>
                  <a:pt x="1258040" y="546100"/>
                </a:lnTo>
                <a:lnTo>
                  <a:pt x="1251792" y="546100"/>
                </a:lnTo>
                <a:lnTo>
                  <a:pt x="1245732" y="558800"/>
                </a:lnTo>
                <a:lnTo>
                  <a:pt x="1240142" y="558800"/>
                </a:lnTo>
                <a:lnTo>
                  <a:pt x="1229933" y="571500"/>
                </a:lnTo>
                <a:lnTo>
                  <a:pt x="1210267" y="609600"/>
                </a:lnTo>
                <a:lnTo>
                  <a:pt x="1200058" y="622300"/>
                </a:lnTo>
                <a:lnTo>
                  <a:pt x="1192401" y="635000"/>
                </a:lnTo>
                <a:lnTo>
                  <a:pt x="1184650" y="647700"/>
                </a:lnTo>
                <a:lnTo>
                  <a:pt x="1177087" y="660400"/>
                </a:lnTo>
                <a:lnTo>
                  <a:pt x="1158971" y="685800"/>
                </a:lnTo>
                <a:lnTo>
                  <a:pt x="1147196" y="698500"/>
                </a:lnTo>
                <a:lnTo>
                  <a:pt x="1135045" y="723900"/>
                </a:lnTo>
                <a:lnTo>
                  <a:pt x="1122894" y="736600"/>
                </a:lnTo>
                <a:lnTo>
                  <a:pt x="1118886" y="736600"/>
                </a:lnTo>
                <a:lnTo>
                  <a:pt x="1112873" y="762000"/>
                </a:lnTo>
                <a:lnTo>
                  <a:pt x="1101912" y="774700"/>
                </a:lnTo>
                <a:lnTo>
                  <a:pt x="1080743" y="812800"/>
                </a:lnTo>
                <a:lnTo>
                  <a:pt x="1069782" y="838200"/>
                </a:lnTo>
                <a:lnTo>
                  <a:pt x="1058539" y="850900"/>
                </a:lnTo>
                <a:lnTo>
                  <a:pt x="1047485" y="876300"/>
                </a:lnTo>
                <a:lnTo>
                  <a:pt x="1036806" y="901700"/>
                </a:lnTo>
                <a:lnTo>
                  <a:pt x="1026691" y="914400"/>
                </a:lnTo>
                <a:lnTo>
                  <a:pt x="1021696" y="927100"/>
                </a:lnTo>
                <a:lnTo>
                  <a:pt x="1016043" y="939800"/>
                </a:lnTo>
                <a:lnTo>
                  <a:pt x="1010203" y="939800"/>
                </a:lnTo>
                <a:lnTo>
                  <a:pt x="1004644" y="952500"/>
                </a:lnTo>
                <a:lnTo>
                  <a:pt x="995782" y="965200"/>
                </a:lnTo>
                <a:lnTo>
                  <a:pt x="987107" y="990600"/>
                </a:lnTo>
                <a:lnTo>
                  <a:pt x="978432" y="1003300"/>
                </a:lnTo>
                <a:lnTo>
                  <a:pt x="969570" y="1028700"/>
                </a:lnTo>
                <a:lnTo>
                  <a:pt x="948525" y="1066800"/>
                </a:lnTo>
                <a:lnTo>
                  <a:pt x="944188" y="1079500"/>
                </a:lnTo>
                <a:lnTo>
                  <a:pt x="940132" y="1092200"/>
                </a:lnTo>
                <a:lnTo>
                  <a:pt x="936265" y="1092200"/>
                </a:lnTo>
                <a:lnTo>
                  <a:pt x="932491" y="1104900"/>
                </a:lnTo>
                <a:lnTo>
                  <a:pt x="929485" y="1117600"/>
                </a:lnTo>
                <a:lnTo>
                  <a:pt x="925476" y="1117600"/>
                </a:lnTo>
                <a:lnTo>
                  <a:pt x="922470" y="1130300"/>
                </a:lnTo>
                <a:lnTo>
                  <a:pt x="917350" y="1143000"/>
                </a:lnTo>
                <a:lnTo>
                  <a:pt x="912324" y="1155700"/>
                </a:lnTo>
                <a:lnTo>
                  <a:pt x="907109" y="1155700"/>
                </a:lnTo>
                <a:lnTo>
                  <a:pt x="901426" y="1168400"/>
                </a:lnTo>
                <a:lnTo>
                  <a:pt x="898404" y="1181100"/>
                </a:lnTo>
                <a:lnTo>
                  <a:pt x="895288" y="1181100"/>
                </a:lnTo>
                <a:lnTo>
                  <a:pt x="891984" y="1193800"/>
                </a:lnTo>
                <a:lnTo>
                  <a:pt x="891404" y="1193800"/>
                </a:lnTo>
                <a:lnTo>
                  <a:pt x="886937" y="1206500"/>
                </a:lnTo>
                <a:close/>
              </a:path>
              <a:path w="2784475" h="1727200">
                <a:moveTo>
                  <a:pt x="724050" y="1117600"/>
                </a:moveTo>
                <a:lnTo>
                  <a:pt x="375312" y="1117600"/>
                </a:lnTo>
                <a:lnTo>
                  <a:pt x="384331" y="1104900"/>
                </a:lnTo>
                <a:lnTo>
                  <a:pt x="414708" y="1092200"/>
                </a:lnTo>
                <a:lnTo>
                  <a:pt x="446212" y="1066800"/>
                </a:lnTo>
                <a:lnTo>
                  <a:pt x="479595" y="1054100"/>
                </a:lnTo>
                <a:lnTo>
                  <a:pt x="515609" y="1041400"/>
                </a:lnTo>
                <a:lnTo>
                  <a:pt x="533052" y="1028700"/>
                </a:lnTo>
                <a:lnTo>
                  <a:pt x="625842" y="1028700"/>
                </a:lnTo>
                <a:lnTo>
                  <a:pt x="633859" y="1041400"/>
                </a:lnTo>
                <a:lnTo>
                  <a:pt x="647889" y="1041400"/>
                </a:lnTo>
                <a:lnTo>
                  <a:pt x="658991" y="1054100"/>
                </a:lnTo>
                <a:lnTo>
                  <a:pt x="669810" y="1054100"/>
                </a:lnTo>
                <a:lnTo>
                  <a:pt x="680442" y="1066800"/>
                </a:lnTo>
                <a:lnTo>
                  <a:pt x="690980" y="1066800"/>
                </a:lnTo>
                <a:lnTo>
                  <a:pt x="701080" y="1079500"/>
                </a:lnTo>
                <a:lnTo>
                  <a:pt x="710146" y="1092200"/>
                </a:lnTo>
                <a:lnTo>
                  <a:pt x="717897" y="1104900"/>
                </a:lnTo>
                <a:lnTo>
                  <a:pt x="724050" y="1117600"/>
                </a:lnTo>
                <a:close/>
              </a:path>
              <a:path w="2784475" h="1727200">
                <a:moveTo>
                  <a:pt x="543668" y="1143000"/>
                </a:moveTo>
                <a:lnTo>
                  <a:pt x="348255" y="1143000"/>
                </a:lnTo>
                <a:lnTo>
                  <a:pt x="366293" y="1117600"/>
                </a:lnTo>
                <a:lnTo>
                  <a:pt x="728059" y="1117600"/>
                </a:lnTo>
                <a:lnTo>
                  <a:pt x="738080" y="1130300"/>
                </a:lnTo>
                <a:lnTo>
                  <a:pt x="561988" y="1130300"/>
                </a:lnTo>
                <a:lnTo>
                  <a:pt x="543668" y="1143000"/>
                </a:lnTo>
                <a:close/>
              </a:path>
              <a:path w="2784475" h="1727200">
                <a:moveTo>
                  <a:pt x="812237" y="1397000"/>
                </a:moveTo>
                <a:lnTo>
                  <a:pt x="695991" y="1397000"/>
                </a:lnTo>
                <a:lnTo>
                  <a:pt x="702708" y="1371600"/>
                </a:lnTo>
                <a:lnTo>
                  <a:pt x="705386" y="1358900"/>
                </a:lnTo>
                <a:lnTo>
                  <a:pt x="704869" y="1358900"/>
                </a:lnTo>
                <a:lnTo>
                  <a:pt x="702004" y="1333500"/>
                </a:lnTo>
                <a:lnTo>
                  <a:pt x="693188" y="1295400"/>
                </a:lnTo>
                <a:lnTo>
                  <a:pt x="681836" y="1257300"/>
                </a:lnTo>
                <a:lnTo>
                  <a:pt x="668041" y="1219200"/>
                </a:lnTo>
                <a:lnTo>
                  <a:pt x="651897" y="1181100"/>
                </a:lnTo>
                <a:lnTo>
                  <a:pt x="647889" y="1181100"/>
                </a:lnTo>
                <a:lnTo>
                  <a:pt x="637868" y="1168400"/>
                </a:lnTo>
                <a:lnTo>
                  <a:pt x="631855" y="1155700"/>
                </a:lnTo>
                <a:lnTo>
                  <a:pt x="624840" y="1155700"/>
                </a:lnTo>
                <a:lnTo>
                  <a:pt x="620832" y="1143000"/>
                </a:lnTo>
                <a:lnTo>
                  <a:pt x="598628" y="1143000"/>
                </a:lnTo>
                <a:lnTo>
                  <a:pt x="580496" y="1130300"/>
                </a:lnTo>
                <a:lnTo>
                  <a:pt x="738080" y="1130300"/>
                </a:lnTo>
                <a:lnTo>
                  <a:pt x="747694" y="1143000"/>
                </a:lnTo>
                <a:lnTo>
                  <a:pt x="754865" y="1168400"/>
                </a:lnTo>
                <a:lnTo>
                  <a:pt x="760909" y="1181100"/>
                </a:lnTo>
                <a:lnTo>
                  <a:pt x="767141" y="1193800"/>
                </a:lnTo>
                <a:lnTo>
                  <a:pt x="768143" y="1193800"/>
                </a:lnTo>
                <a:lnTo>
                  <a:pt x="770148" y="1206500"/>
                </a:lnTo>
                <a:lnTo>
                  <a:pt x="886937" y="1206500"/>
                </a:lnTo>
                <a:lnTo>
                  <a:pt x="878001" y="1231900"/>
                </a:lnTo>
                <a:lnTo>
                  <a:pt x="871534" y="1244600"/>
                </a:lnTo>
                <a:lnTo>
                  <a:pt x="865349" y="1257300"/>
                </a:lnTo>
                <a:lnTo>
                  <a:pt x="856894" y="1282700"/>
                </a:lnTo>
                <a:lnTo>
                  <a:pt x="848063" y="1295400"/>
                </a:lnTo>
                <a:lnTo>
                  <a:pt x="838856" y="1320800"/>
                </a:lnTo>
                <a:lnTo>
                  <a:pt x="829273" y="1346200"/>
                </a:lnTo>
                <a:lnTo>
                  <a:pt x="824215" y="1358900"/>
                </a:lnTo>
                <a:lnTo>
                  <a:pt x="819627" y="1371600"/>
                </a:lnTo>
                <a:lnTo>
                  <a:pt x="815603" y="1384300"/>
                </a:lnTo>
                <a:lnTo>
                  <a:pt x="812237" y="1397000"/>
                </a:lnTo>
                <a:close/>
              </a:path>
              <a:path w="2784475" h="1727200">
                <a:moveTo>
                  <a:pt x="2736638" y="1270000"/>
                </a:moveTo>
                <a:lnTo>
                  <a:pt x="2479766" y="1270000"/>
                </a:lnTo>
                <a:lnTo>
                  <a:pt x="2578976" y="1219200"/>
                </a:lnTo>
                <a:lnTo>
                  <a:pt x="2646619" y="1181100"/>
                </a:lnTo>
                <a:lnTo>
                  <a:pt x="2669167" y="1181100"/>
                </a:lnTo>
                <a:lnTo>
                  <a:pt x="2763867" y="1143000"/>
                </a:lnTo>
                <a:lnTo>
                  <a:pt x="2784416" y="1130300"/>
                </a:lnTo>
                <a:lnTo>
                  <a:pt x="2784416" y="1244600"/>
                </a:lnTo>
                <a:lnTo>
                  <a:pt x="2777819" y="1244600"/>
                </a:lnTo>
                <a:lnTo>
                  <a:pt x="2756586" y="1257300"/>
                </a:lnTo>
                <a:lnTo>
                  <a:pt x="2746706" y="1257300"/>
                </a:lnTo>
                <a:lnTo>
                  <a:pt x="2736638" y="1270000"/>
                </a:lnTo>
                <a:close/>
              </a:path>
              <a:path w="2784475" h="1727200">
                <a:moveTo>
                  <a:pt x="188918" y="1562100"/>
                </a:moveTo>
                <a:lnTo>
                  <a:pt x="75803" y="1562100"/>
                </a:lnTo>
                <a:lnTo>
                  <a:pt x="81550" y="1549400"/>
                </a:lnTo>
                <a:lnTo>
                  <a:pt x="85699" y="1536700"/>
                </a:lnTo>
                <a:lnTo>
                  <a:pt x="88330" y="1524000"/>
                </a:lnTo>
                <a:lnTo>
                  <a:pt x="91712" y="1511300"/>
                </a:lnTo>
                <a:lnTo>
                  <a:pt x="95846" y="1511300"/>
                </a:lnTo>
                <a:lnTo>
                  <a:pt x="100731" y="1498600"/>
                </a:lnTo>
                <a:lnTo>
                  <a:pt x="107902" y="1485900"/>
                </a:lnTo>
                <a:lnTo>
                  <a:pt x="114510" y="1473200"/>
                </a:lnTo>
                <a:lnTo>
                  <a:pt x="120742" y="1460500"/>
                </a:lnTo>
                <a:lnTo>
                  <a:pt x="126786" y="1447800"/>
                </a:lnTo>
                <a:lnTo>
                  <a:pt x="133096" y="1435100"/>
                </a:lnTo>
                <a:lnTo>
                  <a:pt x="139688" y="1422400"/>
                </a:lnTo>
                <a:lnTo>
                  <a:pt x="146093" y="1409700"/>
                </a:lnTo>
                <a:lnTo>
                  <a:pt x="151839" y="1397000"/>
                </a:lnTo>
                <a:lnTo>
                  <a:pt x="160295" y="1384300"/>
                </a:lnTo>
                <a:lnTo>
                  <a:pt x="169126" y="1371600"/>
                </a:lnTo>
                <a:lnTo>
                  <a:pt x="178333" y="1358900"/>
                </a:lnTo>
                <a:lnTo>
                  <a:pt x="187915" y="1333500"/>
                </a:lnTo>
                <a:lnTo>
                  <a:pt x="194711" y="1320800"/>
                </a:lnTo>
                <a:lnTo>
                  <a:pt x="201695" y="1320800"/>
                </a:lnTo>
                <a:lnTo>
                  <a:pt x="209054" y="1308100"/>
                </a:lnTo>
                <a:lnTo>
                  <a:pt x="216977" y="1295400"/>
                </a:lnTo>
                <a:lnTo>
                  <a:pt x="226763" y="1282700"/>
                </a:lnTo>
                <a:lnTo>
                  <a:pt x="236644" y="1270000"/>
                </a:lnTo>
                <a:lnTo>
                  <a:pt x="246712" y="1244600"/>
                </a:lnTo>
                <a:lnTo>
                  <a:pt x="257062" y="1231900"/>
                </a:lnTo>
                <a:lnTo>
                  <a:pt x="270763" y="1219200"/>
                </a:lnTo>
                <a:lnTo>
                  <a:pt x="284745" y="1206500"/>
                </a:lnTo>
                <a:lnTo>
                  <a:pt x="313181" y="1168400"/>
                </a:lnTo>
                <a:lnTo>
                  <a:pt x="321620" y="1155700"/>
                </a:lnTo>
                <a:lnTo>
                  <a:pt x="330342" y="1155700"/>
                </a:lnTo>
                <a:lnTo>
                  <a:pt x="339251" y="1143000"/>
                </a:lnTo>
                <a:lnTo>
                  <a:pt x="523751" y="1143000"/>
                </a:lnTo>
                <a:lnTo>
                  <a:pt x="504586" y="1155700"/>
                </a:lnTo>
                <a:lnTo>
                  <a:pt x="486172" y="1168400"/>
                </a:lnTo>
                <a:lnTo>
                  <a:pt x="468509" y="1181100"/>
                </a:lnTo>
                <a:lnTo>
                  <a:pt x="448624" y="1193800"/>
                </a:lnTo>
                <a:lnTo>
                  <a:pt x="429677" y="1206500"/>
                </a:lnTo>
                <a:lnTo>
                  <a:pt x="411858" y="1219200"/>
                </a:lnTo>
                <a:lnTo>
                  <a:pt x="395355" y="1244600"/>
                </a:lnTo>
                <a:lnTo>
                  <a:pt x="386602" y="1244600"/>
                </a:lnTo>
                <a:lnTo>
                  <a:pt x="377191" y="1257300"/>
                </a:lnTo>
                <a:lnTo>
                  <a:pt x="367593" y="1270000"/>
                </a:lnTo>
                <a:lnTo>
                  <a:pt x="358276" y="1270000"/>
                </a:lnTo>
                <a:lnTo>
                  <a:pt x="343636" y="1295400"/>
                </a:lnTo>
                <a:lnTo>
                  <a:pt x="329841" y="1308100"/>
                </a:lnTo>
                <a:lnTo>
                  <a:pt x="316986" y="1333500"/>
                </a:lnTo>
                <a:lnTo>
                  <a:pt x="305164" y="1346200"/>
                </a:lnTo>
                <a:lnTo>
                  <a:pt x="295847" y="1358900"/>
                </a:lnTo>
                <a:lnTo>
                  <a:pt x="286249" y="1371600"/>
                </a:lnTo>
                <a:lnTo>
                  <a:pt x="276838" y="1384300"/>
                </a:lnTo>
                <a:lnTo>
                  <a:pt x="268085" y="1409700"/>
                </a:lnTo>
                <a:lnTo>
                  <a:pt x="256216" y="1422400"/>
                </a:lnTo>
                <a:lnTo>
                  <a:pt x="232854" y="1473200"/>
                </a:lnTo>
                <a:lnTo>
                  <a:pt x="220985" y="1485900"/>
                </a:lnTo>
                <a:lnTo>
                  <a:pt x="211606" y="1511300"/>
                </a:lnTo>
                <a:lnTo>
                  <a:pt x="203073" y="1524000"/>
                </a:lnTo>
                <a:lnTo>
                  <a:pt x="195478" y="1536700"/>
                </a:lnTo>
                <a:lnTo>
                  <a:pt x="188918" y="1562100"/>
                </a:lnTo>
                <a:close/>
              </a:path>
              <a:path w="2784475" h="1727200">
                <a:moveTo>
                  <a:pt x="2696976" y="1282700"/>
                </a:moveTo>
                <a:lnTo>
                  <a:pt x="2448199" y="1282700"/>
                </a:lnTo>
                <a:lnTo>
                  <a:pt x="2458721" y="1270000"/>
                </a:lnTo>
                <a:lnTo>
                  <a:pt x="2716517" y="1270000"/>
                </a:lnTo>
                <a:lnTo>
                  <a:pt x="2696976" y="1282700"/>
                </a:lnTo>
                <a:close/>
              </a:path>
              <a:path w="2784475" h="1727200">
                <a:moveTo>
                  <a:pt x="2360623" y="1447800"/>
                </a:moveTo>
                <a:lnTo>
                  <a:pt x="2178128" y="1447800"/>
                </a:lnTo>
                <a:lnTo>
                  <a:pt x="2246272" y="1397000"/>
                </a:lnTo>
                <a:lnTo>
                  <a:pt x="2298132" y="1371600"/>
                </a:lnTo>
                <a:lnTo>
                  <a:pt x="2323780" y="1346200"/>
                </a:lnTo>
                <a:lnTo>
                  <a:pt x="2348488" y="1333500"/>
                </a:lnTo>
                <a:lnTo>
                  <a:pt x="2370175" y="1320800"/>
                </a:lnTo>
                <a:lnTo>
                  <a:pt x="2415427" y="1295400"/>
                </a:lnTo>
                <a:lnTo>
                  <a:pt x="2437677" y="1282700"/>
                </a:lnTo>
                <a:lnTo>
                  <a:pt x="2687205" y="1282700"/>
                </a:lnTo>
                <a:lnTo>
                  <a:pt x="2642110" y="1295400"/>
                </a:lnTo>
                <a:lnTo>
                  <a:pt x="2636253" y="1308100"/>
                </a:lnTo>
                <a:lnTo>
                  <a:pt x="2619061" y="1308100"/>
                </a:lnTo>
                <a:lnTo>
                  <a:pt x="2604781" y="1320800"/>
                </a:lnTo>
                <a:lnTo>
                  <a:pt x="2576220" y="1333500"/>
                </a:lnTo>
                <a:lnTo>
                  <a:pt x="2561940" y="1333500"/>
                </a:lnTo>
                <a:lnTo>
                  <a:pt x="2535791" y="1346200"/>
                </a:lnTo>
                <a:lnTo>
                  <a:pt x="2483868" y="1384300"/>
                </a:lnTo>
                <a:lnTo>
                  <a:pt x="2457719" y="1397000"/>
                </a:lnTo>
                <a:lnTo>
                  <a:pt x="2444754" y="1397000"/>
                </a:lnTo>
                <a:lnTo>
                  <a:pt x="2431414" y="1409700"/>
                </a:lnTo>
                <a:lnTo>
                  <a:pt x="2417697" y="1409700"/>
                </a:lnTo>
                <a:lnTo>
                  <a:pt x="2403605" y="1422400"/>
                </a:lnTo>
                <a:lnTo>
                  <a:pt x="2388777" y="1422400"/>
                </a:lnTo>
                <a:lnTo>
                  <a:pt x="2374418" y="1435100"/>
                </a:lnTo>
                <a:lnTo>
                  <a:pt x="2360623" y="1447800"/>
                </a:lnTo>
                <a:close/>
              </a:path>
              <a:path w="2784475" h="1727200">
                <a:moveTo>
                  <a:pt x="817748" y="1435100"/>
                </a:moveTo>
                <a:lnTo>
                  <a:pt x="680959" y="1435100"/>
                </a:lnTo>
                <a:lnTo>
                  <a:pt x="686690" y="1422400"/>
                </a:lnTo>
                <a:lnTo>
                  <a:pt x="689978" y="1409700"/>
                </a:lnTo>
                <a:lnTo>
                  <a:pt x="692515" y="1397000"/>
                </a:lnTo>
                <a:lnTo>
                  <a:pt x="811235" y="1397000"/>
                </a:lnTo>
                <a:lnTo>
                  <a:pt x="813239" y="1409700"/>
                </a:lnTo>
                <a:lnTo>
                  <a:pt x="816245" y="1409700"/>
                </a:lnTo>
                <a:lnTo>
                  <a:pt x="817748" y="1422400"/>
                </a:lnTo>
                <a:lnTo>
                  <a:pt x="817748" y="1435100"/>
                </a:lnTo>
                <a:close/>
              </a:path>
              <a:path w="2784475" h="1727200">
                <a:moveTo>
                  <a:pt x="695991" y="1727200"/>
                </a:moveTo>
                <a:lnTo>
                  <a:pt x="576314" y="1727200"/>
                </a:lnTo>
                <a:lnTo>
                  <a:pt x="580261" y="1714500"/>
                </a:lnTo>
                <a:lnTo>
                  <a:pt x="584755" y="1701800"/>
                </a:lnTo>
                <a:lnTo>
                  <a:pt x="596781" y="1663700"/>
                </a:lnTo>
                <a:lnTo>
                  <a:pt x="599975" y="1651000"/>
                </a:lnTo>
                <a:lnTo>
                  <a:pt x="603545" y="1651000"/>
                </a:lnTo>
                <a:lnTo>
                  <a:pt x="607491" y="1638300"/>
                </a:lnTo>
                <a:lnTo>
                  <a:pt x="611813" y="1625600"/>
                </a:lnTo>
                <a:lnTo>
                  <a:pt x="619704" y="1600200"/>
                </a:lnTo>
                <a:lnTo>
                  <a:pt x="626844" y="1587500"/>
                </a:lnTo>
                <a:lnTo>
                  <a:pt x="633233" y="1562100"/>
                </a:lnTo>
                <a:lnTo>
                  <a:pt x="638870" y="1536700"/>
                </a:lnTo>
                <a:lnTo>
                  <a:pt x="642048" y="1536700"/>
                </a:lnTo>
                <a:lnTo>
                  <a:pt x="645509" y="1524000"/>
                </a:lnTo>
                <a:lnTo>
                  <a:pt x="649157" y="1524000"/>
                </a:lnTo>
                <a:lnTo>
                  <a:pt x="652900" y="1511300"/>
                </a:lnTo>
                <a:lnTo>
                  <a:pt x="654904" y="1511300"/>
                </a:lnTo>
                <a:lnTo>
                  <a:pt x="655906" y="1498600"/>
                </a:lnTo>
                <a:lnTo>
                  <a:pt x="654904" y="1498600"/>
                </a:lnTo>
                <a:lnTo>
                  <a:pt x="662310" y="1485900"/>
                </a:lnTo>
                <a:lnTo>
                  <a:pt x="665050" y="1485900"/>
                </a:lnTo>
                <a:lnTo>
                  <a:pt x="666475" y="1473200"/>
                </a:lnTo>
                <a:lnTo>
                  <a:pt x="668934" y="1460500"/>
                </a:lnTo>
                <a:lnTo>
                  <a:pt x="671940" y="1460500"/>
                </a:lnTo>
                <a:lnTo>
                  <a:pt x="674195" y="1447800"/>
                </a:lnTo>
                <a:lnTo>
                  <a:pt x="676825" y="1435100"/>
                </a:lnTo>
                <a:lnTo>
                  <a:pt x="815243" y="1435100"/>
                </a:lnTo>
                <a:lnTo>
                  <a:pt x="816245" y="1447800"/>
                </a:lnTo>
                <a:lnTo>
                  <a:pt x="823057" y="1460500"/>
                </a:lnTo>
                <a:lnTo>
                  <a:pt x="825640" y="1473200"/>
                </a:lnTo>
                <a:lnTo>
                  <a:pt x="826533" y="1485900"/>
                </a:lnTo>
                <a:lnTo>
                  <a:pt x="828271" y="1511300"/>
                </a:lnTo>
                <a:lnTo>
                  <a:pt x="830322" y="1524000"/>
                </a:lnTo>
                <a:lnTo>
                  <a:pt x="831903" y="1536700"/>
                </a:lnTo>
                <a:lnTo>
                  <a:pt x="832921" y="1549400"/>
                </a:lnTo>
                <a:lnTo>
                  <a:pt x="833281" y="1574800"/>
                </a:lnTo>
                <a:lnTo>
                  <a:pt x="835536" y="1600200"/>
                </a:lnTo>
                <a:lnTo>
                  <a:pt x="736076" y="1600200"/>
                </a:lnTo>
                <a:lnTo>
                  <a:pt x="731018" y="1612900"/>
                </a:lnTo>
                <a:lnTo>
                  <a:pt x="726430" y="1625600"/>
                </a:lnTo>
                <a:lnTo>
                  <a:pt x="722406" y="1638300"/>
                </a:lnTo>
                <a:lnTo>
                  <a:pt x="719040" y="1651000"/>
                </a:lnTo>
                <a:lnTo>
                  <a:pt x="715845" y="1663700"/>
                </a:lnTo>
                <a:lnTo>
                  <a:pt x="712275" y="1676400"/>
                </a:lnTo>
                <a:lnTo>
                  <a:pt x="708329" y="1689100"/>
                </a:lnTo>
                <a:lnTo>
                  <a:pt x="703006" y="1701800"/>
                </a:lnTo>
                <a:lnTo>
                  <a:pt x="698997" y="1701800"/>
                </a:lnTo>
                <a:lnTo>
                  <a:pt x="697995" y="1714500"/>
                </a:lnTo>
                <a:lnTo>
                  <a:pt x="698997" y="1714500"/>
                </a:lnTo>
                <a:lnTo>
                  <a:pt x="695991" y="1727200"/>
                </a:lnTo>
                <a:close/>
              </a:path>
              <a:path w="2784475" h="1727200">
                <a:moveTo>
                  <a:pt x="2327318" y="1473200"/>
                </a:moveTo>
                <a:lnTo>
                  <a:pt x="2137041" y="1473200"/>
                </a:lnTo>
                <a:lnTo>
                  <a:pt x="2144055" y="1460500"/>
                </a:lnTo>
                <a:lnTo>
                  <a:pt x="2152339" y="1460500"/>
                </a:lnTo>
                <a:lnTo>
                  <a:pt x="2160716" y="1447800"/>
                </a:lnTo>
                <a:lnTo>
                  <a:pt x="2347486" y="1447800"/>
                </a:lnTo>
                <a:lnTo>
                  <a:pt x="2337543" y="1460500"/>
                </a:lnTo>
                <a:lnTo>
                  <a:pt x="2327318" y="1473200"/>
                </a:lnTo>
                <a:close/>
              </a:path>
              <a:path w="2784475" h="1727200">
                <a:moveTo>
                  <a:pt x="109722" y="1727200"/>
                </a:moveTo>
                <a:lnTo>
                  <a:pt x="0" y="1727200"/>
                </a:lnTo>
                <a:lnTo>
                  <a:pt x="3134" y="1714500"/>
                </a:lnTo>
                <a:lnTo>
                  <a:pt x="6532" y="1714500"/>
                </a:lnTo>
                <a:lnTo>
                  <a:pt x="13938" y="1689100"/>
                </a:lnTo>
                <a:lnTo>
                  <a:pt x="22941" y="1663700"/>
                </a:lnTo>
                <a:lnTo>
                  <a:pt x="31757" y="1651000"/>
                </a:lnTo>
                <a:lnTo>
                  <a:pt x="38599" y="1625600"/>
                </a:lnTo>
                <a:lnTo>
                  <a:pt x="42937" y="1612900"/>
                </a:lnTo>
                <a:lnTo>
                  <a:pt x="49247" y="1600200"/>
                </a:lnTo>
                <a:lnTo>
                  <a:pt x="63652" y="1574800"/>
                </a:lnTo>
                <a:lnTo>
                  <a:pt x="69493" y="1562100"/>
                </a:lnTo>
                <a:lnTo>
                  <a:pt x="185128" y="1562100"/>
                </a:lnTo>
                <a:lnTo>
                  <a:pt x="181151" y="1574800"/>
                </a:lnTo>
                <a:lnTo>
                  <a:pt x="176798" y="1587500"/>
                </a:lnTo>
                <a:lnTo>
                  <a:pt x="171882" y="1587500"/>
                </a:lnTo>
                <a:lnTo>
                  <a:pt x="163771" y="1612900"/>
                </a:lnTo>
                <a:lnTo>
                  <a:pt x="147925" y="1638300"/>
                </a:lnTo>
                <a:lnTo>
                  <a:pt x="139814" y="1663700"/>
                </a:lnTo>
                <a:lnTo>
                  <a:pt x="131718" y="1676400"/>
                </a:lnTo>
                <a:lnTo>
                  <a:pt x="123905" y="1701800"/>
                </a:lnTo>
                <a:lnTo>
                  <a:pt x="116280" y="1714500"/>
                </a:lnTo>
                <a:lnTo>
                  <a:pt x="109722" y="1727200"/>
                </a:lnTo>
                <a:close/>
              </a:path>
              <a:path w="2784475" h="1727200">
                <a:moveTo>
                  <a:pt x="844607" y="1727200"/>
                </a:moveTo>
                <a:lnTo>
                  <a:pt x="748917" y="1727200"/>
                </a:lnTo>
                <a:lnTo>
                  <a:pt x="748054" y="1714500"/>
                </a:lnTo>
                <a:lnTo>
                  <a:pt x="746723" y="1701800"/>
                </a:lnTo>
                <a:lnTo>
                  <a:pt x="745580" y="1689100"/>
                </a:lnTo>
                <a:lnTo>
                  <a:pt x="745095" y="1676400"/>
                </a:lnTo>
                <a:lnTo>
                  <a:pt x="745095" y="1663700"/>
                </a:lnTo>
                <a:lnTo>
                  <a:pt x="743592" y="1638300"/>
                </a:lnTo>
                <a:lnTo>
                  <a:pt x="740585" y="1625600"/>
                </a:lnTo>
                <a:lnTo>
                  <a:pt x="736076" y="1600200"/>
                </a:lnTo>
                <a:lnTo>
                  <a:pt x="835536" y="1600200"/>
                </a:lnTo>
                <a:lnTo>
                  <a:pt x="842300" y="1676400"/>
                </a:lnTo>
                <a:lnTo>
                  <a:pt x="843475" y="1701800"/>
                </a:lnTo>
                <a:lnTo>
                  <a:pt x="844179" y="1714500"/>
                </a:lnTo>
                <a:lnTo>
                  <a:pt x="844607" y="1727200"/>
                </a:lnTo>
                <a:close/>
              </a:path>
              <a:path w="2784475" h="1727200">
                <a:moveTo>
                  <a:pt x="2021922" y="1727200"/>
                </a:moveTo>
                <a:lnTo>
                  <a:pt x="1826043" y="1727200"/>
                </a:lnTo>
                <a:lnTo>
                  <a:pt x="1835465" y="1714500"/>
                </a:lnTo>
                <a:lnTo>
                  <a:pt x="1849432" y="1701800"/>
                </a:lnTo>
                <a:lnTo>
                  <a:pt x="1913568" y="1651000"/>
                </a:lnTo>
                <a:lnTo>
                  <a:pt x="1952650" y="1612900"/>
                </a:lnTo>
                <a:lnTo>
                  <a:pt x="1957661" y="1612900"/>
                </a:lnTo>
                <a:lnTo>
                  <a:pt x="1961669" y="1600200"/>
                </a:lnTo>
                <a:lnTo>
                  <a:pt x="2125344" y="1600200"/>
                </a:lnTo>
                <a:lnTo>
                  <a:pt x="2114117" y="1612900"/>
                </a:lnTo>
                <a:lnTo>
                  <a:pt x="2091945" y="1638300"/>
                </a:lnTo>
                <a:lnTo>
                  <a:pt x="2059627" y="1663700"/>
                </a:lnTo>
                <a:lnTo>
                  <a:pt x="2045441" y="1676400"/>
                </a:lnTo>
                <a:lnTo>
                  <a:pt x="2034824" y="1701800"/>
                </a:lnTo>
                <a:lnTo>
                  <a:pt x="2030487" y="1701800"/>
                </a:lnTo>
                <a:lnTo>
                  <a:pt x="2026432" y="1714500"/>
                </a:lnTo>
                <a:lnTo>
                  <a:pt x="2021922" y="172720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224527" cy="1985249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9173831" y="9298161"/>
            <a:ext cx="3581400" cy="989330"/>
          </a:xfrm>
          <a:custGeom>
            <a:avLst/>
            <a:gdLst/>
            <a:ahLst/>
            <a:cxnLst/>
            <a:rect l="l" t="t" r="r" b="b"/>
            <a:pathLst>
              <a:path w="3581400" h="989329">
                <a:moveTo>
                  <a:pt x="2233136" y="925232"/>
                </a:moveTo>
                <a:lnTo>
                  <a:pt x="2227010" y="919481"/>
                </a:lnTo>
                <a:lnTo>
                  <a:pt x="2220643" y="913730"/>
                </a:lnTo>
                <a:lnTo>
                  <a:pt x="2214756" y="907979"/>
                </a:lnTo>
                <a:lnTo>
                  <a:pt x="2191290" y="872157"/>
                </a:lnTo>
                <a:lnTo>
                  <a:pt x="2167184" y="806263"/>
                </a:lnTo>
                <a:lnTo>
                  <a:pt x="2158975" y="752709"/>
                </a:lnTo>
                <a:lnTo>
                  <a:pt x="2155611" y="733540"/>
                </a:lnTo>
                <a:lnTo>
                  <a:pt x="2151286" y="714371"/>
                </a:lnTo>
                <a:lnTo>
                  <a:pt x="2146001" y="695201"/>
                </a:lnTo>
                <a:lnTo>
                  <a:pt x="2130185" y="642794"/>
                </a:lnTo>
                <a:lnTo>
                  <a:pt x="2116006" y="590315"/>
                </a:lnTo>
                <a:lnTo>
                  <a:pt x="2103394" y="537695"/>
                </a:lnTo>
                <a:lnTo>
                  <a:pt x="2092276" y="484861"/>
                </a:lnTo>
                <a:lnTo>
                  <a:pt x="2082583" y="431744"/>
                </a:lnTo>
                <a:lnTo>
                  <a:pt x="2074219" y="378071"/>
                </a:lnTo>
                <a:lnTo>
                  <a:pt x="2068075" y="324158"/>
                </a:lnTo>
                <a:lnTo>
                  <a:pt x="2065272" y="269326"/>
                </a:lnTo>
                <a:lnTo>
                  <a:pt x="2066246" y="217570"/>
                </a:lnTo>
                <a:lnTo>
                  <a:pt x="2071679" y="158465"/>
                </a:lnTo>
                <a:lnTo>
                  <a:pt x="2088617" y="116772"/>
                </a:lnTo>
                <a:lnTo>
                  <a:pt x="2125418" y="91133"/>
                </a:lnTo>
                <a:lnTo>
                  <a:pt x="2135749" y="94567"/>
                </a:lnTo>
                <a:lnTo>
                  <a:pt x="2140875" y="97123"/>
                </a:lnTo>
                <a:lnTo>
                  <a:pt x="2146001" y="102235"/>
                </a:lnTo>
                <a:lnTo>
                  <a:pt x="2148563" y="109903"/>
                </a:lnTo>
                <a:lnTo>
                  <a:pt x="2152328" y="117970"/>
                </a:lnTo>
                <a:lnTo>
                  <a:pt x="2155611" y="126516"/>
                </a:lnTo>
                <a:lnTo>
                  <a:pt x="2157934" y="135062"/>
                </a:lnTo>
                <a:lnTo>
                  <a:pt x="2158815" y="143129"/>
                </a:lnTo>
                <a:lnTo>
                  <a:pt x="2164501" y="180709"/>
                </a:lnTo>
                <a:lnTo>
                  <a:pt x="2171629" y="217570"/>
                </a:lnTo>
                <a:lnTo>
                  <a:pt x="2176751" y="254311"/>
                </a:lnTo>
                <a:lnTo>
                  <a:pt x="2176754" y="293927"/>
                </a:lnTo>
                <a:lnTo>
                  <a:pt x="2177796" y="317329"/>
                </a:lnTo>
                <a:lnTo>
                  <a:pt x="2183161" y="341211"/>
                </a:lnTo>
                <a:lnTo>
                  <a:pt x="2190450" y="365092"/>
                </a:lnTo>
                <a:lnTo>
                  <a:pt x="2197257" y="388495"/>
                </a:lnTo>
                <a:lnTo>
                  <a:pt x="2203544" y="413814"/>
                </a:lnTo>
                <a:lnTo>
                  <a:pt x="2207188" y="439613"/>
                </a:lnTo>
                <a:lnTo>
                  <a:pt x="2208429" y="465411"/>
                </a:lnTo>
                <a:lnTo>
                  <a:pt x="2207508" y="490730"/>
                </a:lnTo>
                <a:lnTo>
                  <a:pt x="2206547" y="500275"/>
                </a:lnTo>
                <a:lnTo>
                  <a:pt x="2207508" y="509580"/>
                </a:lnTo>
                <a:lnTo>
                  <a:pt x="2210391" y="518406"/>
                </a:lnTo>
                <a:lnTo>
                  <a:pt x="2215197" y="526513"/>
                </a:lnTo>
                <a:lnTo>
                  <a:pt x="2224847" y="548477"/>
                </a:lnTo>
                <a:lnTo>
                  <a:pt x="2230894" y="571880"/>
                </a:lnTo>
                <a:lnTo>
                  <a:pt x="2233577" y="596241"/>
                </a:lnTo>
                <a:lnTo>
                  <a:pt x="2233182" y="618525"/>
                </a:lnTo>
                <a:lnTo>
                  <a:pt x="2233301" y="628748"/>
                </a:lnTo>
                <a:lnTo>
                  <a:pt x="2233537" y="639731"/>
                </a:lnTo>
                <a:lnTo>
                  <a:pt x="2238262" y="657183"/>
                </a:lnTo>
                <a:lnTo>
                  <a:pt x="2246832" y="673197"/>
                </a:lnTo>
                <a:lnTo>
                  <a:pt x="2258765" y="687534"/>
                </a:lnTo>
                <a:lnTo>
                  <a:pt x="2381964" y="687534"/>
                </a:lnTo>
                <a:lnTo>
                  <a:pt x="2374092" y="713093"/>
                </a:lnTo>
                <a:lnTo>
                  <a:pt x="2357353" y="746798"/>
                </a:lnTo>
                <a:lnTo>
                  <a:pt x="2338212" y="779546"/>
                </a:lnTo>
                <a:lnTo>
                  <a:pt x="2332926" y="787253"/>
                </a:lnTo>
                <a:lnTo>
                  <a:pt x="2328602" y="795201"/>
                </a:lnTo>
                <a:lnTo>
                  <a:pt x="2325238" y="803627"/>
                </a:lnTo>
                <a:lnTo>
                  <a:pt x="2322835" y="812772"/>
                </a:lnTo>
                <a:lnTo>
                  <a:pt x="2316028" y="851191"/>
                </a:lnTo>
                <a:lnTo>
                  <a:pt x="2297207" y="884337"/>
                </a:lnTo>
                <a:lnTo>
                  <a:pt x="2268776" y="909816"/>
                </a:lnTo>
                <a:lnTo>
                  <a:pt x="2233136" y="925232"/>
                </a:lnTo>
                <a:close/>
              </a:path>
              <a:path w="3581400" h="989329">
                <a:moveTo>
                  <a:pt x="2381964" y="687534"/>
                </a:moveTo>
                <a:lnTo>
                  <a:pt x="2258765" y="687534"/>
                </a:lnTo>
                <a:lnTo>
                  <a:pt x="2271218" y="675114"/>
                </a:lnTo>
                <a:lnTo>
                  <a:pt x="2281510" y="661016"/>
                </a:lnTo>
                <a:lnTo>
                  <a:pt x="2289398" y="645481"/>
                </a:lnTo>
                <a:lnTo>
                  <a:pt x="2294644" y="628748"/>
                </a:lnTo>
                <a:lnTo>
                  <a:pt x="2308758" y="578532"/>
                </a:lnTo>
                <a:lnTo>
                  <a:pt x="2324711" y="528718"/>
                </a:lnTo>
                <a:lnTo>
                  <a:pt x="2342456" y="479396"/>
                </a:lnTo>
                <a:lnTo>
                  <a:pt x="2361950" y="430656"/>
                </a:lnTo>
                <a:lnTo>
                  <a:pt x="2383147" y="382586"/>
                </a:lnTo>
                <a:lnTo>
                  <a:pt x="2406004" y="335276"/>
                </a:lnTo>
                <a:lnTo>
                  <a:pt x="2430474" y="288815"/>
                </a:lnTo>
                <a:lnTo>
                  <a:pt x="2435840" y="277314"/>
                </a:lnTo>
                <a:lnTo>
                  <a:pt x="2458544" y="229990"/>
                </a:lnTo>
                <a:lnTo>
                  <a:pt x="2497107" y="204471"/>
                </a:lnTo>
                <a:lnTo>
                  <a:pt x="2510402" y="202993"/>
                </a:lnTo>
                <a:lnTo>
                  <a:pt x="2522735" y="206068"/>
                </a:lnTo>
                <a:lnTo>
                  <a:pt x="2533147" y="213456"/>
                </a:lnTo>
                <a:lnTo>
                  <a:pt x="2540675" y="224918"/>
                </a:lnTo>
                <a:lnTo>
                  <a:pt x="2540675" y="230030"/>
                </a:lnTo>
                <a:lnTo>
                  <a:pt x="2543238" y="232585"/>
                </a:lnTo>
                <a:lnTo>
                  <a:pt x="2546201" y="259742"/>
                </a:lnTo>
                <a:lnTo>
                  <a:pt x="2543878" y="286898"/>
                </a:lnTo>
                <a:lnTo>
                  <a:pt x="2536751" y="313096"/>
                </a:lnTo>
                <a:lnTo>
                  <a:pt x="2525298" y="337377"/>
                </a:lnTo>
                <a:lnTo>
                  <a:pt x="2503138" y="378271"/>
                </a:lnTo>
                <a:lnTo>
                  <a:pt x="2483332" y="419485"/>
                </a:lnTo>
                <a:lnTo>
                  <a:pt x="2465833" y="461378"/>
                </a:lnTo>
                <a:lnTo>
                  <a:pt x="2450976" y="503510"/>
                </a:lnTo>
                <a:lnTo>
                  <a:pt x="2438963" y="532623"/>
                </a:lnTo>
                <a:lnTo>
                  <a:pt x="2425989" y="561976"/>
                </a:lnTo>
                <a:lnTo>
                  <a:pt x="2412053" y="590849"/>
                </a:lnTo>
                <a:lnTo>
                  <a:pt x="2397157" y="618525"/>
                </a:lnTo>
                <a:lnTo>
                  <a:pt x="2394594" y="626192"/>
                </a:lnTo>
                <a:lnTo>
                  <a:pt x="2386906" y="633860"/>
                </a:lnTo>
                <a:lnTo>
                  <a:pt x="2386869" y="639731"/>
                </a:lnTo>
                <a:lnTo>
                  <a:pt x="2385064" y="677470"/>
                </a:lnTo>
                <a:lnTo>
                  <a:pt x="2381964" y="687534"/>
                </a:lnTo>
                <a:close/>
              </a:path>
              <a:path w="3581400" h="989329">
                <a:moveTo>
                  <a:pt x="1133278" y="988838"/>
                </a:moveTo>
                <a:lnTo>
                  <a:pt x="1035760" y="988838"/>
                </a:lnTo>
                <a:lnTo>
                  <a:pt x="1033737" y="978905"/>
                </a:lnTo>
                <a:lnTo>
                  <a:pt x="1031174" y="971238"/>
                </a:lnTo>
                <a:lnTo>
                  <a:pt x="1031174" y="955902"/>
                </a:lnTo>
                <a:lnTo>
                  <a:pt x="1035339" y="938890"/>
                </a:lnTo>
                <a:lnTo>
                  <a:pt x="1041425" y="923315"/>
                </a:lnTo>
                <a:lnTo>
                  <a:pt x="1051356" y="910615"/>
                </a:lnTo>
                <a:lnTo>
                  <a:pt x="1067054" y="902229"/>
                </a:lnTo>
                <a:lnTo>
                  <a:pt x="1083271" y="902029"/>
                </a:lnTo>
                <a:lnTo>
                  <a:pt x="1094924" y="910216"/>
                </a:lnTo>
                <a:lnTo>
                  <a:pt x="1104174" y="922716"/>
                </a:lnTo>
                <a:lnTo>
                  <a:pt x="1113184" y="935455"/>
                </a:lnTo>
                <a:lnTo>
                  <a:pt x="1123275" y="955064"/>
                </a:lnTo>
                <a:lnTo>
                  <a:pt x="1130483" y="975391"/>
                </a:lnTo>
                <a:lnTo>
                  <a:pt x="1133278" y="988838"/>
                </a:lnTo>
                <a:close/>
              </a:path>
              <a:path w="3581400" h="989329">
                <a:moveTo>
                  <a:pt x="1351446" y="667566"/>
                </a:moveTo>
                <a:lnTo>
                  <a:pt x="1311883" y="648716"/>
                </a:lnTo>
                <a:lnTo>
                  <a:pt x="1283663" y="579675"/>
                </a:lnTo>
                <a:lnTo>
                  <a:pt x="1267671" y="530602"/>
                </a:lnTo>
                <a:lnTo>
                  <a:pt x="1252294" y="481529"/>
                </a:lnTo>
                <a:lnTo>
                  <a:pt x="1237532" y="432456"/>
                </a:lnTo>
                <a:lnTo>
                  <a:pt x="1223386" y="383383"/>
                </a:lnTo>
                <a:lnTo>
                  <a:pt x="1211497" y="333164"/>
                </a:lnTo>
                <a:lnTo>
                  <a:pt x="1200890" y="282378"/>
                </a:lnTo>
                <a:lnTo>
                  <a:pt x="1190710" y="231308"/>
                </a:lnTo>
                <a:lnTo>
                  <a:pt x="1180102" y="180237"/>
                </a:lnTo>
                <a:lnTo>
                  <a:pt x="1168214" y="129451"/>
                </a:lnTo>
                <a:lnTo>
                  <a:pt x="1154189" y="79232"/>
                </a:lnTo>
                <a:lnTo>
                  <a:pt x="1152232" y="69647"/>
                </a:lnTo>
                <a:lnTo>
                  <a:pt x="1150666" y="61341"/>
                </a:lnTo>
                <a:lnTo>
                  <a:pt x="1149504" y="52635"/>
                </a:lnTo>
                <a:lnTo>
                  <a:pt x="1149064" y="43450"/>
                </a:lnTo>
                <a:lnTo>
                  <a:pt x="1149905" y="28394"/>
                </a:lnTo>
                <a:lnTo>
                  <a:pt x="1155791" y="15015"/>
                </a:lnTo>
                <a:lnTo>
                  <a:pt x="1166002" y="4991"/>
                </a:lnTo>
                <a:lnTo>
                  <a:pt x="1179818" y="0"/>
                </a:lnTo>
                <a:lnTo>
                  <a:pt x="1184102" y="11062"/>
                </a:lnTo>
                <a:lnTo>
                  <a:pt x="1189108" y="21405"/>
                </a:lnTo>
                <a:lnTo>
                  <a:pt x="1194594" y="31269"/>
                </a:lnTo>
                <a:lnTo>
                  <a:pt x="1200320" y="40894"/>
                </a:lnTo>
                <a:lnTo>
                  <a:pt x="1205646" y="50478"/>
                </a:lnTo>
                <a:lnTo>
                  <a:pt x="1210251" y="60063"/>
                </a:lnTo>
                <a:lnTo>
                  <a:pt x="1214376" y="69647"/>
                </a:lnTo>
                <a:lnTo>
                  <a:pt x="1218260" y="79232"/>
                </a:lnTo>
                <a:lnTo>
                  <a:pt x="1228151" y="109184"/>
                </a:lnTo>
                <a:lnTo>
                  <a:pt x="1239723" y="138657"/>
                </a:lnTo>
                <a:lnTo>
                  <a:pt x="1248894" y="169088"/>
                </a:lnTo>
                <a:lnTo>
                  <a:pt x="1251577" y="201915"/>
                </a:lnTo>
                <a:lnTo>
                  <a:pt x="1251577" y="207027"/>
                </a:lnTo>
                <a:lnTo>
                  <a:pt x="1259265" y="214694"/>
                </a:lnTo>
                <a:lnTo>
                  <a:pt x="1261828" y="222362"/>
                </a:lnTo>
                <a:lnTo>
                  <a:pt x="1267154" y="235381"/>
                </a:lnTo>
                <a:lnTo>
                  <a:pt x="1271759" y="247921"/>
                </a:lnTo>
                <a:lnTo>
                  <a:pt x="1275883" y="260461"/>
                </a:lnTo>
                <a:lnTo>
                  <a:pt x="1279768" y="273480"/>
                </a:lnTo>
                <a:lnTo>
                  <a:pt x="1287096" y="305628"/>
                </a:lnTo>
                <a:lnTo>
                  <a:pt x="1294183" y="337057"/>
                </a:lnTo>
                <a:lnTo>
                  <a:pt x="1301752" y="368008"/>
                </a:lnTo>
                <a:lnTo>
                  <a:pt x="1310521" y="398718"/>
                </a:lnTo>
                <a:lnTo>
                  <a:pt x="1319011" y="430307"/>
                </a:lnTo>
                <a:lnTo>
                  <a:pt x="1332305" y="459740"/>
                </a:lnTo>
                <a:lnTo>
                  <a:pt x="1349444" y="486777"/>
                </a:lnTo>
                <a:lnTo>
                  <a:pt x="1369466" y="511177"/>
                </a:lnTo>
                <a:lnTo>
                  <a:pt x="1492482" y="511177"/>
                </a:lnTo>
                <a:lnTo>
                  <a:pt x="1477545" y="534220"/>
                </a:lnTo>
                <a:lnTo>
                  <a:pt x="1463330" y="557503"/>
                </a:lnTo>
                <a:lnTo>
                  <a:pt x="1449594" y="581265"/>
                </a:lnTo>
                <a:lnTo>
                  <a:pt x="1436100" y="605745"/>
                </a:lnTo>
                <a:lnTo>
                  <a:pt x="1427090" y="620162"/>
                </a:lnTo>
                <a:lnTo>
                  <a:pt x="1415917" y="632902"/>
                </a:lnTo>
                <a:lnTo>
                  <a:pt x="1403303" y="644203"/>
                </a:lnTo>
                <a:lnTo>
                  <a:pt x="1389969" y="654307"/>
                </a:lnTo>
                <a:lnTo>
                  <a:pt x="1384843" y="659419"/>
                </a:lnTo>
                <a:lnTo>
                  <a:pt x="1374592" y="664531"/>
                </a:lnTo>
                <a:lnTo>
                  <a:pt x="1351446" y="667566"/>
                </a:lnTo>
                <a:close/>
              </a:path>
              <a:path w="3581400" h="989329">
                <a:moveTo>
                  <a:pt x="1492482" y="511177"/>
                </a:moveTo>
                <a:lnTo>
                  <a:pt x="1369466" y="511177"/>
                </a:lnTo>
                <a:lnTo>
                  <a:pt x="1379718" y="503510"/>
                </a:lnTo>
                <a:lnTo>
                  <a:pt x="1384843" y="503510"/>
                </a:lnTo>
                <a:lnTo>
                  <a:pt x="1387406" y="500954"/>
                </a:lnTo>
                <a:lnTo>
                  <a:pt x="1413955" y="456865"/>
                </a:lnTo>
                <a:lnTo>
                  <a:pt x="1440264" y="412776"/>
                </a:lnTo>
                <a:lnTo>
                  <a:pt x="1467054" y="368687"/>
                </a:lnTo>
                <a:lnTo>
                  <a:pt x="1495044" y="324597"/>
                </a:lnTo>
                <a:lnTo>
                  <a:pt x="1510862" y="298200"/>
                </a:lnTo>
                <a:lnTo>
                  <a:pt x="1527400" y="272521"/>
                </a:lnTo>
                <a:lnTo>
                  <a:pt x="1544419" y="247322"/>
                </a:lnTo>
                <a:lnTo>
                  <a:pt x="1561678" y="222362"/>
                </a:lnTo>
                <a:lnTo>
                  <a:pt x="1692382" y="30670"/>
                </a:lnTo>
                <a:lnTo>
                  <a:pt x="1708840" y="9904"/>
                </a:lnTo>
                <a:lnTo>
                  <a:pt x="1726019" y="638"/>
                </a:lnTo>
                <a:lnTo>
                  <a:pt x="1747522" y="1916"/>
                </a:lnTo>
                <a:lnTo>
                  <a:pt x="1776955" y="12779"/>
                </a:lnTo>
                <a:lnTo>
                  <a:pt x="1780358" y="48202"/>
                </a:lnTo>
                <a:lnTo>
                  <a:pt x="1777275" y="81468"/>
                </a:lnTo>
                <a:lnTo>
                  <a:pt x="1765061" y="112339"/>
                </a:lnTo>
                <a:lnTo>
                  <a:pt x="1741075" y="140573"/>
                </a:lnTo>
                <a:lnTo>
                  <a:pt x="1729983" y="154391"/>
                </a:lnTo>
                <a:lnTo>
                  <a:pt x="1723456" y="170605"/>
                </a:lnTo>
                <a:lnTo>
                  <a:pt x="1715487" y="185861"/>
                </a:lnTo>
                <a:lnTo>
                  <a:pt x="1700070" y="196803"/>
                </a:lnTo>
                <a:lnTo>
                  <a:pt x="1684733" y="221723"/>
                </a:lnTo>
                <a:lnTo>
                  <a:pt x="1669636" y="246643"/>
                </a:lnTo>
                <a:lnTo>
                  <a:pt x="1655020" y="271563"/>
                </a:lnTo>
                <a:lnTo>
                  <a:pt x="1641125" y="296483"/>
                </a:lnTo>
                <a:lnTo>
                  <a:pt x="1626749" y="326235"/>
                </a:lnTo>
                <a:lnTo>
                  <a:pt x="1610692" y="354310"/>
                </a:lnTo>
                <a:lnTo>
                  <a:pt x="1593192" y="380947"/>
                </a:lnTo>
                <a:lnTo>
                  <a:pt x="1574492" y="406386"/>
                </a:lnTo>
                <a:lnTo>
                  <a:pt x="1554470" y="432823"/>
                </a:lnTo>
                <a:lnTo>
                  <a:pt x="1512504" y="484740"/>
                </a:lnTo>
                <a:lnTo>
                  <a:pt x="1492482" y="511177"/>
                </a:lnTo>
                <a:close/>
              </a:path>
              <a:path w="3581400" h="989329">
                <a:moveTo>
                  <a:pt x="3192352" y="959297"/>
                </a:moveTo>
                <a:lnTo>
                  <a:pt x="3145500" y="943123"/>
                </a:lnTo>
                <a:lnTo>
                  <a:pt x="3092001" y="894241"/>
                </a:lnTo>
                <a:lnTo>
                  <a:pt x="3048113" y="835775"/>
                </a:lnTo>
                <a:lnTo>
                  <a:pt x="3032736" y="807860"/>
                </a:lnTo>
                <a:lnTo>
                  <a:pt x="3017359" y="781143"/>
                </a:lnTo>
                <a:lnTo>
                  <a:pt x="2986605" y="728428"/>
                </a:lnTo>
                <a:lnTo>
                  <a:pt x="2964942" y="683460"/>
                </a:lnTo>
                <a:lnTo>
                  <a:pt x="2945921" y="637055"/>
                </a:lnTo>
                <a:lnTo>
                  <a:pt x="2929302" y="589691"/>
                </a:lnTo>
                <a:lnTo>
                  <a:pt x="2914847" y="541848"/>
                </a:lnTo>
                <a:lnTo>
                  <a:pt x="2899470" y="495842"/>
                </a:lnTo>
                <a:lnTo>
                  <a:pt x="2899470" y="493286"/>
                </a:lnTo>
                <a:lnTo>
                  <a:pt x="2896907" y="490730"/>
                </a:lnTo>
                <a:lnTo>
                  <a:pt x="2896907" y="485619"/>
                </a:lnTo>
                <a:lnTo>
                  <a:pt x="2897107" y="468646"/>
                </a:lnTo>
                <a:lnTo>
                  <a:pt x="2904275" y="453350"/>
                </a:lnTo>
                <a:lnTo>
                  <a:pt x="2916729" y="441410"/>
                </a:lnTo>
                <a:lnTo>
                  <a:pt x="2932786" y="434501"/>
                </a:lnTo>
                <a:lnTo>
                  <a:pt x="2940435" y="434980"/>
                </a:lnTo>
                <a:lnTo>
                  <a:pt x="2947843" y="436418"/>
                </a:lnTo>
                <a:lnTo>
                  <a:pt x="2954770" y="438814"/>
                </a:lnTo>
                <a:lnTo>
                  <a:pt x="2960977" y="442168"/>
                </a:lnTo>
                <a:lnTo>
                  <a:pt x="2965182" y="447959"/>
                </a:lnTo>
                <a:lnTo>
                  <a:pt x="2969627" y="453989"/>
                </a:lnTo>
                <a:lnTo>
                  <a:pt x="2973591" y="460499"/>
                </a:lnTo>
                <a:lnTo>
                  <a:pt x="2976354" y="467727"/>
                </a:lnTo>
                <a:lnTo>
                  <a:pt x="3000966" y="512332"/>
                </a:lnTo>
                <a:lnTo>
                  <a:pt x="3026385" y="556356"/>
                </a:lnTo>
                <a:lnTo>
                  <a:pt x="3052477" y="599844"/>
                </a:lnTo>
                <a:lnTo>
                  <a:pt x="3079106" y="642839"/>
                </a:lnTo>
                <a:lnTo>
                  <a:pt x="3106139" y="685388"/>
                </a:lnTo>
                <a:lnTo>
                  <a:pt x="3133441" y="727534"/>
                </a:lnTo>
                <a:lnTo>
                  <a:pt x="3160877" y="769322"/>
                </a:lnTo>
                <a:lnTo>
                  <a:pt x="3167124" y="780424"/>
                </a:lnTo>
                <a:lnTo>
                  <a:pt x="3174332" y="791047"/>
                </a:lnTo>
                <a:lnTo>
                  <a:pt x="3182600" y="801790"/>
                </a:lnTo>
                <a:lnTo>
                  <a:pt x="3191631" y="812772"/>
                </a:lnTo>
                <a:lnTo>
                  <a:pt x="3344145" y="812772"/>
                </a:lnTo>
                <a:lnTo>
                  <a:pt x="3336430" y="824593"/>
                </a:lnTo>
                <a:lnTo>
                  <a:pt x="3303674" y="870400"/>
                </a:lnTo>
                <a:lnTo>
                  <a:pt x="3268516" y="915008"/>
                </a:lnTo>
                <a:lnTo>
                  <a:pt x="3226349" y="948794"/>
                </a:lnTo>
                <a:lnTo>
                  <a:pt x="3209571" y="955902"/>
                </a:lnTo>
                <a:lnTo>
                  <a:pt x="3192352" y="959297"/>
                </a:lnTo>
                <a:close/>
              </a:path>
              <a:path w="3581400" h="989329">
                <a:moveTo>
                  <a:pt x="3344145" y="812772"/>
                </a:moveTo>
                <a:lnTo>
                  <a:pt x="3191631" y="812772"/>
                </a:lnTo>
                <a:lnTo>
                  <a:pt x="3208329" y="801790"/>
                </a:lnTo>
                <a:lnTo>
                  <a:pt x="3223346" y="788172"/>
                </a:lnTo>
                <a:lnTo>
                  <a:pt x="3235960" y="772158"/>
                </a:lnTo>
                <a:lnTo>
                  <a:pt x="3245450" y="753987"/>
                </a:lnTo>
                <a:lnTo>
                  <a:pt x="3271078" y="712014"/>
                </a:lnTo>
                <a:lnTo>
                  <a:pt x="3300551" y="673157"/>
                </a:lnTo>
                <a:lnTo>
                  <a:pt x="3386846" y="569763"/>
                </a:lnTo>
                <a:lnTo>
                  <a:pt x="3435780" y="515051"/>
                </a:lnTo>
                <a:lnTo>
                  <a:pt x="3460727" y="488174"/>
                </a:lnTo>
                <a:lnTo>
                  <a:pt x="3475143" y="472320"/>
                </a:lnTo>
                <a:lnTo>
                  <a:pt x="3491481" y="459101"/>
                </a:lnTo>
                <a:lnTo>
                  <a:pt x="3509741" y="448279"/>
                </a:lnTo>
                <a:lnTo>
                  <a:pt x="3529923" y="439613"/>
                </a:lnTo>
                <a:lnTo>
                  <a:pt x="3541776" y="436178"/>
                </a:lnTo>
                <a:lnTo>
                  <a:pt x="3553629" y="437057"/>
                </a:lnTo>
                <a:lnTo>
                  <a:pt x="3564521" y="441769"/>
                </a:lnTo>
                <a:lnTo>
                  <a:pt x="3573491" y="449836"/>
                </a:lnTo>
                <a:lnTo>
                  <a:pt x="3578617" y="454948"/>
                </a:lnTo>
                <a:lnTo>
                  <a:pt x="3581180" y="462616"/>
                </a:lnTo>
                <a:lnTo>
                  <a:pt x="3581180" y="470283"/>
                </a:lnTo>
                <a:lnTo>
                  <a:pt x="3562439" y="519883"/>
                </a:lnTo>
                <a:lnTo>
                  <a:pt x="3535569" y="548078"/>
                </a:lnTo>
                <a:lnTo>
                  <a:pt x="3521914" y="562934"/>
                </a:lnTo>
                <a:lnTo>
                  <a:pt x="3509701" y="578749"/>
                </a:lnTo>
                <a:lnTo>
                  <a:pt x="3499169" y="595522"/>
                </a:lnTo>
                <a:lnTo>
                  <a:pt x="3494444" y="603110"/>
                </a:lnTo>
                <a:lnTo>
                  <a:pt x="3488277" y="610218"/>
                </a:lnTo>
                <a:lnTo>
                  <a:pt x="3481150" y="616368"/>
                </a:lnTo>
                <a:lnTo>
                  <a:pt x="3473541" y="621081"/>
                </a:lnTo>
                <a:lnTo>
                  <a:pt x="3462970" y="629268"/>
                </a:lnTo>
                <a:lnTo>
                  <a:pt x="3454320" y="638652"/>
                </a:lnTo>
                <a:lnTo>
                  <a:pt x="3447593" y="649475"/>
                </a:lnTo>
                <a:lnTo>
                  <a:pt x="3442787" y="661975"/>
                </a:lnTo>
                <a:lnTo>
                  <a:pt x="3432336" y="679187"/>
                </a:lnTo>
                <a:lnTo>
                  <a:pt x="3420683" y="696160"/>
                </a:lnTo>
                <a:lnTo>
                  <a:pt x="3408550" y="712653"/>
                </a:lnTo>
                <a:lnTo>
                  <a:pt x="3396657" y="728428"/>
                </a:lnTo>
                <a:lnTo>
                  <a:pt x="3367264" y="777349"/>
                </a:lnTo>
                <a:lnTo>
                  <a:pt x="3344145" y="812772"/>
                </a:lnTo>
                <a:close/>
              </a:path>
              <a:path w="3581400" h="989329">
                <a:moveTo>
                  <a:pt x="157253" y="912452"/>
                </a:moveTo>
                <a:lnTo>
                  <a:pt x="126979" y="884537"/>
                </a:lnTo>
                <a:lnTo>
                  <a:pt x="101071" y="818124"/>
                </a:lnTo>
                <a:lnTo>
                  <a:pt x="90299" y="784658"/>
                </a:lnTo>
                <a:lnTo>
                  <a:pt x="67554" y="718204"/>
                </a:lnTo>
                <a:lnTo>
                  <a:pt x="41605" y="654307"/>
                </a:lnTo>
                <a:lnTo>
                  <a:pt x="27550" y="622598"/>
                </a:lnTo>
                <a:lnTo>
                  <a:pt x="13735" y="590410"/>
                </a:lnTo>
                <a:lnTo>
                  <a:pt x="11172" y="582742"/>
                </a:lnTo>
                <a:lnTo>
                  <a:pt x="6046" y="575075"/>
                </a:lnTo>
                <a:lnTo>
                  <a:pt x="3483" y="567407"/>
                </a:lnTo>
                <a:lnTo>
                  <a:pt x="0" y="557463"/>
                </a:lnTo>
                <a:lnTo>
                  <a:pt x="600" y="547279"/>
                </a:lnTo>
                <a:lnTo>
                  <a:pt x="4565" y="537575"/>
                </a:lnTo>
                <a:lnTo>
                  <a:pt x="11172" y="529069"/>
                </a:lnTo>
                <a:lnTo>
                  <a:pt x="21183" y="524756"/>
                </a:lnTo>
                <a:lnTo>
                  <a:pt x="31674" y="523318"/>
                </a:lnTo>
                <a:lnTo>
                  <a:pt x="42166" y="524756"/>
                </a:lnTo>
                <a:lnTo>
                  <a:pt x="72679" y="549516"/>
                </a:lnTo>
                <a:lnTo>
                  <a:pt x="118810" y="641528"/>
                </a:lnTo>
                <a:lnTo>
                  <a:pt x="136590" y="677869"/>
                </a:lnTo>
                <a:lnTo>
                  <a:pt x="155330" y="713732"/>
                </a:lnTo>
                <a:lnTo>
                  <a:pt x="175032" y="748636"/>
                </a:lnTo>
                <a:lnTo>
                  <a:pt x="195695" y="782102"/>
                </a:lnTo>
                <a:lnTo>
                  <a:pt x="374723" y="782102"/>
                </a:lnTo>
                <a:lnTo>
                  <a:pt x="358154" y="797517"/>
                </a:lnTo>
                <a:lnTo>
                  <a:pt x="336330" y="818523"/>
                </a:lnTo>
                <a:lnTo>
                  <a:pt x="312103" y="836654"/>
                </a:lnTo>
                <a:lnTo>
                  <a:pt x="282831" y="848555"/>
                </a:lnTo>
                <a:lnTo>
                  <a:pt x="274101" y="852628"/>
                </a:lnTo>
                <a:lnTo>
                  <a:pt x="266813" y="860056"/>
                </a:lnTo>
                <a:lnTo>
                  <a:pt x="260486" y="869401"/>
                </a:lnTo>
                <a:lnTo>
                  <a:pt x="254640" y="879226"/>
                </a:lnTo>
                <a:lnTo>
                  <a:pt x="248753" y="888650"/>
                </a:lnTo>
                <a:lnTo>
                  <a:pt x="206987" y="909217"/>
                </a:lnTo>
                <a:lnTo>
                  <a:pt x="174151" y="912013"/>
                </a:lnTo>
                <a:lnTo>
                  <a:pt x="157253" y="912452"/>
                </a:lnTo>
                <a:close/>
              </a:path>
              <a:path w="3581400" h="989329">
                <a:moveTo>
                  <a:pt x="374723" y="782102"/>
                </a:moveTo>
                <a:lnTo>
                  <a:pt x="195695" y="782102"/>
                </a:lnTo>
                <a:lnTo>
                  <a:pt x="225047" y="766846"/>
                </a:lnTo>
                <a:lnTo>
                  <a:pt x="251756" y="748236"/>
                </a:lnTo>
                <a:lnTo>
                  <a:pt x="276063" y="726751"/>
                </a:lnTo>
                <a:lnTo>
                  <a:pt x="298208" y="702869"/>
                </a:lnTo>
                <a:lnTo>
                  <a:pt x="325117" y="667965"/>
                </a:lnTo>
                <a:lnTo>
                  <a:pt x="378936" y="597199"/>
                </a:lnTo>
                <a:lnTo>
                  <a:pt x="405846" y="562295"/>
                </a:lnTo>
                <a:lnTo>
                  <a:pt x="418300" y="549476"/>
                </a:lnTo>
                <a:lnTo>
                  <a:pt x="432435" y="538334"/>
                </a:lnTo>
                <a:lnTo>
                  <a:pt x="448012" y="529588"/>
                </a:lnTo>
                <a:lnTo>
                  <a:pt x="464791" y="523957"/>
                </a:lnTo>
                <a:lnTo>
                  <a:pt x="488977" y="546241"/>
                </a:lnTo>
                <a:lnTo>
                  <a:pt x="500670" y="566129"/>
                </a:lnTo>
                <a:lnTo>
                  <a:pt x="500831" y="587934"/>
                </a:lnTo>
                <a:lnTo>
                  <a:pt x="490419" y="615969"/>
                </a:lnTo>
                <a:lnTo>
                  <a:pt x="476003" y="645681"/>
                </a:lnTo>
                <a:lnTo>
                  <a:pt x="459665" y="673476"/>
                </a:lnTo>
                <a:lnTo>
                  <a:pt x="441405" y="699355"/>
                </a:lnTo>
                <a:lnTo>
                  <a:pt x="410491" y="736016"/>
                </a:lnTo>
                <a:lnTo>
                  <a:pt x="390950" y="764290"/>
                </a:lnTo>
                <a:lnTo>
                  <a:pt x="380218" y="776990"/>
                </a:lnTo>
                <a:lnTo>
                  <a:pt x="374723" y="78210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5084750" y="-2344"/>
            <a:ext cx="2553970" cy="1023619"/>
            <a:chOff x="5084750" y="-2344"/>
            <a:chExt cx="2553970" cy="1023619"/>
          </a:xfrm>
        </p:grpSpPr>
        <p:sp>
          <p:nvSpPr>
            <p:cNvPr id="11" name="object 11"/>
            <p:cNvSpPr/>
            <p:nvPr/>
          </p:nvSpPr>
          <p:spPr>
            <a:xfrm>
              <a:off x="5113299" y="19722"/>
              <a:ext cx="2363470" cy="991869"/>
            </a:xfrm>
            <a:custGeom>
              <a:avLst/>
              <a:gdLst/>
              <a:ahLst/>
              <a:cxnLst/>
              <a:rect l="l" t="t" r="r" b="b"/>
              <a:pathLst>
                <a:path w="2363470" h="991869">
                  <a:moveTo>
                    <a:pt x="1752" y="68478"/>
                  </a:moveTo>
                  <a:lnTo>
                    <a:pt x="584" y="68478"/>
                  </a:lnTo>
                  <a:lnTo>
                    <a:pt x="0" y="69634"/>
                  </a:lnTo>
                  <a:lnTo>
                    <a:pt x="584" y="69062"/>
                  </a:lnTo>
                  <a:lnTo>
                    <a:pt x="1752" y="68478"/>
                  </a:lnTo>
                  <a:close/>
                </a:path>
                <a:path w="2363470" h="991869">
                  <a:moveTo>
                    <a:pt x="4660" y="117233"/>
                  </a:moveTo>
                  <a:lnTo>
                    <a:pt x="4076" y="117233"/>
                  </a:lnTo>
                  <a:lnTo>
                    <a:pt x="2336" y="117817"/>
                  </a:lnTo>
                  <a:lnTo>
                    <a:pt x="4660" y="117233"/>
                  </a:lnTo>
                  <a:close/>
                </a:path>
                <a:path w="2363470" h="991869">
                  <a:moveTo>
                    <a:pt x="13360" y="68478"/>
                  </a:moveTo>
                  <a:lnTo>
                    <a:pt x="12204" y="68478"/>
                  </a:lnTo>
                  <a:lnTo>
                    <a:pt x="11036" y="69062"/>
                  </a:lnTo>
                  <a:lnTo>
                    <a:pt x="12204" y="69062"/>
                  </a:lnTo>
                  <a:lnTo>
                    <a:pt x="13360" y="68478"/>
                  </a:lnTo>
                  <a:close/>
                </a:path>
                <a:path w="2363470" h="991869">
                  <a:moveTo>
                    <a:pt x="14757" y="159131"/>
                  </a:moveTo>
                  <a:lnTo>
                    <a:pt x="12204" y="159016"/>
                  </a:lnTo>
                  <a:lnTo>
                    <a:pt x="6400" y="160185"/>
                  </a:lnTo>
                  <a:lnTo>
                    <a:pt x="14757" y="159131"/>
                  </a:lnTo>
                  <a:close/>
                </a:path>
                <a:path w="2363470" h="991869">
                  <a:moveTo>
                    <a:pt x="15976" y="159194"/>
                  </a:moveTo>
                  <a:lnTo>
                    <a:pt x="15684" y="159016"/>
                  </a:lnTo>
                  <a:lnTo>
                    <a:pt x="14757" y="159131"/>
                  </a:lnTo>
                  <a:lnTo>
                    <a:pt x="15976" y="159194"/>
                  </a:lnTo>
                  <a:close/>
                </a:path>
                <a:path w="2363470" h="991869">
                  <a:moveTo>
                    <a:pt x="16852" y="105625"/>
                  </a:moveTo>
                  <a:lnTo>
                    <a:pt x="15684" y="106210"/>
                  </a:lnTo>
                  <a:lnTo>
                    <a:pt x="16852" y="106210"/>
                  </a:lnTo>
                  <a:lnTo>
                    <a:pt x="16852" y="105625"/>
                  </a:lnTo>
                  <a:close/>
                </a:path>
                <a:path w="2363470" h="991869">
                  <a:moveTo>
                    <a:pt x="25590" y="228079"/>
                  </a:moveTo>
                  <a:lnTo>
                    <a:pt x="23850" y="228079"/>
                  </a:lnTo>
                  <a:lnTo>
                    <a:pt x="22682" y="228663"/>
                  </a:lnTo>
                  <a:lnTo>
                    <a:pt x="25006" y="228663"/>
                  </a:lnTo>
                  <a:lnTo>
                    <a:pt x="25590" y="228079"/>
                  </a:lnTo>
                  <a:close/>
                </a:path>
                <a:path w="2363470" h="991869">
                  <a:moveTo>
                    <a:pt x="29044" y="159016"/>
                  </a:moveTo>
                  <a:lnTo>
                    <a:pt x="24980" y="159600"/>
                  </a:lnTo>
                  <a:lnTo>
                    <a:pt x="15976" y="159194"/>
                  </a:lnTo>
                  <a:lnTo>
                    <a:pt x="18592" y="160756"/>
                  </a:lnTo>
                  <a:lnTo>
                    <a:pt x="25552" y="159600"/>
                  </a:lnTo>
                  <a:lnTo>
                    <a:pt x="29044" y="159016"/>
                  </a:lnTo>
                  <a:close/>
                </a:path>
                <a:path w="2363470" h="991869">
                  <a:moveTo>
                    <a:pt x="141744" y="0"/>
                  </a:moveTo>
                  <a:lnTo>
                    <a:pt x="140576" y="0"/>
                  </a:lnTo>
                  <a:lnTo>
                    <a:pt x="141160" y="571"/>
                  </a:lnTo>
                  <a:lnTo>
                    <a:pt x="141744" y="0"/>
                  </a:lnTo>
                  <a:close/>
                </a:path>
                <a:path w="2363470" h="991869">
                  <a:moveTo>
                    <a:pt x="166128" y="10439"/>
                  </a:moveTo>
                  <a:lnTo>
                    <a:pt x="165544" y="9855"/>
                  </a:lnTo>
                  <a:lnTo>
                    <a:pt x="165544" y="10439"/>
                  </a:lnTo>
                  <a:lnTo>
                    <a:pt x="166128" y="10439"/>
                  </a:lnTo>
                  <a:close/>
                </a:path>
                <a:path w="2363470" h="991869">
                  <a:moveTo>
                    <a:pt x="166700" y="8699"/>
                  </a:moveTo>
                  <a:lnTo>
                    <a:pt x="166128" y="8115"/>
                  </a:lnTo>
                  <a:lnTo>
                    <a:pt x="163220" y="8115"/>
                  </a:lnTo>
                  <a:lnTo>
                    <a:pt x="163804" y="8699"/>
                  </a:lnTo>
                  <a:lnTo>
                    <a:pt x="164388" y="8699"/>
                  </a:lnTo>
                  <a:lnTo>
                    <a:pt x="164960" y="9283"/>
                  </a:lnTo>
                  <a:lnTo>
                    <a:pt x="163220" y="9855"/>
                  </a:lnTo>
                  <a:lnTo>
                    <a:pt x="162064" y="9855"/>
                  </a:lnTo>
                  <a:lnTo>
                    <a:pt x="160896" y="10439"/>
                  </a:lnTo>
                  <a:lnTo>
                    <a:pt x="163804" y="9855"/>
                  </a:lnTo>
                  <a:lnTo>
                    <a:pt x="165544" y="9855"/>
                  </a:lnTo>
                  <a:lnTo>
                    <a:pt x="165544" y="9283"/>
                  </a:lnTo>
                  <a:lnTo>
                    <a:pt x="166128" y="9283"/>
                  </a:lnTo>
                  <a:lnTo>
                    <a:pt x="166700" y="8699"/>
                  </a:lnTo>
                  <a:close/>
                </a:path>
                <a:path w="2363470" h="991869">
                  <a:moveTo>
                    <a:pt x="179476" y="62674"/>
                  </a:moveTo>
                  <a:lnTo>
                    <a:pt x="177126" y="63258"/>
                  </a:lnTo>
                  <a:lnTo>
                    <a:pt x="177736" y="63258"/>
                  </a:lnTo>
                  <a:lnTo>
                    <a:pt x="179476" y="62674"/>
                  </a:lnTo>
                  <a:close/>
                </a:path>
                <a:path w="2363470" h="991869">
                  <a:moveTo>
                    <a:pt x="181800" y="75438"/>
                  </a:moveTo>
                  <a:lnTo>
                    <a:pt x="179476" y="79502"/>
                  </a:lnTo>
                  <a:lnTo>
                    <a:pt x="180060" y="78930"/>
                  </a:lnTo>
                  <a:lnTo>
                    <a:pt x="181800" y="75438"/>
                  </a:lnTo>
                  <a:close/>
                </a:path>
                <a:path w="2363470" h="991869">
                  <a:moveTo>
                    <a:pt x="240969" y="525246"/>
                  </a:moveTo>
                  <a:lnTo>
                    <a:pt x="238658" y="526402"/>
                  </a:lnTo>
                  <a:lnTo>
                    <a:pt x="239229" y="527558"/>
                  </a:lnTo>
                  <a:lnTo>
                    <a:pt x="240969" y="525246"/>
                  </a:lnTo>
                  <a:close/>
                </a:path>
                <a:path w="2363470" h="991869">
                  <a:moveTo>
                    <a:pt x="243344" y="230403"/>
                  </a:moveTo>
                  <a:lnTo>
                    <a:pt x="237540" y="232727"/>
                  </a:lnTo>
                  <a:lnTo>
                    <a:pt x="239864" y="232727"/>
                  </a:lnTo>
                  <a:lnTo>
                    <a:pt x="242189" y="232143"/>
                  </a:lnTo>
                  <a:lnTo>
                    <a:pt x="243344" y="232727"/>
                  </a:lnTo>
                  <a:lnTo>
                    <a:pt x="243344" y="230403"/>
                  </a:lnTo>
                  <a:close/>
                </a:path>
                <a:path w="2363470" h="991869">
                  <a:moveTo>
                    <a:pt x="246253" y="233311"/>
                  </a:moveTo>
                  <a:lnTo>
                    <a:pt x="245668" y="232727"/>
                  </a:lnTo>
                  <a:lnTo>
                    <a:pt x="243344" y="232727"/>
                  </a:lnTo>
                  <a:lnTo>
                    <a:pt x="243344" y="233883"/>
                  </a:lnTo>
                  <a:lnTo>
                    <a:pt x="242773" y="235635"/>
                  </a:lnTo>
                  <a:lnTo>
                    <a:pt x="245084" y="235635"/>
                  </a:lnTo>
                  <a:lnTo>
                    <a:pt x="246253" y="233311"/>
                  </a:lnTo>
                  <a:close/>
                </a:path>
                <a:path w="2363470" h="991869">
                  <a:moveTo>
                    <a:pt x="251434" y="529882"/>
                  </a:moveTo>
                  <a:lnTo>
                    <a:pt x="249682" y="529882"/>
                  </a:lnTo>
                  <a:lnTo>
                    <a:pt x="249682" y="530466"/>
                  </a:lnTo>
                  <a:lnTo>
                    <a:pt x="250266" y="530466"/>
                  </a:lnTo>
                  <a:lnTo>
                    <a:pt x="251434" y="529882"/>
                  </a:lnTo>
                  <a:close/>
                </a:path>
                <a:path w="2363470" h="991869">
                  <a:moveTo>
                    <a:pt x="357733" y="334873"/>
                  </a:moveTo>
                  <a:lnTo>
                    <a:pt x="357149" y="334302"/>
                  </a:lnTo>
                  <a:lnTo>
                    <a:pt x="357149" y="334873"/>
                  </a:lnTo>
                  <a:lnTo>
                    <a:pt x="357733" y="334873"/>
                  </a:lnTo>
                  <a:close/>
                </a:path>
                <a:path w="2363470" h="991869">
                  <a:moveTo>
                    <a:pt x="359473" y="337197"/>
                  </a:moveTo>
                  <a:lnTo>
                    <a:pt x="358902" y="336042"/>
                  </a:lnTo>
                  <a:lnTo>
                    <a:pt x="357733" y="334873"/>
                  </a:lnTo>
                  <a:lnTo>
                    <a:pt x="359473" y="338937"/>
                  </a:lnTo>
                  <a:lnTo>
                    <a:pt x="359473" y="337197"/>
                  </a:lnTo>
                  <a:close/>
                </a:path>
                <a:path w="2363470" h="991869">
                  <a:moveTo>
                    <a:pt x="361810" y="338937"/>
                  </a:moveTo>
                  <a:lnTo>
                    <a:pt x="360070" y="342417"/>
                  </a:lnTo>
                  <a:lnTo>
                    <a:pt x="358902" y="344157"/>
                  </a:lnTo>
                  <a:lnTo>
                    <a:pt x="358317" y="345897"/>
                  </a:lnTo>
                  <a:lnTo>
                    <a:pt x="358902" y="345325"/>
                  </a:lnTo>
                  <a:lnTo>
                    <a:pt x="359486" y="344157"/>
                  </a:lnTo>
                  <a:lnTo>
                    <a:pt x="359486" y="343585"/>
                  </a:lnTo>
                  <a:lnTo>
                    <a:pt x="360641" y="341845"/>
                  </a:lnTo>
                  <a:lnTo>
                    <a:pt x="361226" y="340677"/>
                  </a:lnTo>
                  <a:lnTo>
                    <a:pt x="361810" y="338937"/>
                  </a:lnTo>
                  <a:close/>
                </a:path>
                <a:path w="2363470" h="991869">
                  <a:moveTo>
                    <a:pt x="370509" y="224028"/>
                  </a:moveTo>
                  <a:lnTo>
                    <a:pt x="369354" y="223443"/>
                  </a:lnTo>
                  <a:lnTo>
                    <a:pt x="369938" y="224028"/>
                  </a:lnTo>
                  <a:lnTo>
                    <a:pt x="370509" y="224028"/>
                  </a:lnTo>
                  <a:close/>
                </a:path>
                <a:path w="2363470" h="991869">
                  <a:moveTo>
                    <a:pt x="371678" y="224599"/>
                  </a:moveTo>
                  <a:lnTo>
                    <a:pt x="371094" y="224028"/>
                  </a:lnTo>
                  <a:lnTo>
                    <a:pt x="370509" y="224028"/>
                  </a:lnTo>
                  <a:lnTo>
                    <a:pt x="371678" y="224599"/>
                  </a:lnTo>
                  <a:close/>
                </a:path>
                <a:path w="2363470" h="991869">
                  <a:moveTo>
                    <a:pt x="372833" y="197904"/>
                  </a:moveTo>
                  <a:lnTo>
                    <a:pt x="370522" y="197319"/>
                  </a:lnTo>
                  <a:lnTo>
                    <a:pt x="369938" y="197904"/>
                  </a:lnTo>
                  <a:lnTo>
                    <a:pt x="372833" y="197904"/>
                  </a:lnTo>
                  <a:close/>
                </a:path>
                <a:path w="2363470" h="991869">
                  <a:moveTo>
                    <a:pt x="375158" y="208356"/>
                  </a:moveTo>
                  <a:lnTo>
                    <a:pt x="374002" y="207187"/>
                  </a:lnTo>
                  <a:lnTo>
                    <a:pt x="374002" y="208356"/>
                  </a:lnTo>
                  <a:lnTo>
                    <a:pt x="375158" y="208356"/>
                  </a:lnTo>
                  <a:close/>
                </a:path>
                <a:path w="2363470" h="991869">
                  <a:moveTo>
                    <a:pt x="539432" y="715022"/>
                  </a:moveTo>
                  <a:lnTo>
                    <a:pt x="538848" y="715606"/>
                  </a:lnTo>
                  <a:lnTo>
                    <a:pt x="537679" y="715606"/>
                  </a:lnTo>
                  <a:lnTo>
                    <a:pt x="537108" y="716191"/>
                  </a:lnTo>
                  <a:lnTo>
                    <a:pt x="535368" y="721995"/>
                  </a:lnTo>
                  <a:lnTo>
                    <a:pt x="537679" y="719086"/>
                  </a:lnTo>
                  <a:lnTo>
                    <a:pt x="538848" y="716775"/>
                  </a:lnTo>
                  <a:lnTo>
                    <a:pt x="539432" y="715022"/>
                  </a:lnTo>
                  <a:close/>
                </a:path>
                <a:path w="2363470" h="991869">
                  <a:moveTo>
                    <a:pt x="548716" y="737666"/>
                  </a:moveTo>
                  <a:lnTo>
                    <a:pt x="546392" y="733018"/>
                  </a:lnTo>
                  <a:lnTo>
                    <a:pt x="547547" y="736498"/>
                  </a:lnTo>
                  <a:lnTo>
                    <a:pt x="548716" y="737666"/>
                  </a:lnTo>
                  <a:close/>
                </a:path>
                <a:path w="2363470" h="991869">
                  <a:moveTo>
                    <a:pt x="624192" y="795121"/>
                  </a:moveTo>
                  <a:lnTo>
                    <a:pt x="620712" y="795121"/>
                  </a:lnTo>
                  <a:lnTo>
                    <a:pt x="621868" y="795705"/>
                  </a:lnTo>
                  <a:lnTo>
                    <a:pt x="624192" y="795121"/>
                  </a:lnTo>
                  <a:close/>
                </a:path>
                <a:path w="2363470" h="991869">
                  <a:moveTo>
                    <a:pt x="697941" y="827620"/>
                  </a:moveTo>
                  <a:lnTo>
                    <a:pt x="697369" y="826465"/>
                  </a:lnTo>
                  <a:lnTo>
                    <a:pt x="696785" y="824725"/>
                  </a:lnTo>
                  <a:lnTo>
                    <a:pt x="695045" y="825296"/>
                  </a:lnTo>
                  <a:lnTo>
                    <a:pt x="695045" y="827620"/>
                  </a:lnTo>
                  <a:lnTo>
                    <a:pt x="696201" y="828205"/>
                  </a:lnTo>
                  <a:lnTo>
                    <a:pt x="697941" y="827620"/>
                  </a:lnTo>
                  <a:close/>
                </a:path>
                <a:path w="2363470" h="991869">
                  <a:moveTo>
                    <a:pt x="703160" y="824725"/>
                  </a:moveTo>
                  <a:lnTo>
                    <a:pt x="699681" y="827049"/>
                  </a:lnTo>
                  <a:lnTo>
                    <a:pt x="697941" y="827620"/>
                  </a:lnTo>
                  <a:lnTo>
                    <a:pt x="698512" y="828789"/>
                  </a:lnTo>
                  <a:lnTo>
                    <a:pt x="699681" y="829945"/>
                  </a:lnTo>
                  <a:lnTo>
                    <a:pt x="703160" y="824725"/>
                  </a:lnTo>
                  <a:close/>
                </a:path>
                <a:path w="2363470" h="991869">
                  <a:moveTo>
                    <a:pt x="912241" y="941959"/>
                  </a:moveTo>
                  <a:lnTo>
                    <a:pt x="910272" y="942708"/>
                  </a:lnTo>
                  <a:lnTo>
                    <a:pt x="909129" y="939634"/>
                  </a:lnTo>
                  <a:lnTo>
                    <a:pt x="908075" y="936574"/>
                  </a:lnTo>
                  <a:lnTo>
                    <a:pt x="906437" y="937310"/>
                  </a:lnTo>
                  <a:lnTo>
                    <a:pt x="907605" y="938479"/>
                  </a:lnTo>
                  <a:lnTo>
                    <a:pt x="908177" y="946607"/>
                  </a:lnTo>
                  <a:lnTo>
                    <a:pt x="911085" y="944867"/>
                  </a:lnTo>
                  <a:lnTo>
                    <a:pt x="912241" y="941959"/>
                  </a:lnTo>
                  <a:close/>
                </a:path>
                <a:path w="2363470" h="991869">
                  <a:moveTo>
                    <a:pt x="912241" y="940219"/>
                  </a:moveTo>
                  <a:lnTo>
                    <a:pt x="911656" y="941959"/>
                  </a:lnTo>
                  <a:lnTo>
                    <a:pt x="912241" y="941374"/>
                  </a:lnTo>
                  <a:lnTo>
                    <a:pt x="912241" y="940219"/>
                  </a:lnTo>
                  <a:close/>
                </a:path>
                <a:path w="2363470" h="991869">
                  <a:moveTo>
                    <a:pt x="920902" y="939063"/>
                  </a:moveTo>
                  <a:lnTo>
                    <a:pt x="919162" y="942543"/>
                  </a:lnTo>
                  <a:lnTo>
                    <a:pt x="918578" y="943114"/>
                  </a:lnTo>
                  <a:lnTo>
                    <a:pt x="919162" y="943114"/>
                  </a:lnTo>
                  <a:lnTo>
                    <a:pt x="919162" y="943698"/>
                  </a:lnTo>
                  <a:lnTo>
                    <a:pt x="918578" y="944867"/>
                  </a:lnTo>
                  <a:lnTo>
                    <a:pt x="919162" y="944283"/>
                  </a:lnTo>
                  <a:lnTo>
                    <a:pt x="920318" y="943698"/>
                  </a:lnTo>
                  <a:lnTo>
                    <a:pt x="920902" y="941959"/>
                  </a:lnTo>
                  <a:lnTo>
                    <a:pt x="920318" y="942543"/>
                  </a:lnTo>
                  <a:lnTo>
                    <a:pt x="919924" y="942543"/>
                  </a:lnTo>
                  <a:lnTo>
                    <a:pt x="920318" y="941374"/>
                  </a:lnTo>
                  <a:lnTo>
                    <a:pt x="920902" y="940219"/>
                  </a:lnTo>
                  <a:lnTo>
                    <a:pt x="920902" y="939063"/>
                  </a:lnTo>
                  <a:close/>
                </a:path>
                <a:path w="2363470" h="991869">
                  <a:moveTo>
                    <a:pt x="934313" y="948347"/>
                  </a:moveTo>
                  <a:lnTo>
                    <a:pt x="933145" y="949502"/>
                  </a:lnTo>
                  <a:lnTo>
                    <a:pt x="933729" y="950087"/>
                  </a:lnTo>
                  <a:lnTo>
                    <a:pt x="933729" y="949502"/>
                  </a:lnTo>
                  <a:lnTo>
                    <a:pt x="934313" y="948918"/>
                  </a:lnTo>
                  <a:lnTo>
                    <a:pt x="934313" y="948347"/>
                  </a:lnTo>
                  <a:close/>
                </a:path>
                <a:path w="2363470" h="991869">
                  <a:moveTo>
                    <a:pt x="935469" y="947178"/>
                  </a:moveTo>
                  <a:lnTo>
                    <a:pt x="934885" y="947762"/>
                  </a:lnTo>
                  <a:lnTo>
                    <a:pt x="935469" y="947762"/>
                  </a:lnTo>
                  <a:lnTo>
                    <a:pt x="935469" y="947178"/>
                  </a:lnTo>
                  <a:close/>
                </a:path>
                <a:path w="2363470" h="991869">
                  <a:moveTo>
                    <a:pt x="938377" y="945438"/>
                  </a:moveTo>
                  <a:lnTo>
                    <a:pt x="936053" y="947762"/>
                  </a:lnTo>
                  <a:lnTo>
                    <a:pt x="936625" y="947762"/>
                  </a:lnTo>
                  <a:lnTo>
                    <a:pt x="937209" y="948347"/>
                  </a:lnTo>
                  <a:lnTo>
                    <a:pt x="938377" y="945438"/>
                  </a:lnTo>
                  <a:close/>
                </a:path>
                <a:path w="2363470" h="991869">
                  <a:moveTo>
                    <a:pt x="940650" y="926871"/>
                  </a:moveTo>
                  <a:lnTo>
                    <a:pt x="940066" y="926871"/>
                  </a:lnTo>
                  <a:lnTo>
                    <a:pt x="940650" y="928027"/>
                  </a:lnTo>
                  <a:lnTo>
                    <a:pt x="940650" y="926871"/>
                  </a:lnTo>
                  <a:close/>
                </a:path>
                <a:path w="2363470" h="991869">
                  <a:moveTo>
                    <a:pt x="947115" y="934415"/>
                  </a:moveTo>
                  <a:lnTo>
                    <a:pt x="945375" y="932675"/>
                  </a:lnTo>
                  <a:lnTo>
                    <a:pt x="944791" y="931506"/>
                  </a:lnTo>
                  <a:lnTo>
                    <a:pt x="942467" y="936155"/>
                  </a:lnTo>
                  <a:lnTo>
                    <a:pt x="940727" y="941959"/>
                  </a:lnTo>
                  <a:lnTo>
                    <a:pt x="939571" y="948347"/>
                  </a:lnTo>
                  <a:lnTo>
                    <a:pt x="943635" y="939063"/>
                  </a:lnTo>
                  <a:lnTo>
                    <a:pt x="944206" y="940803"/>
                  </a:lnTo>
                  <a:lnTo>
                    <a:pt x="947115" y="934415"/>
                  </a:lnTo>
                  <a:close/>
                </a:path>
                <a:path w="2363470" h="991869">
                  <a:moveTo>
                    <a:pt x="950010" y="921651"/>
                  </a:moveTo>
                  <a:lnTo>
                    <a:pt x="949426" y="922807"/>
                  </a:lnTo>
                  <a:lnTo>
                    <a:pt x="948270" y="923963"/>
                  </a:lnTo>
                  <a:lnTo>
                    <a:pt x="947686" y="925703"/>
                  </a:lnTo>
                  <a:lnTo>
                    <a:pt x="948270" y="926287"/>
                  </a:lnTo>
                  <a:lnTo>
                    <a:pt x="948855" y="924547"/>
                  </a:lnTo>
                  <a:lnTo>
                    <a:pt x="949426" y="923391"/>
                  </a:lnTo>
                  <a:lnTo>
                    <a:pt x="950010" y="921651"/>
                  </a:lnTo>
                  <a:close/>
                </a:path>
                <a:path w="2363470" h="991869">
                  <a:moveTo>
                    <a:pt x="950595" y="937031"/>
                  </a:moveTo>
                  <a:lnTo>
                    <a:pt x="950023" y="938479"/>
                  </a:lnTo>
                  <a:lnTo>
                    <a:pt x="950595" y="937895"/>
                  </a:lnTo>
                  <a:lnTo>
                    <a:pt x="950595" y="937031"/>
                  </a:lnTo>
                  <a:close/>
                </a:path>
                <a:path w="2363470" h="991869">
                  <a:moveTo>
                    <a:pt x="951369" y="937120"/>
                  </a:moveTo>
                  <a:lnTo>
                    <a:pt x="951179" y="935570"/>
                  </a:lnTo>
                  <a:lnTo>
                    <a:pt x="950696" y="936790"/>
                  </a:lnTo>
                  <a:lnTo>
                    <a:pt x="951369" y="937120"/>
                  </a:lnTo>
                  <a:close/>
                </a:path>
                <a:path w="2363470" h="991869">
                  <a:moveTo>
                    <a:pt x="954087" y="936155"/>
                  </a:moveTo>
                  <a:lnTo>
                    <a:pt x="951763" y="937310"/>
                  </a:lnTo>
                  <a:lnTo>
                    <a:pt x="951369" y="937120"/>
                  </a:lnTo>
                  <a:lnTo>
                    <a:pt x="951763" y="940219"/>
                  </a:lnTo>
                  <a:lnTo>
                    <a:pt x="953414" y="937310"/>
                  </a:lnTo>
                  <a:lnTo>
                    <a:pt x="954087" y="936155"/>
                  </a:lnTo>
                  <a:close/>
                </a:path>
                <a:path w="2363470" h="991869">
                  <a:moveTo>
                    <a:pt x="955205" y="925703"/>
                  </a:moveTo>
                  <a:lnTo>
                    <a:pt x="953465" y="923391"/>
                  </a:lnTo>
                  <a:lnTo>
                    <a:pt x="949401" y="927455"/>
                  </a:lnTo>
                  <a:lnTo>
                    <a:pt x="949401" y="928027"/>
                  </a:lnTo>
                  <a:lnTo>
                    <a:pt x="949985" y="928027"/>
                  </a:lnTo>
                  <a:lnTo>
                    <a:pt x="949985" y="928611"/>
                  </a:lnTo>
                  <a:lnTo>
                    <a:pt x="950569" y="928611"/>
                  </a:lnTo>
                  <a:lnTo>
                    <a:pt x="950569" y="929767"/>
                  </a:lnTo>
                  <a:lnTo>
                    <a:pt x="951141" y="930935"/>
                  </a:lnTo>
                  <a:lnTo>
                    <a:pt x="951725" y="932675"/>
                  </a:lnTo>
                  <a:lnTo>
                    <a:pt x="952893" y="934415"/>
                  </a:lnTo>
                  <a:lnTo>
                    <a:pt x="954049" y="935570"/>
                  </a:lnTo>
                  <a:lnTo>
                    <a:pt x="954049" y="934999"/>
                  </a:lnTo>
                  <a:lnTo>
                    <a:pt x="954633" y="934999"/>
                  </a:lnTo>
                  <a:lnTo>
                    <a:pt x="954633" y="934415"/>
                  </a:lnTo>
                  <a:lnTo>
                    <a:pt x="955205" y="925703"/>
                  </a:lnTo>
                  <a:close/>
                </a:path>
                <a:path w="2363470" h="991869">
                  <a:moveTo>
                    <a:pt x="958151" y="937310"/>
                  </a:moveTo>
                  <a:lnTo>
                    <a:pt x="956411" y="937895"/>
                  </a:lnTo>
                  <a:lnTo>
                    <a:pt x="952347" y="949502"/>
                  </a:lnTo>
                  <a:lnTo>
                    <a:pt x="955827" y="947178"/>
                  </a:lnTo>
                  <a:lnTo>
                    <a:pt x="956995" y="944283"/>
                  </a:lnTo>
                  <a:lnTo>
                    <a:pt x="958151" y="937310"/>
                  </a:lnTo>
                  <a:close/>
                </a:path>
                <a:path w="2363470" h="991869">
                  <a:moveTo>
                    <a:pt x="1102156" y="990714"/>
                  </a:moveTo>
                  <a:lnTo>
                    <a:pt x="1101572" y="987806"/>
                  </a:lnTo>
                  <a:lnTo>
                    <a:pt x="1101572" y="988974"/>
                  </a:lnTo>
                  <a:lnTo>
                    <a:pt x="1096340" y="991298"/>
                  </a:lnTo>
                  <a:lnTo>
                    <a:pt x="1102156" y="990714"/>
                  </a:lnTo>
                  <a:close/>
                </a:path>
                <a:path w="2363470" h="991869">
                  <a:moveTo>
                    <a:pt x="1331417" y="980262"/>
                  </a:moveTo>
                  <a:lnTo>
                    <a:pt x="1330833" y="982586"/>
                  </a:lnTo>
                  <a:lnTo>
                    <a:pt x="1331417" y="982586"/>
                  </a:lnTo>
                  <a:lnTo>
                    <a:pt x="1331417" y="980262"/>
                  </a:lnTo>
                  <a:close/>
                </a:path>
                <a:path w="2363470" h="991869">
                  <a:moveTo>
                    <a:pt x="1341945" y="975626"/>
                  </a:moveTo>
                  <a:lnTo>
                    <a:pt x="1340789" y="977366"/>
                  </a:lnTo>
                  <a:lnTo>
                    <a:pt x="1341374" y="976782"/>
                  </a:lnTo>
                  <a:lnTo>
                    <a:pt x="1341945" y="975626"/>
                  </a:lnTo>
                  <a:close/>
                </a:path>
                <a:path w="2363470" h="991869">
                  <a:moveTo>
                    <a:pt x="1359382" y="976198"/>
                  </a:moveTo>
                  <a:lnTo>
                    <a:pt x="1358798" y="976782"/>
                  </a:lnTo>
                  <a:lnTo>
                    <a:pt x="1358798" y="977366"/>
                  </a:lnTo>
                  <a:lnTo>
                    <a:pt x="1359382" y="976782"/>
                  </a:lnTo>
                  <a:lnTo>
                    <a:pt x="1359382" y="976198"/>
                  </a:lnTo>
                  <a:close/>
                </a:path>
                <a:path w="2363470" h="991869">
                  <a:moveTo>
                    <a:pt x="1732724" y="837488"/>
                  </a:moveTo>
                  <a:lnTo>
                    <a:pt x="1729828" y="834593"/>
                  </a:lnTo>
                  <a:lnTo>
                    <a:pt x="1728089" y="833424"/>
                  </a:lnTo>
                  <a:lnTo>
                    <a:pt x="1726336" y="832840"/>
                  </a:lnTo>
                  <a:lnTo>
                    <a:pt x="1726336" y="833424"/>
                  </a:lnTo>
                  <a:lnTo>
                    <a:pt x="1726920" y="834593"/>
                  </a:lnTo>
                  <a:lnTo>
                    <a:pt x="1726920" y="835748"/>
                  </a:lnTo>
                  <a:lnTo>
                    <a:pt x="1732724" y="837488"/>
                  </a:lnTo>
                  <a:close/>
                </a:path>
                <a:path w="2363470" h="991869">
                  <a:moveTo>
                    <a:pt x="1750733" y="827036"/>
                  </a:moveTo>
                  <a:lnTo>
                    <a:pt x="1745500" y="828205"/>
                  </a:lnTo>
                  <a:lnTo>
                    <a:pt x="1746669" y="828205"/>
                  </a:lnTo>
                  <a:lnTo>
                    <a:pt x="1748993" y="827620"/>
                  </a:lnTo>
                  <a:lnTo>
                    <a:pt x="1750733" y="827036"/>
                  </a:lnTo>
                  <a:close/>
                </a:path>
                <a:path w="2363470" h="991869">
                  <a:moveTo>
                    <a:pt x="1823885" y="766102"/>
                  </a:moveTo>
                  <a:lnTo>
                    <a:pt x="1823300" y="766102"/>
                  </a:lnTo>
                  <a:lnTo>
                    <a:pt x="1823300" y="769010"/>
                  </a:lnTo>
                  <a:lnTo>
                    <a:pt x="1823885" y="767257"/>
                  </a:lnTo>
                  <a:lnTo>
                    <a:pt x="1823885" y="766102"/>
                  </a:lnTo>
                  <a:close/>
                </a:path>
                <a:path w="2363470" h="991869">
                  <a:moveTo>
                    <a:pt x="1881365" y="701675"/>
                  </a:moveTo>
                  <a:lnTo>
                    <a:pt x="1877885" y="696455"/>
                  </a:lnTo>
                  <a:lnTo>
                    <a:pt x="1878469" y="698779"/>
                  </a:lnTo>
                  <a:lnTo>
                    <a:pt x="1879041" y="700519"/>
                  </a:lnTo>
                  <a:lnTo>
                    <a:pt x="1878469" y="702259"/>
                  </a:lnTo>
                  <a:lnTo>
                    <a:pt x="1875561" y="702259"/>
                  </a:lnTo>
                  <a:lnTo>
                    <a:pt x="1875561" y="704583"/>
                  </a:lnTo>
                  <a:lnTo>
                    <a:pt x="1877885" y="705167"/>
                  </a:lnTo>
                  <a:lnTo>
                    <a:pt x="1878469" y="704583"/>
                  </a:lnTo>
                  <a:lnTo>
                    <a:pt x="1879041" y="702259"/>
                  </a:lnTo>
                  <a:lnTo>
                    <a:pt x="1880209" y="702259"/>
                  </a:lnTo>
                  <a:lnTo>
                    <a:pt x="1881365" y="701675"/>
                  </a:lnTo>
                  <a:close/>
                </a:path>
                <a:path w="2363470" h="991869">
                  <a:moveTo>
                    <a:pt x="1917954" y="686015"/>
                  </a:moveTo>
                  <a:lnTo>
                    <a:pt x="1913318" y="677887"/>
                  </a:lnTo>
                  <a:lnTo>
                    <a:pt x="1912150" y="682523"/>
                  </a:lnTo>
                  <a:lnTo>
                    <a:pt x="1917954" y="686015"/>
                  </a:lnTo>
                  <a:close/>
                </a:path>
                <a:path w="2363470" h="991869">
                  <a:moveTo>
                    <a:pt x="2003310" y="604177"/>
                  </a:moveTo>
                  <a:lnTo>
                    <a:pt x="2002726" y="603008"/>
                  </a:lnTo>
                  <a:lnTo>
                    <a:pt x="2002155" y="603008"/>
                  </a:lnTo>
                  <a:lnTo>
                    <a:pt x="2000986" y="602437"/>
                  </a:lnTo>
                  <a:lnTo>
                    <a:pt x="2001570" y="603008"/>
                  </a:lnTo>
                  <a:lnTo>
                    <a:pt x="2002726" y="603592"/>
                  </a:lnTo>
                  <a:lnTo>
                    <a:pt x="2003310" y="604177"/>
                  </a:lnTo>
                  <a:close/>
                </a:path>
                <a:path w="2363470" h="991869">
                  <a:moveTo>
                    <a:pt x="2024799" y="589661"/>
                  </a:moveTo>
                  <a:lnTo>
                    <a:pt x="2022475" y="589089"/>
                  </a:lnTo>
                  <a:lnTo>
                    <a:pt x="2020150" y="589089"/>
                  </a:lnTo>
                  <a:lnTo>
                    <a:pt x="2024799" y="589661"/>
                  </a:lnTo>
                  <a:close/>
                </a:path>
                <a:path w="2363470" h="991869">
                  <a:moveTo>
                    <a:pt x="2036406" y="580961"/>
                  </a:moveTo>
                  <a:lnTo>
                    <a:pt x="2035251" y="579221"/>
                  </a:lnTo>
                  <a:lnTo>
                    <a:pt x="2033498" y="577481"/>
                  </a:lnTo>
                  <a:lnTo>
                    <a:pt x="2036406" y="580961"/>
                  </a:lnTo>
                  <a:close/>
                </a:path>
                <a:path w="2363470" h="991869">
                  <a:moveTo>
                    <a:pt x="2076856" y="546912"/>
                  </a:moveTo>
                  <a:lnTo>
                    <a:pt x="2076475" y="546138"/>
                  </a:lnTo>
                  <a:lnTo>
                    <a:pt x="2075307" y="544969"/>
                  </a:lnTo>
                  <a:lnTo>
                    <a:pt x="2076856" y="546912"/>
                  </a:lnTo>
                  <a:close/>
                </a:path>
                <a:path w="2363470" h="991869">
                  <a:moveTo>
                    <a:pt x="2079332" y="549617"/>
                  </a:moveTo>
                  <a:lnTo>
                    <a:pt x="2077580" y="547293"/>
                  </a:lnTo>
                  <a:lnTo>
                    <a:pt x="2077237" y="549135"/>
                  </a:lnTo>
                  <a:lnTo>
                    <a:pt x="2073884" y="548525"/>
                  </a:lnTo>
                  <a:lnTo>
                    <a:pt x="2070646" y="548030"/>
                  </a:lnTo>
                  <a:lnTo>
                    <a:pt x="2070620" y="550202"/>
                  </a:lnTo>
                  <a:lnTo>
                    <a:pt x="2072360" y="549617"/>
                  </a:lnTo>
                  <a:lnTo>
                    <a:pt x="2079332" y="553097"/>
                  </a:lnTo>
                  <a:lnTo>
                    <a:pt x="2079332" y="549617"/>
                  </a:lnTo>
                  <a:close/>
                </a:path>
                <a:path w="2363470" h="991869">
                  <a:moveTo>
                    <a:pt x="2079955" y="514794"/>
                  </a:moveTo>
                  <a:lnTo>
                    <a:pt x="2079371" y="514210"/>
                  </a:lnTo>
                  <a:lnTo>
                    <a:pt x="2079371" y="514794"/>
                  </a:lnTo>
                  <a:lnTo>
                    <a:pt x="2079955" y="514794"/>
                  </a:lnTo>
                  <a:close/>
                </a:path>
                <a:path w="2363470" h="991869">
                  <a:moveTo>
                    <a:pt x="2083435" y="540918"/>
                  </a:moveTo>
                  <a:lnTo>
                    <a:pt x="2082279" y="538594"/>
                  </a:lnTo>
                  <a:lnTo>
                    <a:pt x="2082279" y="540918"/>
                  </a:lnTo>
                  <a:lnTo>
                    <a:pt x="2079371" y="538010"/>
                  </a:lnTo>
                  <a:lnTo>
                    <a:pt x="2081110" y="540334"/>
                  </a:lnTo>
                  <a:lnTo>
                    <a:pt x="2081695" y="541489"/>
                  </a:lnTo>
                  <a:lnTo>
                    <a:pt x="2082279" y="541489"/>
                  </a:lnTo>
                  <a:lnTo>
                    <a:pt x="2082850" y="541489"/>
                  </a:lnTo>
                  <a:lnTo>
                    <a:pt x="2083435" y="542074"/>
                  </a:lnTo>
                  <a:lnTo>
                    <a:pt x="2083435" y="540918"/>
                  </a:lnTo>
                  <a:close/>
                </a:path>
                <a:path w="2363470" h="991869">
                  <a:moveTo>
                    <a:pt x="2096211" y="532206"/>
                  </a:moveTo>
                  <a:lnTo>
                    <a:pt x="2095627" y="531622"/>
                  </a:lnTo>
                  <a:lnTo>
                    <a:pt x="2095627" y="531050"/>
                  </a:lnTo>
                  <a:lnTo>
                    <a:pt x="2095055" y="531050"/>
                  </a:lnTo>
                  <a:lnTo>
                    <a:pt x="2095055" y="532206"/>
                  </a:lnTo>
                  <a:lnTo>
                    <a:pt x="2096211" y="532206"/>
                  </a:lnTo>
                  <a:close/>
                </a:path>
                <a:path w="2363470" h="991869">
                  <a:moveTo>
                    <a:pt x="2096211" y="528142"/>
                  </a:moveTo>
                  <a:lnTo>
                    <a:pt x="2094458" y="525818"/>
                  </a:lnTo>
                  <a:lnTo>
                    <a:pt x="2094953" y="528815"/>
                  </a:lnTo>
                  <a:lnTo>
                    <a:pt x="2094458" y="529310"/>
                  </a:lnTo>
                  <a:lnTo>
                    <a:pt x="2095042" y="530466"/>
                  </a:lnTo>
                  <a:lnTo>
                    <a:pt x="2095042" y="529310"/>
                  </a:lnTo>
                  <a:lnTo>
                    <a:pt x="2095042" y="528726"/>
                  </a:lnTo>
                  <a:lnTo>
                    <a:pt x="2095042" y="528142"/>
                  </a:lnTo>
                  <a:lnTo>
                    <a:pt x="2096211" y="528142"/>
                  </a:lnTo>
                  <a:close/>
                </a:path>
                <a:path w="2363470" h="991869">
                  <a:moveTo>
                    <a:pt x="2097951" y="511314"/>
                  </a:moveTo>
                  <a:lnTo>
                    <a:pt x="2092718" y="504926"/>
                  </a:lnTo>
                  <a:lnTo>
                    <a:pt x="2084019" y="499706"/>
                  </a:lnTo>
                  <a:lnTo>
                    <a:pt x="2081695" y="501446"/>
                  </a:lnTo>
                  <a:lnTo>
                    <a:pt x="2085174" y="509574"/>
                  </a:lnTo>
                  <a:lnTo>
                    <a:pt x="2082850" y="507834"/>
                  </a:lnTo>
                  <a:lnTo>
                    <a:pt x="2081110" y="505510"/>
                  </a:lnTo>
                  <a:lnTo>
                    <a:pt x="2079371" y="503770"/>
                  </a:lnTo>
                  <a:lnTo>
                    <a:pt x="2082088" y="508685"/>
                  </a:lnTo>
                  <a:lnTo>
                    <a:pt x="2085898" y="514362"/>
                  </a:lnTo>
                  <a:lnTo>
                    <a:pt x="2090801" y="520255"/>
                  </a:lnTo>
                  <a:lnTo>
                    <a:pt x="2096782" y="525818"/>
                  </a:lnTo>
                  <a:lnTo>
                    <a:pt x="2093252" y="520395"/>
                  </a:lnTo>
                  <a:lnTo>
                    <a:pt x="2091639" y="517194"/>
                  </a:lnTo>
                  <a:lnTo>
                    <a:pt x="2089683" y="513664"/>
                  </a:lnTo>
                  <a:lnTo>
                    <a:pt x="2085174" y="507250"/>
                  </a:lnTo>
                  <a:lnTo>
                    <a:pt x="2086330" y="504926"/>
                  </a:lnTo>
                  <a:lnTo>
                    <a:pt x="2090978" y="507834"/>
                  </a:lnTo>
                  <a:lnTo>
                    <a:pt x="2093887" y="511314"/>
                  </a:lnTo>
                  <a:lnTo>
                    <a:pt x="2092147" y="508406"/>
                  </a:lnTo>
                  <a:lnTo>
                    <a:pt x="2097951" y="511314"/>
                  </a:lnTo>
                  <a:close/>
                </a:path>
                <a:path w="2363470" h="991869">
                  <a:moveTo>
                    <a:pt x="2105495" y="515378"/>
                  </a:moveTo>
                  <a:lnTo>
                    <a:pt x="2104923" y="510730"/>
                  </a:lnTo>
                  <a:lnTo>
                    <a:pt x="2103170" y="508406"/>
                  </a:lnTo>
                  <a:lnTo>
                    <a:pt x="2097366" y="503186"/>
                  </a:lnTo>
                  <a:lnTo>
                    <a:pt x="2097366" y="505510"/>
                  </a:lnTo>
                  <a:lnTo>
                    <a:pt x="2105495" y="515378"/>
                  </a:lnTo>
                  <a:close/>
                </a:path>
                <a:path w="2363470" h="991869">
                  <a:moveTo>
                    <a:pt x="2156307" y="491578"/>
                  </a:moveTo>
                  <a:lnTo>
                    <a:pt x="2156015" y="490994"/>
                  </a:lnTo>
                  <a:lnTo>
                    <a:pt x="2156015" y="491578"/>
                  </a:lnTo>
                  <a:lnTo>
                    <a:pt x="2156307" y="491578"/>
                  </a:lnTo>
                  <a:close/>
                </a:path>
                <a:path w="2363470" h="991869">
                  <a:moveTo>
                    <a:pt x="2157171" y="492163"/>
                  </a:moveTo>
                  <a:lnTo>
                    <a:pt x="2156587" y="491578"/>
                  </a:lnTo>
                  <a:lnTo>
                    <a:pt x="2156307" y="491578"/>
                  </a:lnTo>
                  <a:lnTo>
                    <a:pt x="2156587" y="492163"/>
                  </a:lnTo>
                  <a:lnTo>
                    <a:pt x="2156587" y="492734"/>
                  </a:lnTo>
                  <a:lnTo>
                    <a:pt x="2157171" y="492163"/>
                  </a:lnTo>
                  <a:close/>
                </a:path>
                <a:path w="2363470" h="991869">
                  <a:moveTo>
                    <a:pt x="2220468" y="415544"/>
                  </a:moveTo>
                  <a:lnTo>
                    <a:pt x="2217559" y="414388"/>
                  </a:lnTo>
                  <a:lnTo>
                    <a:pt x="2215235" y="412064"/>
                  </a:lnTo>
                  <a:lnTo>
                    <a:pt x="2212340" y="410324"/>
                  </a:lnTo>
                  <a:lnTo>
                    <a:pt x="2218144" y="414972"/>
                  </a:lnTo>
                  <a:lnTo>
                    <a:pt x="2216988" y="420192"/>
                  </a:lnTo>
                  <a:lnTo>
                    <a:pt x="2220468" y="415544"/>
                  </a:lnTo>
                  <a:close/>
                </a:path>
                <a:path w="2363470" h="991869">
                  <a:moveTo>
                    <a:pt x="2360980" y="242011"/>
                  </a:moveTo>
                  <a:lnTo>
                    <a:pt x="2358656" y="240855"/>
                  </a:lnTo>
                  <a:lnTo>
                    <a:pt x="2359825" y="242595"/>
                  </a:lnTo>
                  <a:lnTo>
                    <a:pt x="2360980" y="242011"/>
                  </a:lnTo>
                  <a:close/>
                </a:path>
                <a:path w="2363470" h="991869">
                  <a:moveTo>
                    <a:pt x="2363305" y="231571"/>
                  </a:moveTo>
                  <a:lnTo>
                    <a:pt x="2362720" y="230403"/>
                  </a:lnTo>
                  <a:lnTo>
                    <a:pt x="2363305" y="232143"/>
                  </a:lnTo>
                  <a:lnTo>
                    <a:pt x="2363305" y="231571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253736" y="-2337"/>
              <a:ext cx="1590040" cy="944880"/>
            </a:xfrm>
            <a:custGeom>
              <a:avLst/>
              <a:gdLst/>
              <a:ahLst/>
              <a:cxnLst/>
              <a:rect l="l" t="t" r="r" b="b"/>
              <a:pathLst>
                <a:path w="1590040" h="944880">
                  <a:moveTo>
                    <a:pt x="14516" y="1739"/>
                  </a:moveTo>
                  <a:lnTo>
                    <a:pt x="10452" y="0"/>
                  </a:lnTo>
                  <a:lnTo>
                    <a:pt x="6959" y="0"/>
                  </a:lnTo>
                  <a:lnTo>
                    <a:pt x="0" y="2324"/>
                  </a:lnTo>
                  <a:lnTo>
                    <a:pt x="1739" y="3479"/>
                  </a:lnTo>
                  <a:lnTo>
                    <a:pt x="14516" y="1739"/>
                  </a:lnTo>
                  <a:close/>
                </a:path>
                <a:path w="1590040" h="944880">
                  <a:moveTo>
                    <a:pt x="23228" y="16256"/>
                  </a:moveTo>
                  <a:lnTo>
                    <a:pt x="22644" y="16256"/>
                  </a:lnTo>
                  <a:lnTo>
                    <a:pt x="22059" y="16827"/>
                  </a:lnTo>
                  <a:lnTo>
                    <a:pt x="23228" y="16827"/>
                  </a:lnTo>
                  <a:lnTo>
                    <a:pt x="23228" y="16256"/>
                  </a:lnTo>
                  <a:close/>
                </a:path>
                <a:path w="1590040" h="944880">
                  <a:moveTo>
                    <a:pt x="34251" y="38887"/>
                  </a:moveTo>
                  <a:lnTo>
                    <a:pt x="31356" y="37147"/>
                  </a:lnTo>
                  <a:lnTo>
                    <a:pt x="27876" y="37719"/>
                  </a:lnTo>
                  <a:lnTo>
                    <a:pt x="29248" y="38569"/>
                  </a:lnTo>
                  <a:lnTo>
                    <a:pt x="27139" y="40982"/>
                  </a:lnTo>
                  <a:lnTo>
                    <a:pt x="25260" y="43522"/>
                  </a:lnTo>
                  <a:lnTo>
                    <a:pt x="27292" y="44691"/>
                  </a:lnTo>
                  <a:lnTo>
                    <a:pt x="27876" y="42951"/>
                  </a:lnTo>
                  <a:lnTo>
                    <a:pt x="34251" y="38887"/>
                  </a:lnTo>
                  <a:close/>
                </a:path>
                <a:path w="1590040" h="944880">
                  <a:moveTo>
                    <a:pt x="451802" y="333717"/>
                  </a:moveTo>
                  <a:lnTo>
                    <a:pt x="450062" y="333717"/>
                  </a:lnTo>
                  <a:lnTo>
                    <a:pt x="451218" y="334302"/>
                  </a:lnTo>
                  <a:lnTo>
                    <a:pt x="451802" y="333717"/>
                  </a:lnTo>
                  <a:close/>
                </a:path>
                <a:path w="1590040" h="944880">
                  <a:moveTo>
                    <a:pt x="455282" y="322694"/>
                  </a:moveTo>
                  <a:lnTo>
                    <a:pt x="454126" y="322110"/>
                  </a:lnTo>
                  <a:lnTo>
                    <a:pt x="452970" y="322110"/>
                  </a:lnTo>
                  <a:lnTo>
                    <a:pt x="453542" y="322694"/>
                  </a:lnTo>
                  <a:lnTo>
                    <a:pt x="455282" y="322694"/>
                  </a:lnTo>
                  <a:close/>
                </a:path>
                <a:path w="1590040" h="944880">
                  <a:moveTo>
                    <a:pt x="456450" y="340106"/>
                  </a:moveTo>
                  <a:lnTo>
                    <a:pt x="453542" y="340106"/>
                  </a:lnTo>
                  <a:lnTo>
                    <a:pt x="455866" y="340690"/>
                  </a:lnTo>
                  <a:lnTo>
                    <a:pt x="456450" y="340106"/>
                  </a:lnTo>
                  <a:close/>
                </a:path>
                <a:path w="1590040" h="944880">
                  <a:moveTo>
                    <a:pt x="462254" y="63842"/>
                  </a:moveTo>
                  <a:lnTo>
                    <a:pt x="458190" y="63842"/>
                  </a:lnTo>
                  <a:lnTo>
                    <a:pt x="454710" y="64998"/>
                  </a:lnTo>
                  <a:lnTo>
                    <a:pt x="455295" y="64998"/>
                  </a:lnTo>
                  <a:lnTo>
                    <a:pt x="456450" y="65582"/>
                  </a:lnTo>
                  <a:lnTo>
                    <a:pt x="457606" y="65582"/>
                  </a:lnTo>
                  <a:lnTo>
                    <a:pt x="462254" y="63842"/>
                  </a:lnTo>
                  <a:close/>
                </a:path>
                <a:path w="1590040" h="944880">
                  <a:moveTo>
                    <a:pt x="464578" y="50495"/>
                  </a:moveTo>
                  <a:lnTo>
                    <a:pt x="462254" y="53390"/>
                  </a:lnTo>
                  <a:lnTo>
                    <a:pt x="463423" y="52819"/>
                  </a:lnTo>
                  <a:lnTo>
                    <a:pt x="464578" y="50495"/>
                  </a:lnTo>
                  <a:close/>
                </a:path>
                <a:path w="1590040" h="944880">
                  <a:moveTo>
                    <a:pt x="485698" y="483298"/>
                  </a:moveTo>
                  <a:lnTo>
                    <a:pt x="482536" y="484619"/>
                  </a:lnTo>
                  <a:lnTo>
                    <a:pt x="485432" y="483463"/>
                  </a:lnTo>
                  <a:lnTo>
                    <a:pt x="485698" y="483298"/>
                  </a:lnTo>
                  <a:close/>
                </a:path>
                <a:path w="1590040" h="944880">
                  <a:moveTo>
                    <a:pt x="492988" y="483463"/>
                  </a:moveTo>
                  <a:lnTo>
                    <a:pt x="492112" y="481723"/>
                  </a:lnTo>
                  <a:lnTo>
                    <a:pt x="491236" y="479983"/>
                  </a:lnTo>
                  <a:lnTo>
                    <a:pt x="485698" y="483298"/>
                  </a:lnTo>
                  <a:lnTo>
                    <a:pt x="489496" y="481723"/>
                  </a:lnTo>
                  <a:lnTo>
                    <a:pt x="492988" y="483463"/>
                  </a:lnTo>
                  <a:close/>
                </a:path>
                <a:path w="1590040" h="944880">
                  <a:moveTo>
                    <a:pt x="522935" y="535114"/>
                  </a:moveTo>
                  <a:lnTo>
                    <a:pt x="522643" y="535114"/>
                  </a:lnTo>
                  <a:lnTo>
                    <a:pt x="521474" y="535698"/>
                  </a:lnTo>
                  <a:lnTo>
                    <a:pt x="522643" y="535698"/>
                  </a:lnTo>
                  <a:lnTo>
                    <a:pt x="522935" y="535114"/>
                  </a:lnTo>
                  <a:close/>
                </a:path>
                <a:path w="1590040" h="944880">
                  <a:moveTo>
                    <a:pt x="523163" y="575741"/>
                  </a:moveTo>
                  <a:lnTo>
                    <a:pt x="519099" y="575157"/>
                  </a:lnTo>
                  <a:lnTo>
                    <a:pt x="516191" y="576326"/>
                  </a:lnTo>
                  <a:lnTo>
                    <a:pt x="509816" y="580961"/>
                  </a:lnTo>
                  <a:lnTo>
                    <a:pt x="512127" y="581545"/>
                  </a:lnTo>
                  <a:lnTo>
                    <a:pt x="523163" y="575741"/>
                  </a:lnTo>
                  <a:close/>
                </a:path>
                <a:path w="1590040" h="944880">
                  <a:moveTo>
                    <a:pt x="523227" y="534530"/>
                  </a:moveTo>
                  <a:lnTo>
                    <a:pt x="522935" y="535114"/>
                  </a:lnTo>
                  <a:lnTo>
                    <a:pt x="523227" y="535114"/>
                  </a:lnTo>
                  <a:lnTo>
                    <a:pt x="523227" y="534530"/>
                  </a:lnTo>
                  <a:close/>
                </a:path>
                <a:path w="1590040" h="944880">
                  <a:moveTo>
                    <a:pt x="524370" y="190944"/>
                  </a:moveTo>
                  <a:lnTo>
                    <a:pt x="522630" y="192684"/>
                  </a:lnTo>
                  <a:lnTo>
                    <a:pt x="523201" y="193852"/>
                  </a:lnTo>
                  <a:lnTo>
                    <a:pt x="524370" y="190944"/>
                  </a:lnTo>
                  <a:close/>
                </a:path>
                <a:path w="1590040" h="944880">
                  <a:moveTo>
                    <a:pt x="529018" y="180505"/>
                  </a:moveTo>
                  <a:lnTo>
                    <a:pt x="526110" y="180505"/>
                  </a:lnTo>
                  <a:lnTo>
                    <a:pt x="522046" y="182816"/>
                  </a:lnTo>
                  <a:lnTo>
                    <a:pt x="525526" y="182245"/>
                  </a:lnTo>
                  <a:lnTo>
                    <a:pt x="529018" y="180505"/>
                  </a:lnTo>
                  <a:close/>
                </a:path>
                <a:path w="1590040" h="944880">
                  <a:moveTo>
                    <a:pt x="530720" y="584441"/>
                  </a:moveTo>
                  <a:lnTo>
                    <a:pt x="524764" y="587019"/>
                  </a:lnTo>
                  <a:lnTo>
                    <a:pt x="521423" y="588073"/>
                  </a:lnTo>
                  <a:lnTo>
                    <a:pt x="517652" y="589343"/>
                  </a:lnTo>
                  <a:lnTo>
                    <a:pt x="510387" y="592569"/>
                  </a:lnTo>
                  <a:lnTo>
                    <a:pt x="508076" y="591997"/>
                  </a:lnTo>
                  <a:lnTo>
                    <a:pt x="512140" y="587933"/>
                  </a:lnTo>
                  <a:lnTo>
                    <a:pt x="516204" y="585609"/>
                  </a:lnTo>
                  <a:lnTo>
                    <a:pt x="513295" y="586765"/>
                  </a:lnTo>
                  <a:lnTo>
                    <a:pt x="516775" y="582129"/>
                  </a:lnTo>
                  <a:lnTo>
                    <a:pt x="509816" y="585609"/>
                  </a:lnTo>
                  <a:lnTo>
                    <a:pt x="502843" y="592569"/>
                  </a:lnTo>
                  <a:lnTo>
                    <a:pt x="503999" y="595477"/>
                  </a:lnTo>
                  <a:lnTo>
                    <a:pt x="512711" y="593153"/>
                  </a:lnTo>
                  <a:lnTo>
                    <a:pt x="510971" y="595477"/>
                  </a:lnTo>
                  <a:lnTo>
                    <a:pt x="507492" y="596633"/>
                  </a:lnTo>
                  <a:lnTo>
                    <a:pt x="505752" y="597801"/>
                  </a:lnTo>
                  <a:lnTo>
                    <a:pt x="511124" y="596036"/>
                  </a:lnTo>
                  <a:lnTo>
                    <a:pt x="517359" y="593293"/>
                  </a:lnTo>
                  <a:lnTo>
                    <a:pt x="524040" y="589470"/>
                  </a:lnTo>
                  <a:lnTo>
                    <a:pt x="530720" y="584441"/>
                  </a:lnTo>
                  <a:close/>
                </a:path>
                <a:path w="1590040" h="944880">
                  <a:moveTo>
                    <a:pt x="533031" y="586765"/>
                  </a:moveTo>
                  <a:lnTo>
                    <a:pt x="532460" y="586193"/>
                  </a:lnTo>
                  <a:lnTo>
                    <a:pt x="532460" y="585609"/>
                  </a:lnTo>
                  <a:lnTo>
                    <a:pt x="529551" y="586765"/>
                  </a:lnTo>
                  <a:lnTo>
                    <a:pt x="533031" y="586765"/>
                  </a:lnTo>
                  <a:close/>
                </a:path>
                <a:path w="1590040" h="944880">
                  <a:moveTo>
                    <a:pt x="534784" y="586765"/>
                  </a:moveTo>
                  <a:lnTo>
                    <a:pt x="533031" y="586765"/>
                  </a:lnTo>
                  <a:lnTo>
                    <a:pt x="533031" y="587349"/>
                  </a:lnTo>
                  <a:lnTo>
                    <a:pt x="533615" y="587349"/>
                  </a:lnTo>
                  <a:lnTo>
                    <a:pt x="534784" y="586765"/>
                  </a:lnTo>
                  <a:close/>
                </a:path>
                <a:path w="1590040" h="944880">
                  <a:moveTo>
                    <a:pt x="536524" y="586193"/>
                  </a:moveTo>
                  <a:lnTo>
                    <a:pt x="535355" y="586193"/>
                  </a:lnTo>
                  <a:lnTo>
                    <a:pt x="534784" y="586765"/>
                  </a:lnTo>
                  <a:lnTo>
                    <a:pt x="536524" y="586765"/>
                  </a:lnTo>
                  <a:lnTo>
                    <a:pt x="536524" y="586193"/>
                  </a:lnTo>
                  <a:close/>
                </a:path>
                <a:path w="1590040" h="944880">
                  <a:moveTo>
                    <a:pt x="540626" y="600697"/>
                  </a:moveTo>
                  <a:lnTo>
                    <a:pt x="539470" y="601281"/>
                  </a:lnTo>
                  <a:lnTo>
                    <a:pt x="538886" y="601853"/>
                  </a:lnTo>
                  <a:lnTo>
                    <a:pt x="540626" y="600697"/>
                  </a:lnTo>
                  <a:close/>
                </a:path>
                <a:path w="1590040" h="944880">
                  <a:moveTo>
                    <a:pt x="540626" y="243763"/>
                  </a:moveTo>
                  <a:lnTo>
                    <a:pt x="537718" y="242595"/>
                  </a:lnTo>
                  <a:lnTo>
                    <a:pt x="538886" y="243179"/>
                  </a:lnTo>
                  <a:lnTo>
                    <a:pt x="540626" y="243763"/>
                  </a:lnTo>
                  <a:close/>
                </a:path>
                <a:path w="1590040" h="944880">
                  <a:moveTo>
                    <a:pt x="542378" y="599541"/>
                  </a:moveTo>
                  <a:lnTo>
                    <a:pt x="541794" y="599541"/>
                  </a:lnTo>
                  <a:lnTo>
                    <a:pt x="540626" y="600697"/>
                  </a:lnTo>
                  <a:lnTo>
                    <a:pt x="541794" y="600113"/>
                  </a:lnTo>
                  <a:lnTo>
                    <a:pt x="542378" y="600113"/>
                  </a:lnTo>
                  <a:lnTo>
                    <a:pt x="542378" y="599541"/>
                  </a:lnTo>
                  <a:close/>
                </a:path>
                <a:path w="1590040" h="944880">
                  <a:moveTo>
                    <a:pt x="543547" y="598373"/>
                  </a:moveTo>
                  <a:lnTo>
                    <a:pt x="541807" y="598373"/>
                  </a:lnTo>
                  <a:lnTo>
                    <a:pt x="540067" y="598957"/>
                  </a:lnTo>
                  <a:lnTo>
                    <a:pt x="541807" y="598957"/>
                  </a:lnTo>
                  <a:lnTo>
                    <a:pt x="542378" y="599541"/>
                  </a:lnTo>
                  <a:lnTo>
                    <a:pt x="543547" y="598373"/>
                  </a:lnTo>
                  <a:close/>
                </a:path>
                <a:path w="1590040" h="944880">
                  <a:moveTo>
                    <a:pt x="544118" y="601281"/>
                  </a:moveTo>
                  <a:lnTo>
                    <a:pt x="543534" y="600113"/>
                  </a:lnTo>
                  <a:lnTo>
                    <a:pt x="543534" y="600697"/>
                  </a:lnTo>
                  <a:lnTo>
                    <a:pt x="544118" y="601281"/>
                  </a:lnTo>
                  <a:close/>
                </a:path>
                <a:path w="1590040" h="944880">
                  <a:moveTo>
                    <a:pt x="546569" y="604964"/>
                  </a:moveTo>
                  <a:lnTo>
                    <a:pt x="545820" y="605345"/>
                  </a:lnTo>
                  <a:lnTo>
                    <a:pt x="544652" y="606501"/>
                  </a:lnTo>
                  <a:lnTo>
                    <a:pt x="546569" y="604964"/>
                  </a:lnTo>
                  <a:close/>
                </a:path>
                <a:path w="1590040" h="944880">
                  <a:moveTo>
                    <a:pt x="553364" y="602437"/>
                  </a:moveTo>
                  <a:lnTo>
                    <a:pt x="549884" y="602437"/>
                  </a:lnTo>
                  <a:lnTo>
                    <a:pt x="547560" y="604177"/>
                  </a:lnTo>
                  <a:lnTo>
                    <a:pt x="549135" y="604367"/>
                  </a:lnTo>
                  <a:lnTo>
                    <a:pt x="547992" y="607377"/>
                  </a:lnTo>
                  <a:lnTo>
                    <a:pt x="547065" y="610387"/>
                  </a:lnTo>
                  <a:lnTo>
                    <a:pt x="549300" y="610565"/>
                  </a:lnTo>
                  <a:lnTo>
                    <a:pt x="548716" y="608825"/>
                  </a:lnTo>
                  <a:lnTo>
                    <a:pt x="553364" y="602437"/>
                  </a:lnTo>
                  <a:close/>
                </a:path>
                <a:path w="1590040" h="944880">
                  <a:moveTo>
                    <a:pt x="562724" y="846785"/>
                  </a:moveTo>
                  <a:lnTo>
                    <a:pt x="559244" y="849109"/>
                  </a:lnTo>
                  <a:lnTo>
                    <a:pt x="557504" y="849680"/>
                  </a:lnTo>
                  <a:lnTo>
                    <a:pt x="558076" y="850849"/>
                  </a:lnTo>
                  <a:lnTo>
                    <a:pt x="559244" y="852004"/>
                  </a:lnTo>
                  <a:lnTo>
                    <a:pt x="562724" y="846785"/>
                  </a:lnTo>
                  <a:close/>
                </a:path>
                <a:path w="1590040" h="944880">
                  <a:moveTo>
                    <a:pt x="567867" y="307606"/>
                  </a:moveTo>
                  <a:lnTo>
                    <a:pt x="564972" y="306438"/>
                  </a:lnTo>
                  <a:lnTo>
                    <a:pt x="559739" y="308178"/>
                  </a:lnTo>
                  <a:lnTo>
                    <a:pt x="567867" y="307606"/>
                  </a:lnTo>
                  <a:close/>
                </a:path>
                <a:path w="1590040" h="944880">
                  <a:moveTo>
                    <a:pt x="571398" y="284962"/>
                  </a:moveTo>
                  <a:lnTo>
                    <a:pt x="569658" y="284962"/>
                  </a:lnTo>
                  <a:lnTo>
                    <a:pt x="567334" y="284391"/>
                  </a:lnTo>
                  <a:lnTo>
                    <a:pt x="566458" y="284391"/>
                  </a:lnTo>
                  <a:lnTo>
                    <a:pt x="566750" y="283806"/>
                  </a:lnTo>
                  <a:lnTo>
                    <a:pt x="567918" y="282651"/>
                  </a:lnTo>
                  <a:lnTo>
                    <a:pt x="566178" y="282651"/>
                  </a:lnTo>
                  <a:lnTo>
                    <a:pt x="564426" y="283806"/>
                  </a:lnTo>
                  <a:lnTo>
                    <a:pt x="565010" y="284391"/>
                  </a:lnTo>
                  <a:lnTo>
                    <a:pt x="565937" y="284848"/>
                  </a:lnTo>
                  <a:lnTo>
                    <a:pt x="565594" y="285546"/>
                  </a:lnTo>
                  <a:lnTo>
                    <a:pt x="565010" y="286131"/>
                  </a:lnTo>
                  <a:lnTo>
                    <a:pt x="571398" y="284962"/>
                  </a:lnTo>
                  <a:close/>
                </a:path>
                <a:path w="1590040" h="944880">
                  <a:moveTo>
                    <a:pt x="572312" y="643572"/>
                  </a:moveTo>
                  <a:lnTo>
                    <a:pt x="570826" y="644804"/>
                  </a:lnTo>
                  <a:lnTo>
                    <a:pt x="571982" y="644232"/>
                  </a:lnTo>
                  <a:lnTo>
                    <a:pt x="572312" y="643572"/>
                  </a:lnTo>
                  <a:close/>
                </a:path>
                <a:path w="1590040" h="944880">
                  <a:moveTo>
                    <a:pt x="581266" y="369125"/>
                  </a:moveTo>
                  <a:lnTo>
                    <a:pt x="580110" y="369709"/>
                  </a:lnTo>
                  <a:lnTo>
                    <a:pt x="580110" y="370281"/>
                  </a:lnTo>
                  <a:lnTo>
                    <a:pt x="581266" y="369125"/>
                  </a:lnTo>
                  <a:close/>
                </a:path>
                <a:path w="1590040" h="944880">
                  <a:moveTo>
                    <a:pt x="582434" y="381317"/>
                  </a:moveTo>
                  <a:lnTo>
                    <a:pt x="578942" y="383628"/>
                  </a:lnTo>
                  <a:lnTo>
                    <a:pt x="581266" y="383057"/>
                  </a:lnTo>
                  <a:lnTo>
                    <a:pt x="582434" y="381889"/>
                  </a:lnTo>
                  <a:lnTo>
                    <a:pt x="582434" y="381317"/>
                  </a:lnTo>
                  <a:close/>
                </a:path>
                <a:path w="1590040" h="944880">
                  <a:moveTo>
                    <a:pt x="584174" y="391172"/>
                  </a:moveTo>
                  <a:lnTo>
                    <a:pt x="581850" y="391756"/>
                  </a:lnTo>
                  <a:lnTo>
                    <a:pt x="583006" y="391756"/>
                  </a:lnTo>
                  <a:lnTo>
                    <a:pt x="584174" y="391172"/>
                  </a:lnTo>
                  <a:close/>
                </a:path>
                <a:path w="1590040" h="944880">
                  <a:moveTo>
                    <a:pt x="585279" y="420204"/>
                  </a:moveTo>
                  <a:lnTo>
                    <a:pt x="583552" y="420776"/>
                  </a:lnTo>
                  <a:lnTo>
                    <a:pt x="584136" y="420776"/>
                  </a:lnTo>
                  <a:lnTo>
                    <a:pt x="585279" y="420204"/>
                  </a:lnTo>
                  <a:close/>
                </a:path>
                <a:path w="1590040" h="944880">
                  <a:moveTo>
                    <a:pt x="585914" y="424256"/>
                  </a:moveTo>
                  <a:lnTo>
                    <a:pt x="585330" y="423684"/>
                  </a:lnTo>
                  <a:lnTo>
                    <a:pt x="585330" y="424256"/>
                  </a:lnTo>
                  <a:lnTo>
                    <a:pt x="585914" y="424256"/>
                  </a:lnTo>
                  <a:close/>
                </a:path>
                <a:path w="1590040" h="944880">
                  <a:moveTo>
                    <a:pt x="586905" y="417029"/>
                  </a:moveTo>
                  <a:lnTo>
                    <a:pt x="585292" y="416712"/>
                  </a:lnTo>
                  <a:lnTo>
                    <a:pt x="584720" y="417880"/>
                  </a:lnTo>
                  <a:lnTo>
                    <a:pt x="577748" y="421360"/>
                  </a:lnTo>
                  <a:lnTo>
                    <a:pt x="580656" y="421944"/>
                  </a:lnTo>
                  <a:lnTo>
                    <a:pt x="583552" y="420776"/>
                  </a:lnTo>
                  <a:lnTo>
                    <a:pt x="582269" y="420471"/>
                  </a:lnTo>
                  <a:lnTo>
                    <a:pt x="584644" y="418744"/>
                  </a:lnTo>
                  <a:lnTo>
                    <a:pt x="586905" y="417029"/>
                  </a:lnTo>
                  <a:close/>
                </a:path>
                <a:path w="1590040" h="944880">
                  <a:moveTo>
                    <a:pt x="587070" y="425424"/>
                  </a:moveTo>
                  <a:lnTo>
                    <a:pt x="586498" y="424840"/>
                  </a:lnTo>
                  <a:lnTo>
                    <a:pt x="585330" y="424840"/>
                  </a:lnTo>
                  <a:lnTo>
                    <a:pt x="584746" y="425424"/>
                  </a:lnTo>
                  <a:lnTo>
                    <a:pt x="587070" y="425424"/>
                  </a:lnTo>
                  <a:close/>
                </a:path>
                <a:path w="1590040" h="944880">
                  <a:moveTo>
                    <a:pt x="587082" y="433552"/>
                  </a:moveTo>
                  <a:lnTo>
                    <a:pt x="585927" y="433552"/>
                  </a:lnTo>
                  <a:lnTo>
                    <a:pt x="586511" y="434124"/>
                  </a:lnTo>
                  <a:lnTo>
                    <a:pt x="587082" y="433552"/>
                  </a:lnTo>
                  <a:close/>
                </a:path>
                <a:path w="1590040" h="944880">
                  <a:moveTo>
                    <a:pt x="588822" y="434124"/>
                  </a:moveTo>
                  <a:lnTo>
                    <a:pt x="588251" y="433552"/>
                  </a:lnTo>
                  <a:lnTo>
                    <a:pt x="587082" y="434124"/>
                  </a:lnTo>
                  <a:lnTo>
                    <a:pt x="588822" y="434124"/>
                  </a:lnTo>
                  <a:close/>
                </a:path>
                <a:path w="1590040" h="944880">
                  <a:moveTo>
                    <a:pt x="590562" y="423684"/>
                  </a:moveTo>
                  <a:lnTo>
                    <a:pt x="587654" y="424256"/>
                  </a:lnTo>
                  <a:lnTo>
                    <a:pt x="585914" y="424256"/>
                  </a:lnTo>
                  <a:lnTo>
                    <a:pt x="586498" y="424840"/>
                  </a:lnTo>
                  <a:lnTo>
                    <a:pt x="588238" y="424256"/>
                  </a:lnTo>
                  <a:lnTo>
                    <a:pt x="589394" y="424256"/>
                  </a:lnTo>
                  <a:lnTo>
                    <a:pt x="590562" y="423684"/>
                  </a:lnTo>
                  <a:close/>
                </a:path>
                <a:path w="1590040" h="944880">
                  <a:moveTo>
                    <a:pt x="591731" y="434124"/>
                  </a:moveTo>
                  <a:lnTo>
                    <a:pt x="588822" y="433552"/>
                  </a:lnTo>
                  <a:lnTo>
                    <a:pt x="588822" y="434124"/>
                  </a:lnTo>
                  <a:lnTo>
                    <a:pt x="588822" y="434708"/>
                  </a:lnTo>
                  <a:lnTo>
                    <a:pt x="591731" y="434124"/>
                  </a:lnTo>
                  <a:close/>
                </a:path>
                <a:path w="1590040" h="944880">
                  <a:moveTo>
                    <a:pt x="595795" y="670928"/>
                  </a:moveTo>
                  <a:lnTo>
                    <a:pt x="595210" y="671499"/>
                  </a:lnTo>
                  <a:lnTo>
                    <a:pt x="594626" y="672668"/>
                  </a:lnTo>
                  <a:lnTo>
                    <a:pt x="595210" y="672084"/>
                  </a:lnTo>
                  <a:lnTo>
                    <a:pt x="595795" y="670928"/>
                  </a:lnTo>
                  <a:close/>
                </a:path>
                <a:path w="1590040" h="944880">
                  <a:moveTo>
                    <a:pt x="607402" y="439928"/>
                  </a:moveTo>
                  <a:lnTo>
                    <a:pt x="605663" y="439356"/>
                  </a:lnTo>
                  <a:lnTo>
                    <a:pt x="593471" y="442252"/>
                  </a:lnTo>
                  <a:lnTo>
                    <a:pt x="596950" y="442836"/>
                  </a:lnTo>
                  <a:lnTo>
                    <a:pt x="600443" y="442252"/>
                  </a:lnTo>
                  <a:lnTo>
                    <a:pt x="607402" y="439928"/>
                  </a:lnTo>
                  <a:close/>
                </a:path>
                <a:path w="1590040" h="944880">
                  <a:moveTo>
                    <a:pt x="617283" y="429488"/>
                  </a:moveTo>
                  <a:lnTo>
                    <a:pt x="611797" y="430161"/>
                  </a:lnTo>
                  <a:lnTo>
                    <a:pt x="605155" y="431368"/>
                  </a:lnTo>
                  <a:lnTo>
                    <a:pt x="597763" y="433235"/>
                  </a:lnTo>
                  <a:lnTo>
                    <a:pt x="589991" y="435864"/>
                  </a:lnTo>
                  <a:lnTo>
                    <a:pt x="596201" y="434759"/>
                  </a:lnTo>
                  <a:lnTo>
                    <a:pt x="603377" y="433832"/>
                  </a:lnTo>
                  <a:lnTo>
                    <a:pt x="610895" y="432384"/>
                  </a:lnTo>
                  <a:lnTo>
                    <a:pt x="612635" y="432968"/>
                  </a:lnTo>
                  <a:lnTo>
                    <a:pt x="607415" y="435292"/>
                  </a:lnTo>
                  <a:lnTo>
                    <a:pt x="603351" y="436448"/>
                  </a:lnTo>
                  <a:lnTo>
                    <a:pt x="606247" y="435864"/>
                  </a:lnTo>
                  <a:lnTo>
                    <a:pt x="601027" y="438772"/>
                  </a:lnTo>
                  <a:lnTo>
                    <a:pt x="608571" y="437032"/>
                  </a:lnTo>
                  <a:lnTo>
                    <a:pt x="617283" y="432968"/>
                  </a:lnTo>
                  <a:lnTo>
                    <a:pt x="617283" y="431228"/>
                  </a:lnTo>
                  <a:lnTo>
                    <a:pt x="609155" y="431800"/>
                  </a:lnTo>
                  <a:lnTo>
                    <a:pt x="611479" y="430644"/>
                  </a:lnTo>
                  <a:lnTo>
                    <a:pt x="614959" y="430060"/>
                  </a:lnTo>
                  <a:lnTo>
                    <a:pt x="617283" y="429488"/>
                  </a:lnTo>
                  <a:close/>
                </a:path>
                <a:path w="1590040" h="944880">
                  <a:moveTo>
                    <a:pt x="637590" y="575741"/>
                  </a:moveTo>
                  <a:lnTo>
                    <a:pt x="631215" y="579221"/>
                  </a:lnTo>
                  <a:lnTo>
                    <a:pt x="626567" y="576326"/>
                  </a:lnTo>
                  <a:lnTo>
                    <a:pt x="629462" y="580961"/>
                  </a:lnTo>
                  <a:lnTo>
                    <a:pt x="631786" y="579221"/>
                  </a:lnTo>
                  <a:lnTo>
                    <a:pt x="637590" y="575741"/>
                  </a:lnTo>
                  <a:close/>
                </a:path>
                <a:path w="1590040" h="944880">
                  <a:moveTo>
                    <a:pt x="684593" y="726059"/>
                  </a:moveTo>
                  <a:lnTo>
                    <a:pt x="679361" y="733031"/>
                  </a:lnTo>
                  <a:lnTo>
                    <a:pt x="683425" y="732447"/>
                  </a:lnTo>
                  <a:lnTo>
                    <a:pt x="684593" y="726059"/>
                  </a:lnTo>
                  <a:close/>
                </a:path>
                <a:path w="1590040" h="944880">
                  <a:moveTo>
                    <a:pt x="691045" y="922807"/>
                  </a:moveTo>
                  <a:lnTo>
                    <a:pt x="690460" y="923975"/>
                  </a:lnTo>
                  <a:lnTo>
                    <a:pt x="690460" y="924560"/>
                  </a:lnTo>
                  <a:lnTo>
                    <a:pt x="691045" y="923975"/>
                  </a:lnTo>
                  <a:lnTo>
                    <a:pt x="691045" y="922807"/>
                  </a:lnTo>
                  <a:close/>
                </a:path>
                <a:path w="1590040" h="944880">
                  <a:moveTo>
                    <a:pt x="711949" y="937907"/>
                  </a:moveTo>
                  <a:lnTo>
                    <a:pt x="711365" y="935583"/>
                  </a:lnTo>
                  <a:lnTo>
                    <a:pt x="710209" y="933259"/>
                  </a:lnTo>
                  <a:lnTo>
                    <a:pt x="711949" y="937907"/>
                  </a:lnTo>
                  <a:close/>
                </a:path>
                <a:path w="1590040" h="944880">
                  <a:moveTo>
                    <a:pt x="714248" y="752754"/>
                  </a:moveTo>
                  <a:lnTo>
                    <a:pt x="713079" y="752754"/>
                  </a:lnTo>
                  <a:lnTo>
                    <a:pt x="711771" y="753198"/>
                  </a:lnTo>
                  <a:lnTo>
                    <a:pt x="710755" y="752182"/>
                  </a:lnTo>
                  <a:lnTo>
                    <a:pt x="709599" y="751598"/>
                  </a:lnTo>
                  <a:lnTo>
                    <a:pt x="707275" y="756818"/>
                  </a:lnTo>
                  <a:lnTo>
                    <a:pt x="709015" y="755662"/>
                  </a:lnTo>
                  <a:lnTo>
                    <a:pt x="710184" y="753922"/>
                  </a:lnTo>
                  <a:lnTo>
                    <a:pt x="711415" y="753516"/>
                  </a:lnTo>
                  <a:lnTo>
                    <a:pt x="711923" y="754494"/>
                  </a:lnTo>
                  <a:lnTo>
                    <a:pt x="713079" y="756246"/>
                  </a:lnTo>
                  <a:lnTo>
                    <a:pt x="714248" y="755078"/>
                  </a:lnTo>
                  <a:lnTo>
                    <a:pt x="714248" y="752754"/>
                  </a:lnTo>
                  <a:close/>
                </a:path>
                <a:path w="1590040" h="944880">
                  <a:moveTo>
                    <a:pt x="725881" y="940219"/>
                  </a:moveTo>
                  <a:lnTo>
                    <a:pt x="724725" y="942543"/>
                  </a:lnTo>
                  <a:lnTo>
                    <a:pt x="724141" y="944283"/>
                  </a:lnTo>
                  <a:lnTo>
                    <a:pt x="725881" y="940219"/>
                  </a:lnTo>
                  <a:close/>
                </a:path>
                <a:path w="1590040" h="944880">
                  <a:moveTo>
                    <a:pt x="888415" y="500291"/>
                  </a:moveTo>
                  <a:lnTo>
                    <a:pt x="879703" y="503186"/>
                  </a:lnTo>
                  <a:lnTo>
                    <a:pt x="884351" y="506095"/>
                  </a:lnTo>
                  <a:lnTo>
                    <a:pt x="888415" y="500291"/>
                  </a:lnTo>
                  <a:close/>
                </a:path>
                <a:path w="1590040" h="944880">
                  <a:moveTo>
                    <a:pt x="903490" y="550786"/>
                  </a:moveTo>
                  <a:lnTo>
                    <a:pt x="902906" y="549046"/>
                  </a:lnTo>
                  <a:lnTo>
                    <a:pt x="897686" y="551942"/>
                  </a:lnTo>
                  <a:lnTo>
                    <a:pt x="902335" y="551942"/>
                  </a:lnTo>
                  <a:lnTo>
                    <a:pt x="903490" y="552526"/>
                  </a:lnTo>
                  <a:lnTo>
                    <a:pt x="903490" y="550786"/>
                  </a:lnTo>
                  <a:close/>
                </a:path>
                <a:path w="1590040" h="944880">
                  <a:moveTo>
                    <a:pt x="906983" y="554266"/>
                  </a:moveTo>
                  <a:lnTo>
                    <a:pt x="905827" y="553110"/>
                  </a:lnTo>
                  <a:lnTo>
                    <a:pt x="904087" y="552526"/>
                  </a:lnTo>
                  <a:lnTo>
                    <a:pt x="904087" y="556590"/>
                  </a:lnTo>
                  <a:lnTo>
                    <a:pt x="906411" y="557174"/>
                  </a:lnTo>
                  <a:lnTo>
                    <a:pt x="906983" y="554266"/>
                  </a:lnTo>
                  <a:close/>
                </a:path>
                <a:path w="1590040" h="944880">
                  <a:moveTo>
                    <a:pt x="983056" y="624497"/>
                  </a:moveTo>
                  <a:lnTo>
                    <a:pt x="979563" y="624497"/>
                  </a:lnTo>
                  <a:lnTo>
                    <a:pt x="980147" y="625068"/>
                  </a:lnTo>
                  <a:lnTo>
                    <a:pt x="980732" y="625068"/>
                  </a:lnTo>
                  <a:lnTo>
                    <a:pt x="983056" y="624497"/>
                  </a:lnTo>
                  <a:close/>
                </a:path>
                <a:path w="1590040" h="944880">
                  <a:moveTo>
                    <a:pt x="1048677" y="16827"/>
                  </a:moveTo>
                  <a:lnTo>
                    <a:pt x="1046937" y="16827"/>
                  </a:lnTo>
                  <a:lnTo>
                    <a:pt x="1045895" y="17183"/>
                  </a:lnTo>
                  <a:lnTo>
                    <a:pt x="1048677" y="16827"/>
                  </a:lnTo>
                  <a:close/>
                </a:path>
                <a:path w="1590040" h="944880">
                  <a:moveTo>
                    <a:pt x="1050975" y="599541"/>
                  </a:moveTo>
                  <a:lnTo>
                    <a:pt x="1048651" y="601281"/>
                  </a:lnTo>
                  <a:lnTo>
                    <a:pt x="1049807" y="601853"/>
                  </a:lnTo>
                  <a:lnTo>
                    <a:pt x="1050975" y="599541"/>
                  </a:lnTo>
                  <a:close/>
                </a:path>
                <a:path w="1590040" h="944880">
                  <a:moveTo>
                    <a:pt x="1051001" y="53390"/>
                  </a:moveTo>
                  <a:lnTo>
                    <a:pt x="1050417" y="53390"/>
                  </a:lnTo>
                  <a:lnTo>
                    <a:pt x="1049261" y="53975"/>
                  </a:lnTo>
                  <a:lnTo>
                    <a:pt x="1048677" y="54559"/>
                  </a:lnTo>
                  <a:lnTo>
                    <a:pt x="1049845" y="54559"/>
                  </a:lnTo>
                  <a:lnTo>
                    <a:pt x="1051001" y="53390"/>
                  </a:lnTo>
                  <a:close/>
                </a:path>
                <a:path w="1590040" h="944880">
                  <a:moveTo>
                    <a:pt x="1060856" y="680212"/>
                  </a:moveTo>
                  <a:lnTo>
                    <a:pt x="1060284" y="679627"/>
                  </a:lnTo>
                  <a:lnTo>
                    <a:pt x="1060284" y="680212"/>
                  </a:lnTo>
                  <a:lnTo>
                    <a:pt x="1060856" y="680796"/>
                  </a:lnTo>
                  <a:lnTo>
                    <a:pt x="1060856" y="680212"/>
                  </a:lnTo>
                  <a:close/>
                </a:path>
                <a:path w="1590040" h="944880">
                  <a:moveTo>
                    <a:pt x="1067231" y="604761"/>
                  </a:moveTo>
                  <a:lnTo>
                    <a:pt x="1064907" y="605345"/>
                  </a:lnTo>
                  <a:lnTo>
                    <a:pt x="1065491" y="605917"/>
                  </a:lnTo>
                  <a:lnTo>
                    <a:pt x="1066063" y="605917"/>
                  </a:lnTo>
                  <a:lnTo>
                    <a:pt x="1067231" y="604761"/>
                  </a:lnTo>
                  <a:close/>
                </a:path>
                <a:path w="1590040" h="944880">
                  <a:moveTo>
                    <a:pt x="1076540" y="684847"/>
                  </a:moveTo>
                  <a:lnTo>
                    <a:pt x="1072476" y="680212"/>
                  </a:lnTo>
                  <a:lnTo>
                    <a:pt x="1073632" y="683691"/>
                  </a:lnTo>
                  <a:lnTo>
                    <a:pt x="1074801" y="686015"/>
                  </a:lnTo>
                  <a:lnTo>
                    <a:pt x="1075956" y="687755"/>
                  </a:lnTo>
                  <a:lnTo>
                    <a:pt x="1075956" y="687171"/>
                  </a:lnTo>
                  <a:lnTo>
                    <a:pt x="1076540" y="686015"/>
                  </a:lnTo>
                  <a:lnTo>
                    <a:pt x="1076540" y="684847"/>
                  </a:lnTo>
                  <a:close/>
                </a:path>
                <a:path w="1590040" h="944880">
                  <a:moveTo>
                    <a:pt x="1093393" y="194424"/>
                  </a:moveTo>
                  <a:lnTo>
                    <a:pt x="1092225" y="193268"/>
                  </a:lnTo>
                  <a:lnTo>
                    <a:pt x="1090485" y="192684"/>
                  </a:lnTo>
                  <a:lnTo>
                    <a:pt x="1090485" y="190360"/>
                  </a:lnTo>
                  <a:lnTo>
                    <a:pt x="1084681" y="192684"/>
                  </a:lnTo>
                  <a:lnTo>
                    <a:pt x="1088745" y="192684"/>
                  </a:lnTo>
                  <a:lnTo>
                    <a:pt x="1090307" y="193217"/>
                  </a:lnTo>
                  <a:lnTo>
                    <a:pt x="1089329" y="196164"/>
                  </a:lnTo>
                  <a:lnTo>
                    <a:pt x="1091641" y="196164"/>
                  </a:lnTo>
                  <a:lnTo>
                    <a:pt x="1093393" y="194424"/>
                  </a:lnTo>
                  <a:close/>
                </a:path>
                <a:path w="1590040" h="944880">
                  <a:moveTo>
                    <a:pt x="1141006" y="251307"/>
                  </a:moveTo>
                  <a:lnTo>
                    <a:pt x="1139837" y="250723"/>
                  </a:lnTo>
                  <a:lnTo>
                    <a:pt x="1138097" y="250723"/>
                  </a:lnTo>
                  <a:lnTo>
                    <a:pt x="1138097" y="251307"/>
                  </a:lnTo>
                  <a:lnTo>
                    <a:pt x="1141006" y="251307"/>
                  </a:lnTo>
                  <a:close/>
                </a:path>
                <a:path w="1590040" h="944880">
                  <a:moveTo>
                    <a:pt x="1191526" y="316306"/>
                  </a:moveTo>
                  <a:lnTo>
                    <a:pt x="1190942" y="314566"/>
                  </a:lnTo>
                  <a:lnTo>
                    <a:pt x="1189786" y="313410"/>
                  </a:lnTo>
                  <a:lnTo>
                    <a:pt x="1190942" y="318046"/>
                  </a:lnTo>
                  <a:lnTo>
                    <a:pt x="1191526" y="316306"/>
                  </a:lnTo>
                  <a:close/>
                </a:path>
                <a:path w="1590040" h="944880">
                  <a:moveTo>
                    <a:pt x="1200238" y="327342"/>
                  </a:moveTo>
                  <a:lnTo>
                    <a:pt x="1197914" y="330238"/>
                  </a:lnTo>
                  <a:lnTo>
                    <a:pt x="1195590" y="333717"/>
                  </a:lnTo>
                  <a:lnTo>
                    <a:pt x="1196174" y="333146"/>
                  </a:lnTo>
                  <a:lnTo>
                    <a:pt x="1196759" y="333146"/>
                  </a:lnTo>
                  <a:lnTo>
                    <a:pt x="1197914" y="332562"/>
                  </a:lnTo>
                  <a:lnTo>
                    <a:pt x="1200238" y="327342"/>
                  </a:lnTo>
                  <a:close/>
                </a:path>
                <a:path w="1590040" h="944880">
                  <a:moveTo>
                    <a:pt x="1237310" y="20815"/>
                  </a:moveTo>
                  <a:lnTo>
                    <a:pt x="1233335" y="17411"/>
                  </a:lnTo>
                  <a:lnTo>
                    <a:pt x="1235659" y="22047"/>
                  </a:lnTo>
                  <a:lnTo>
                    <a:pt x="1237310" y="20815"/>
                  </a:lnTo>
                  <a:close/>
                </a:path>
                <a:path w="1590040" h="944880">
                  <a:moveTo>
                    <a:pt x="1244371" y="18567"/>
                  </a:moveTo>
                  <a:lnTo>
                    <a:pt x="1241463" y="19151"/>
                  </a:lnTo>
                  <a:lnTo>
                    <a:pt x="1237983" y="20307"/>
                  </a:lnTo>
                  <a:lnTo>
                    <a:pt x="1237310" y="20815"/>
                  </a:lnTo>
                  <a:lnTo>
                    <a:pt x="1244371" y="18567"/>
                  </a:lnTo>
                  <a:close/>
                </a:path>
                <a:path w="1590040" h="944880">
                  <a:moveTo>
                    <a:pt x="1262926" y="242595"/>
                  </a:moveTo>
                  <a:lnTo>
                    <a:pt x="1262341" y="242023"/>
                  </a:lnTo>
                  <a:lnTo>
                    <a:pt x="1261757" y="242023"/>
                  </a:lnTo>
                  <a:lnTo>
                    <a:pt x="1262341" y="242595"/>
                  </a:lnTo>
                  <a:lnTo>
                    <a:pt x="1262926" y="242595"/>
                  </a:lnTo>
                  <a:close/>
                </a:path>
                <a:path w="1590040" h="944880">
                  <a:moveTo>
                    <a:pt x="1263484" y="218224"/>
                  </a:moveTo>
                  <a:lnTo>
                    <a:pt x="1261160" y="217639"/>
                  </a:lnTo>
                  <a:lnTo>
                    <a:pt x="1260576" y="218224"/>
                  </a:lnTo>
                  <a:lnTo>
                    <a:pt x="1263484" y="218224"/>
                  </a:lnTo>
                  <a:close/>
                </a:path>
                <a:path w="1590040" h="944880">
                  <a:moveTo>
                    <a:pt x="1266405" y="227507"/>
                  </a:moveTo>
                  <a:lnTo>
                    <a:pt x="1265250" y="226352"/>
                  </a:lnTo>
                  <a:lnTo>
                    <a:pt x="1264666" y="226923"/>
                  </a:lnTo>
                  <a:lnTo>
                    <a:pt x="1265250" y="227507"/>
                  </a:lnTo>
                  <a:lnTo>
                    <a:pt x="1266405" y="227507"/>
                  </a:lnTo>
                  <a:close/>
                </a:path>
                <a:path w="1590040" h="944880">
                  <a:moveTo>
                    <a:pt x="1474863" y="206616"/>
                  </a:moveTo>
                  <a:lnTo>
                    <a:pt x="1474279" y="206616"/>
                  </a:lnTo>
                  <a:lnTo>
                    <a:pt x="1473123" y="206032"/>
                  </a:lnTo>
                  <a:lnTo>
                    <a:pt x="1474279" y="207200"/>
                  </a:lnTo>
                  <a:lnTo>
                    <a:pt x="1474863" y="206616"/>
                  </a:lnTo>
                  <a:close/>
                </a:path>
                <a:path w="1590040" h="944880">
                  <a:moveTo>
                    <a:pt x="1478902" y="214744"/>
                  </a:moveTo>
                  <a:lnTo>
                    <a:pt x="1476006" y="214744"/>
                  </a:lnTo>
                  <a:lnTo>
                    <a:pt x="1478902" y="215328"/>
                  </a:lnTo>
                  <a:lnTo>
                    <a:pt x="1478902" y="214744"/>
                  </a:lnTo>
                  <a:close/>
                </a:path>
                <a:path w="1590040" h="944880">
                  <a:moveTo>
                    <a:pt x="1589874" y="587349"/>
                  </a:moveTo>
                  <a:lnTo>
                    <a:pt x="1586966" y="587349"/>
                  </a:lnTo>
                  <a:lnTo>
                    <a:pt x="1586382" y="588505"/>
                  </a:lnTo>
                  <a:lnTo>
                    <a:pt x="1586966" y="590829"/>
                  </a:lnTo>
                  <a:lnTo>
                    <a:pt x="1588122" y="590245"/>
                  </a:lnTo>
                  <a:lnTo>
                    <a:pt x="1589874" y="589673"/>
                  </a:lnTo>
                  <a:lnTo>
                    <a:pt x="1589874" y="587349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084749" y="-2337"/>
              <a:ext cx="2553970" cy="1023619"/>
            </a:xfrm>
            <a:custGeom>
              <a:avLst/>
              <a:gdLst/>
              <a:ahLst/>
              <a:cxnLst/>
              <a:rect l="l" t="t" r="r" b="b"/>
              <a:pathLst>
                <a:path w="2553970" h="1023619">
                  <a:moveTo>
                    <a:pt x="2413" y="3276"/>
                  </a:moveTo>
                  <a:lnTo>
                    <a:pt x="2311" y="2349"/>
                  </a:lnTo>
                  <a:lnTo>
                    <a:pt x="0" y="3619"/>
                  </a:lnTo>
                  <a:lnTo>
                    <a:pt x="2413" y="3276"/>
                  </a:lnTo>
                  <a:close/>
                </a:path>
                <a:path w="2553970" h="1023619">
                  <a:moveTo>
                    <a:pt x="34264" y="218808"/>
                  </a:moveTo>
                  <a:lnTo>
                    <a:pt x="30200" y="218808"/>
                  </a:lnTo>
                  <a:lnTo>
                    <a:pt x="33096" y="219379"/>
                  </a:lnTo>
                  <a:lnTo>
                    <a:pt x="34264" y="218808"/>
                  </a:lnTo>
                  <a:close/>
                </a:path>
                <a:path w="2553970" h="1023619">
                  <a:moveTo>
                    <a:pt x="36576" y="112839"/>
                  </a:moveTo>
                  <a:lnTo>
                    <a:pt x="34251" y="116649"/>
                  </a:lnTo>
                  <a:lnTo>
                    <a:pt x="35420" y="115379"/>
                  </a:lnTo>
                  <a:lnTo>
                    <a:pt x="36576" y="112839"/>
                  </a:lnTo>
                  <a:close/>
                </a:path>
                <a:path w="2553970" h="1023619">
                  <a:moveTo>
                    <a:pt x="41554" y="150583"/>
                  </a:moveTo>
                  <a:lnTo>
                    <a:pt x="35991" y="152209"/>
                  </a:lnTo>
                  <a:lnTo>
                    <a:pt x="40055" y="156019"/>
                  </a:lnTo>
                  <a:lnTo>
                    <a:pt x="41554" y="150583"/>
                  </a:lnTo>
                  <a:close/>
                </a:path>
                <a:path w="2553970" h="1023619">
                  <a:moveTo>
                    <a:pt x="43548" y="164249"/>
                  </a:moveTo>
                  <a:lnTo>
                    <a:pt x="42392" y="164249"/>
                  </a:lnTo>
                  <a:lnTo>
                    <a:pt x="43548" y="164833"/>
                  </a:lnTo>
                  <a:lnTo>
                    <a:pt x="43548" y="164249"/>
                  </a:lnTo>
                  <a:close/>
                </a:path>
                <a:path w="2553970" h="1023619">
                  <a:moveTo>
                    <a:pt x="44704" y="149669"/>
                  </a:moveTo>
                  <a:lnTo>
                    <a:pt x="43345" y="149237"/>
                  </a:lnTo>
                  <a:lnTo>
                    <a:pt x="41795" y="149669"/>
                  </a:lnTo>
                  <a:lnTo>
                    <a:pt x="41554" y="150583"/>
                  </a:lnTo>
                  <a:lnTo>
                    <a:pt x="44704" y="149669"/>
                  </a:lnTo>
                  <a:close/>
                </a:path>
                <a:path w="2553970" h="1023619">
                  <a:moveTo>
                    <a:pt x="45300" y="156121"/>
                  </a:moveTo>
                  <a:lnTo>
                    <a:pt x="41808" y="156121"/>
                  </a:lnTo>
                  <a:lnTo>
                    <a:pt x="37172" y="156705"/>
                  </a:lnTo>
                  <a:lnTo>
                    <a:pt x="40652" y="156705"/>
                  </a:lnTo>
                  <a:lnTo>
                    <a:pt x="44716" y="157289"/>
                  </a:lnTo>
                  <a:lnTo>
                    <a:pt x="44716" y="156705"/>
                  </a:lnTo>
                  <a:lnTo>
                    <a:pt x="45300" y="156121"/>
                  </a:lnTo>
                  <a:close/>
                </a:path>
                <a:path w="2553970" h="1023619">
                  <a:moveTo>
                    <a:pt x="45859" y="100139"/>
                  </a:moveTo>
                  <a:lnTo>
                    <a:pt x="45135" y="100139"/>
                  </a:lnTo>
                  <a:lnTo>
                    <a:pt x="44119" y="101409"/>
                  </a:lnTo>
                  <a:lnTo>
                    <a:pt x="45046" y="101028"/>
                  </a:lnTo>
                  <a:lnTo>
                    <a:pt x="45859" y="100139"/>
                  </a:lnTo>
                  <a:close/>
                </a:path>
                <a:path w="2553970" h="1023619">
                  <a:moveTo>
                    <a:pt x="46456" y="153797"/>
                  </a:moveTo>
                  <a:lnTo>
                    <a:pt x="41808" y="154381"/>
                  </a:lnTo>
                  <a:lnTo>
                    <a:pt x="43548" y="154965"/>
                  </a:lnTo>
                  <a:lnTo>
                    <a:pt x="45872" y="154965"/>
                  </a:lnTo>
                  <a:lnTo>
                    <a:pt x="45872" y="154381"/>
                  </a:lnTo>
                  <a:lnTo>
                    <a:pt x="46456" y="154381"/>
                  </a:lnTo>
                  <a:lnTo>
                    <a:pt x="46456" y="153797"/>
                  </a:lnTo>
                  <a:close/>
                </a:path>
                <a:path w="2553970" h="1023619">
                  <a:moveTo>
                    <a:pt x="48183" y="96329"/>
                  </a:moveTo>
                  <a:lnTo>
                    <a:pt x="40055" y="97599"/>
                  </a:lnTo>
                  <a:lnTo>
                    <a:pt x="40055" y="98869"/>
                  </a:lnTo>
                  <a:lnTo>
                    <a:pt x="41795" y="98869"/>
                  </a:lnTo>
                  <a:lnTo>
                    <a:pt x="42964" y="100139"/>
                  </a:lnTo>
                  <a:lnTo>
                    <a:pt x="45135" y="100139"/>
                  </a:lnTo>
                  <a:lnTo>
                    <a:pt x="48183" y="96329"/>
                  </a:lnTo>
                  <a:close/>
                </a:path>
                <a:path w="2553970" h="1023619">
                  <a:moveTo>
                    <a:pt x="48768" y="168719"/>
                  </a:moveTo>
                  <a:lnTo>
                    <a:pt x="47612" y="167449"/>
                  </a:lnTo>
                  <a:lnTo>
                    <a:pt x="45288" y="167449"/>
                  </a:lnTo>
                  <a:lnTo>
                    <a:pt x="45859" y="168719"/>
                  </a:lnTo>
                  <a:lnTo>
                    <a:pt x="48768" y="168719"/>
                  </a:lnTo>
                  <a:close/>
                </a:path>
                <a:path w="2553970" h="1023619">
                  <a:moveTo>
                    <a:pt x="49936" y="169989"/>
                  </a:moveTo>
                  <a:lnTo>
                    <a:pt x="48768" y="168719"/>
                  </a:lnTo>
                  <a:lnTo>
                    <a:pt x="49352" y="169989"/>
                  </a:lnTo>
                  <a:lnTo>
                    <a:pt x="49936" y="169989"/>
                  </a:lnTo>
                  <a:close/>
                </a:path>
                <a:path w="2553970" h="1023619">
                  <a:moveTo>
                    <a:pt x="50507" y="149237"/>
                  </a:moveTo>
                  <a:lnTo>
                    <a:pt x="48945" y="149237"/>
                  </a:lnTo>
                  <a:lnTo>
                    <a:pt x="49352" y="149669"/>
                  </a:lnTo>
                  <a:lnTo>
                    <a:pt x="49936" y="149669"/>
                  </a:lnTo>
                  <a:lnTo>
                    <a:pt x="50507" y="149237"/>
                  </a:lnTo>
                  <a:close/>
                </a:path>
                <a:path w="2553970" h="1023619">
                  <a:moveTo>
                    <a:pt x="52247" y="244919"/>
                  </a:moveTo>
                  <a:lnTo>
                    <a:pt x="51092" y="244919"/>
                  </a:lnTo>
                  <a:lnTo>
                    <a:pt x="51015" y="245071"/>
                  </a:lnTo>
                  <a:lnTo>
                    <a:pt x="52247" y="244919"/>
                  </a:lnTo>
                  <a:close/>
                </a:path>
                <a:path w="2553970" h="1023619">
                  <a:moveTo>
                    <a:pt x="72580" y="280479"/>
                  </a:moveTo>
                  <a:lnTo>
                    <a:pt x="67348" y="280479"/>
                  </a:lnTo>
                  <a:lnTo>
                    <a:pt x="69723" y="280987"/>
                  </a:lnTo>
                  <a:lnTo>
                    <a:pt x="72580" y="280479"/>
                  </a:lnTo>
                  <a:close/>
                </a:path>
                <a:path w="2553970" h="1023619">
                  <a:moveTo>
                    <a:pt x="101447" y="355409"/>
                  </a:moveTo>
                  <a:lnTo>
                    <a:pt x="95796" y="355409"/>
                  </a:lnTo>
                  <a:lnTo>
                    <a:pt x="98894" y="356679"/>
                  </a:lnTo>
                  <a:lnTo>
                    <a:pt x="101447" y="355409"/>
                  </a:lnTo>
                  <a:close/>
                </a:path>
                <a:path w="2553970" h="1023619">
                  <a:moveTo>
                    <a:pt x="106108" y="352806"/>
                  </a:moveTo>
                  <a:lnTo>
                    <a:pt x="104000" y="354139"/>
                  </a:lnTo>
                  <a:lnTo>
                    <a:pt x="101447" y="355409"/>
                  </a:lnTo>
                  <a:lnTo>
                    <a:pt x="103352" y="355409"/>
                  </a:lnTo>
                  <a:lnTo>
                    <a:pt x="106108" y="352806"/>
                  </a:lnTo>
                  <a:close/>
                </a:path>
                <a:path w="2553970" h="1023619">
                  <a:moveTo>
                    <a:pt x="127165" y="376669"/>
                  </a:moveTo>
                  <a:lnTo>
                    <a:pt x="121945" y="373761"/>
                  </a:lnTo>
                  <a:lnTo>
                    <a:pt x="125425" y="378409"/>
                  </a:lnTo>
                  <a:lnTo>
                    <a:pt x="127165" y="376669"/>
                  </a:lnTo>
                  <a:close/>
                </a:path>
                <a:path w="2553970" h="1023619">
                  <a:moveTo>
                    <a:pt x="130073" y="374345"/>
                  </a:moveTo>
                  <a:lnTo>
                    <a:pt x="127749" y="376085"/>
                  </a:lnTo>
                  <a:lnTo>
                    <a:pt x="127165" y="376669"/>
                  </a:lnTo>
                  <a:lnTo>
                    <a:pt x="130073" y="374345"/>
                  </a:lnTo>
                  <a:close/>
                </a:path>
                <a:path w="2553970" h="1023619">
                  <a:moveTo>
                    <a:pt x="136232" y="370522"/>
                  </a:moveTo>
                  <a:lnTo>
                    <a:pt x="134124" y="371919"/>
                  </a:lnTo>
                  <a:lnTo>
                    <a:pt x="135280" y="371919"/>
                  </a:lnTo>
                  <a:lnTo>
                    <a:pt x="136232" y="370522"/>
                  </a:lnTo>
                  <a:close/>
                </a:path>
                <a:path w="2553970" h="1023619">
                  <a:moveTo>
                    <a:pt x="178041" y="33172"/>
                  </a:moveTo>
                  <a:lnTo>
                    <a:pt x="177152" y="32562"/>
                  </a:lnTo>
                  <a:lnTo>
                    <a:pt x="175933" y="34099"/>
                  </a:lnTo>
                  <a:lnTo>
                    <a:pt x="178041" y="33172"/>
                  </a:lnTo>
                  <a:close/>
                </a:path>
                <a:path w="2553970" h="1023619">
                  <a:moveTo>
                    <a:pt x="180517" y="22415"/>
                  </a:moveTo>
                  <a:lnTo>
                    <a:pt x="179412" y="22669"/>
                  </a:lnTo>
                  <a:lnTo>
                    <a:pt x="179628" y="22796"/>
                  </a:lnTo>
                  <a:lnTo>
                    <a:pt x="179997" y="22669"/>
                  </a:lnTo>
                  <a:lnTo>
                    <a:pt x="180517" y="22415"/>
                  </a:lnTo>
                  <a:close/>
                </a:path>
                <a:path w="2553970" h="1023619">
                  <a:moveTo>
                    <a:pt x="183502" y="1739"/>
                  </a:moveTo>
                  <a:lnTo>
                    <a:pt x="179438" y="0"/>
                  </a:lnTo>
                  <a:lnTo>
                    <a:pt x="175945" y="0"/>
                  </a:lnTo>
                  <a:lnTo>
                    <a:pt x="168986" y="2324"/>
                  </a:lnTo>
                  <a:lnTo>
                    <a:pt x="170726" y="3479"/>
                  </a:lnTo>
                  <a:lnTo>
                    <a:pt x="183502" y="1739"/>
                  </a:lnTo>
                  <a:close/>
                </a:path>
                <a:path w="2553970" h="1023619">
                  <a:moveTo>
                    <a:pt x="187540" y="17589"/>
                  </a:moveTo>
                  <a:lnTo>
                    <a:pt x="186385" y="16319"/>
                  </a:lnTo>
                  <a:lnTo>
                    <a:pt x="185216" y="15049"/>
                  </a:lnTo>
                  <a:lnTo>
                    <a:pt x="175348" y="16319"/>
                  </a:lnTo>
                  <a:lnTo>
                    <a:pt x="173024" y="18859"/>
                  </a:lnTo>
                  <a:lnTo>
                    <a:pt x="175348" y="17589"/>
                  </a:lnTo>
                  <a:lnTo>
                    <a:pt x="181152" y="16319"/>
                  </a:lnTo>
                  <a:lnTo>
                    <a:pt x="182321" y="17589"/>
                  </a:lnTo>
                  <a:lnTo>
                    <a:pt x="187540" y="17589"/>
                  </a:lnTo>
                  <a:close/>
                </a:path>
                <a:path w="2553970" h="1023619">
                  <a:moveTo>
                    <a:pt x="189280" y="14503"/>
                  </a:moveTo>
                  <a:lnTo>
                    <a:pt x="186385" y="15087"/>
                  </a:lnTo>
                  <a:lnTo>
                    <a:pt x="189280" y="16243"/>
                  </a:lnTo>
                  <a:lnTo>
                    <a:pt x="189280" y="14503"/>
                  </a:lnTo>
                  <a:close/>
                </a:path>
                <a:path w="2553970" h="1023619">
                  <a:moveTo>
                    <a:pt x="191020" y="17589"/>
                  </a:moveTo>
                  <a:lnTo>
                    <a:pt x="187540" y="17589"/>
                  </a:lnTo>
                  <a:lnTo>
                    <a:pt x="188569" y="18707"/>
                  </a:lnTo>
                  <a:lnTo>
                    <a:pt x="191020" y="17589"/>
                  </a:lnTo>
                  <a:close/>
                </a:path>
                <a:path w="2553970" h="1023619">
                  <a:moveTo>
                    <a:pt x="191033" y="16243"/>
                  </a:moveTo>
                  <a:lnTo>
                    <a:pt x="189865" y="15671"/>
                  </a:lnTo>
                  <a:lnTo>
                    <a:pt x="189280" y="16243"/>
                  </a:lnTo>
                  <a:lnTo>
                    <a:pt x="189865" y="16827"/>
                  </a:lnTo>
                  <a:lnTo>
                    <a:pt x="191033" y="16243"/>
                  </a:lnTo>
                  <a:close/>
                </a:path>
                <a:path w="2553970" h="1023619">
                  <a:moveTo>
                    <a:pt x="193344" y="21399"/>
                  </a:moveTo>
                  <a:lnTo>
                    <a:pt x="189865" y="20129"/>
                  </a:lnTo>
                  <a:lnTo>
                    <a:pt x="188569" y="18707"/>
                  </a:lnTo>
                  <a:lnTo>
                    <a:pt x="180517" y="22415"/>
                  </a:lnTo>
                  <a:lnTo>
                    <a:pt x="185216" y="21399"/>
                  </a:lnTo>
                  <a:lnTo>
                    <a:pt x="189280" y="22669"/>
                  </a:lnTo>
                  <a:lnTo>
                    <a:pt x="193344" y="21399"/>
                  </a:lnTo>
                  <a:close/>
                </a:path>
                <a:path w="2553970" h="1023619">
                  <a:moveTo>
                    <a:pt x="195097" y="27749"/>
                  </a:moveTo>
                  <a:lnTo>
                    <a:pt x="191020" y="26479"/>
                  </a:lnTo>
                  <a:lnTo>
                    <a:pt x="183476" y="25209"/>
                  </a:lnTo>
                  <a:lnTo>
                    <a:pt x="181444" y="23939"/>
                  </a:lnTo>
                  <a:lnTo>
                    <a:pt x="179628" y="22796"/>
                  </a:lnTo>
                  <a:lnTo>
                    <a:pt x="176504" y="23939"/>
                  </a:lnTo>
                  <a:lnTo>
                    <a:pt x="173609" y="21399"/>
                  </a:lnTo>
                  <a:lnTo>
                    <a:pt x="165938" y="26479"/>
                  </a:lnTo>
                  <a:lnTo>
                    <a:pt x="168884" y="29019"/>
                  </a:lnTo>
                  <a:lnTo>
                    <a:pt x="175653" y="31559"/>
                  </a:lnTo>
                  <a:lnTo>
                    <a:pt x="177152" y="32562"/>
                  </a:lnTo>
                  <a:lnTo>
                    <a:pt x="179997" y="29019"/>
                  </a:lnTo>
                  <a:lnTo>
                    <a:pt x="184061" y="29019"/>
                  </a:lnTo>
                  <a:lnTo>
                    <a:pt x="190449" y="27749"/>
                  </a:lnTo>
                  <a:lnTo>
                    <a:pt x="195097" y="27749"/>
                  </a:lnTo>
                  <a:close/>
                </a:path>
                <a:path w="2553970" h="1023619">
                  <a:moveTo>
                    <a:pt x="195859" y="470128"/>
                  </a:moveTo>
                  <a:lnTo>
                    <a:pt x="193929" y="472249"/>
                  </a:lnTo>
                  <a:lnTo>
                    <a:pt x="191604" y="473519"/>
                  </a:lnTo>
                  <a:lnTo>
                    <a:pt x="191020" y="478599"/>
                  </a:lnTo>
                  <a:lnTo>
                    <a:pt x="195859" y="470128"/>
                  </a:lnTo>
                  <a:close/>
                </a:path>
                <a:path w="2553970" h="1023619">
                  <a:moveTo>
                    <a:pt x="195961" y="37871"/>
                  </a:moveTo>
                  <a:lnTo>
                    <a:pt x="193344" y="38303"/>
                  </a:lnTo>
                  <a:lnTo>
                    <a:pt x="195097" y="38303"/>
                  </a:lnTo>
                  <a:lnTo>
                    <a:pt x="195961" y="37871"/>
                  </a:lnTo>
                  <a:close/>
                </a:path>
                <a:path w="2553970" h="1023619">
                  <a:moveTo>
                    <a:pt x="197408" y="468439"/>
                  </a:moveTo>
                  <a:lnTo>
                    <a:pt x="197345" y="468287"/>
                  </a:lnTo>
                  <a:lnTo>
                    <a:pt x="196837" y="468439"/>
                  </a:lnTo>
                  <a:lnTo>
                    <a:pt x="195859" y="470128"/>
                  </a:lnTo>
                  <a:lnTo>
                    <a:pt x="197408" y="468439"/>
                  </a:lnTo>
                  <a:close/>
                </a:path>
                <a:path w="2553970" h="1023619">
                  <a:moveTo>
                    <a:pt x="207860" y="110299"/>
                  </a:moveTo>
                  <a:lnTo>
                    <a:pt x="204089" y="109029"/>
                  </a:lnTo>
                  <a:lnTo>
                    <a:pt x="203796" y="109029"/>
                  </a:lnTo>
                  <a:lnTo>
                    <a:pt x="199732" y="112839"/>
                  </a:lnTo>
                  <a:lnTo>
                    <a:pt x="207860" y="110299"/>
                  </a:lnTo>
                  <a:close/>
                </a:path>
                <a:path w="2553970" h="1023619">
                  <a:moveTo>
                    <a:pt x="211124" y="67335"/>
                  </a:moveTo>
                  <a:lnTo>
                    <a:pt x="207289" y="68389"/>
                  </a:lnTo>
                  <a:lnTo>
                    <a:pt x="208915" y="68897"/>
                  </a:lnTo>
                  <a:lnTo>
                    <a:pt x="210769" y="68389"/>
                  </a:lnTo>
                  <a:lnTo>
                    <a:pt x="211124" y="67335"/>
                  </a:lnTo>
                  <a:close/>
                </a:path>
                <a:path w="2553970" h="1023619">
                  <a:moveTo>
                    <a:pt x="216573" y="65849"/>
                  </a:moveTo>
                  <a:lnTo>
                    <a:pt x="212509" y="63309"/>
                  </a:lnTo>
                  <a:lnTo>
                    <a:pt x="211124" y="67335"/>
                  </a:lnTo>
                  <a:lnTo>
                    <a:pt x="216573" y="65849"/>
                  </a:lnTo>
                  <a:close/>
                </a:path>
                <a:path w="2553970" h="1023619">
                  <a:moveTo>
                    <a:pt x="264198" y="216484"/>
                  </a:moveTo>
                  <a:lnTo>
                    <a:pt x="256070" y="219379"/>
                  </a:lnTo>
                  <a:lnTo>
                    <a:pt x="260134" y="221119"/>
                  </a:lnTo>
                  <a:lnTo>
                    <a:pt x="264198" y="216484"/>
                  </a:lnTo>
                  <a:close/>
                </a:path>
                <a:path w="2553970" h="1023619">
                  <a:moveTo>
                    <a:pt x="290982" y="279209"/>
                  </a:moveTo>
                  <a:lnTo>
                    <a:pt x="287883" y="277939"/>
                  </a:lnTo>
                  <a:lnTo>
                    <a:pt x="287477" y="276669"/>
                  </a:lnTo>
                  <a:lnTo>
                    <a:pt x="70358" y="276669"/>
                  </a:lnTo>
                  <a:lnTo>
                    <a:pt x="62344" y="277939"/>
                  </a:lnTo>
                  <a:lnTo>
                    <a:pt x="55968" y="279209"/>
                  </a:lnTo>
                  <a:lnTo>
                    <a:pt x="68516" y="279209"/>
                  </a:lnTo>
                  <a:lnTo>
                    <a:pt x="290982" y="279209"/>
                  </a:lnTo>
                  <a:close/>
                </a:path>
                <a:path w="2553970" h="1023619">
                  <a:moveTo>
                    <a:pt x="301345" y="260159"/>
                  </a:moveTo>
                  <a:lnTo>
                    <a:pt x="295541" y="258889"/>
                  </a:lnTo>
                  <a:lnTo>
                    <a:pt x="290322" y="263969"/>
                  </a:lnTo>
                  <a:lnTo>
                    <a:pt x="289737" y="262699"/>
                  </a:lnTo>
                  <a:lnTo>
                    <a:pt x="288569" y="260159"/>
                  </a:lnTo>
                  <a:lnTo>
                    <a:pt x="278130" y="262699"/>
                  </a:lnTo>
                  <a:lnTo>
                    <a:pt x="280441" y="257619"/>
                  </a:lnTo>
                  <a:lnTo>
                    <a:pt x="286829" y="256349"/>
                  </a:lnTo>
                  <a:lnTo>
                    <a:pt x="281025" y="251269"/>
                  </a:lnTo>
                  <a:lnTo>
                    <a:pt x="278130" y="257619"/>
                  </a:lnTo>
                  <a:lnTo>
                    <a:pt x="269989" y="257619"/>
                  </a:lnTo>
                  <a:lnTo>
                    <a:pt x="262445" y="266509"/>
                  </a:lnTo>
                  <a:lnTo>
                    <a:pt x="263144" y="262699"/>
                  </a:lnTo>
                  <a:lnTo>
                    <a:pt x="263613" y="260159"/>
                  </a:lnTo>
                  <a:lnTo>
                    <a:pt x="265353" y="260159"/>
                  </a:lnTo>
                  <a:lnTo>
                    <a:pt x="261861" y="257619"/>
                  </a:lnTo>
                  <a:lnTo>
                    <a:pt x="266979" y="252539"/>
                  </a:lnTo>
                  <a:lnTo>
                    <a:pt x="268249" y="251269"/>
                  </a:lnTo>
                  <a:lnTo>
                    <a:pt x="263613" y="251269"/>
                  </a:lnTo>
                  <a:lnTo>
                    <a:pt x="258381" y="252539"/>
                  </a:lnTo>
                  <a:lnTo>
                    <a:pt x="260121" y="248729"/>
                  </a:lnTo>
                  <a:lnTo>
                    <a:pt x="263613" y="244919"/>
                  </a:lnTo>
                  <a:lnTo>
                    <a:pt x="270573" y="242379"/>
                  </a:lnTo>
                  <a:lnTo>
                    <a:pt x="274053" y="241109"/>
                  </a:lnTo>
                  <a:lnTo>
                    <a:pt x="276377" y="239839"/>
                  </a:lnTo>
                  <a:lnTo>
                    <a:pt x="270446" y="239839"/>
                  </a:lnTo>
                  <a:lnTo>
                    <a:pt x="267233" y="238569"/>
                  </a:lnTo>
                  <a:lnTo>
                    <a:pt x="263804" y="236029"/>
                  </a:lnTo>
                  <a:lnTo>
                    <a:pt x="261505" y="236461"/>
                  </a:lnTo>
                  <a:lnTo>
                    <a:pt x="266509" y="233489"/>
                  </a:lnTo>
                  <a:lnTo>
                    <a:pt x="268249" y="232219"/>
                  </a:lnTo>
                  <a:lnTo>
                    <a:pt x="258965" y="236029"/>
                  </a:lnTo>
                  <a:lnTo>
                    <a:pt x="260121" y="233489"/>
                  </a:lnTo>
                  <a:lnTo>
                    <a:pt x="260705" y="232219"/>
                  </a:lnTo>
                  <a:lnTo>
                    <a:pt x="261861" y="230949"/>
                  </a:lnTo>
                  <a:lnTo>
                    <a:pt x="267677" y="229679"/>
                  </a:lnTo>
                  <a:lnTo>
                    <a:pt x="265137" y="228409"/>
                  </a:lnTo>
                  <a:lnTo>
                    <a:pt x="260413" y="230949"/>
                  </a:lnTo>
                  <a:lnTo>
                    <a:pt x="256565" y="232219"/>
                  </a:lnTo>
                  <a:lnTo>
                    <a:pt x="256641" y="229679"/>
                  </a:lnTo>
                  <a:lnTo>
                    <a:pt x="260705" y="229679"/>
                  </a:lnTo>
                  <a:lnTo>
                    <a:pt x="261861" y="222059"/>
                  </a:lnTo>
                  <a:lnTo>
                    <a:pt x="249669" y="220789"/>
                  </a:lnTo>
                  <a:lnTo>
                    <a:pt x="251993" y="214439"/>
                  </a:lnTo>
                  <a:lnTo>
                    <a:pt x="258114" y="211899"/>
                  </a:lnTo>
                  <a:lnTo>
                    <a:pt x="260413" y="211899"/>
                  </a:lnTo>
                  <a:lnTo>
                    <a:pt x="262280" y="213169"/>
                  </a:lnTo>
                  <a:lnTo>
                    <a:pt x="264693" y="211899"/>
                  </a:lnTo>
                  <a:lnTo>
                    <a:pt x="267093" y="210629"/>
                  </a:lnTo>
                  <a:lnTo>
                    <a:pt x="261099" y="205549"/>
                  </a:lnTo>
                  <a:lnTo>
                    <a:pt x="253593" y="203009"/>
                  </a:lnTo>
                  <a:lnTo>
                    <a:pt x="247167" y="199199"/>
                  </a:lnTo>
                  <a:lnTo>
                    <a:pt x="244449" y="192849"/>
                  </a:lnTo>
                  <a:lnTo>
                    <a:pt x="243865" y="195389"/>
                  </a:lnTo>
                  <a:lnTo>
                    <a:pt x="236867" y="196659"/>
                  </a:lnTo>
                  <a:lnTo>
                    <a:pt x="238861" y="192849"/>
                  </a:lnTo>
                  <a:lnTo>
                    <a:pt x="242481" y="187769"/>
                  </a:lnTo>
                  <a:lnTo>
                    <a:pt x="240385" y="185229"/>
                  </a:lnTo>
                  <a:lnTo>
                    <a:pt x="242125" y="186499"/>
                  </a:lnTo>
                  <a:lnTo>
                    <a:pt x="245021" y="185229"/>
                  </a:lnTo>
                  <a:lnTo>
                    <a:pt x="250837" y="182689"/>
                  </a:lnTo>
                  <a:lnTo>
                    <a:pt x="249085" y="182689"/>
                  </a:lnTo>
                  <a:lnTo>
                    <a:pt x="249440" y="178879"/>
                  </a:lnTo>
                  <a:lnTo>
                    <a:pt x="249669" y="176339"/>
                  </a:lnTo>
                  <a:lnTo>
                    <a:pt x="240385" y="175069"/>
                  </a:lnTo>
                  <a:lnTo>
                    <a:pt x="231089" y="169989"/>
                  </a:lnTo>
                  <a:lnTo>
                    <a:pt x="236321" y="168719"/>
                  </a:lnTo>
                  <a:lnTo>
                    <a:pt x="239217" y="163639"/>
                  </a:lnTo>
                  <a:lnTo>
                    <a:pt x="235737" y="159829"/>
                  </a:lnTo>
                  <a:lnTo>
                    <a:pt x="235927" y="158559"/>
                  </a:lnTo>
                  <a:lnTo>
                    <a:pt x="236321" y="156019"/>
                  </a:lnTo>
                  <a:lnTo>
                    <a:pt x="231089" y="156019"/>
                  </a:lnTo>
                  <a:lnTo>
                    <a:pt x="231089" y="154749"/>
                  </a:lnTo>
                  <a:lnTo>
                    <a:pt x="224701" y="158559"/>
                  </a:lnTo>
                  <a:lnTo>
                    <a:pt x="230505" y="152209"/>
                  </a:lnTo>
                  <a:lnTo>
                    <a:pt x="230974" y="149669"/>
                  </a:lnTo>
                  <a:lnTo>
                    <a:pt x="231457" y="147129"/>
                  </a:lnTo>
                  <a:lnTo>
                    <a:pt x="229031" y="143319"/>
                  </a:lnTo>
                  <a:lnTo>
                    <a:pt x="224701" y="142049"/>
                  </a:lnTo>
                  <a:lnTo>
                    <a:pt x="220408" y="139509"/>
                  </a:lnTo>
                  <a:lnTo>
                    <a:pt x="217373" y="136969"/>
                  </a:lnTo>
                  <a:lnTo>
                    <a:pt x="217271" y="133159"/>
                  </a:lnTo>
                  <a:lnTo>
                    <a:pt x="219989" y="129349"/>
                  </a:lnTo>
                  <a:lnTo>
                    <a:pt x="221805" y="126809"/>
                  </a:lnTo>
                  <a:lnTo>
                    <a:pt x="222377" y="128079"/>
                  </a:lnTo>
                  <a:lnTo>
                    <a:pt x="227025" y="128079"/>
                  </a:lnTo>
                  <a:lnTo>
                    <a:pt x="226441" y="126809"/>
                  </a:lnTo>
                  <a:lnTo>
                    <a:pt x="218897" y="121729"/>
                  </a:lnTo>
                  <a:lnTo>
                    <a:pt x="210769" y="124269"/>
                  </a:lnTo>
                  <a:lnTo>
                    <a:pt x="214249" y="124269"/>
                  </a:lnTo>
                  <a:lnTo>
                    <a:pt x="209613" y="127317"/>
                  </a:lnTo>
                  <a:lnTo>
                    <a:pt x="209613" y="147129"/>
                  </a:lnTo>
                  <a:lnTo>
                    <a:pt x="207860" y="148399"/>
                  </a:lnTo>
                  <a:lnTo>
                    <a:pt x="204381" y="149669"/>
                  </a:lnTo>
                  <a:lnTo>
                    <a:pt x="200901" y="149669"/>
                  </a:lnTo>
                  <a:lnTo>
                    <a:pt x="200901" y="148399"/>
                  </a:lnTo>
                  <a:lnTo>
                    <a:pt x="200317" y="147129"/>
                  </a:lnTo>
                  <a:lnTo>
                    <a:pt x="203796" y="145859"/>
                  </a:lnTo>
                  <a:lnTo>
                    <a:pt x="207289" y="145859"/>
                  </a:lnTo>
                  <a:lnTo>
                    <a:pt x="209613" y="147129"/>
                  </a:lnTo>
                  <a:lnTo>
                    <a:pt x="209613" y="127317"/>
                  </a:lnTo>
                  <a:lnTo>
                    <a:pt x="208445" y="128079"/>
                  </a:lnTo>
                  <a:lnTo>
                    <a:pt x="203225" y="129349"/>
                  </a:lnTo>
                  <a:lnTo>
                    <a:pt x="198577" y="128079"/>
                  </a:lnTo>
                  <a:lnTo>
                    <a:pt x="197993" y="126809"/>
                  </a:lnTo>
                  <a:lnTo>
                    <a:pt x="204965" y="128079"/>
                  </a:lnTo>
                  <a:lnTo>
                    <a:pt x="206235" y="126809"/>
                  </a:lnTo>
                  <a:lnTo>
                    <a:pt x="211353" y="121729"/>
                  </a:lnTo>
                  <a:lnTo>
                    <a:pt x="215417" y="117919"/>
                  </a:lnTo>
                  <a:lnTo>
                    <a:pt x="213093" y="119189"/>
                  </a:lnTo>
                  <a:lnTo>
                    <a:pt x="207289" y="121729"/>
                  </a:lnTo>
                  <a:lnTo>
                    <a:pt x="208330" y="120459"/>
                  </a:lnTo>
                  <a:lnTo>
                    <a:pt x="210413" y="117919"/>
                  </a:lnTo>
                  <a:lnTo>
                    <a:pt x="204889" y="119189"/>
                  </a:lnTo>
                  <a:lnTo>
                    <a:pt x="198386" y="120459"/>
                  </a:lnTo>
                  <a:lnTo>
                    <a:pt x="198475" y="119189"/>
                  </a:lnTo>
                  <a:lnTo>
                    <a:pt x="198577" y="117919"/>
                  </a:lnTo>
                  <a:lnTo>
                    <a:pt x="203225" y="116649"/>
                  </a:lnTo>
                  <a:lnTo>
                    <a:pt x="200317" y="115379"/>
                  </a:lnTo>
                  <a:lnTo>
                    <a:pt x="193929" y="115379"/>
                  </a:lnTo>
                  <a:lnTo>
                    <a:pt x="194513" y="112839"/>
                  </a:lnTo>
                  <a:lnTo>
                    <a:pt x="203796" y="109029"/>
                  </a:lnTo>
                  <a:lnTo>
                    <a:pt x="198145" y="109029"/>
                  </a:lnTo>
                  <a:lnTo>
                    <a:pt x="194144" y="107759"/>
                  </a:lnTo>
                  <a:lnTo>
                    <a:pt x="196253" y="105219"/>
                  </a:lnTo>
                  <a:lnTo>
                    <a:pt x="199161" y="105219"/>
                  </a:lnTo>
                  <a:lnTo>
                    <a:pt x="200317" y="107759"/>
                  </a:lnTo>
                  <a:lnTo>
                    <a:pt x="203225" y="107759"/>
                  </a:lnTo>
                  <a:lnTo>
                    <a:pt x="213093" y="101409"/>
                  </a:lnTo>
                  <a:lnTo>
                    <a:pt x="210185" y="101409"/>
                  </a:lnTo>
                  <a:lnTo>
                    <a:pt x="211353" y="98869"/>
                  </a:lnTo>
                  <a:lnTo>
                    <a:pt x="213436" y="95059"/>
                  </a:lnTo>
                  <a:lnTo>
                    <a:pt x="214833" y="92519"/>
                  </a:lnTo>
                  <a:lnTo>
                    <a:pt x="212509" y="95059"/>
                  </a:lnTo>
                  <a:lnTo>
                    <a:pt x="200113" y="95059"/>
                  </a:lnTo>
                  <a:lnTo>
                    <a:pt x="196900" y="92519"/>
                  </a:lnTo>
                  <a:lnTo>
                    <a:pt x="195122" y="89979"/>
                  </a:lnTo>
                  <a:lnTo>
                    <a:pt x="186956" y="88709"/>
                  </a:lnTo>
                  <a:lnTo>
                    <a:pt x="195935" y="87439"/>
                  </a:lnTo>
                  <a:lnTo>
                    <a:pt x="199517" y="86169"/>
                  </a:lnTo>
                  <a:lnTo>
                    <a:pt x="201904" y="84899"/>
                  </a:lnTo>
                  <a:lnTo>
                    <a:pt x="207289" y="82359"/>
                  </a:lnTo>
                  <a:lnTo>
                    <a:pt x="208597" y="81089"/>
                  </a:lnTo>
                  <a:lnTo>
                    <a:pt x="212509" y="77279"/>
                  </a:lnTo>
                  <a:lnTo>
                    <a:pt x="215988" y="77279"/>
                  </a:lnTo>
                  <a:lnTo>
                    <a:pt x="212521" y="76009"/>
                  </a:lnTo>
                  <a:lnTo>
                    <a:pt x="213448" y="74739"/>
                  </a:lnTo>
                  <a:lnTo>
                    <a:pt x="213626" y="72199"/>
                  </a:lnTo>
                  <a:lnTo>
                    <a:pt x="207860" y="70929"/>
                  </a:lnTo>
                  <a:lnTo>
                    <a:pt x="211353" y="69659"/>
                  </a:lnTo>
                  <a:lnTo>
                    <a:pt x="208915" y="68897"/>
                  </a:lnTo>
                  <a:lnTo>
                    <a:pt x="206121" y="69659"/>
                  </a:lnTo>
                  <a:lnTo>
                    <a:pt x="201917" y="67119"/>
                  </a:lnTo>
                  <a:lnTo>
                    <a:pt x="202374" y="65849"/>
                  </a:lnTo>
                  <a:lnTo>
                    <a:pt x="204241" y="60769"/>
                  </a:lnTo>
                  <a:lnTo>
                    <a:pt x="204851" y="58229"/>
                  </a:lnTo>
                  <a:lnTo>
                    <a:pt x="180581" y="48602"/>
                  </a:lnTo>
                  <a:lnTo>
                    <a:pt x="180581" y="62039"/>
                  </a:lnTo>
                  <a:lnTo>
                    <a:pt x="172440" y="65849"/>
                  </a:lnTo>
                  <a:lnTo>
                    <a:pt x="171869" y="64579"/>
                  </a:lnTo>
                  <a:lnTo>
                    <a:pt x="171869" y="63309"/>
                  </a:lnTo>
                  <a:lnTo>
                    <a:pt x="171284" y="62039"/>
                  </a:lnTo>
                  <a:lnTo>
                    <a:pt x="180581" y="62039"/>
                  </a:lnTo>
                  <a:lnTo>
                    <a:pt x="180581" y="48602"/>
                  </a:lnTo>
                  <a:lnTo>
                    <a:pt x="177749" y="48069"/>
                  </a:lnTo>
                  <a:lnTo>
                    <a:pt x="171284" y="46799"/>
                  </a:lnTo>
                  <a:lnTo>
                    <a:pt x="170700" y="45529"/>
                  </a:lnTo>
                  <a:lnTo>
                    <a:pt x="175933" y="42989"/>
                  </a:lnTo>
                  <a:lnTo>
                    <a:pt x="182321" y="44259"/>
                  </a:lnTo>
                  <a:lnTo>
                    <a:pt x="186385" y="39179"/>
                  </a:lnTo>
                  <a:lnTo>
                    <a:pt x="185216" y="36639"/>
                  </a:lnTo>
                  <a:lnTo>
                    <a:pt x="179997" y="35369"/>
                  </a:lnTo>
                  <a:lnTo>
                    <a:pt x="183476" y="35369"/>
                  </a:lnTo>
                  <a:lnTo>
                    <a:pt x="185801" y="34099"/>
                  </a:lnTo>
                  <a:lnTo>
                    <a:pt x="189280" y="31559"/>
                  </a:lnTo>
                  <a:lnTo>
                    <a:pt x="187540" y="29019"/>
                  </a:lnTo>
                  <a:lnTo>
                    <a:pt x="178041" y="33172"/>
                  </a:lnTo>
                  <a:lnTo>
                    <a:pt x="179412" y="34099"/>
                  </a:lnTo>
                  <a:lnTo>
                    <a:pt x="174764" y="35026"/>
                  </a:lnTo>
                  <a:lnTo>
                    <a:pt x="174764" y="39179"/>
                  </a:lnTo>
                  <a:lnTo>
                    <a:pt x="168960" y="41719"/>
                  </a:lnTo>
                  <a:lnTo>
                    <a:pt x="165481" y="42989"/>
                  </a:lnTo>
                  <a:lnTo>
                    <a:pt x="164896" y="41719"/>
                  </a:lnTo>
                  <a:lnTo>
                    <a:pt x="164896" y="40449"/>
                  </a:lnTo>
                  <a:lnTo>
                    <a:pt x="164312" y="39179"/>
                  </a:lnTo>
                  <a:lnTo>
                    <a:pt x="174764" y="39179"/>
                  </a:lnTo>
                  <a:lnTo>
                    <a:pt x="174764" y="35026"/>
                  </a:lnTo>
                  <a:lnTo>
                    <a:pt x="166636" y="36639"/>
                  </a:lnTo>
                  <a:lnTo>
                    <a:pt x="165900" y="34099"/>
                  </a:lnTo>
                  <a:lnTo>
                    <a:pt x="165150" y="31559"/>
                  </a:lnTo>
                  <a:lnTo>
                    <a:pt x="164782" y="30289"/>
                  </a:lnTo>
                  <a:lnTo>
                    <a:pt x="161480" y="18859"/>
                  </a:lnTo>
                  <a:lnTo>
                    <a:pt x="160997" y="16878"/>
                  </a:lnTo>
                  <a:lnTo>
                    <a:pt x="165277" y="17005"/>
                  </a:lnTo>
                  <a:lnTo>
                    <a:pt x="172110" y="16471"/>
                  </a:lnTo>
                  <a:lnTo>
                    <a:pt x="179692" y="14947"/>
                  </a:lnTo>
                  <a:lnTo>
                    <a:pt x="187566" y="12192"/>
                  </a:lnTo>
                  <a:lnTo>
                    <a:pt x="181343" y="12941"/>
                  </a:lnTo>
                  <a:lnTo>
                    <a:pt x="177914" y="12979"/>
                  </a:lnTo>
                  <a:lnTo>
                    <a:pt x="173926" y="12915"/>
                  </a:lnTo>
                  <a:lnTo>
                    <a:pt x="167817" y="13258"/>
                  </a:lnTo>
                  <a:lnTo>
                    <a:pt x="167817" y="14503"/>
                  </a:lnTo>
                  <a:lnTo>
                    <a:pt x="165493" y="15671"/>
                  </a:lnTo>
                  <a:lnTo>
                    <a:pt x="162013" y="16243"/>
                  </a:lnTo>
                  <a:lnTo>
                    <a:pt x="160909" y="16522"/>
                  </a:lnTo>
                  <a:lnTo>
                    <a:pt x="160312" y="14020"/>
                  </a:lnTo>
                  <a:lnTo>
                    <a:pt x="167817" y="14503"/>
                  </a:lnTo>
                  <a:lnTo>
                    <a:pt x="167817" y="13258"/>
                  </a:lnTo>
                  <a:lnTo>
                    <a:pt x="166077" y="13347"/>
                  </a:lnTo>
                  <a:lnTo>
                    <a:pt x="164338" y="12192"/>
                  </a:lnTo>
                  <a:lnTo>
                    <a:pt x="168986" y="9283"/>
                  </a:lnTo>
                  <a:lnTo>
                    <a:pt x="173634" y="8699"/>
                  </a:lnTo>
                  <a:lnTo>
                    <a:pt x="170141" y="8699"/>
                  </a:lnTo>
                  <a:lnTo>
                    <a:pt x="175374" y="5219"/>
                  </a:lnTo>
                  <a:lnTo>
                    <a:pt x="167817" y="6388"/>
                  </a:lnTo>
                  <a:lnTo>
                    <a:pt x="159537" y="10807"/>
                  </a:lnTo>
                  <a:lnTo>
                    <a:pt x="159042" y="8699"/>
                  </a:lnTo>
                  <a:lnTo>
                    <a:pt x="158305" y="6159"/>
                  </a:lnTo>
                  <a:lnTo>
                    <a:pt x="157213" y="2349"/>
                  </a:lnTo>
                  <a:lnTo>
                    <a:pt x="150380" y="2349"/>
                  </a:lnTo>
                  <a:lnTo>
                    <a:pt x="150380" y="6159"/>
                  </a:lnTo>
                  <a:lnTo>
                    <a:pt x="146900" y="11239"/>
                  </a:lnTo>
                  <a:lnTo>
                    <a:pt x="145161" y="11785"/>
                  </a:lnTo>
                  <a:lnTo>
                    <a:pt x="145161" y="41719"/>
                  </a:lnTo>
                  <a:lnTo>
                    <a:pt x="145161" y="46799"/>
                  </a:lnTo>
                  <a:lnTo>
                    <a:pt x="141668" y="48069"/>
                  </a:lnTo>
                  <a:lnTo>
                    <a:pt x="142836" y="54419"/>
                  </a:lnTo>
                  <a:lnTo>
                    <a:pt x="134620" y="51879"/>
                  </a:lnTo>
                  <a:lnTo>
                    <a:pt x="132016" y="46799"/>
                  </a:lnTo>
                  <a:lnTo>
                    <a:pt x="133146" y="45529"/>
                  </a:lnTo>
                  <a:lnTo>
                    <a:pt x="135407" y="42989"/>
                  </a:lnTo>
                  <a:lnTo>
                    <a:pt x="145161" y="41719"/>
                  </a:lnTo>
                  <a:lnTo>
                    <a:pt x="145161" y="11785"/>
                  </a:lnTo>
                  <a:lnTo>
                    <a:pt x="142836" y="12509"/>
                  </a:lnTo>
                  <a:lnTo>
                    <a:pt x="141668" y="9969"/>
                  </a:lnTo>
                  <a:lnTo>
                    <a:pt x="138772" y="8699"/>
                  </a:lnTo>
                  <a:lnTo>
                    <a:pt x="138188" y="6159"/>
                  </a:lnTo>
                  <a:lnTo>
                    <a:pt x="150380" y="6159"/>
                  </a:lnTo>
                  <a:lnTo>
                    <a:pt x="150380" y="2349"/>
                  </a:lnTo>
                  <a:lnTo>
                    <a:pt x="136321" y="2349"/>
                  </a:lnTo>
                  <a:lnTo>
                    <a:pt x="135280" y="3619"/>
                  </a:lnTo>
                  <a:lnTo>
                    <a:pt x="125412" y="3619"/>
                  </a:lnTo>
                  <a:lnTo>
                    <a:pt x="122516" y="9969"/>
                  </a:lnTo>
                  <a:lnTo>
                    <a:pt x="122516" y="15049"/>
                  </a:lnTo>
                  <a:lnTo>
                    <a:pt x="127152" y="17589"/>
                  </a:lnTo>
                  <a:lnTo>
                    <a:pt x="130644" y="20129"/>
                  </a:lnTo>
                  <a:lnTo>
                    <a:pt x="127736" y="22669"/>
                  </a:lnTo>
                  <a:lnTo>
                    <a:pt x="123672" y="25209"/>
                  </a:lnTo>
                  <a:lnTo>
                    <a:pt x="122516" y="30289"/>
                  </a:lnTo>
                  <a:lnTo>
                    <a:pt x="118440" y="29019"/>
                  </a:lnTo>
                  <a:lnTo>
                    <a:pt x="118440" y="30289"/>
                  </a:lnTo>
                  <a:lnTo>
                    <a:pt x="115100" y="31559"/>
                  </a:lnTo>
                  <a:lnTo>
                    <a:pt x="113004" y="30289"/>
                  </a:lnTo>
                  <a:lnTo>
                    <a:pt x="113626" y="29019"/>
                  </a:lnTo>
                  <a:lnTo>
                    <a:pt x="118440" y="30289"/>
                  </a:lnTo>
                  <a:lnTo>
                    <a:pt x="118440" y="29019"/>
                  </a:lnTo>
                  <a:lnTo>
                    <a:pt x="118732" y="26479"/>
                  </a:lnTo>
                  <a:lnTo>
                    <a:pt x="119024" y="23939"/>
                  </a:lnTo>
                  <a:lnTo>
                    <a:pt x="112064" y="26479"/>
                  </a:lnTo>
                  <a:lnTo>
                    <a:pt x="112318" y="17589"/>
                  </a:lnTo>
                  <a:lnTo>
                    <a:pt x="114160" y="11239"/>
                  </a:lnTo>
                  <a:lnTo>
                    <a:pt x="116547" y="4889"/>
                  </a:lnTo>
                  <a:lnTo>
                    <a:pt x="117094" y="2349"/>
                  </a:lnTo>
                  <a:lnTo>
                    <a:pt x="97472" y="2349"/>
                  </a:lnTo>
                  <a:lnTo>
                    <a:pt x="94348" y="7429"/>
                  </a:lnTo>
                  <a:lnTo>
                    <a:pt x="92913" y="16319"/>
                  </a:lnTo>
                  <a:lnTo>
                    <a:pt x="96380" y="27749"/>
                  </a:lnTo>
                  <a:lnTo>
                    <a:pt x="87096" y="29019"/>
                  </a:lnTo>
                  <a:lnTo>
                    <a:pt x="79540" y="27749"/>
                  </a:lnTo>
                  <a:lnTo>
                    <a:pt x="77800" y="20129"/>
                  </a:lnTo>
                  <a:lnTo>
                    <a:pt x="77800" y="40449"/>
                  </a:lnTo>
                  <a:lnTo>
                    <a:pt x="72821" y="45529"/>
                  </a:lnTo>
                  <a:lnTo>
                    <a:pt x="71996" y="45059"/>
                  </a:lnTo>
                  <a:lnTo>
                    <a:pt x="71996" y="58229"/>
                  </a:lnTo>
                  <a:lnTo>
                    <a:pt x="69443" y="56959"/>
                  </a:lnTo>
                  <a:lnTo>
                    <a:pt x="66890" y="55689"/>
                  </a:lnTo>
                  <a:lnTo>
                    <a:pt x="60312" y="54419"/>
                  </a:lnTo>
                  <a:lnTo>
                    <a:pt x="54927" y="51879"/>
                  </a:lnTo>
                  <a:lnTo>
                    <a:pt x="53416" y="46799"/>
                  </a:lnTo>
                  <a:lnTo>
                    <a:pt x="56896" y="48069"/>
                  </a:lnTo>
                  <a:lnTo>
                    <a:pt x="57480" y="46799"/>
                  </a:lnTo>
                  <a:lnTo>
                    <a:pt x="61048" y="50609"/>
                  </a:lnTo>
                  <a:lnTo>
                    <a:pt x="65608" y="51879"/>
                  </a:lnTo>
                  <a:lnTo>
                    <a:pt x="69723" y="53149"/>
                  </a:lnTo>
                  <a:lnTo>
                    <a:pt x="71996" y="58229"/>
                  </a:lnTo>
                  <a:lnTo>
                    <a:pt x="71996" y="45059"/>
                  </a:lnTo>
                  <a:lnTo>
                    <a:pt x="68440" y="42989"/>
                  </a:lnTo>
                  <a:lnTo>
                    <a:pt x="68732" y="39179"/>
                  </a:lnTo>
                  <a:lnTo>
                    <a:pt x="77800" y="40449"/>
                  </a:lnTo>
                  <a:lnTo>
                    <a:pt x="77800" y="20129"/>
                  </a:lnTo>
                  <a:lnTo>
                    <a:pt x="72580" y="18859"/>
                  </a:lnTo>
                  <a:lnTo>
                    <a:pt x="73736" y="23939"/>
                  </a:lnTo>
                  <a:lnTo>
                    <a:pt x="71412" y="26479"/>
                  </a:lnTo>
                  <a:lnTo>
                    <a:pt x="67779" y="15049"/>
                  </a:lnTo>
                  <a:lnTo>
                    <a:pt x="68046" y="12509"/>
                  </a:lnTo>
                  <a:lnTo>
                    <a:pt x="68872" y="4889"/>
                  </a:lnTo>
                  <a:lnTo>
                    <a:pt x="69596" y="2349"/>
                  </a:lnTo>
                  <a:lnTo>
                    <a:pt x="61544" y="2349"/>
                  </a:lnTo>
                  <a:lnTo>
                    <a:pt x="61544" y="34099"/>
                  </a:lnTo>
                  <a:lnTo>
                    <a:pt x="53416" y="31559"/>
                  </a:lnTo>
                  <a:lnTo>
                    <a:pt x="53416" y="26479"/>
                  </a:lnTo>
                  <a:lnTo>
                    <a:pt x="61544" y="34099"/>
                  </a:lnTo>
                  <a:lnTo>
                    <a:pt x="61544" y="2349"/>
                  </a:lnTo>
                  <a:lnTo>
                    <a:pt x="59804" y="2349"/>
                  </a:lnTo>
                  <a:lnTo>
                    <a:pt x="59804" y="11239"/>
                  </a:lnTo>
                  <a:lnTo>
                    <a:pt x="51092" y="12509"/>
                  </a:lnTo>
                  <a:lnTo>
                    <a:pt x="49352" y="6159"/>
                  </a:lnTo>
                  <a:lnTo>
                    <a:pt x="49352" y="2349"/>
                  </a:lnTo>
                  <a:lnTo>
                    <a:pt x="44704" y="2349"/>
                  </a:lnTo>
                  <a:lnTo>
                    <a:pt x="44704" y="60769"/>
                  </a:lnTo>
                  <a:lnTo>
                    <a:pt x="40640" y="62039"/>
                  </a:lnTo>
                  <a:lnTo>
                    <a:pt x="37160" y="62039"/>
                  </a:lnTo>
                  <a:lnTo>
                    <a:pt x="34836" y="59499"/>
                  </a:lnTo>
                  <a:lnTo>
                    <a:pt x="37160" y="59499"/>
                  </a:lnTo>
                  <a:lnTo>
                    <a:pt x="40640" y="58229"/>
                  </a:lnTo>
                  <a:lnTo>
                    <a:pt x="43548" y="56959"/>
                  </a:lnTo>
                  <a:lnTo>
                    <a:pt x="44119" y="58229"/>
                  </a:lnTo>
                  <a:lnTo>
                    <a:pt x="44119" y="59499"/>
                  </a:lnTo>
                  <a:lnTo>
                    <a:pt x="44704" y="60769"/>
                  </a:lnTo>
                  <a:lnTo>
                    <a:pt x="44704" y="2349"/>
                  </a:lnTo>
                  <a:lnTo>
                    <a:pt x="9156" y="2349"/>
                  </a:lnTo>
                  <a:lnTo>
                    <a:pt x="2413" y="3276"/>
                  </a:lnTo>
                  <a:lnTo>
                    <a:pt x="2984" y="8699"/>
                  </a:lnTo>
                  <a:lnTo>
                    <a:pt x="6705" y="12471"/>
                  </a:lnTo>
                  <a:lnTo>
                    <a:pt x="12357" y="17589"/>
                  </a:lnTo>
                  <a:lnTo>
                    <a:pt x="18580" y="23939"/>
                  </a:lnTo>
                  <a:lnTo>
                    <a:pt x="13347" y="23939"/>
                  </a:lnTo>
                  <a:lnTo>
                    <a:pt x="9867" y="29019"/>
                  </a:lnTo>
                  <a:lnTo>
                    <a:pt x="13347" y="35369"/>
                  </a:lnTo>
                  <a:lnTo>
                    <a:pt x="12192" y="39179"/>
                  </a:lnTo>
                  <a:lnTo>
                    <a:pt x="17411" y="39179"/>
                  </a:lnTo>
                  <a:lnTo>
                    <a:pt x="17411" y="41719"/>
                  </a:lnTo>
                  <a:lnTo>
                    <a:pt x="24384" y="39179"/>
                  </a:lnTo>
                  <a:lnTo>
                    <a:pt x="18237" y="45529"/>
                  </a:lnTo>
                  <a:lnTo>
                    <a:pt x="17056" y="50609"/>
                  </a:lnTo>
                  <a:lnTo>
                    <a:pt x="19240" y="55689"/>
                  </a:lnTo>
                  <a:lnTo>
                    <a:pt x="23215" y="59499"/>
                  </a:lnTo>
                  <a:lnTo>
                    <a:pt x="27508" y="63309"/>
                  </a:lnTo>
                  <a:lnTo>
                    <a:pt x="30480" y="67119"/>
                  </a:lnTo>
                  <a:lnTo>
                    <a:pt x="30403" y="70929"/>
                  </a:lnTo>
                  <a:lnTo>
                    <a:pt x="25539" y="77279"/>
                  </a:lnTo>
                  <a:lnTo>
                    <a:pt x="24968" y="76009"/>
                  </a:lnTo>
                  <a:lnTo>
                    <a:pt x="20320" y="76009"/>
                  </a:lnTo>
                  <a:lnTo>
                    <a:pt x="27863" y="83629"/>
                  </a:lnTo>
                  <a:lnTo>
                    <a:pt x="35991" y="81089"/>
                  </a:lnTo>
                  <a:lnTo>
                    <a:pt x="32512" y="81089"/>
                  </a:lnTo>
                  <a:lnTo>
                    <a:pt x="38315" y="77279"/>
                  </a:lnTo>
                  <a:lnTo>
                    <a:pt x="43548" y="77279"/>
                  </a:lnTo>
                  <a:lnTo>
                    <a:pt x="48183" y="78549"/>
                  </a:lnTo>
                  <a:lnTo>
                    <a:pt x="48768" y="81089"/>
                  </a:lnTo>
                  <a:lnTo>
                    <a:pt x="41795" y="78549"/>
                  </a:lnTo>
                  <a:lnTo>
                    <a:pt x="35420" y="84899"/>
                  </a:lnTo>
                  <a:lnTo>
                    <a:pt x="31343" y="88709"/>
                  </a:lnTo>
                  <a:lnTo>
                    <a:pt x="33667" y="87439"/>
                  </a:lnTo>
                  <a:lnTo>
                    <a:pt x="36576" y="87439"/>
                  </a:lnTo>
                  <a:lnTo>
                    <a:pt x="39484" y="86169"/>
                  </a:lnTo>
                  <a:lnTo>
                    <a:pt x="35953" y="88709"/>
                  </a:lnTo>
                  <a:lnTo>
                    <a:pt x="46443" y="88709"/>
                  </a:lnTo>
                  <a:lnTo>
                    <a:pt x="42964" y="89979"/>
                  </a:lnTo>
                  <a:lnTo>
                    <a:pt x="49352" y="88709"/>
                  </a:lnTo>
                  <a:lnTo>
                    <a:pt x="49352" y="89979"/>
                  </a:lnTo>
                  <a:lnTo>
                    <a:pt x="46443" y="89979"/>
                  </a:lnTo>
                  <a:lnTo>
                    <a:pt x="47028" y="91249"/>
                  </a:lnTo>
                  <a:lnTo>
                    <a:pt x="44119" y="91249"/>
                  </a:lnTo>
                  <a:lnTo>
                    <a:pt x="47028" y="93789"/>
                  </a:lnTo>
                  <a:lnTo>
                    <a:pt x="53416" y="93789"/>
                  </a:lnTo>
                  <a:lnTo>
                    <a:pt x="53416" y="97599"/>
                  </a:lnTo>
                  <a:lnTo>
                    <a:pt x="49936" y="99034"/>
                  </a:lnTo>
                  <a:lnTo>
                    <a:pt x="49936" y="102679"/>
                  </a:lnTo>
                  <a:lnTo>
                    <a:pt x="41795" y="102679"/>
                  </a:lnTo>
                  <a:lnTo>
                    <a:pt x="48768" y="101409"/>
                  </a:lnTo>
                  <a:lnTo>
                    <a:pt x="49936" y="102679"/>
                  </a:lnTo>
                  <a:lnTo>
                    <a:pt x="49936" y="99034"/>
                  </a:lnTo>
                  <a:lnTo>
                    <a:pt x="45046" y="101028"/>
                  </a:lnTo>
                  <a:lnTo>
                    <a:pt x="44704" y="101409"/>
                  </a:lnTo>
                  <a:lnTo>
                    <a:pt x="44119" y="101409"/>
                  </a:lnTo>
                  <a:lnTo>
                    <a:pt x="41224" y="101409"/>
                  </a:lnTo>
                  <a:lnTo>
                    <a:pt x="39484" y="102679"/>
                  </a:lnTo>
                  <a:lnTo>
                    <a:pt x="35991" y="102679"/>
                  </a:lnTo>
                  <a:lnTo>
                    <a:pt x="28448" y="103949"/>
                  </a:lnTo>
                  <a:lnTo>
                    <a:pt x="35420" y="105219"/>
                  </a:lnTo>
                  <a:lnTo>
                    <a:pt x="40640" y="105219"/>
                  </a:lnTo>
                  <a:lnTo>
                    <a:pt x="39484" y="106489"/>
                  </a:lnTo>
                  <a:lnTo>
                    <a:pt x="38900" y="107759"/>
                  </a:lnTo>
                  <a:lnTo>
                    <a:pt x="37731" y="107759"/>
                  </a:lnTo>
                  <a:lnTo>
                    <a:pt x="37160" y="109029"/>
                  </a:lnTo>
                  <a:lnTo>
                    <a:pt x="33096" y="109029"/>
                  </a:lnTo>
                  <a:lnTo>
                    <a:pt x="31483" y="109740"/>
                  </a:lnTo>
                  <a:lnTo>
                    <a:pt x="31356" y="109689"/>
                  </a:lnTo>
                  <a:lnTo>
                    <a:pt x="29616" y="109689"/>
                  </a:lnTo>
                  <a:lnTo>
                    <a:pt x="31026" y="109931"/>
                  </a:lnTo>
                  <a:lnTo>
                    <a:pt x="30187" y="110299"/>
                  </a:lnTo>
                  <a:lnTo>
                    <a:pt x="36576" y="110299"/>
                  </a:lnTo>
                  <a:lnTo>
                    <a:pt x="36576" y="112839"/>
                  </a:lnTo>
                  <a:lnTo>
                    <a:pt x="34836" y="117919"/>
                  </a:lnTo>
                  <a:lnTo>
                    <a:pt x="38900" y="117919"/>
                  </a:lnTo>
                  <a:lnTo>
                    <a:pt x="24384" y="120459"/>
                  </a:lnTo>
                  <a:lnTo>
                    <a:pt x="22059" y="120459"/>
                  </a:lnTo>
                  <a:lnTo>
                    <a:pt x="22059" y="121729"/>
                  </a:lnTo>
                  <a:lnTo>
                    <a:pt x="30772" y="120459"/>
                  </a:lnTo>
                  <a:lnTo>
                    <a:pt x="29032" y="121729"/>
                  </a:lnTo>
                  <a:lnTo>
                    <a:pt x="31343" y="121729"/>
                  </a:lnTo>
                  <a:lnTo>
                    <a:pt x="40640" y="120459"/>
                  </a:lnTo>
                  <a:lnTo>
                    <a:pt x="35420" y="120459"/>
                  </a:lnTo>
                  <a:lnTo>
                    <a:pt x="39484" y="119189"/>
                  </a:lnTo>
                  <a:lnTo>
                    <a:pt x="44119" y="119189"/>
                  </a:lnTo>
                  <a:lnTo>
                    <a:pt x="41795" y="120459"/>
                  </a:lnTo>
                  <a:lnTo>
                    <a:pt x="44704" y="120459"/>
                  </a:lnTo>
                  <a:lnTo>
                    <a:pt x="47536" y="120459"/>
                  </a:lnTo>
                  <a:lnTo>
                    <a:pt x="46799" y="121729"/>
                  </a:lnTo>
                  <a:lnTo>
                    <a:pt x="41224" y="121729"/>
                  </a:lnTo>
                  <a:lnTo>
                    <a:pt x="44704" y="120459"/>
                  </a:lnTo>
                  <a:lnTo>
                    <a:pt x="31927" y="122999"/>
                  </a:lnTo>
                  <a:lnTo>
                    <a:pt x="28448" y="121729"/>
                  </a:lnTo>
                  <a:lnTo>
                    <a:pt x="28448" y="122999"/>
                  </a:lnTo>
                  <a:lnTo>
                    <a:pt x="30772" y="122999"/>
                  </a:lnTo>
                  <a:lnTo>
                    <a:pt x="24968" y="124269"/>
                  </a:lnTo>
                  <a:lnTo>
                    <a:pt x="26708" y="124269"/>
                  </a:lnTo>
                  <a:lnTo>
                    <a:pt x="37731" y="122999"/>
                  </a:lnTo>
                  <a:lnTo>
                    <a:pt x="42964" y="124269"/>
                  </a:lnTo>
                  <a:lnTo>
                    <a:pt x="47028" y="124269"/>
                  </a:lnTo>
                  <a:lnTo>
                    <a:pt x="48768" y="124269"/>
                  </a:lnTo>
                  <a:lnTo>
                    <a:pt x="54571" y="124269"/>
                  </a:lnTo>
                  <a:lnTo>
                    <a:pt x="179412" y="124269"/>
                  </a:lnTo>
                  <a:lnTo>
                    <a:pt x="179412" y="121729"/>
                  </a:lnTo>
                  <a:lnTo>
                    <a:pt x="185801" y="119189"/>
                  </a:lnTo>
                  <a:lnTo>
                    <a:pt x="185801" y="130619"/>
                  </a:lnTo>
                  <a:lnTo>
                    <a:pt x="179412" y="128079"/>
                  </a:lnTo>
                  <a:lnTo>
                    <a:pt x="179412" y="125539"/>
                  </a:lnTo>
                  <a:lnTo>
                    <a:pt x="126580" y="125539"/>
                  </a:lnTo>
                  <a:lnTo>
                    <a:pt x="126580" y="262699"/>
                  </a:lnTo>
                  <a:lnTo>
                    <a:pt x="123723" y="270319"/>
                  </a:lnTo>
                  <a:lnTo>
                    <a:pt x="116852" y="271589"/>
                  </a:lnTo>
                  <a:lnTo>
                    <a:pt x="109753" y="267779"/>
                  </a:lnTo>
                  <a:lnTo>
                    <a:pt x="106248" y="260159"/>
                  </a:lnTo>
                  <a:lnTo>
                    <a:pt x="114376" y="258889"/>
                  </a:lnTo>
                  <a:lnTo>
                    <a:pt x="117284" y="263969"/>
                  </a:lnTo>
                  <a:lnTo>
                    <a:pt x="126580" y="262699"/>
                  </a:lnTo>
                  <a:lnTo>
                    <a:pt x="126580" y="125539"/>
                  </a:lnTo>
                  <a:lnTo>
                    <a:pt x="55156" y="125539"/>
                  </a:lnTo>
                  <a:lnTo>
                    <a:pt x="53314" y="125539"/>
                  </a:lnTo>
                  <a:lnTo>
                    <a:pt x="48768" y="126288"/>
                  </a:lnTo>
                  <a:lnTo>
                    <a:pt x="48768" y="129349"/>
                  </a:lnTo>
                  <a:lnTo>
                    <a:pt x="48183" y="130619"/>
                  </a:lnTo>
                  <a:lnTo>
                    <a:pt x="45288" y="130619"/>
                  </a:lnTo>
                  <a:lnTo>
                    <a:pt x="38900" y="129349"/>
                  </a:lnTo>
                  <a:lnTo>
                    <a:pt x="48768" y="129349"/>
                  </a:lnTo>
                  <a:lnTo>
                    <a:pt x="48768" y="126288"/>
                  </a:lnTo>
                  <a:lnTo>
                    <a:pt x="45491" y="126809"/>
                  </a:lnTo>
                  <a:lnTo>
                    <a:pt x="47028" y="128079"/>
                  </a:lnTo>
                  <a:lnTo>
                    <a:pt x="34251" y="128079"/>
                  </a:lnTo>
                  <a:lnTo>
                    <a:pt x="31343" y="129349"/>
                  </a:lnTo>
                  <a:lnTo>
                    <a:pt x="30911" y="129349"/>
                  </a:lnTo>
                  <a:lnTo>
                    <a:pt x="27914" y="130619"/>
                  </a:lnTo>
                  <a:lnTo>
                    <a:pt x="37160" y="130619"/>
                  </a:lnTo>
                  <a:lnTo>
                    <a:pt x="31343" y="131889"/>
                  </a:lnTo>
                  <a:lnTo>
                    <a:pt x="36576" y="131889"/>
                  </a:lnTo>
                  <a:lnTo>
                    <a:pt x="40640" y="133159"/>
                  </a:lnTo>
                  <a:lnTo>
                    <a:pt x="42379" y="133159"/>
                  </a:lnTo>
                  <a:lnTo>
                    <a:pt x="38900" y="136969"/>
                  </a:lnTo>
                  <a:lnTo>
                    <a:pt x="37160" y="138239"/>
                  </a:lnTo>
                  <a:lnTo>
                    <a:pt x="35420" y="138239"/>
                  </a:lnTo>
                  <a:lnTo>
                    <a:pt x="38849" y="139509"/>
                  </a:lnTo>
                  <a:lnTo>
                    <a:pt x="38468" y="142049"/>
                  </a:lnTo>
                  <a:lnTo>
                    <a:pt x="37858" y="144589"/>
                  </a:lnTo>
                  <a:lnTo>
                    <a:pt x="40640" y="145859"/>
                  </a:lnTo>
                  <a:lnTo>
                    <a:pt x="38900" y="145859"/>
                  </a:lnTo>
                  <a:lnTo>
                    <a:pt x="37731" y="147129"/>
                  </a:lnTo>
                  <a:lnTo>
                    <a:pt x="44119" y="147129"/>
                  </a:lnTo>
                  <a:lnTo>
                    <a:pt x="40640" y="148399"/>
                  </a:lnTo>
                  <a:lnTo>
                    <a:pt x="46443" y="148399"/>
                  </a:lnTo>
                  <a:lnTo>
                    <a:pt x="48183" y="148399"/>
                  </a:lnTo>
                  <a:lnTo>
                    <a:pt x="51676" y="148399"/>
                  </a:lnTo>
                  <a:lnTo>
                    <a:pt x="53416" y="147129"/>
                  </a:lnTo>
                  <a:lnTo>
                    <a:pt x="58064" y="147129"/>
                  </a:lnTo>
                  <a:lnTo>
                    <a:pt x="63284" y="150939"/>
                  </a:lnTo>
                  <a:lnTo>
                    <a:pt x="64452" y="159829"/>
                  </a:lnTo>
                  <a:lnTo>
                    <a:pt x="57480" y="159829"/>
                  </a:lnTo>
                  <a:lnTo>
                    <a:pt x="59220" y="169989"/>
                  </a:lnTo>
                  <a:lnTo>
                    <a:pt x="50507" y="169989"/>
                  </a:lnTo>
                  <a:lnTo>
                    <a:pt x="52247" y="171259"/>
                  </a:lnTo>
                  <a:lnTo>
                    <a:pt x="49352" y="172529"/>
                  </a:lnTo>
                  <a:lnTo>
                    <a:pt x="52832" y="172529"/>
                  </a:lnTo>
                  <a:lnTo>
                    <a:pt x="38900" y="175069"/>
                  </a:lnTo>
                  <a:lnTo>
                    <a:pt x="42938" y="176339"/>
                  </a:lnTo>
                  <a:lnTo>
                    <a:pt x="41224" y="177609"/>
                  </a:lnTo>
                  <a:lnTo>
                    <a:pt x="37757" y="178879"/>
                  </a:lnTo>
                  <a:lnTo>
                    <a:pt x="36576" y="180149"/>
                  </a:lnTo>
                  <a:lnTo>
                    <a:pt x="50050" y="180149"/>
                  </a:lnTo>
                  <a:lnTo>
                    <a:pt x="60375" y="178879"/>
                  </a:lnTo>
                  <a:lnTo>
                    <a:pt x="62128" y="180149"/>
                  </a:lnTo>
                  <a:lnTo>
                    <a:pt x="59804" y="180149"/>
                  </a:lnTo>
                  <a:lnTo>
                    <a:pt x="45859" y="182689"/>
                  </a:lnTo>
                  <a:lnTo>
                    <a:pt x="35420" y="182689"/>
                  </a:lnTo>
                  <a:lnTo>
                    <a:pt x="33667" y="183959"/>
                  </a:lnTo>
                  <a:lnTo>
                    <a:pt x="31343" y="183959"/>
                  </a:lnTo>
                  <a:lnTo>
                    <a:pt x="28448" y="185229"/>
                  </a:lnTo>
                  <a:lnTo>
                    <a:pt x="38900" y="183959"/>
                  </a:lnTo>
                  <a:lnTo>
                    <a:pt x="41236" y="183959"/>
                  </a:lnTo>
                  <a:lnTo>
                    <a:pt x="29591" y="185229"/>
                  </a:lnTo>
                  <a:lnTo>
                    <a:pt x="31927" y="186499"/>
                  </a:lnTo>
                  <a:lnTo>
                    <a:pt x="26390" y="186499"/>
                  </a:lnTo>
                  <a:lnTo>
                    <a:pt x="28232" y="187769"/>
                  </a:lnTo>
                  <a:lnTo>
                    <a:pt x="32791" y="189039"/>
                  </a:lnTo>
                  <a:lnTo>
                    <a:pt x="32512" y="189039"/>
                  </a:lnTo>
                  <a:lnTo>
                    <a:pt x="34201" y="190309"/>
                  </a:lnTo>
                  <a:lnTo>
                    <a:pt x="39916" y="191579"/>
                  </a:lnTo>
                  <a:lnTo>
                    <a:pt x="44107" y="192849"/>
                  </a:lnTo>
                  <a:lnTo>
                    <a:pt x="41224" y="194119"/>
                  </a:lnTo>
                  <a:lnTo>
                    <a:pt x="34836" y="194119"/>
                  </a:lnTo>
                  <a:lnTo>
                    <a:pt x="34836" y="195389"/>
                  </a:lnTo>
                  <a:lnTo>
                    <a:pt x="44704" y="195389"/>
                  </a:lnTo>
                  <a:lnTo>
                    <a:pt x="41224" y="196659"/>
                  </a:lnTo>
                  <a:lnTo>
                    <a:pt x="34836" y="196659"/>
                  </a:lnTo>
                  <a:lnTo>
                    <a:pt x="34163" y="197929"/>
                  </a:lnTo>
                  <a:lnTo>
                    <a:pt x="48717" y="197929"/>
                  </a:lnTo>
                  <a:lnTo>
                    <a:pt x="54571" y="199199"/>
                  </a:lnTo>
                  <a:lnTo>
                    <a:pt x="37731" y="200469"/>
                  </a:lnTo>
                  <a:lnTo>
                    <a:pt x="32512" y="201739"/>
                  </a:lnTo>
                  <a:lnTo>
                    <a:pt x="30187" y="203009"/>
                  </a:lnTo>
                  <a:lnTo>
                    <a:pt x="27863" y="203009"/>
                  </a:lnTo>
                  <a:lnTo>
                    <a:pt x="26123" y="204279"/>
                  </a:lnTo>
                  <a:lnTo>
                    <a:pt x="41795" y="204279"/>
                  </a:lnTo>
                  <a:lnTo>
                    <a:pt x="48183" y="206819"/>
                  </a:lnTo>
                  <a:lnTo>
                    <a:pt x="39255" y="208089"/>
                  </a:lnTo>
                  <a:lnTo>
                    <a:pt x="36436" y="209359"/>
                  </a:lnTo>
                  <a:lnTo>
                    <a:pt x="35128" y="211899"/>
                  </a:lnTo>
                  <a:lnTo>
                    <a:pt x="30772" y="213169"/>
                  </a:lnTo>
                  <a:lnTo>
                    <a:pt x="48221" y="213169"/>
                  </a:lnTo>
                  <a:lnTo>
                    <a:pt x="41795" y="214439"/>
                  </a:lnTo>
                  <a:lnTo>
                    <a:pt x="26708" y="215709"/>
                  </a:lnTo>
                  <a:lnTo>
                    <a:pt x="30772" y="215709"/>
                  </a:lnTo>
                  <a:lnTo>
                    <a:pt x="30772" y="216979"/>
                  </a:lnTo>
                  <a:lnTo>
                    <a:pt x="50507" y="215709"/>
                  </a:lnTo>
                  <a:lnTo>
                    <a:pt x="39573" y="216979"/>
                  </a:lnTo>
                  <a:lnTo>
                    <a:pt x="41871" y="219519"/>
                  </a:lnTo>
                  <a:lnTo>
                    <a:pt x="44716" y="220789"/>
                  </a:lnTo>
                  <a:lnTo>
                    <a:pt x="35420" y="222059"/>
                  </a:lnTo>
                  <a:lnTo>
                    <a:pt x="40640" y="222059"/>
                  </a:lnTo>
                  <a:lnTo>
                    <a:pt x="40640" y="223329"/>
                  </a:lnTo>
                  <a:lnTo>
                    <a:pt x="34836" y="223329"/>
                  </a:lnTo>
                  <a:lnTo>
                    <a:pt x="31927" y="224599"/>
                  </a:lnTo>
                  <a:lnTo>
                    <a:pt x="30772" y="225869"/>
                  </a:lnTo>
                  <a:lnTo>
                    <a:pt x="33667" y="227139"/>
                  </a:lnTo>
                  <a:lnTo>
                    <a:pt x="57480" y="227139"/>
                  </a:lnTo>
                  <a:lnTo>
                    <a:pt x="41795" y="228409"/>
                  </a:lnTo>
                  <a:lnTo>
                    <a:pt x="40182" y="229679"/>
                  </a:lnTo>
                  <a:lnTo>
                    <a:pt x="37160" y="230949"/>
                  </a:lnTo>
                  <a:lnTo>
                    <a:pt x="36741" y="232219"/>
                  </a:lnTo>
                  <a:lnTo>
                    <a:pt x="40640" y="232219"/>
                  </a:lnTo>
                  <a:lnTo>
                    <a:pt x="35991" y="233489"/>
                  </a:lnTo>
                  <a:lnTo>
                    <a:pt x="35420" y="232219"/>
                  </a:lnTo>
                  <a:lnTo>
                    <a:pt x="33870" y="233489"/>
                  </a:lnTo>
                  <a:lnTo>
                    <a:pt x="32651" y="234759"/>
                  </a:lnTo>
                  <a:lnTo>
                    <a:pt x="40487" y="234759"/>
                  </a:lnTo>
                  <a:lnTo>
                    <a:pt x="41440" y="236029"/>
                  </a:lnTo>
                  <a:lnTo>
                    <a:pt x="51676" y="236029"/>
                  </a:lnTo>
                  <a:lnTo>
                    <a:pt x="41224" y="237299"/>
                  </a:lnTo>
                  <a:lnTo>
                    <a:pt x="54571" y="237299"/>
                  </a:lnTo>
                  <a:lnTo>
                    <a:pt x="58064" y="236029"/>
                  </a:lnTo>
                  <a:lnTo>
                    <a:pt x="62128" y="237299"/>
                  </a:lnTo>
                  <a:lnTo>
                    <a:pt x="55575" y="237299"/>
                  </a:lnTo>
                  <a:lnTo>
                    <a:pt x="61709" y="238569"/>
                  </a:lnTo>
                  <a:lnTo>
                    <a:pt x="54000" y="238569"/>
                  </a:lnTo>
                  <a:lnTo>
                    <a:pt x="51092" y="241109"/>
                  </a:lnTo>
                  <a:lnTo>
                    <a:pt x="66763" y="241109"/>
                  </a:lnTo>
                  <a:lnTo>
                    <a:pt x="63868" y="241693"/>
                  </a:lnTo>
                  <a:lnTo>
                    <a:pt x="63868" y="242379"/>
                  </a:lnTo>
                  <a:lnTo>
                    <a:pt x="61544" y="243649"/>
                  </a:lnTo>
                  <a:lnTo>
                    <a:pt x="56311" y="243649"/>
                  </a:lnTo>
                  <a:lnTo>
                    <a:pt x="63868" y="242379"/>
                  </a:lnTo>
                  <a:lnTo>
                    <a:pt x="63868" y="241693"/>
                  </a:lnTo>
                  <a:lnTo>
                    <a:pt x="60375" y="242379"/>
                  </a:lnTo>
                  <a:lnTo>
                    <a:pt x="50507" y="243649"/>
                  </a:lnTo>
                  <a:lnTo>
                    <a:pt x="54571" y="243649"/>
                  </a:lnTo>
                  <a:lnTo>
                    <a:pt x="53390" y="244919"/>
                  </a:lnTo>
                  <a:lnTo>
                    <a:pt x="56819" y="244919"/>
                  </a:lnTo>
                  <a:lnTo>
                    <a:pt x="59715" y="246189"/>
                  </a:lnTo>
                  <a:lnTo>
                    <a:pt x="53416" y="246189"/>
                  </a:lnTo>
                  <a:lnTo>
                    <a:pt x="51676" y="247459"/>
                  </a:lnTo>
                  <a:lnTo>
                    <a:pt x="50507" y="247459"/>
                  </a:lnTo>
                  <a:lnTo>
                    <a:pt x="50507" y="246189"/>
                  </a:lnTo>
                  <a:lnTo>
                    <a:pt x="51015" y="245071"/>
                  </a:lnTo>
                  <a:lnTo>
                    <a:pt x="42379" y="246189"/>
                  </a:lnTo>
                  <a:lnTo>
                    <a:pt x="40640" y="247459"/>
                  </a:lnTo>
                  <a:lnTo>
                    <a:pt x="41148" y="247459"/>
                  </a:lnTo>
                  <a:lnTo>
                    <a:pt x="45986" y="248729"/>
                  </a:lnTo>
                  <a:lnTo>
                    <a:pt x="44119" y="248729"/>
                  </a:lnTo>
                  <a:lnTo>
                    <a:pt x="42379" y="249999"/>
                  </a:lnTo>
                  <a:lnTo>
                    <a:pt x="42964" y="249999"/>
                  </a:lnTo>
                  <a:lnTo>
                    <a:pt x="41224" y="251269"/>
                  </a:lnTo>
                  <a:lnTo>
                    <a:pt x="35991" y="251269"/>
                  </a:lnTo>
                  <a:lnTo>
                    <a:pt x="35420" y="252539"/>
                  </a:lnTo>
                  <a:lnTo>
                    <a:pt x="45859" y="251269"/>
                  </a:lnTo>
                  <a:lnTo>
                    <a:pt x="44119" y="252539"/>
                  </a:lnTo>
                  <a:lnTo>
                    <a:pt x="52832" y="251269"/>
                  </a:lnTo>
                  <a:lnTo>
                    <a:pt x="50507" y="251269"/>
                  </a:lnTo>
                  <a:lnTo>
                    <a:pt x="50507" y="249999"/>
                  </a:lnTo>
                  <a:lnTo>
                    <a:pt x="60375" y="249999"/>
                  </a:lnTo>
                  <a:lnTo>
                    <a:pt x="54571" y="251269"/>
                  </a:lnTo>
                  <a:lnTo>
                    <a:pt x="71412" y="251269"/>
                  </a:lnTo>
                  <a:lnTo>
                    <a:pt x="53492" y="252539"/>
                  </a:lnTo>
                  <a:lnTo>
                    <a:pt x="46342" y="253809"/>
                  </a:lnTo>
                  <a:lnTo>
                    <a:pt x="39484" y="253809"/>
                  </a:lnTo>
                  <a:lnTo>
                    <a:pt x="46151" y="256349"/>
                  </a:lnTo>
                  <a:lnTo>
                    <a:pt x="65608" y="256349"/>
                  </a:lnTo>
                  <a:lnTo>
                    <a:pt x="57480" y="257619"/>
                  </a:lnTo>
                  <a:lnTo>
                    <a:pt x="55156" y="257619"/>
                  </a:lnTo>
                  <a:lnTo>
                    <a:pt x="52247" y="258889"/>
                  </a:lnTo>
                  <a:lnTo>
                    <a:pt x="53416" y="258889"/>
                  </a:lnTo>
                  <a:lnTo>
                    <a:pt x="65608" y="258889"/>
                  </a:lnTo>
                  <a:lnTo>
                    <a:pt x="59220" y="260159"/>
                  </a:lnTo>
                  <a:lnTo>
                    <a:pt x="53416" y="258889"/>
                  </a:lnTo>
                  <a:lnTo>
                    <a:pt x="55156" y="260159"/>
                  </a:lnTo>
                  <a:lnTo>
                    <a:pt x="51092" y="260159"/>
                  </a:lnTo>
                  <a:lnTo>
                    <a:pt x="45999" y="261429"/>
                  </a:lnTo>
                  <a:lnTo>
                    <a:pt x="49999" y="262699"/>
                  </a:lnTo>
                  <a:lnTo>
                    <a:pt x="58026" y="262699"/>
                  </a:lnTo>
                  <a:lnTo>
                    <a:pt x="65024" y="263969"/>
                  </a:lnTo>
                  <a:lnTo>
                    <a:pt x="64452" y="263969"/>
                  </a:lnTo>
                  <a:lnTo>
                    <a:pt x="65024" y="265239"/>
                  </a:lnTo>
                  <a:lnTo>
                    <a:pt x="63284" y="265239"/>
                  </a:lnTo>
                  <a:lnTo>
                    <a:pt x="59740" y="267779"/>
                  </a:lnTo>
                  <a:lnTo>
                    <a:pt x="62344" y="270319"/>
                  </a:lnTo>
                  <a:lnTo>
                    <a:pt x="63525" y="272859"/>
                  </a:lnTo>
                  <a:lnTo>
                    <a:pt x="55740" y="275399"/>
                  </a:lnTo>
                  <a:lnTo>
                    <a:pt x="60375" y="275399"/>
                  </a:lnTo>
                  <a:lnTo>
                    <a:pt x="70256" y="275399"/>
                  </a:lnTo>
                  <a:lnTo>
                    <a:pt x="287070" y="275399"/>
                  </a:lnTo>
                  <a:lnTo>
                    <a:pt x="286258" y="272859"/>
                  </a:lnTo>
                  <a:lnTo>
                    <a:pt x="288620" y="271589"/>
                  </a:lnTo>
                  <a:lnTo>
                    <a:pt x="293344" y="269049"/>
                  </a:lnTo>
                  <a:lnTo>
                    <a:pt x="295109" y="266509"/>
                  </a:lnTo>
                  <a:lnTo>
                    <a:pt x="296214" y="263969"/>
                  </a:lnTo>
                  <a:lnTo>
                    <a:pt x="301345" y="260159"/>
                  </a:lnTo>
                  <a:close/>
                </a:path>
                <a:path w="2553970" h="1023619">
                  <a:moveTo>
                    <a:pt x="307162" y="283019"/>
                  </a:moveTo>
                  <a:lnTo>
                    <a:pt x="306578" y="281749"/>
                  </a:lnTo>
                  <a:lnTo>
                    <a:pt x="306057" y="282511"/>
                  </a:lnTo>
                  <a:lnTo>
                    <a:pt x="307162" y="283019"/>
                  </a:lnTo>
                  <a:close/>
                </a:path>
                <a:path w="2553970" h="1023619">
                  <a:moveTo>
                    <a:pt x="339966" y="578281"/>
                  </a:moveTo>
                  <a:lnTo>
                    <a:pt x="336194" y="581456"/>
                  </a:lnTo>
                  <a:lnTo>
                    <a:pt x="338797" y="580821"/>
                  </a:lnTo>
                  <a:lnTo>
                    <a:pt x="339966" y="578281"/>
                  </a:lnTo>
                  <a:close/>
                </a:path>
                <a:path w="2553970" h="1023619">
                  <a:moveTo>
                    <a:pt x="341414" y="580186"/>
                  </a:moveTo>
                  <a:lnTo>
                    <a:pt x="338797" y="580821"/>
                  </a:lnTo>
                  <a:lnTo>
                    <a:pt x="336194" y="586536"/>
                  </a:lnTo>
                  <a:lnTo>
                    <a:pt x="341414" y="580186"/>
                  </a:lnTo>
                  <a:close/>
                </a:path>
                <a:path w="2553970" h="1023619">
                  <a:moveTo>
                    <a:pt x="395998" y="359219"/>
                  </a:moveTo>
                  <a:lnTo>
                    <a:pt x="395414" y="359219"/>
                  </a:lnTo>
                  <a:lnTo>
                    <a:pt x="395338" y="360807"/>
                  </a:lnTo>
                  <a:lnTo>
                    <a:pt x="394830" y="363029"/>
                  </a:lnTo>
                  <a:lnTo>
                    <a:pt x="395998" y="359219"/>
                  </a:lnTo>
                  <a:close/>
                </a:path>
                <a:path w="2553970" h="1023619">
                  <a:moveTo>
                    <a:pt x="408432" y="358178"/>
                  </a:moveTo>
                  <a:lnTo>
                    <a:pt x="408139" y="357949"/>
                  </a:lnTo>
                  <a:lnTo>
                    <a:pt x="407898" y="357949"/>
                  </a:lnTo>
                  <a:lnTo>
                    <a:pt x="408432" y="358178"/>
                  </a:lnTo>
                  <a:close/>
                </a:path>
                <a:path w="2553970" h="1023619">
                  <a:moveTo>
                    <a:pt x="409346" y="114109"/>
                  </a:moveTo>
                  <a:lnTo>
                    <a:pt x="404126" y="114109"/>
                  </a:lnTo>
                  <a:lnTo>
                    <a:pt x="402386" y="112839"/>
                  </a:lnTo>
                  <a:lnTo>
                    <a:pt x="397738" y="116649"/>
                  </a:lnTo>
                  <a:lnTo>
                    <a:pt x="409346" y="114109"/>
                  </a:lnTo>
                  <a:close/>
                </a:path>
                <a:path w="2553970" h="1023619">
                  <a:moveTo>
                    <a:pt x="411086" y="369951"/>
                  </a:moveTo>
                  <a:lnTo>
                    <a:pt x="402386" y="359219"/>
                  </a:lnTo>
                  <a:lnTo>
                    <a:pt x="411086" y="370649"/>
                  </a:lnTo>
                  <a:lnTo>
                    <a:pt x="411086" y="369951"/>
                  </a:lnTo>
                  <a:close/>
                </a:path>
                <a:path w="2553970" h="1023619">
                  <a:moveTo>
                    <a:pt x="411086" y="369557"/>
                  </a:moveTo>
                  <a:lnTo>
                    <a:pt x="409930" y="368109"/>
                  </a:lnTo>
                  <a:lnTo>
                    <a:pt x="409346" y="366839"/>
                  </a:lnTo>
                  <a:lnTo>
                    <a:pt x="404698" y="361759"/>
                  </a:lnTo>
                  <a:lnTo>
                    <a:pt x="407835" y="365569"/>
                  </a:lnTo>
                  <a:lnTo>
                    <a:pt x="411086" y="369747"/>
                  </a:lnTo>
                  <a:lnTo>
                    <a:pt x="411086" y="369557"/>
                  </a:lnTo>
                  <a:close/>
                </a:path>
                <a:path w="2553970" h="1023619">
                  <a:moveTo>
                    <a:pt x="413410" y="288099"/>
                  </a:moveTo>
                  <a:lnTo>
                    <a:pt x="411543" y="285635"/>
                  </a:lnTo>
                  <a:lnTo>
                    <a:pt x="405866" y="286829"/>
                  </a:lnTo>
                  <a:lnTo>
                    <a:pt x="413410" y="288099"/>
                  </a:lnTo>
                  <a:close/>
                </a:path>
                <a:path w="2553970" h="1023619">
                  <a:moveTo>
                    <a:pt x="413778" y="285178"/>
                  </a:moveTo>
                  <a:lnTo>
                    <a:pt x="410514" y="284289"/>
                  </a:lnTo>
                  <a:lnTo>
                    <a:pt x="411543" y="285635"/>
                  </a:lnTo>
                  <a:lnTo>
                    <a:pt x="413778" y="285178"/>
                  </a:lnTo>
                  <a:close/>
                </a:path>
                <a:path w="2553970" h="1023619">
                  <a:moveTo>
                    <a:pt x="414743" y="374459"/>
                  </a:moveTo>
                  <a:lnTo>
                    <a:pt x="411086" y="369747"/>
                  </a:lnTo>
                  <a:lnTo>
                    <a:pt x="411086" y="369951"/>
                  </a:lnTo>
                  <a:lnTo>
                    <a:pt x="414743" y="374459"/>
                  </a:lnTo>
                  <a:close/>
                </a:path>
                <a:path w="2553970" h="1023619">
                  <a:moveTo>
                    <a:pt x="424014" y="7112"/>
                  </a:moveTo>
                  <a:lnTo>
                    <a:pt x="423291" y="6959"/>
                  </a:lnTo>
                  <a:lnTo>
                    <a:pt x="422922" y="7023"/>
                  </a:lnTo>
                  <a:lnTo>
                    <a:pt x="424014" y="7112"/>
                  </a:lnTo>
                  <a:close/>
                </a:path>
                <a:path w="2553970" h="1023619">
                  <a:moveTo>
                    <a:pt x="429679" y="7543"/>
                  </a:moveTo>
                  <a:lnTo>
                    <a:pt x="424014" y="7112"/>
                  </a:lnTo>
                  <a:lnTo>
                    <a:pt x="426199" y="7543"/>
                  </a:lnTo>
                  <a:lnTo>
                    <a:pt x="429679" y="7543"/>
                  </a:lnTo>
                  <a:close/>
                </a:path>
                <a:path w="2553970" h="1023619">
                  <a:moveTo>
                    <a:pt x="504571" y="642416"/>
                  </a:moveTo>
                  <a:lnTo>
                    <a:pt x="503707" y="643369"/>
                  </a:lnTo>
                  <a:lnTo>
                    <a:pt x="503529" y="643686"/>
                  </a:lnTo>
                  <a:lnTo>
                    <a:pt x="503415" y="644956"/>
                  </a:lnTo>
                  <a:lnTo>
                    <a:pt x="504571" y="642416"/>
                  </a:lnTo>
                  <a:close/>
                </a:path>
                <a:path w="2553970" h="1023619">
                  <a:moveTo>
                    <a:pt x="609092" y="293179"/>
                  </a:moveTo>
                  <a:lnTo>
                    <a:pt x="608291" y="292468"/>
                  </a:lnTo>
                  <a:lnTo>
                    <a:pt x="605828" y="292722"/>
                  </a:lnTo>
                  <a:lnTo>
                    <a:pt x="609092" y="293179"/>
                  </a:lnTo>
                  <a:close/>
                </a:path>
                <a:path w="2553970" h="1023619">
                  <a:moveTo>
                    <a:pt x="613740" y="291909"/>
                  </a:moveTo>
                  <a:lnTo>
                    <a:pt x="606183" y="290639"/>
                  </a:lnTo>
                  <a:lnTo>
                    <a:pt x="608291" y="292468"/>
                  </a:lnTo>
                  <a:lnTo>
                    <a:pt x="613740" y="291909"/>
                  </a:lnTo>
                  <a:close/>
                </a:path>
                <a:path w="2553970" h="1023619">
                  <a:moveTo>
                    <a:pt x="619594" y="334962"/>
                  </a:moveTo>
                  <a:lnTo>
                    <a:pt x="614705" y="336359"/>
                  </a:lnTo>
                  <a:lnTo>
                    <a:pt x="614895" y="336359"/>
                  </a:lnTo>
                  <a:lnTo>
                    <a:pt x="619544" y="335089"/>
                  </a:lnTo>
                  <a:lnTo>
                    <a:pt x="619594" y="334962"/>
                  </a:lnTo>
                  <a:close/>
                </a:path>
                <a:path w="2553970" h="1023619">
                  <a:moveTo>
                    <a:pt x="623608" y="333819"/>
                  </a:moveTo>
                  <a:lnTo>
                    <a:pt x="620128" y="333819"/>
                  </a:lnTo>
                  <a:lnTo>
                    <a:pt x="619594" y="334962"/>
                  </a:lnTo>
                  <a:lnTo>
                    <a:pt x="623608" y="333819"/>
                  </a:lnTo>
                  <a:close/>
                </a:path>
                <a:path w="2553970" h="1023619">
                  <a:moveTo>
                    <a:pt x="642772" y="449389"/>
                  </a:moveTo>
                  <a:lnTo>
                    <a:pt x="637463" y="450545"/>
                  </a:lnTo>
                  <a:lnTo>
                    <a:pt x="637730" y="450659"/>
                  </a:lnTo>
                  <a:lnTo>
                    <a:pt x="642772" y="449478"/>
                  </a:lnTo>
                  <a:close/>
                </a:path>
                <a:path w="2553970" h="1023619">
                  <a:moveTo>
                    <a:pt x="642772" y="403669"/>
                  </a:moveTo>
                  <a:lnTo>
                    <a:pt x="632320" y="408749"/>
                  </a:lnTo>
                  <a:lnTo>
                    <a:pt x="636955" y="407479"/>
                  </a:lnTo>
                  <a:lnTo>
                    <a:pt x="639279" y="407479"/>
                  </a:lnTo>
                  <a:lnTo>
                    <a:pt x="642772" y="403669"/>
                  </a:lnTo>
                  <a:close/>
                </a:path>
                <a:path w="2553970" h="1023619">
                  <a:moveTo>
                    <a:pt x="677214" y="493839"/>
                  </a:moveTo>
                  <a:lnTo>
                    <a:pt x="675284" y="493839"/>
                  </a:lnTo>
                  <a:lnTo>
                    <a:pt x="670636" y="497649"/>
                  </a:lnTo>
                  <a:lnTo>
                    <a:pt x="671245" y="497751"/>
                  </a:lnTo>
                  <a:lnTo>
                    <a:pt x="677214" y="493839"/>
                  </a:lnTo>
                  <a:close/>
                </a:path>
                <a:path w="2553970" h="1023619">
                  <a:moveTo>
                    <a:pt x="682256" y="493839"/>
                  </a:moveTo>
                  <a:lnTo>
                    <a:pt x="681088" y="491299"/>
                  </a:lnTo>
                  <a:lnTo>
                    <a:pt x="677214" y="493839"/>
                  </a:lnTo>
                  <a:lnTo>
                    <a:pt x="682256" y="493839"/>
                  </a:lnTo>
                  <a:close/>
                </a:path>
                <a:path w="2553970" h="1023619">
                  <a:moveTo>
                    <a:pt x="686142" y="553135"/>
                  </a:moveTo>
                  <a:lnTo>
                    <a:pt x="681672" y="556056"/>
                  </a:lnTo>
                  <a:lnTo>
                    <a:pt x="684682" y="555117"/>
                  </a:lnTo>
                  <a:lnTo>
                    <a:pt x="686142" y="553135"/>
                  </a:lnTo>
                  <a:close/>
                </a:path>
                <a:path w="2553970" h="1023619">
                  <a:moveTo>
                    <a:pt x="688873" y="91986"/>
                  </a:moveTo>
                  <a:lnTo>
                    <a:pt x="684580" y="92519"/>
                  </a:lnTo>
                  <a:lnTo>
                    <a:pt x="688644" y="92519"/>
                  </a:lnTo>
                  <a:lnTo>
                    <a:pt x="688873" y="91986"/>
                  </a:lnTo>
                  <a:close/>
                </a:path>
                <a:path w="2553970" h="1023619">
                  <a:moveTo>
                    <a:pt x="690841" y="91757"/>
                  </a:moveTo>
                  <a:lnTo>
                    <a:pt x="689216" y="91249"/>
                  </a:lnTo>
                  <a:lnTo>
                    <a:pt x="688873" y="91986"/>
                  </a:lnTo>
                  <a:lnTo>
                    <a:pt x="690841" y="91757"/>
                  </a:lnTo>
                  <a:close/>
                </a:path>
                <a:path w="2553970" h="1023619">
                  <a:moveTo>
                    <a:pt x="694778" y="609396"/>
                  </a:moveTo>
                  <a:lnTo>
                    <a:pt x="693051" y="609396"/>
                  </a:lnTo>
                  <a:lnTo>
                    <a:pt x="692365" y="611263"/>
                  </a:lnTo>
                  <a:lnTo>
                    <a:pt x="693521" y="610603"/>
                  </a:lnTo>
                  <a:lnTo>
                    <a:pt x="694778" y="609396"/>
                  </a:lnTo>
                  <a:close/>
                </a:path>
                <a:path w="2553970" h="1023619">
                  <a:moveTo>
                    <a:pt x="696188" y="547166"/>
                  </a:moveTo>
                  <a:lnTo>
                    <a:pt x="688644" y="549706"/>
                  </a:lnTo>
                  <a:lnTo>
                    <a:pt x="686142" y="553135"/>
                  </a:lnTo>
                  <a:lnTo>
                    <a:pt x="687476" y="552246"/>
                  </a:lnTo>
                  <a:lnTo>
                    <a:pt x="693864" y="550976"/>
                  </a:lnTo>
                  <a:lnTo>
                    <a:pt x="696188" y="547166"/>
                  </a:lnTo>
                  <a:close/>
                </a:path>
                <a:path w="2553970" h="1023619">
                  <a:moveTo>
                    <a:pt x="696480" y="595426"/>
                  </a:moveTo>
                  <a:lnTo>
                    <a:pt x="696188" y="595426"/>
                  </a:lnTo>
                  <a:lnTo>
                    <a:pt x="695032" y="596696"/>
                  </a:lnTo>
                  <a:lnTo>
                    <a:pt x="696480" y="595426"/>
                  </a:lnTo>
                  <a:close/>
                </a:path>
                <a:path w="2553970" h="1023619">
                  <a:moveTo>
                    <a:pt x="698804" y="592251"/>
                  </a:moveTo>
                  <a:lnTo>
                    <a:pt x="694448" y="590346"/>
                  </a:lnTo>
                  <a:lnTo>
                    <a:pt x="685736" y="595426"/>
                  </a:lnTo>
                  <a:lnTo>
                    <a:pt x="684580" y="597966"/>
                  </a:lnTo>
                  <a:lnTo>
                    <a:pt x="686320" y="596696"/>
                  </a:lnTo>
                  <a:lnTo>
                    <a:pt x="691540" y="594156"/>
                  </a:lnTo>
                  <a:lnTo>
                    <a:pt x="692708" y="594156"/>
                  </a:lnTo>
                  <a:lnTo>
                    <a:pt x="698804" y="592251"/>
                  </a:lnTo>
                  <a:close/>
                </a:path>
                <a:path w="2553970" h="1023619">
                  <a:moveTo>
                    <a:pt x="700836" y="591616"/>
                  </a:moveTo>
                  <a:lnTo>
                    <a:pt x="698804" y="592251"/>
                  </a:lnTo>
                  <a:lnTo>
                    <a:pt x="699668" y="592632"/>
                  </a:lnTo>
                  <a:lnTo>
                    <a:pt x="700836" y="591616"/>
                  </a:lnTo>
                  <a:close/>
                </a:path>
                <a:path w="2553970" h="1023619">
                  <a:moveTo>
                    <a:pt x="704316" y="594156"/>
                  </a:moveTo>
                  <a:lnTo>
                    <a:pt x="700252" y="592886"/>
                  </a:lnTo>
                  <a:lnTo>
                    <a:pt x="699668" y="592632"/>
                  </a:lnTo>
                  <a:lnTo>
                    <a:pt x="696480" y="595426"/>
                  </a:lnTo>
                  <a:lnTo>
                    <a:pt x="700252" y="595426"/>
                  </a:lnTo>
                  <a:lnTo>
                    <a:pt x="704316" y="594156"/>
                  </a:lnTo>
                  <a:close/>
                </a:path>
                <a:path w="2553970" h="1023619">
                  <a:moveTo>
                    <a:pt x="707796" y="599236"/>
                  </a:moveTo>
                  <a:lnTo>
                    <a:pt x="703160" y="599236"/>
                  </a:lnTo>
                  <a:lnTo>
                    <a:pt x="696188" y="600506"/>
                  </a:lnTo>
                  <a:lnTo>
                    <a:pt x="691540" y="600506"/>
                  </a:lnTo>
                  <a:lnTo>
                    <a:pt x="695032" y="596696"/>
                  </a:lnTo>
                  <a:lnTo>
                    <a:pt x="689216" y="601776"/>
                  </a:lnTo>
                  <a:lnTo>
                    <a:pt x="686320" y="600506"/>
                  </a:lnTo>
                  <a:lnTo>
                    <a:pt x="680745" y="608126"/>
                  </a:lnTo>
                  <a:lnTo>
                    <a:pt x="684428" y="609396"/>
                  </a:lnTo>
                  <a:lnTo>
                    <a:pt x="693051" y="609396"/>
                  </a:lnTo>
                  <a:lnTo>
                    <a:pt x="694448" y="605586"/>
                  </a:lnTo>
                  <a:lnTo>
                    <a:pt x="697928" y="604316"/>
                  </a:lnTo>
                  <a:lnTo>
                    <a:pt x="701802" y="601776"/>
                  </a:lnTo>
                  <a:lnTo>
                    <a:pt x="703732" y="600506"/>
                  </a:lnTo>
                  <a:lnTo>
                    <a:pt x="707796" y="599236"/>
                  </a:lnTo>
                  <a:close/>
                </a:path>
                <a:path w="2553970" h="1023619">
                  <a:moveTo>
                    <a:pt x="712444" y="238569"/>
                  </a:moveTo>
                  <a:lnTo>
                    <a:pt x="711860" y="238569"/>
                  </a:lnTo>
                  <a:lnTo>
                    <a:pt x="711492" y="238353"/>
                  </a:lnTo>
                  <a:lnTo>
                    <a:pt x="710120" y="238569"/>
                  </a:lnTo>
                  <a:lnTo>
                    <a:pt x="708380" y="238569"/>
                  </a:lnTo>
                  <a:lnTo>
                    <a:pt x="707224" y="237299"/>
                  </a:lnTo>
                  <a:lnTo>
                    <a:pt x="707796" y="238569"/>
                  </a:lnTo>
                  <a:lnTo>
                    <a:pt x="704900" y="239839"/>
                  </a:lnTo>
                  <a:lnTo>
                    <a:pt x="712444" y="238569"/>
                  </a:lnTo>
                  <a:close/>
                </a:path>
                <a:path w="2553970" h="1023619">
                  <a:moveTo>
                    <a:pt x="715924" y="251269"/>
                  </a:moveTo>
                  <a:lnTo>
                    <a:pt x="714184" y="249999"/>
                  </a:lnTo>
                  <a:lnTo>
                    <a:pt x="709549" y="251269"/>
                  </a:lnTo>
                  <a:lnTo>
                    <a:pt x="715924" y="251269"/>
                  </a:lnTo>
                  <a:close/>
                </a:path>
                <a:path w="2553970" h="1023619">
                  <a:moveTo>
                    <a:pt x="736257" y="629335"/>
                  </a:moveTo>
                  <a:lnTo>
                    <a:pt x="732764" y="632256"/>
                  </a:lnTo>
                  <a:lnTo>
                    <a:pt x="734225" y="632256"/>
                  </a:lnTo>
                  <a:lnTo>
                    <a:pt x="736257" y="630986"/>
                  </a:lnTo>
                  <a:lnTo>
                    <a:pt x="736257" y="629335"/>
                  </a:lnTo>
                  <a:close/>
                </a:path>
                <a:path w="2553970" h="1023619">
                  <a:moveTo>
                    <a:pt x="740321" y="625906"/>
                  </a:moveTo>
                  <a:lnTo>
                    <a:pt x="736257" y="625906"/>
                  </a:lnTo>
                  <a:lnTo>
                    <a:pt x="736257" y="629335"/>
                  </a:lnTo>
                  <a:lnTo>
                    <a:pt x="740321" y="625906"/>
                  </a:lnTo>
                  <a:close/>
                </a:path>
                <a:path w="2553970" h="1023619">
                  <a:moveTo>
                    <a:pt x="743902" y="398462"/>
                  </a:moveTo>
                  <a:lnTo>
                    <a:pt x="739152" y="399859"/>
                  </a:lnTo>
                  <a:lnTo>
                    <a:pt x="742645" y="399859"/>
                  </a:lnTo>
                  <a:lnTo>
                    <a:pt x="743902" y="398462"/>
                  </a:lnTo>
                  <a:close/>
                </a:path>
                <a:path w="2553970" h="1023619">
                  <a:moveTo>
                    <a:pt x="746709" y="667816"/>
                  </a:moveTo>
                  <a:lnTo>
                    <a:pt x="744994" y="670204"/>
                  </a:lnTo>
                  <a:lnTo>
                    <a:pt x="746391" y="669556"/>
                  </a:lnTo>
                  <a:lnTo>
                    <a:pt x="746709" y="667816"/>
                  </a:lnTo>
                  <a:close/>
                </a:path>
                <a:path w="2553970" h="1023619">
                  <a:moveTo>
                    <a:pt x="747864" y="397319"/>
                  </a:moveTo>
                  <a:lnTo>
                    <a:pt x="744956" y="397319"/>
                  </a:lnTo>
                  <a:lnTo>
                    <a:pt x="743902" y="398462"/>
                  </a:lnTo>
                  <a:lnTo>
                    <a:pt x="747864" y="397319"/>
                  </a:lnTo>
                  <a:close/>
                </a:path>
                <a:path w="2553970" h="1023619">
                  <a:moveTo>
                    <a:pt x="749020" y="271589"/>
                  </a:moveTo>
                  <a:lnTo>
                    <a:pt x="722312" y="271589"/>
                  </a:lnTo>
                  <a:lnTo>
                    <a:pt x="732764" y="272859"/>
                  </a:lnTo>
                  <a:lnTo>
                    <a:pt x="728700" y="275399"/>
                  </a:lnTo>
                  <a:lnTo>
                    <a:pt x="722896" y="274129"/>
                  </a:lnTo>
                  <a:lnTo>
                    <a:pt x="726376" y="277939"/>
                  </a:lnTo>
                  <a:lnTo>
                    <a:pt x="731608" y="275399"/>
                  </a:lnTo>
                  <a:lnTo>
                    <a:pt x="739152" y="276669"/>
                  </a:lnTo>
                  <a:lnTo>
                    <a:pt x="749020" y="271589"/>
                  </a:lnTo>
                  <a:close/>
                </a:path>
                <a:path w="2553970" h="1023619">
                  <a:moveTo>
                    <a:pt x="751344" y="669086"/>
                  </a:moveTo>
                  <a:lnTo>
                    <a:pt x="747395" y="669086"/>
                  </a:lnTo>
                  <a:lnTo>
                    <a:pt x="746391" y="669556"/>
                  </a:lnTo>
                  <a:lnTo>
                    <a:pt x="745540" y="674166"/>
                  </a:lnTo>
                  <a:lnTo>
                    <a:pt x="751344" y="669086"/>
                  </a:lnTo>
                  <a:close/>
                </a:path>
                <a:path w="2553970" h="1023619">
                  <a:moveTo>
                    <a:pt x="753668" y="460819"/>
                  </a:moveTo>
                  <a:lnTo>
                    <a:pt x="751928" y="457009"/>
                  </a:lnTo>
                  <a:lnTo>
                    <a:pt x="744956" y="462089"/>
                  </a:lnTo>
                  <a:lnTo>
                    <a:pt x="752513" y="460819"/>
                  </a:lnTo>
                  <a:lnTo>
                    <a:pt x="753668" y="460819"/>
                  </a:lnTo>
                  <a:close/>
                </a:path>
                <a:path w="2553970" h="1023619">
                  <a:moveTo>
                    <a:pt x="754837" y="360489"/>
                  </a:moveTo>
                  <a:lnTo>
                    <a:pt x="753745" y="360807"/>
                  </a:lnTo>
                  <a:lnTo>
                    <a:pt x="751344" y="361759"/>
                  </a:lnTo>
                  <a:lnTo>
                    <a:pt x="754837" y="360489"/>
                  </a:lnTo>
                  <a:close/>
                </a:path>
                <a:path w="2553970" h="1023619">
                  <a:moveTo>
                    <a:pt x="757720" y="493331"/>
                  </a:moveTo>
                  <a:lnTo>
                    <a:pt x="757148" y="493331"/>
                  </a:lnTo>
                  <a:lnTo>
                    <a:pt x="756564" y="493903"/>
                  </a:lnTo>
                  <a:lnTo>
                    <a:pt x="757148" y="493903"/>
                  </a:lnTo>
                  <a:lnTo>
                    <a:pt x="757720" y="493331"/>
                  </a:lnTo>
                  <a:close/>
                </a:path>
                <a:path w="2553970" h="1023619">
                  <a:moveTo>
                    <a:pt x="758621" y="371830"/>
                  </a:moveTo>
                  <a:lnTo>
                    <a:pt x="758317" y="371919"/>
                  </a:lnTo>
                  <a:lnTo>
                    <a:pt x="758621" y="371830"/>
                  </a:lnTo>
                  <a:close/>
                </a:path>
                <a:path w="2553970" h="1023619">
                  <a:moveTo>
                    <a:pt x="759472" y="427799"/>
                  </a:moveTo>
                  <a:lnTo>
                    <a:pt x="758355" y="426974"/>
                  </a:lnTo>
                  <a:lnTo>
                    <a:pt x="755992" y="427799"/>
                  </a:lnTo>
                  <a:lnTo>
                    <a:pt x="759472" y="427799"/>
                  </a:lnTo>
                  <a:close/>
                </a:path>
                <a:path w="2553970" h="1023619">
                  <a:moveTo>
                    <a:pt x="759485" y="873480"/>
                  </a:moveTo>
                  <a:lnTo>
                    <a:pt x="755421" y="874064"/>
                  </a:lnTo>
                  <a:lnTo>
                    <a:pt x="754265" y="880440"/>
                  </a:lnTo>
                  <a:lnTo>
                    <a:pt x="759485" y="873480"/>
                  </a:lnTo>
                  <a:close/>
                </a:path>
                <a:path w="2553970" h="1023619">
                  <a:moveTo>
                    <a:pt x="760958" y="426085"/>
                  </a:moveTo>
                  <a:lnTo>
                    <a:pt x="758317" y="425259"/>
                  </a:lnTo>
                  <a:lnTo>
                    <a:pt x="754253" y="426529"/>
                  </a:lnTo>
                  <a:lnTo>
                    <a:pt x="757732" y="426529"/>
                  </a:lnTo>
                  <a:lnTo>
                    <a:pt x="758355" y="426974"/>
                  </a:lnTo>
                  <a:lnTo>
                    <a:pt x="760958" y="426085"/>
                  </a:lnTo>
                  <a:close/>
                </a:path>
                <a:path w="2553970" h="1023619">
                  <a:moveTo>
                    <a:pt x="761720" y="467766"/>
                  </a:moveTo>
                  <a:lnTo>
                    <a:pt x="760056" y="468439"/>
                  </a:lnTo>
                  <a:lnTo>
                    <a:pt x="752513" y="467169"/>
                  </a:lnTo>
                  <a:lnTo>
                    <a:pt x="750189" y="472249"/>
                  </a:lnTo>
                  <a:lnTo>
                    <a:pt x="758317" y="472249"/>
                  </a:lnTo>
                  <a:lnTo>
                    <a:pt x="761225" y="468439"/>
                  </a:lnTo>
                  <a:lnTo>
                    <a:pt x="761720" y="467766"/>
                  </a:lnTo>
                  <a:close/>
                </a:path>
                <a:path w="2553970" h="1023619">
                  <a:moveTo>
                    <a:pt x="763536" y="369379"/>
                  </a:moveTo>
                  <a:lnTo>
                    <a:pt x="755408" y="370649"/>
                  </a:lnTo>
                  <a:lnTo>
                    <a:pt x="758545" y="371805"/>
                  </a:lnTo>
                  <a:lnTo>
                    <a:pt x="763536" y="369379"/>
                  </a:lnTo>
                  <a:close/>
                </a:path>
                <a:path w="2553970" h="1023619">
                  <a:moveTo>
                    <a:pt x="766445" y="465899"/>
                  </a:moveTo>
                  <a:lnTo>
                    <a:pt x="763155" y="465899"/>
                  </a:lnTo>
                  <a:lnTo>
                    <a:pt x="761720" y="467766"/>
                  </a:lnTo>
                  <a:lnTo>
                    <a:pt x="766445" y="465899"/>
                  </a:lnTo>
                  <a:close/>
                </a:path>
                <a:path w="2553970" h="1023619">
                  <a:moveTo>
                    <a:pt x="768184" y="423989"/>
                  </a:moveTo>
                  <a:lnTo>
                    <a:pt x="767613" y="423773"/>
                  </a:lnTo>
                  <a:lnTo>
                    <a:pt x="760958" y="426085"/>
                  </a:lnTo>
                  <a:lnTo>
                    <a:pt x="762381" y="426529"/>
                  </a:lnTo>
                  <a:lnTo>
                    <a:pt x="768184" y="423989"/>
                  </a:lnTo>
                  <a:close/>
                </a:path>
                <a:path w="2553970" h="1023619">
                  <a:moveTo>
                    <a:pt x="771093" y="426529"/>
                  </a:moveTo>
                  <a:lnTo>
                    <a:pt x="765289" y="427799"/>
                  </a:lnTo>
                  <a:lnTo>
                    <a:pt x="759472" y="427799"/>
                  </a:lnTo>
                  <a:lnTo>
                    <a:pt x="761225" y="429069"/>
                  </a:lnTo>
                  <a:lnTo>
                    <a:pt x="771093" y="426529"/>
                  </a:lnTo>
                  <a:close/>
                </a:path>
                <a:path w="2553970" h="1023619">
                  <a:moveTo>
                    <a:pt x="772833" y="416369"/>
                  </a:moveTo>
                  <a:lnTo>
                    <a:pt x="770902" y="416966"/>
                  </a:lnTo>
                  <a:lnTo>
                    <a:pt x="771702" y="417283"/>
                  </a:lnTo>
                  <a:lnTo>
                    <a:pt x="772833" y="416369"/>
                  </a:lnTo>
                  <a:close/>
                </a:path>
                <a:path w="2553970" h="1023619">
                  <a:moveTo>
                    <a:pt x="774344" y="555574"/>
                  </a:moveTo>
                  <a:lnTo>
                    <a:pt x="769353" y="554786"/>
                  </a:lnTo>
                  <a:lnTo>
                    <a:pt x="772287" y="556056"/>
                  </a:lnTo>
                  <a:lnTo>
                    <a:pt x="774344" y="555574"/>
                  </a:lnTo>
                  <a:close/>
                </a:path>
                <a:path w="2553970" h="1023619">
                  <a:moveTo>
                    <a:pt x="780923" y="552843"/>
                  </a:moveTo>
                  <a:lnTo>
                    <a:pt x="777621" y="554786"/>
                  </a:lnTo>
                  <a:lnTo>
                    <a:pt x="774344" y="555574"/>
                  </a:lnTo>
                  <a:lnTo>
                    <a:pt x="777481" y="556056"/>
                  </a:lnTo>
                  <a:lnTo>
                    <a:pt x="780923" y="552843"/>
                  </a:lnTo>
                  <a:close/>
                </a:path>
                <a:path w="2553970" h="1023619">
                  <a:moveTo>
                    <a:pt x="781265" y="420179"/>
                  </a:moveTo>
                  <a:lnTo>
                    <a:pt x="778789" y="418909"/>
                  </a:lnTo>
                  <a:lnTo>
                    <a:pt x="772591" y="417639"/>
                  </a:lnTo>
                  <a:lnTo>
                    <a:pt x="771702" y="417283"/>
                  </a:lnTo>
                  <a:lnTo>
                    <a:pt x="768184" y="420179"/>
                  </a:lnTo>
                  <a:lnTo>
                    <a:pt x="764120" y="420179"/>
                  </a:lnTo>
                  <a:lnTo>
                    <a:pt x="757732" y="422719"/>
                  </a:lnTo>
                  <a:lnTo>
                    <a:pt x="764705" y="422719"/>
                  </a:lnTo>
                  <a:lnTo>
                    <a:pt x="767613" y="423773"/>
                  </a:lnTo>
                  <a:lnTo>
                    <a:pt x="770509" y="422719"/>
                  </a:lnTo>
                  <a:lnTo>
                    <a:pt x="773417" y="423989"/>
                  </a:lnTo>
                  <a:lnTo>
                    <a:pt x="781265" y="420179"/>
                  </a:lnTo>
                  <a:close/>
                </a:path>
                <a:path w="2553970" h="1023619">
                  <a:moveTo>
                    <a:pt x="782891" y="416369"/>
                  </a:moveTo>
                  <a:lnTo>
                    <a:pt x="782129" y="413829"/>
                  </a:lnTo>
                  <a:lnTo>
                    <a:pt x="777328" y="414782"/>
                  </a:lnTo>
                  <a:lnTo>
                    <a:pt x="776312" y="415099"/>
                  </a:lnTo>
                  <a:lnTo>
                    <a:pt x="773988" y="416369"/>
                  </a:lnTo>
                  <a:lnTo>
                    <a:pt x="782891" y="416369"/>
                  </a:lnTo>
                  <a:close/>
                </a:path>
                <a:path w="2553970" h="1023619">
                  <a:moveTo>
                    <a:pt x="792695" y="892695"/>
                  </a:moveTo>
                  <a:lnTo>
                    <a:pt x="792568" y="892606"/>
                  </a:lnTo>
                  <a:lnTo>
                    <a:pt x="791413" y="895146"/>
                  </a:lnTo>
                  <a:lnTo>
                    <a:pt x="792695" y="892695"/>
                  </a:lnTo>
                  <a:close/>
                </a:path>
                <a:path w="2553970" h="1023619">
                  <a:moveTo>
                    <a:pt x="807593" y="572757"/>
                  </a:moveTo>
                  <a:lnTo>
                    <a:pt x="805929" y="573836"/>
                  </a:lnTo>
                  <a:lnTo>
                    <a:pt x="807085" y="573836"/>
                  </a:lnTo>
                  <a:lnTo>
                    <a:pt x="807593" y="572757"/>
                  </a:lnTo>
                  <a:close/>
                </a:path>
                <a:path w="2553970" h="1023619">
                  <a:moveTo>
                    <a:pt x="807859" y="572566"/>
                  </a:moveTo>
                  <a:lnTo>
                    <a:pt x="807669" y="572566"/>
                  </a:lnTo>
                  <a:lnTo>
                    <a:pt x="807593" y="572757"/>
                  </a:lnTo>
                  <a:lnTo>
                    <a:pt x="807859" y="572566"/>
                  </a:lnTo>
                  <a:close/>
                </a:path>
                <a:path w="2553970" h="1023619">
                  <a:moveTo>
                    <a:pt x="808837" y="572566"/>
                  </a:moveTo>
                  <a:lnTo>
                    <a:pt x="808062" y="572439"/>
                  </a:lnTo>
                  <a:lnTo>
                    <a:pt x="807859" y="572566"/>
                  </a:lnTo>
                  <a:lnTo>
                    <a:pt x="808837" y="572566"/>
                  </a:lnTo>
                  <a:close/>
                </a:path>
                <a:path w="2553970" h="1023619">
                  <a:moveTo>
                    <a:pt x="855980" y="678230"/>
                  </a:moveTo>
                  <a:lnTo>
                    <a:pt x="853541" y="680516"/>
                  </a:lnTo>
                  <a:lnTo>
                    <a:pt x="851217" y="681786"/>
                  </a:lnTo>
                  <a:lnTo>
                    <a:pt x="850061" y="686866"/>
                  </a:lnTo>
                  <a:lnTo>
                    <a:pt x="855980" y="678230"/>
                  </a:lnTo>
                  <a:close/>
                </a:path>
                <a:path w="2553970" h="1023619">
                  <a:moveTo>
                    <a:pt x="879322" y="916076"/>
                  </a:moveTo>
                  <a:lnTo>
                    <a:pt x="878509" y="911656"/>
                  </a:lnTo>
                  <a:lnTo>
                    <a:pt x="875030" y="919276"/>
                  </a:lnTo>
                  <a:lnTo>
                    <a:pt x="878560" y="916736"/>
                  </a:lnTo>
                  <a:lnTo>
                    <a:pt x="879322" y="916076"/>
                  </a:lnTo>
                  <a:close/>
                </a:path>
                <a:path w="2553970" h="1023619">
                  <a:moveTo>
                    <a:pt x="880529" y="914996"/>
                  </a:moveTo>
                  <a:lnTo>
                    <a:pt x="879322" y="916076"/>
                  </a:lnTo>
                  <a:lnTo>
                    <a:pt x="879665" y="918006"/>
                  </a:lnTo>
                  <a:lnTo>
                    <a:pt x="880529" y="914996"/>
                  </a:lnTo>
                  <a:close/>
                </a:path>
                <a:path w="2553970" h="1023619">
                  <a:moveTo>
                    <a:pt x="911021" y="952296"/>
                  </a:moveTo>
                  <a:lnTo>
                    <a:pt x="909269" y="949236"/>
                  </a:lnTo>
                  <a:lnTo>
                    <a:pt x="906957" y="953566"/>
                  </a:lnTo>
                  <a:lnTo>
                    <a:pt x="911021" y="952296"/>
                  </a:lnTo>
                  <a:close/>
                </a:path>
                <a:path w="2553970" h="1023619">
                  <a:moveTo>
                    <a:pt x="911021" y="945946"/>
                  </a:moveTo>
                  <a:lnTo>
                    <a:pt x="908316" y="946797"/>
                  </a:lnTo>
                  <a:lnTo>
                    <a:pt x="908126" y="947216"/>
                  </a:lnTo>
                  <a:lnTo>
                    <a:pt x="909269" y="949236"/>
                  </a:lnTo>
                  <a:lnTo>
                    <a:pt x="911021" y="945946"/>
                  </a:lnTo>
                  <a:close/>
                </a:path>
                <a:path w="2553970" h="1023619">
                  <a:moveTo>
                    <a:pt x="924966" y="760526"/>
                  </a:moveTo>
                  <a:lnTo>
                    <a:pt x="924382" y="760526"/>
                  </a:lnTo>
                  <a:lnTo>
                    <a:pt x="924318" y="760666"/>
                  </a:lnTo>
                  <a:lnTo>
                    <a:pt x="924966" y="760526"/>
                  </a:lnTo>
                  <a:close/>
                </a:path>
                <a:path w="2553970" h="1023619">
                  <a:moveTo>
                    <a:pt x="959027" y="943711"/>
                  </a:moveTo>
                  <a:lnTo>
                    <a:pt x="958062" y="940866"/>
                  </a:lnTo>
                  <a:lnTo>
                    <a:pt x="957389" y="944194"/>
                  </a:lnTo>
                  <a:lnTo>
                    <a:pt x="959027" y="943711"/>
                  </a:lnTo>
                  <a:close/>
                </a:path>
                <a:path w="2553970" h="1023619">
                  <a:moveTo>
                    <a:pt x="964158" y="956741"/>
                  </a:moveTo>
                  <a:lnTo>
                    <a:pt x="961542" y="958646"/>
                  </a:lnTo>
                  <a:lnTo>
                    <a:pt x="959218" y="962456"/>
                  </a:lnTo>
                  <a:lnTo>
                    <a:pt x="963282" y="959916"/>
                  </a:lnTo>
                  <a:lnTo>
                    <a:pt x="963676" y="959916"/>
                  </a:lnTo>
                  <a:lnTo>
                    <a:pt x="964158" y="956741"/>
                  </a:lnTo>
                  <a:close/>
                </a:path>
                <a:path w="2553970" h="1023619">
                  <a:moveTo>
                    <a:pt x="965377" y="959916"/>
                  </a:moveTo>
                  <a:lnTo>
                    <a:pt x="963676" y="959916"/>
                  </a:lnTo>
                  <a:lnTo>
                    <a:pt x="963282" y="962456"/>
                  </a:lnTo>
                  <a:lnTo>
                    <a:pt x="965377" y="959916"/>
                  </a:lnTo>
                  <a:close/>
                </a:path>
                <a:path w="2553970" h="1023619">
                  <a:moveTo>
                    <a:pt x="966190" y="949756"/>
                  </a:moveTo>
                  <a:lnTo>
                    <a:pt x="965225" y="950366"/>
                  </a:lnTo>
                  <a:lnTo>
                    <a:pt x="965022" y="951026"/>
                  </a:lnTo>
                  <a:lnTo>
                    <a:pt x="964158" y="956741"/>
                  </a:lnTo>
                  <a:lnTo>
                    <a:pt x="965022" y="956106"/>
                  </a:lnTo>
                  <a:lnTo>
                    <a:pt x="966190" y="949756"/>
                  </a:lnTo>
                  <a:close/>
                </a:path>
                <a:path w="2553970" h="1023619">
                  <a:moveTo>
                    <a:pt x="969086" y="945946"/>
                  </a:moveTo>
                  <a:lnTo>
                    <a:pt x="969048" y="937056"/>
                  </a:lnTo>
                  <a:lnTo>
                    <a:pt x="965238" y="938326"/>
                  </a:lnTo>
                  <a:lnTo>
                    <a:pt x="960031" y="943406"/>
                  </a:lnTo>
                  <a:lnTo>
                    <a:pt x="959027" y="943711"/>
                  </a:lnTo>
                  <a:lnTo>
                    <a:pt x="959802" y="945946"/>
                  </a:lnTo>
                  <a:lnTo>
                    <a:pt x="958062" y="951026"/>
                  </a:lnTo>
                  <a:lnTo>
                    <a:pt x="955738" y="956106"/>
                  </a:lnTo>
                  <a:lnTo>
                    <a:pt x="953414" y="959916"/>
                  </a:lnTo>
                  <a:lnTo>
                    <a:pt x="957478" y="957376"/>
                  </a:lnTo>
                  <a:lnTo>
                    <a:pt x="962126" y="952296"/>
                  </a:lnTo>
                  <a:lnTo>
                    <a:pt x="965225" y="950366"/>
                  </a:lnTo>
                  <a:lnTo>
                    <a:pt x="966190" y="947216"/>
                  </a:lnTo>
                  <a:lnTo>
                    <a:pt x="969086" y="945946"/>
                  </a:lnTo>
                  <a:close/>
                </a:path>
                <a:path w="2553970" h="1023619">
                  <a:moveTo>
                    <a:pt x="973150" y="949756"/>
                  </a:moveTo>
                  <a:lnTo>
                    <a:pt x="971994" y="945946"/>
                  </a:lnTo>
                  <a:lnTo>
                    <a:pt x="971994" y="948486"/>
                  </a:lnTo>
                  <a:lnTo>
                    <a:pt x="969670" y="954836"/>
                  </a:lnTo>
                  <a:lnTo>
                    <a:pt x="968514" y="956106"/>
                  </a:lnTo>
                  <a:lnTo>
                    <a:pt x="965377" y="959916"/>
                  </a:lnTo>
                  <a:lnTo>
                    <a:pt x="969670" y="959916"/>
                  </a:lnTo>
                  <a:lnTo>
                    <a:pt x="973150" y="949756"/>
                  </a:lnTo>
                  <a:close/>
                </a:path>
                <a:path w="2553970" h="1023619">
                  <a:moveTo>
                    <a:pt x="995235" y="359257"/>
                  </a:moveTo>
                  <a:lnTo>
                    <a:pt x="994067" y="359841"/>
                  </a:lnTo>
                  <a:lnTo>
                    <a:pt x="993495" y="360413"/>
                  </a:lnTo>
                  <a:lnTo>
                    <a:pt x="994651" y="359841"/>
                  </a:lnTo>
                  <a:lnTo>
                    <a:pt x="995235" y="359257"/>
                  </a:lnTo>
                  <a:close/>
                </a:path>
                <a:path w="2553970" h="1023619">
                  <a:moveTo>
                    <a:pt x="1008138" y="364299"/>
                  </a:moveTo>
                  <a:lnTo>
                    <a:pt x="1007414" y="364299"/>
                  </a:lnTo>
                  <a:lnTo>
                    <a:pt x="1006830" y="365569"/>
                  </a:lnTo>
                  <a:lnTo>
                    <a:pt x="1008138" y="364299"/>
                  </a:lnTo>
                  <a:close/>
                </a:path>
                <a:path w="2553970" h="1023619">
                  <a:moveTo>
                    <a:pt x="1008926" y="363537"/>
                  </a:moveTo>
                  <a:lnTo>
                    <a:pt x="1008138" y="364299"/>
                  </a:lnTo>
                  <a:lnTo>
                    <a:pt x="1008570" y="364299"/>
                  </a:lnTo>
                  <a:lnTo>
                    <a:pt x="1008926" y="363537"/>
                  </a:lnTo>
                  <a:close/>
                </a:path>
                <a:path w="2553970" h="1023619">
                  <a:moveTo>
                    <a:pt x="1012037" y="979309"/>
                  </a:moveTo>
                  <a:lnTo>
                    <a:pt x="1011720" y="979576"/>
                  </a:lnTo>
                  <a:lnTo>
                    <a:pt x="1011059" y="980732"/>
                  </a:lnTo>
                  <a:lnTo>
                    <a:pt x="1011758" y="982891"/>
                  </a:lnTo>
                  <a:lnTo>
                    <a:pt x="1012037" y="979309"/>
                  </a:lnTo>
                  <a:close/>
                </a:path>
                <a:path w="2553970" h="1023619">
                  <a:moveTo>
                    <a:pt x="1013802" y="989126"/>
                  </a:moveTo>
                  <a:lnTo>
                    <a:pt x="1011758" y="982891"/>
                  </a:lnTo>
                  <a:lnTo>
                    <a:pt x="1011478" y="986586"/>
                  </a:lnTo>
                  <a:lnTo>
                    <a:pt x="1006830" y="991666"/>
                  </a:lnTo>
                  <a:lnTo>
                    <a:pt x="1009738" y="996746"/>
                  </a:lnTo>
                  <a:lnTo>
                    <a:pt x="1013802" y="989126"/>
                  </a:lnTo>
                  <a:close/>
                </a:path>
                <a:path w="2553970" h="1023619">
                  <a:moveTo>
                    <a:pt x="1017917" y="989888"/>
                  </a:moveTo>
                  <a:lnTo>
                    <a:pt x="1014958" y="994206"/>
                  </a:lnTo>
                  <a:lnTo>
                    <a:pt x="1016698" y="992936"/>
                  </a:lnTo>
                  <a:lnTo>
                    <a:pt x="1017866" y="990396"/>
                  </a:lnTo>
                  <a:lnTo>
                    <a:pt x="1017917" y="989888"/>
                  </a:lnTo>
                  <a:close/>
                </a:path>
                <a:path w="2553970" h="1023619">
                  <a:moveTo>
                    <a:pt x="1023505" y="989888"/>
                  </a:moveTo>
                  <a:lnTo>
                    <a:pt x="1019263" y="989888"/>
                  </a:lnTo>
                  <a:lnTo>
                    <a:pt x="1022515" y="992936"/>
                  </a:lnTo>
                  <a:lnTo>
                    <a:pt x="1023505" y="989888"/>
                  </a:lnTo>
                  <a:close/>
                </a:path>
                <a:path w="2553970" h="1023619">
                  <a:moveTo>
                    <a:pt x="1071867" y="538276"/>
                  </a:moveTo>
                  <a:lnTo>
                    <a:pt x="1065403" y="538276"/>
                  </a:lnTo>
                  <a:lnTo>
                    <a:pt x="1061554" y="535736"/>
                  </a:lnTo>
                  <a:lnTo>
                    <a:pt x="1058849" y="533209"/>
                  </a:lnTo>
                  <a:lnTo>
                    <a:pt x="1057490" y="531939"/>
                  </a:lnTo>
                  <a:lnTo>
                    <a:pt x="1053287" y="531939"/>
                  </a:lnTo>
                  <a:lnTo>
                    <a:pt x="1058697" y="529399"/>
                  </a:lnTo>
                  <a:lnTo>
                    <a:pt x="1061415" y="528129"/>
                  </a:lnTo>
                  <a:lnTo>
                    <a:pt x="1052118" y="529399"/>
                  </a:lnTo>
                  <a:lnTo>
                    <a:pt x="1053858" y="526859"/>
                  </a:lnTo>
                  <a:lnTo>
                    <a:pt x="1055027" y="525589"/>
                  </a:lnTo>
                  <a:lnTo>
                    <a:pt x="1060246" y="523049"/>
                  </a:lnTo>
                  <a:lnTo>
                    <a:pt x="1057287" y="521779"/>
                  </a:lnTo>
                  <a:lnTo>
                    <a:pt x="1052626" y="524319"/>
                  </a:lnTo>
                  <a:lnTo>
                    <a:pt x="1048740" y="525589"/>
                  </a:lnTo>
                  <a:lnTo>
                    <a:pt x="1048054" y="521779"/>
                  </a:lnTo>
                  <a:lnTo>
                    <a:pt x="1049223" y="521779"/>
                  </a:lnTo>
                  <a:lnTo>
                    <a:pt x="1050378" y="520509"/>
                  </a:lnTo>
                  <a:lnTo>
                    <a:pt x="1052118" y="521779"/>
                  </a:lnTo>
                  <a:lnTo>
                    <a:pt x="1049807" y="515429"/>
                  </a:lnTo>
                  <a:lnTo>
                    <a:pt x="1045375" y="510349"/>
                  </a:lnTo>
                  <a:lnTo>
                    <a:pt x="1041260" y="505269"/>
                  </a:lnTo>
                  <a:lnTo>
                    <a:pt x="1039926" y="500189"/>
                  </a:lnTo>
                  <a:lnTo>
                    <a:pt x="1045972" y="496379"/>
                  </a:lnTo>
                  <a:lnTo>
                    <a:pt x="1048639" y="497649"/>
                  </a:lnTo>
                  <a:lnTo>
                    <a:pt x="1050874" y="498919"/>
                  </a:lnTo>
                  <a:lnTo>
                    <a:pt x="1055611" y="496379"/>
                  </a:lnTo>
                  <a:lnTo>
                    <a:pt x="1052118" y="492569"/>
                  </a:lnTo>
                  <a:lnTo>
                    <a:pt x="1045730" y="488759"/>
                  </a:lnTo>
                  <a:lnTo>
                    <a:pt x="1034122" y="481139"/>
                  </a:lnTo>
                  <a:lnTo>
                    <a:pt x="1032967" y="479869"/>
                  </a:lnTo>
                  <a:lnTo>
                    <a:pt x="1029474" y="476059"/>
                  </a:lnTo>
                  <a:lnTo>
                    <a:pt x="1028903" y="469709"/>
                  </a:lnTo>
                  <a:lnTo>
                    <a:pt x="1028319" y="472249"/>
                  </a:lnTo>
                  <a:lnTo>
                    <a:pt x="1020965" y="473519"/>
                  </a:lnTo>
                  <a:lnTo>
                    <a:pt x="1022654" y="468439"/>
                  </a:lnTo>
                  <a:lnTo>
                    <a:pt x="1025067" y="464629"/>
                  </a:lnTo>
                  <a:lnTo>
                    <a:pt x="1025867" y="463359"/>
                  </a:lnTo>
                  <a:lnTo>
                    <a:pt x="1023086" y="459549"/>
                  </a:lnTo>
                  <a:lnTo>
                    <a:pt x="1024826" y="459549"/>
                  </a:lnTo>
                  <a:lnTo>
                    <a:pt x="1034122" y="457009"/>
                  </a:lnTo>
                  <a:lnTo>
                    <a:pt x="1031798" y="457009"/>
                  </a:lnTo>
                  <a:lnTo>
                    <a:pt x="1030909" y="454469"/>
                  </a:lnTo>
                  <a:lnTo>
                    <a:pt x="1030008" y="451929"/>
                  </a:lnTo>
                  <a:lnTo>
                    <a:pt x="1027671" y="449389"/>
                  </a:lnTo>
                  <a:lnTo>
                    <a:pt x="1025334" y="446849"/>
                  </a:lnTo>
                  <a:lnTo>
                    <a:pt x="1018819" y="441769"/>
                  </a:lnTo>
                  <a:lnTo>
                    <a:pt x="1011478" y="435419"/>
                  </a:lnTo>
                  <a:lnTo>
                    <a:pt x="1016698" y="434149"/>
                  </a:lnTo>
                  <a:lnTo>
                    <a:pt x="1019606" y="429069"/>
                  </a:lnTo>
                  <a:lnTo>
                    <a:pt x="1014958" y="422719"/>
                  </a:lnTo>
                  <a:lnTo>
                    <a:pt x="1015428" y="417639"/>
                  </a:lnTo>
                  <a:lnTo>
                    <a:pt x="1015542" y="416369"/>
                  </a:lnTo>
                  <a:lnTo>
                    <a:pt x="1010310" y="417639"/>
                  </a:lnTo>
                  <a:lnTo>
                    <a:pt x="1010310" y="413829"/>
                  </a:lnTo>
                  <a:lnTo>
                    <a:pt x="1003350" y="417639"/>
                  </a:lnTo>
                  <a:lnTo>
                    <a:pt x="1006030" y="413829"/>
                  </a:lnTo>
                  <a:lnTo>
                    <a:pt x="1008722" y="410019"/>
                  </a:lnTo>
                  <a:lnTo>
                    <a:pt x="1008837" y="408749"/>
                  </a:lnTo>
                  <a:lnTo>
                    <a:pt x="930910" y="408749"/>
                  </a:lnTo>
                  <a:lnTo>
                    <a:pt x="930910" y="451929"/>
                  </a:lnTo>
                  <a:lnTo>
                    <a:pt x="930478" y="454469"/>
                  </a:lnTo>
                  <a:lnTo>
                    <a:pt x="927862" y="451929"/>
                  </a:lnTo>
                  <a:lnTo>
                    <a:pt x="929830" y="449389"/>
                  </a:lnTo>
                  <a:lnTo>
                    <a:pt x="930910" y="451929"/>
                  </a:lnTo>
                  <a:lnTo>
                    <a:pt x="930910" y="408749"/>
                  </a:lnTo>
                  <a:lnTo>
                    <a:pt x="779221" y="408749"/>
                  </a:lnTo>
                  <a:lnTo>
                    <a:pt x="773988" y="411289"/>
                  </a:lnTo>
                  <a:lnTo>
                    <a:pt x="767613" y="411289"/>
                  </a:lnTo>
                  <a:lnTo>
                    <a:pt x="762965" y="413829"/>
                  </a:lnTo>
                  <a:lnTo>
                    <a:pt x="764120" y="415099"/>
                  </a:lnTo>
                  <a:lnTo>
                    <a:pt x="768769" y="416369"/>
                  </a:lnTo>
                  <a:lnTo>
                    <a:pt x="765860" y="416369"/>
                  </a:lnTo>
                  <a:lnTo>
                    <a:pt x="762965" y="417639"/>
                  </a:lnTo>
                  <a:lnTo>
                    <a:pt x="759472" y="420179"/>
                  </a:lnTo>
                  <a:lnTo>
                    <a:pt x="760641" y="420179"/>
                  </a:lnTo>
                  <a:lnTo>
                    <a:pt x="770902" y="416966"/>
                  </a:lnTo>
                  <a:lnTo>
                    <a:pt x="769353" y="416369"/>
                  </a:lnTo>
                  <a:lnTo>
                    <a:pt x="777328" y="414782"/>
                  </a:lnTo>
                  <a:lnTo>
                    <a:pt x="780376" y="413829"/>
                  </a:lnTo>
                  <a:lnTo>
                    <a:pt x="782129" y="413829"/>
                  </a:lnTo>
                  <a:lnTo>
                    <a:pt x="783869" y="413829"/>
                  </a:lnTo>
                  <a:lnTo>
                    <a:pt x="784440" y="415099"/>
                  </a:lnTo>
                  <a:lnTo>
                    <a:pt x="784440" y="416369"/>
                  </a:lnTo>
                  <a:lnTo>
                    <a:pt x="782891" y="416369"/>
                  </a:lnTo>
                  <a:lnTo>
                    <a:pt x="784440" y="421449"/>
                  </a:lnTo>
                  <a:lnTo>
                    <a:pt x="786193" y="427799"/>
                  </a:lnTo>
                  <a:lnTo>
                    <a:pt x="788504" y="435419"/>
                  </a:lnTo>
                  <a:lnTo>
                    <a:pt x="776439" y="439229"/>
                  </a:lnTo>
                  <a:lnTo>
                    <a:pt x="765060" y="441769"/>
                  </a:lnTo>
                  <a:lnTo>
                    <a:pt x="755116" y="446849"/>
                  </a:lnTo>
                  <a:lnTo>
                    <a:pt x="747280" y="453199"/>
                  </a:lnTo>
                  <a:lnTo>
                    <a:pt x="758901" y="454469"/>
                  </a:lnTo>
                  <a:lnTo>
                    <a:pt x="753668" y="460819"/>
                  </a:lnTo>
                  <a:lnTo>
                    <a:pt x="757161" y="460819"/>
                  </a:lnTo>
                  <a:lnTo>
                    <a:pt x="753097" y="463359"/>
                  </a:lnTo>
                  <a:lnTo>
                    <a:pt x="750189" y="464629"/>
                  </a:lnTo>
                  <a:lnTo>
                    <a:pt x="749020" y="465899"/>
                  </a:lnTo>
                  <a:lnTo>
                    <a:pt x="763155" y="465899"/>
                  </a:lnTo>
                  <a:lnTo>
                    <a:pt x="764120" y="464629"/>
                  </a:lnTo>
                  <a:lnTo>
                    <a:pt x="769924" y="467169"/>
                  </a:lnTo>
                  <a:lnTo>
                    <a:pt x="762965" y="472249"/>
                  </a:lnTo>
                  <a:lnTo>
                    <a:pt x="756577" y="473519"/>
                  </a:lnTo>
                  <a:lnTo>
                    <a:pt x="764120" y="473519"/>
                  </a:lnTo>
                  <a:lnTo>
                    <a:pt x="760056" y="476059"/>
                  </a:lnTo>
                  <a:lnTo>
                    <a:pt x="760641" y="476059"/>
                  </a:lnTo>
                  <a:lnTo>
                    <a:pt x="758901" y="481139"/>
                  </a:lnTo>
                  <a:lnTo>
                    <a:pt x="768184" y="479869"/>
                  </a:lnTo>
                  <a:lnTo>
                    <a:pt x="765086" y="483679"/>
                  </a:lnTo>
                  <a:lnTo>
                    <a:pt x="765568" y="486219"/>
                  </a:lnTo>
                  <a:lnTo>
                    <a:pt x="764755" y="488759"/>
                  </a:lnTo>
                  <a:lnTo>
                    <a:pt x="757732" y="492569"/>
                  </a:lnTo>
                  <a:lnTo>
                    <a:pt x="771677" y="492569"/>
                  </a:lnTo>
                  <a:lnTo>
                    <a:pt x="772833" y="493839"/>
                  </a:lnTo>
                  <a:lnTo>
                    <a:pt x="764209" y="497649"/>
                  </a:lnTo>
                  <a:lnTo>
                    <a:pt x="763536" y="500189"/>
                  </a:lnTo>
                  <a:lnTo>
                    <a:pt x="762876" y="505269"/>
                  </a:lnTo>
                  <a:lnTo>
                    <a:pt x="754253" y="509079"/>
                  </a:lnTo>
                  <a:lnTo>
                    <a:pt x="763828" y="509079"/>
                  </a:lnTo>
                  <a:lnTo>
                    <a:pt x="768184" y="512889"/>
                  </a:lnTo>
                  <a:lnTo>
                    <a:pt x="771232" y="516699"/>
                  </a:lnTo>
                  <a:lnTo>
                    <a:pt x="776897" y="519239"/>
                  </a:lnTo>
                  <a:lnTo>
                    <a:pt x="775741" y="519239"/>
                  </a:lnTo>
                  <a:lnTo>
                    <a:pt x="773417" y="520509"/>
                  </a:lnTo>
                  <a:lnTo>
                    <a:pt x="773417" y="519239"/>
                  </a:lnTo>
                  <a:lnTo>
                    <a:pt x="772833" y="523049"/>
                  </a:lnTo>
                  <a:lnTo>
                    <a:pt x="768769" y="525589"/>
                  </a:lnTo>
                  <a:lnTo>
                    <a:pt x="766445" y="528129"/>
                  </a:lnTo>
                  <a:lnTo>
                    <a:pt x="775385" y="525589"/>
                  </a:lnTo>
                  <a:lnTo>
                    <a:pt x="794893" y="525589"/>
                  </a:lnTo>
                  <a:lnTo>
                    <a:pt x="787171" y="530669"/>
                  </a:lnTo>
                  <a:lnTo>
                    <a:pt x="773912" y="533209"/>
                  </a:lnTo>
                  <a:lnTo>
                    <a:pt x="765860" y="535736"/>
                  </a:lnTo>
                  <a:lnTo>
                    <a:pt x="772756" y="534466"/>
                  </a:lnTo>
                  <a:lnTo>
                    <a:pt x="782599" y="534466"/>
                  </a:lnTo>
                  <a:lnTo>
                    <a:pt x="788504" y="533209"/>
                  </a:lnTo>
                  <a:lnTo>
                    <a:pt x="784948" y="535736"/>
                  </a:lnTo>
                  <a:lnTo>
                    <a:pt x="783069" y="538276"/>
                  </a:lnTo>
                  <a:lnTo>
                    <a:pt x="780427" y="539546"/>
                  </a:lnTo>
                  <a:lnTo>
                    <a:pt x="774573" y="542086"/>
                  </a:lnTo>
                  <a:lnTo>
                    <a:pt x="782739" y="539546"/>
                  </a:lnTo>
                  <a:lnTo>
                    <a:pt x="784593" y="540816"/>
                  </a:lnTo>
                  <a:lnTo>
                    <a:pt x="785355" y="542086"/>
                  </a:lnTo>
                  <a:lnTo>
                    <a:pt x="790257" y="542086"/>
                  </a:lnTo>
                  <a:lnTo>
                    <a:pt x="783285" y="549706"/>
                  </a:lnTo>
                  <a:lnTo>
                    <a:pt x="774573" y="549706"/>
                  </a:lnTo>
                  <a:lnTo>
                    <a:pt x="781545" y="552246"/>
                  </a:lnTo>
                  <a:lnTo>
                    <a:pt x="780923" y="552843"/>
                  </a:lnTo>
                  <a:lnTo>
                    <a:pt x="784047" y="550976"/>
                  </a:lnTo>
                  <a:lnTo>
                    <a:pt x="790257" y="548436"/>
                  </a:lnTo>
                  <a:lnTo>
                    <a:pt x="791337" y="550976"/>
                  </a:lnTo>
                  <a:lnTo>
                    <a:pt x="787641" y="553516"/>
                  </a:lnTo>
                  <a:lnTo>
                    <a:pt x="781761" y="557326"/>
                  </a:lnTo>
                  <a:lnTo>
                    <a:pt x="776312" y="559866"/>
                  </a:lnTo>
                  <a:lnTo>
                    <a:pt x="793737" y="559866"/>
                  </a:lnTo>
                  <a:lnTo>
                    <a:pt x="1059091" y="559866"/>
                  </a:lnTo>
                  <a:lnTo>
                    <a:pt x="1064895" y="552246"/>
                  </a:lnTo>
                  <a:lnTo>
                    <a:pt x="1054442" y="552246"/>
                  </a:lnTo>
                  <a:lnTo>
                    <a:pt x="1055319" y="548436"/>
                  </a:lnTo>
                  <a:lnTo>
                    <a:pt x="1055611" y="547166"/>
                  </a:lnTo>
                  <a:lnTo>
                    <a:pt x="1059091" y="544626"/>
                  </a:lnTo>
                  <a:lnTo>
                    <a:pt x="1069543" y="540816"/>
                  </a:lnTo>
                  <a:lnTo>
                    <a:pt x="1070698" y="539546"/>
                  </a:lnTo>
                  <a:lnTo>
                    <a:pt x="1071867" y="538276"/>
                  </a:lnTo>
                  <a:close/>
                </a:path>
                <a:path w="2553970" h="1023619">
                  <a:moveTo>
                    <a:pt x="1078433" y="1004506"/>
                  </a:moveTo>
                  <a:lnTo>
                    <a:pt x="1077671" y="1004366"/>
                  </a:lnTo>
                  <a:lnTo>
                    <a:pt x="1075931" y="1015796"/>
                  </a:lnTo>
                  <a:lnTo>
                    <a:pt x="1077315" y="1008176"/>
                  </a:lnTo>
                  <a:lnTo>
                    <a:pt x="1078433" y="1004506"/>
                  </a:lnTo>
                  <a:close/>
                </a:path>
                <a:path w="2553970" h="1023619">
                  <a:moveTo>
                    <a:pt x="1097991" y="497649"/>
                  </a:moveTo>
                  <a:lnTo>
                    <a:pt x="1095095" y="501459"/>
                  </a:lnTo>
                  <a:lnTo>
                    <a:pt x="1092771" y="501459"/>
                  </a:lnTo>
                  <a:lnTo>
                    <a:pt x="1093343" y="509079"/>
                  </a:lnTo>
                  <a:lnTo>
                    <a:pt x="1097991" y="497649"/>
                  </a:lnTo>
                  <a:close/>
                </a:path>
                <a:path w="2553970" h="1023619">
                  <a:moveTo>
                    <a:pt x="1100899" y="1023416"/>
                  </a:moveTo>
                  <a:lnTo>
                    <a:pt x="1100366" y="1016444"/>
                  </a:lnTo>
                  <a:lnTo>
                    <a:pt x="1095667" y="1022146"/>
                  </a:lnTo>
                  <a:lnTo>
                    <a:pt x="1100899" y="1023416"/>
                  </a:lnTo>
                  <a:close/>
                </a:path>
                <a:path w="2553970" h="1023619">
                  <a:moveTo>
                    <a:pt x="1100899" y="1015796"/>
                  </a:moveTo>
                  <a:lnTo>
                    <a:pt x="1100150" y="1013625"/>
                  </a:lnTo>
                  <a:lnTo>
                    <a:pt x="1100366" y="1016444"/>
                  </a:lnTo>
                  <a:lnTo>
                    <a:pt x="1100899" y="1015796"/>
                  </a:lnTo>
                  <a:close/>
                </a:path>
                <a:path w="2553970" h="1023619">
                  <a:moveTo>
                    <a:pt x="1138059" y="611936"/>
                  </a:moveTo>
                  <a:lnTo>
                    <a:pt x="1136319" y="611936"/>
                  </a:lnTo>
                  <a:lnTo>
                    <a:pt x="1132255" y="613206"/>
                  </a:lnTo>
                  <a:lnTo>
                    <a:pt x="1128191" y="615746"/>
                  </a:lnTo>
                  <a:lnTo>
                    <a:pt x="1128191" y="614476"/>
                  </a:lnTo>
                  <a:lnTo>
                    <a:pt x="1128763" y="613206"/>
                  </a:lnTo>
                  <a:lnTo>
                    <a:pt x="1129931" y="610666"/>
                  </a:lnTo>
                  <a:lnTo>
                    <a:pt x="1135735" y="609396"/>
                  </a:lnTo>
                  <a:lnTo>
                    <a:pt x="1127607" y="606856"/>
                  </a:lnTo>
                  <a:lnTo>
                    <a:pt x="1122959" y="613206"/>
                  </a:lnTo>
                  <a:lnTo>
                    <a:pt x="1118895" y="608126"/>
                  </a:lnTo>
                  <a:lnTo>
                    <a:pt x="1120343" y="606856"/>
                  </a:lnTo>
                  <a:lnTo>
                    <a:pt x="1121803" y="605586"/>
                  </a:lnTo>
                  <a:lnTo>
                    <a:pt x="1124127" y="605586"/>
                  </a:lnTo>
                  <a:lnTo>
                    <a:pt x="1127607" y="603046"/>
                  </a:lnTo>
                  <a:lnTo>
                    <a:pt x="1120063" y="605586"/>
                  </a:lnTo>
                  <a:lnTo>
                    <a:pt x="1111935" y="606856"/>
                  </a:lnTo>
                  <a:lnTo>
                    <a:pt x="1110767" y="600506"/>
                  </a:lnTo>
                  <a:lnTo>
                    <a:pt x="1112507" y="599236"/>
                  </a:lnTo>
                  <a:lnTo>
                    <a:pt x="1114247" y="596696"/>
                  </a:lnTo>
                  <a:lnTo>
                    <a:pt x="1111935" y="594156"/>
                  </a:lnTo>
                  <a:lnTo>
                    <a:pt x="1105547" y="594156"/>
                  </a:lnTo>
                  <a:lnTo>
                    <a:pt x="1100315" y="592886"/>
                  </a:lnTo>
                  <a:lnTo>
                    <a:pt x="1097407" y="591616"/>
                  </a:lnTo>
                  <a:lnTo>
                    <a:pt x="1094511" y="590346"/>
                  </a:lnTo>
                  <a:lnTo>
                    <a:pt x="1089279" y="589076"/>
                  </a:lnTo>
                  <a:lnTo>
                    <a:pt x="1089279" y="585266"/>
                  </a:lnTo>
                  <a:lnTo>
                    <a:pt x="1089279" y="582726"/>
                  </a:lnTo>
                  <a:lnTo>
                    <a:pt x="1089279" y="581456"/>
                  </a:lnTo>
                  <a:lnTo>
                    <a:pt x="1096200" y="577646"/>
                  </a:lnTo>
                  <a:lnTo>
                    <a:pt x="1097559" y="575106"/>
                  </a:lnTo>
                  <a:lnTo>
                    <a:pt x="1098270" y="572566"/>
                  </a:lnTo>
                  <a:lnTo>
                    <a:pt x="1100747" y="570026"/>
                  </a:lnTo>
                  <a:lnTo>
                    <a:pt x="1103223" y="567486"/>
                  </a:lnTo>
                  <a:lnTo>
                    <a:pt x="1096251" y="564946"/>
                  </a:lnTo>
                  <a:lnTo>
                    <a:pt x="1091603" y="570026"/>
                  </a:lnTo>
                  <a:lnTo>
                    <a:pt x="1089672" y="567486"/>
                  </a:lnTo>
                  <a:lnTo>
                    <a:pt x="1088707" y="566216"/>
                  </a:lnTo>
                  <a:lnTo>
                    <a:pt x="1077671" y="567486"/>
                  </a:lnTo>
                  <a:lnTo>
                    <a:pt x="1079068" y="562406"/>
                  </a:lnTo>
                  <a:lnTo>
                    <a:pt x="1079411" y="561136"/>
                  </a:lnTo>
                  <a:lnTo>
                    <a:pt x="1086383" y="561136"/>
                  </a:lnTo>
                  <a:lnTo>
                    <a:pt x="1078826" y="554786"/>
                  </a:lnTo>
                  <a:lnTo>
                    <a:pt x="1077087" y="562406"/>
                  </a:lnTo>
                  <a:lnTo>
                    <a:pt x="1067803" y="561136"/>
                  </a:lnTo>
                  <a:lnTo>
                    <a:pt x="1061999" y="572566"/>
                  </a:lnTo>
                  <a:lnTo>
                    <a:pt x="1061999" y="570026"/>
                  </a:lnTo>
                  <a:lnTo>
                    <a:pt x="1061999" y="564946"/>
                  </a:lnTo>
                  <a:lnTo>
                    <a:pt x="1061999" y="563676"/>
                  </a:lnTo>
                  <a:lnTo>
                    <a:pt x="1063739" y="564946"/>
                  </a:lnTo>
                  <a:lnTo>
                    <a:pt x="1060246" y="561136"/>
                  </a:lnTo>
                  <a:lnTo>
                    <a:pt x="794321" y="561136"/>
                  </a:lnTo>
                  <a:lnTo>
                    <a:pt x="792568" y="562406"/>
                  </a:lnTo>
                  <a:lnTo>
                    <a:pt x="791997" y="563676"/>
                  </a:lnTo>
                  <a:lnTo>
                    <a:pt x="789089" y="563676"/>
                  </a:lnTo>
                  <a:lnTo>
                    <a:pt x="795032" y="564946"/>
                  </a:lnTo>
                  <a:lnTo>
                    <a:pt x="797877" y="568756"/>
                  </a:lnTo>
                  <a:lnTo>
                    <a:pt x="801255" y="571296"/>
                  </a:lnTo>
                  <a:lnTo>
                    <a:pt x="808062" y="572439"/>
                  </a:lnTo>
                  <a:lnTo>
                    <a:pt x="811733" y="570026"/>
                  </a:lnTo>
                  <a:lnTo>
                    <a:pt x="818121" y="567486"/>
                  </a:lnTo>
                  <a:lnTo>
                    <a:pt x="822769" y="564946"/>
                  </a:lnTo>
                  <a:lnTo>
                    <a:pt x="823925" y="567486"/>
                  </a:lnTo>
                  <a:lnTo>
                    <a:pt x="832053" y="564946"/>
                  </a:lnTo>
                  <a:lnTo>
                    <a:pt x="824509" y="570026"/>
                  </a:lnTo>
                  <a:lnTo>
                    <a:pt x="823925" y="568756"/>
                  </a:lnTo>
                  <a:lnTo>
                    <a:pt x="818121" y="571296"/>
                  </a:lnTo>
                  <a:lnTo>
                    <a:pt x="822769" y="571296"/>
                  </a:lnTo>
                  <a:lnTo>
                    <a:pt x="817156" y="573836"/>
                  </a:lnTo>
                  <a:lnTo>
                    <a:pt x="813130" y="573836"/>
                  </a:lnTo>
                  <a:lnTo>
                    <a:pt x="808837" y="575106"/>
                  </a:lnTo>
                  <a:lnTo>
                    <a:pt x="814641" y="576376"/>
                  </a:lnTo>
                  <a:lnTo>
                    <a:pt x="826249" y="576376"/>
                  </a:lnTo>
                  <a:lnTo>
                    <a:pt x="824509" y="581456"/>
                  </a:lnTo>
                  <a:lnTo>
                    <a:pt x="818553" y="582726"/>
                  </a:lnTo>
                  <a:lnTo>
                    <a:pt x="815581" y="581456"/>
                  </a:lnTo>
                  <a:lnTo>
                    <a:pt x="813155" y="581456"/>
                  </a:lnTo>
                  <a:lnTo>
                    <a:pt x="808837" y="585266"/>
                  </a:lnTo>
                  <a:lnTo>
                    <a:pt x="811161" y="577646"/>
                  </a:lnTo>
                  <a:lnTo>
                    <a:pt x="804011" y="582726"/>
                  </a:lnTo>
                  <a:lnTo>
                    <a:pt x="801281" y="582726"/>
                  </a:lnTo>
                  <a:lnTo>
                    <a:pt x="793153" y="587806"/>
                  </a:lnTo>
                  <a:lnTo>
                    <a:pt x="793153" y="595426"/>
                  </a:lnTo>
                  <a:lnTo>
                    <a:pt x="802449" y="591616"/>
                  </a:lnTo>
                  <a:lnTo>
                    <a:pt x="802449" y="599236"/>
                  </a:lnTo>
                  <a:lnTo>
                    <a:pt x="809409" y="597966"/>
                  </a:lnTo>
                  <a:lnTo>
                    <a:pt x="811733" y="594156"/>
                  </a:lnTo>
                  <a:lnTo>
                    <a:pt x="818705" y="592886"/>
                  </a:lnTo>
                  <a:lnTo>
                    <a:pt x="821626" y="596696"/>
                  </a:lnTo>
                  <a:lnTo>
                    <a:pt x="814209" y="604316"/>
                  </a:lnTo>
                  <a:lnTo>
                    <a:pt x="807516" y="610603"/>
                  </a:lnTo>
                  <a:lnTo>
                    <a:pt x="807605" y="610755"/>
                  </a:lnTo>
                  <a:lnTo>
                    <a:pt x="812317" y="613206"/>
                  </a:lnTo>
                  <a:lnTo>
                    <a:pt x="819543" y="610666"/>
                  </a:lnTo>
                  <a:lnTo>
                    <a:pt x="826541" y="608126"/>
                  </a:lnTo>
                  <a:lnTo>
                    <a:pt x="830935" y="608126"/>
                  </a:lnTo>
                  <a:lnTo>
                    <a:pt x="830313" y="611936"/>
                  </a:lnTo>
                  <a:lnTo>
                    <a:pt x="816965" y="617016"/>
                  </a:lnTo>
                  <a:lnTo>
                    <a:pt x="827125" y="617016"/>
                  </a:lnTo>
                  <a:lnTo>
                    <a:pt x="832154" y="617016"/>
                  </a:lnTo>
                  <a:lnTo>
                    <a:pt x="1131557" y="617016"/>
                  </a:lnTo>
                  <a:lnTo>
                    <a:pt x="1133182" y="615746"/>
                  </a:lnTo>
                  <a:lnTo>
                    <a:pt x="1138059" y="611936"/>
                  </a:lnTo>
                  <a:close/>
                </a:path>
                <a:path w="2553970" h="1023619">
                  <a:moveTo>
                    <a:pt x="1147927" y="625906"/>
                  </a:moveTo>
                  <a:lnTo>
                    <a:pt x="1146187" y="624636"/>
                  </a:lnTo>
                  <a:lnTo>
                    <a:pt x="1146771" y="620826"/>
                  </a:lnTo>
                  <a:lnTo>
                    <a:pt x="1140968" y="625906"/>
                  </a:lnTo>
                  <a:lnTo>
                    <a:pt x="1143863" y="625906"/>
                  </a:lnTo>
                  <a:lnTo>
                    <a:pt x="1147927" y="625906"/>
                  </a:lnTo>
                  <a:close/>
                </a:path>
                <a:path w="2553970" h="1023619">
                  <a:moveTo>
                    <a:pt x="1206576" y="40449"/>
                  </a:moveTo>
                  <a:lnTo>
                    <a:pt x="1203934" y="41122"/>
                  </a:lnTo>
                  <a:lnTo>
                    <a:pt x="1205357" y="41440"/>
                  </a:lnTo>
                  <a:lnTo>
                    <a:pt x="1206576" y="40449"/>
                  </a:lnTo>
                  <a:close/>
                </a:path>
                <a:path w="2553970" h="1023619">
                  <a:moveTo>
                    <a:pt x="1210056" y="42989"/>
                  </a:moveTo>
                  <a:lnTo>
                    <a:pt x="1206614" y="41719"/>
                  </a:lnTo>
                  <a:lnTo>
                    <a:pt x="1205357" y="41440"/>
                  </a:lnTo>
                  <a:lnTo>
                    <a:pt x="1201928" y="44259"/>
                  </a:lnTo>
                  <a:lnTo>
                    <a:pt x="1210056" y="42989"/>
                  </a:lnTo>
                  <a:close/>
                </a:path>
                <a:path w="2553970" h="1023619">
                  <a:moveTo>
                    <a:pt x="1255928" y="1019606"/>
                  </a:moveTo>
                  <a:lnTo>
                    <a:pt x="1251864" y="1008176"/>
                  </a:lnTo>
                  <a:lnTo>
                    <a:pt x="1252448" y="1013256"/>
                  </a:lnTo>
                  <a:lnTo>
                    <a:pt x="1251864" y="1014526"/>
                  </a:lnTo>
                  <a:lnTo>
                    <a:pt x="1255928" y="1019606"/>
                  </a:lnTo>
                  <a:close/>
                </a:path>
                <a:path w="2553970" h="1023619">
                  <a:moveTo>
                    <a:pt x="1256499" y="154381"/>
                  </a:moveTo>
                  <a:lnTo>
                    <a:pt x="1247787" y="156121"/>
                  </a:lnTo>
                  <a:lnTo>
                    <a:pt x="1251280" y="158445"/>
                  </a:lnTo>
                  <a:lnTo>
                    <a:pt x="1256499" y="154381"/>
                  </a:lnTo>
                  <a:close/>
                </a:path>
                <a:path w="2553970" h="1023619">
                  <a:moveTo>
                    <a:pt x="1284376" y="227139"/>
                  </a:moveTo>
                  <a:lnTo>
                    <a:pt x="1283804" y="225869"/>
                  </a:lnTo>
                  <a:lnTo>
                    <a:pt x="1283144" y="226225"/>
                  </a:lnTo>
                  <a:lnTo>
                    <a:pt x="1284376" y="227139"/>
                  </a:lnTo>
                  <a:close/>
                </a:path>
                <a:path w="2553970" h="1023619">
                  <a:moveTo>
                    <a:pt x="1291209" y="683831"/>
                  </a:moveTo>
                  <a:lnTo>
                    <a:pt x="1289481" y="682218"/>
                  </a:lnTo>
                  <a:lnTo>
                    <a:pt x="1289608" y="683056"/>
                  </a:lnTo>
                  <a:lnTo>
                    <a:pt x="1289304" y="685012"/>
                  </a:lnTo>
                  <a:lnTo>
                    <a:pt x="1290256" y="685165"/>
                  </a:lnTo>
                  <a:lnTo>
                    <a:pt x="1291209" y="683831"/>
                  </a:lnTo>
                  <a:close/>
                </a:path>
                <a:path w="2553970" h="1023619">
                  <a:moveTo>
                    <a:pt x="1299476" y="249999"/>
                  </a:moveTo>
                  <a:lnTo>
                    <a:pt x="1298892" y="249999"/>
                  </a:lnTo>
                  <a:lnTo>
                    <a:pt x="1299159" y="250151"/>
                  </a:lnTo>
                  <a:lnTo>
                    <a:pt x="1299476" y="249999"/>
                  </a:lnTo>
                  <a:close/>
                </a:path>
                <a:path w="2553970" h="1023619">
                  <a:moveTo>
                    <a:pt x="1304124" y="244919"/>
                  </a:moveTo>
                  <a:lnTo>
                    <a:pt x="1297152" y="248729"/>
                  </a:lnTo>
                  <a:lnTo>
                    <a:pt x="1299476" y="249999"/>
                  </a:lnTo>
                  <a:lnTo>
                    <a:pt x="1303540" y="249999"/>
                  </a:lnTo>
                  <a:lnTo>
                    <a:pt x="1302385" y="248729"/>
                  </a:lnTo>
                  <a:lnTo>
                    <a:pt x="1304124" y="244919"/>
                  </a:lnTo>
                  <a:close/>
                </a:path>
                <a:path w="2553970" h="1023619">
                  <a:moveTo>
                    <a:pt x="1326769" y="623608"/>
                  </a:moveTo>
                  <a:lnTo>
                    <a:pt x="1323289" y="628446"/>
                  </a:lnTo>
                  <a:lnTo>
                    <a:pt x="1326769" y="627811"/>
                  </a:lnTo>
                  <a:lnTo>
                    <a:pt x="1326769" y="623608"/>
                  </a:lnTo>
                  <a:close/>
                </a:path>
                <a:path w="2553970" h="1023619">
                  <a:moveTo>
                    <a:pt x="1330248" y="627176"/>
                  </a:moveTo>
                  <a:lnTo>
                    <a:pt x="1326769" y="627811"/>
                  </a:lnTo>
                  <a:lnTo>
                    <a:pt x="1326769" y="633526"/>
                  </a:lnTo>
                  <a:lnTo>
                    <a:pt x="1330248" y="627176"/>
                  </a:lnTo>
                  <a:close/>
                </a:path>
                <a:path w="2553970" h="1023619">
                  <a:moveTo>
                    <a:pt x="1406893" y="361759"/>
                  </a:moveTo>
                  <a:lnTo>
                    <a:pt x="1406321" y="363029"/>
                  </a:lnTo>
                  <a:lnTo>
                    <a:pt x="1406271" y="363385"/>
                  </a:lnTo>
                  <a:lnTo>
                    <a:pt x="1406893" y="361759"/>
                  </a:lnTo>
                  <a:close/>
                </a:path>
                <a:path w="2553970" h="1023619">
                  <a:moveTo>
                    <a:pt x="1410728" y="373405"/>
                  </a:moveTo>
                  <a:lnTo>
                    <a:pt x="1409801" y="369379"/>
                  </a:lnTo>
                  <a:lnTo>
                    <a:pt x="1410652" y="373189"/>
                  </a:lnTo>
                  <a:lnTo>
                    <a:pt x="1410728" y="373405"/>
                  </a:lnTo>
                  <a:close/>
                </a:path>
                <a:path w="2553970" h="1023619">
                  <a:moveTo>
                    <a:pt x="1411541" y="12509"/>
                  </a:moveTo>
                  <a:lnTo>
                    <a:pt x="1411338" y="12471"/>
                  </a:lnTo>
                  <a:lnTo>
                    <a:pt x="1408061" y="13779"/>
                  </a:lnTo>
                  <a:lnTo>
                    <a:pt x="1409217" y="13779"/>
                  </a:lnTo>
                  <a:lnTo>
                    <a:pt x="1411541" y="12509"/>
                  </a:lnTo>
                  <a:close/>
                </a:path>
                <a:path w="2553970" h="1023619">
                  <a:moveTo>
                    <a:pt x="1412697" y="368109"/>
                  </a:moveTo>
                  <a:lnTo>
                    <a:pt x="1412125" y="368109"/>
                  </a:lnTo>
                  <a:lnTo>
                    <a:pt x="1412697" y="368922"/>
                  </a:lnTo>
                  <a:lnTo>
                    <a:pt x="1412697" y="368109"/>
                  </a:lnTo>
                  <a:close/>
                </a:path>
                <a:path w="2553970" h="1023619">
                  <a:moveTo>
                    <a:pt x="1412697" y="56959"/>
                  </a:moveTo>
                  <a:lnTo>
                    <a:pt x="1411541" y="59499"/>
                  </a:lnTo>
                  <a:lnTo>
                    <a:pt x="1408506" y="62039"/>
                  </a:lnTo>
                  <a:lnTo>
                    <a:pt x="1412697" y="62039"/>
                  </a:lnTo>
                  <a:lnTo>
                    <a:pt x="1412697" y="56959"/>
                  </a:lnTo>
                  <a:close/>
                </a:path>
                <a:path w="2553970" h="1023619">
                  <a:moveTo>
                    <a:pt x="1431569" y="974521"/>
                  </a:moveTo>
                  <a:lnTo>
                    <a:pt x="1430197" y="970661"/>
                  </a:lnTo>
                  <a:lnTo>
                    <a:pt x="1429537" y="976426"/>
                  </a:lnTo>
                  <a:lnTo>
                    <a:pt x="1431569" y="974521"/>
                  </a:lnTo>
                  <a:close/>
                </a:path>
                <a:path w="2553970" h="1023619">
                  <a:moveTo>
                    <a:pt x="1433601" y="972616"/>
                  </a:moveTo>
                  <a:lnTo>
                    <a:pt x="1431569" y="974521"/>
                  </a:lnTo>
                  <a:lnTo>
                    <a:pt x="1433601" y="980236"/>
                  </a:lnTo>
                  <a:lnTo>
                    <a:pt x="1433601" y="972616"/>
                  </a:lnTo>
                  <a:close/>
                </a:path>
                <a:path w="2553970" h="1023619">
                  <a:moveTo>
                    <a:pt x="1439418" y="279209"/>
                  </a:moveTo>
                  <a:lnTo>
                    <a:pt x="1438440" y="277939"/>
                  </a:lnTo>
                  <a:lnTo>
                    <a:pt x="1431861" y="277939"/>
                  </a:lnTo>
                  <a:lnTo>
                    <a:pt x="1439418" y="279209"/>
                  </a:lnTo>
                  <a:close/>
                </a:path>
                <a:path w="2553970" h="1023619">
                  <a:moveTo>
                    <a:pt x="1442707" y="277939"/>
                  </a:moveTo>
                  <a:lnTo>
                    <a:pt x="1436509" y="275399"/>
                  </a:lnTo>
                  <a:lnTo>
                    <a:pt x="1438440" y="277939"/>
                  </a:lnTo>
                  <a:lnTo>
                    <a:pt x="1442707" y="277939"/>
                  </a:lnTo>
                  <a:close/>
                </a:path>
                <a:path w="2553970" h="1023619">
                  <a:moveTo>
                    <a:pt x="1618005" y="924356"/>
                  </a:moveTo>
                  <a:lnTo>
                    <a:pt x="1617675" y="923721"/>
                  </a:lnTo>
                  <a:lnTo>
                    <a:pt x="1617675" y="924356"/>
                  </a:lnTo>
                  <a:lnTo>
                    <a:pt x="1618005" y="924356"/>
                  </a:lnTo>
                  <a:close/>
                </a:path>
                <a:path w="2553970" h="1023619">
                  <a:moveTo>
                    <a:pt x="1622310" y="928166"/>
                  </a:moveTo>
                  <a:lnTo>
                    <a:pt x="1619999" y="924356"/>
                  </a:lnTo>
                  <a:lnTo>
                    <a:pt x="1618005" y="924356"/>
                  </a:lnTo>
                  <a:lnTo>
                    <a:pt x="1619999" y="928166"/>
                  </a:lnTo>
                  <a:lnTo>
                    <a:pt x="1622310" y="928166"/>
                  </a:lnTo>
                  <a:close/>
                </a:path>
                <a:path w="2553970" h="1023619">
                  <a:moveTo>
                    <a:pt x="1715452" y="613460"/>
                  </a:moveTo>
                  <a:lnTo>
                    <a:pt x="1714055" y="611936"/>
                  </a:lnTo>
                  <a:lnTo>
                    <a:pt x="1713471" y="611936"/>
                  </a:lnTo>
                  <a:lnTo>
                    <a:pt x="1715452" y="613460"/>
                  </a:lnTo>
                  <a:close/>
                </a:path>
                <a:path w="2553970" h="1023619">
                  <a:moveTo>
                    <a:pt x="1721586" y="620433"/>
                  </a:moveTo>
                  <a:lnTo>
                    <a:pt x="1715782" y="618109"/>
                  </a:lnTo>
                  <a:lnTo>
                    <a:pt x="1721002" y="625652"/>
                  </a:lnTo>
                  <a:lnTo>
                    <a:pt x="1721586" y="620433"/>
                  </a:lnTo>
                  <a:close/>
                </a:path>
                <a:path w="2553970" h="1023619">
                  <a:moveTo>
                    <a:pt x="1723351" y="619556"/>
                  </a:moveTo>
                  <a:lnTo>
                    <a:pt x="1715452" y="613460"/>
                  </a:lnTo>
                  <a:lnTo>
                    <a:pt x="1717548" y="615746"/>
                  </a:lnTo>
                  <a:lnTo>
                    <a:pt x="1716963" y="618286"/>
                  </a:lnTo>
                  <a:lnTo>
                    <a:pt x="1723351" y="619556"/>
                  </a:lnTo>
                  <a:close/>
                </a:path>
                <a:path w="2553970" h="1023619">
                  <a:moveTo>
                    <a:pt x="1757591" y="596633"/>
                  </a:moveTo>
                  <a:lnTo>
                    <a:pt x="1757006" y="594309"/>
                  </a:lnTo>
                  <a:lnTo>
                    <a:pt x="1755851" y="592569"/>
                  </a:lnTo>
                  <a:lnTo>
                    <a:pt x="1755851" y="590829"/>
                  </a:lnTo>
                  <a:lnTo>
                    <a:pt x="1754098" y="591413"/>
                  </a:lnTo>
                  <a:lnTo>
                    <a:pt x="1752942" y="592569"/>
                  </a:lnTo>
                  <a:lnTo>
                    <a:pt x="1757591" y="596633"/>
                  </a:lnTo>
                  <a:close/>
                </a:path>
                <a:path w="2553970" h="1023619">
                  <a:moveTo>
                    <a:pt x="1874901" y="757986"/>
                  </a:moveTo>
                  <a:lnTo>
                    <a:pt x="1874316" y="759256"/>
                  </a:lnTo>
                  <a:lnTo>
                    <a:pt x="1874901" y="757986"/>
                  </a:lnTo>
                  <a:close/>
                </a:path>
                <a:path w="2553970" h="1023619">
                  <a:moveTo>
                    <a:pt x="2033993" y="609396"/>
                  </a:moveTo>
                  <a:lnTo>
                    <a:pt x="2033943" y="605586"/>
                  </a:lnTo>
                  <a:lnTo>
                    <a:pt x="2033752" y="605040"/>
                  </a:lnTo>
                  <a:lnTo>
                    <a:pt x="2028761" y="603046"/>
                  </a:lnTo>
                  <a:lnTo>
                    <a:pt x="2033993" y="609396"/>
                  </a:lnTo>
                  <a:close/>
                </a:path>
                <a:path w="2553970" h="1023619">
                  <a:moveTo>
                    <a:pt x="2035149" y="605586"/>
                  </a:moveTo>
                  <a:lnTo>
                    <a:pt x="2033320" y="603745"/>
                  </a:lnTo>
                  <a:lnTo>
                    <a:pt x="2033752" y="605040"/>
                  </a:lnTo>
                  <a:lnTo>
                    <a:pt x="2035149" y="605586"/>
                  </a:lnTo>
                  <a:close/>
                </a:path>
                <a:path w="2553970" h="1023619">
                  <a:moveTo>
                    <a:pt x="2077796" y="592455"/>
                  </a:moveTo>
                  <a:lnTo>
                    <a:pt x="2075218" y="589076"/>
                  </a:lnTo>
                  <a:lnTo>
                    <a:pt x="2075611" y="592632"/>
                  </a:lnTo>
                  <a:lnTo>
                    <a:pt x="2075802" y="592886"/>
                  </a:lnTo>
                  <a:lnTo>
                    <a:pt x="2077796" y="592455"/>
                  </a:lnTo>
                  <a:close/>
                </a:path>
                <a:path w="2553970" h="1023619">
                  <a:moveTo>
                    <a:pt x="2081606" y="591616"/>
                  </a:moveTo>
                  <a:lnTo>
                    <a:pt x="2077796" y="592455"/>
                  </a:lnTo>
                  <a:lnTo>
                    <a:pt x="2081022" y="596696"/>
                  </a:lnTo>
                  <a:lnTo>
                    <a:pt x="2081606" y="591616"/>
                  </a:lnTo>
                  <a:close/>
                </a:path>
                <a:path w="2553970" h="1023619">
                  <a:moveTo>
                    <a:pt x="2097430" y="544576"/>
                  </a:moveTo>
                  <a:lnTo>
                    <a:pt x="2094382" y="543356"/>
                  </a:lnTo>
                  <a:lnTo>
                    <a:pt x="2097151" y="546023"/>
                  </a:lnTo>
                  <a:lnTo>
                    <a:pt x="2097430" y="544576"/>
                  </a:lnTo>
                  <a:close/>
                </a:path>
                <a:path w="2553970" h="1023619">
                  <a:moveTo>
                    <a:pt x="2115020" y="547585"/>
                  </a:moveTo>
                  <a:lnTo>
                    <a:pt x="2108314" y="542086"/>
                  </a:lnTo>
                  <a:lnTo>
                    <a:pt x="2106866" y="540816"/>
                  </a:lnTo>
                  <a:lnTo>
                    <a:pt x="2105418" y="539546"/>
                  </a:lnTo>
                  <a:lnTo>
                    <a:pt x="2105418" y="535736"/>
                  </a:lnTo>
                  <a:lnTo>
                    <a:pt x="2097595" y="531939"/>
                  </a:lnTo>
                  <a:lnTo>
                    <a:pt x="2096490" y="535736"/>
                  </a:lnTo>
                  <a:lnTo>
                    <a:pt x="2097659" y="543356"/>
                  </a:lnTo>
                  <a:lnTo>
                    <a:pt x="2097430" y="544576"/>
                  </a:lnTo>
                  <a:lnTo>
                    <a:pt x="2100770" y="545896"/>
                  </a:lnTo>
                  <a:lnTo>
                    <a:pt x="2103094" y="548436"/>
                  </a:lnTo>
                  <a:lnTo>
                    <a:pt x="2107158" y="554786"/>
                  </a:lnTo>
                  <a:lnTo>
                    <a:pt x="2108898" y="557326"/>
                  </a:lnTo>
                  <a:lnTo>
                    <a:pt x="2108898" y="553516"/>
                  </a:lnTo>
                  <a:lnTo>
                    <a:pt x="2106041" y="546023"/>
                  </a:lnTo>
                  <a:lnTo>
                    <a:pt x="2106066" y="545261"/>
                  </a:lnTo>
                  <a:lnTo>
                    <a:pt x="2106574" y="540816"/>
                  </a:lnTo>
                  <a:lnTo>
                    <a:pt x="2111794" y="545896"/>
                  </a:lnTo>
                  <a:lnTo>
                    <a:pt x="2111794" y="549706"/>
                  </a:lnTo>
                  <a:lnTo>
                    <a:pt x="2114118" y="553516"/>
                  </a:lnTo>
                  <a:lnTo>
                    <a:pt x="2114702" y="548436"/>
                  </a:lnTo>
                  <a:lnTo>
                    <a:pt x="2115020" y="547585"/>
                  </a:lnTo>
                  <a:close/>
                </a:path>
                <a:path w="2553970" h="1023619">
                  <a:moveTo>
                    <a:pt x="2117026" y="542086"/>
                  </a:moveTo>
                  <a:lnTo>
                    <a:pt x="2110638" y="534466"/>
                  </a:lnTo>
                  <a:lnTo>
                    <a:pt x="2109482" y="534466"/>
                  </a:lnTo>
                  <a:lnTo>
                    <a:pt x="2113546" y="539546"/>
                  </a:lnTo>
                  <a:lnTo>
                    <a:pt x="2114118" y="540816"/>
                  </a:lnTo>
                  <a:lnTo>
                    <a:pt x="2115858" y="545261"/>
                  </a:lnTo>
                  <a:lnTo>
                    <a:pt x="2117026" y="542086"/>
                  </a:lnTo>
                  <a:close/>
                </a:path>
                <a:path w="2553970" h="1023619">
                  <a:moveTo>
                    <a:pt x="2117610" y="549706"/>
                  </a:moveTo>
                  <a:lnTo>
                    <a:pt x="2115858" y="545261"/>
                  </a:lnTo>
                  <a:lnTo>
                    <a:pt x="2115020" y="547585"/>
                  </a:lnTo>
                  <a:lnTo>
                    <a:pt x="2117610" y="549706"/>
                  </a:lnTo>
                  <a:close/>
                </a:path>
                <a:path w="2553970" h="1023619">
                  <a:moveTo>
                    <a:pt x="2124964" y="297827"/>
                  </a:moveTo>
                  <a:lnTo>
                    <a:pt x="2122246" y="299529"/>
                  </a:lnTo>
                  <a:lnTo>
                    <a:pt x="2124570" y="302069"/>
                  </a:lnTo>
                  <a:lnTo>
                    <a:pt x="2124964" y="297827"/>
                  </a:lnTo>
                  <a:close/>
                </a:path>
                <a:path w="2553970" h="1023619">
                  <a:moveTo>
                    <a:pt x="2126310" y="296989"/>
                  </a:moveTo>
                  <a:lnTo>
                    <a:pt x="2125078" y="296481"/>
                  </a:lnTo>
                  <a:lnTo>
                    <a:pt x="2124964" y="297827"/>
                  </a:lnTo>
                  <a:lnTo>
                    <a:pt x="2126310" y="296989"/>
                  </a:lnTo>
                  <a:close/>
                </a:path>
                <a:path w="2553970" h="1023619">
                  <a:moveTo>
                    <a:pt x="2156510" y="528129"/>
                  </a:moveTo>
                  <a:lnTo>
                    <a:pt x="2156218" y="527964"/>
                  </a:lnTo>
                  <a:lnTo>
                    <a:pt x="2156396" y="528269"/>
                  </a:lnTo>
                  <a:lnTo>
                    <a:pt x="2156510" y="528129"/>
                  </a:lnTo>
                  <a:close/>
                </a:path>
                <a:path w="2553970" h="1023619">
                  <a:moveTo>
                    <a:pt x="2157666" y="517537"/>
                  </a:moveTo>
                  <a:lnTo>
                    <a:pt x="2154567" y="514527"/>
                  </a:lnTo>
                  <a:lnTo>
                    <a:pt x="2154605" y="514946"/>
                  </a:lnTo>
                  <a:lnTo>
                    <a:pt x="2155660" y="516953"/>
                  </a:lnTo>
                  <a:lnTo>
                    <a:pt x="2157666" y="517537"/>
                  </a:lnTo>
                  <a:close/>
                </a:path>
                <a:path w="2553970" h="1023619">
                  <a:moveTo>
                    <a:pt x="2161159" y="535736"/>
                  </a:moveTo>
                  <a:lnTo>
                    <a:pt x="2157095" y="529399"/>
                  </a:lnTo>
                  <a:lnTo>
                    <a:pt x="2156396" y="528269"/>
                  </a:lnTo>
                  <a:lnTo>
                    <a:pt x="2153602" y="531939"/>
                  </a:lnTo>
                  <a:lnTo>
                    <a:pt x="2161159" y="535736"/>
                  </a:lnTo>
                  <a:close/>
                </a:path>
                <a:path w="2553970" h="1023619">
                  <a:moveTo>
                    <a:pt x="2167547" y="526859"/>
                  </a:moveTo>
                  <a:lnTo>
                    <a:pt x="2163483" y="519239"/>
                  </a:lnTo>
                  <a:lnTo>
                    <a:pt x="2157666" y="517537"/>
                  </a:lnTo>
                  <a:lnTo>
                    <a:pt x="2159406" y="519239"/>
                  </a:lnTo>
                  <a:lnTo>
                    <a:pt x="2162314" y="525589"/>
                  </a:lnTo>
                  <a:lnTo>
                    <a:pt x="2167547" y="526859"/>
                  </a:lnTo>
                  <a:close/>
                </a:path>
                <a:path w="2553970" h="1023619">
                  <a:moveTo>
                    <a:pt x="2168702" y="520509"/>
                  </a:moveTo>
                  <a:lnTo>
                    <a:pt x="2168118" y="517969"/>
                  </a:lnTo>
                  <a:lnTo>
                    <a:pt x="2167369" y="516877"/>
                  </a:lnTo>
                  <a:lnTo>
                    <a:pt x="2168702" y="520509"/>
                  </a:lnTo>
                  <a:close/>
                </a:path>
                <a:path w="2553970" h="1023619">
                  <a:moveTo>
                    <a:pt x="2200059" y="483679"/>
                  </a:moveTo>
                  <a:lnTo>
                    <a:pt x="2199944" y="483501"/>
                  </a:lnTo>
                  <a:lnTo>
                    <a:pt x="2199475" y="483679"/>
                  </a:lnTo>
                  <a:lnTo>
                    <a:pt x="2200059" y="483679"/>
                  </a:lnTo>
                  <a:close/>
                </a:path>
                <a:path w="2553970" h="1023619">
                  <a:moveTo>
                    <a:pt x="2233168" y="467233"/>
                  </a:moveTo>
                  <a:lnTo>
                    <a:pt x="2232571" y="464629"/>
                  </a:lnTo>
                  <a:lnTo>
                    <a:pt x="2228939" y="463029"/>
                  </a:lnTo>
                  <a:lnTo>
                    <a:pt x="2230615" y="464629"/>
                  </a:lnTo>
                  <a:lnTo>
                    <a:pt x="2233168" y="467233"/>
                  </a:lnTo>
                  <a:close/>
                </a:path>
                <a:path w="2553970" h="1023619">
                  <a:moveTo>
                    <a:pt x="2234349" y="468439"/>
                  </a:moveTo>
                  <a:lnTo>
                    <a:pt x="2233168" y="467233"/>
                  </a:lnTo>
                  <a:lnTo>
                    <a:pt x="2234311" y="472249"/>
                  </a:lnTo>
                  <a:lnTo>
                    <a:pt x="2234349" y="468439"/>
                  </a:lnTo>
                  <a:close/>
                </a:path>
                <a:path w="2553970" h="1023619">
                  <a:moveTo>
                    <a:pt x="2238375" y="430339"/>
                  </a:moveTo>
                  <a:lnTo>
                    <a:pt x="2237803" y="429069"/>
                  </a:lnTo>
                  <a:lnTo>
                    <a:pt x="2235479" y="427799"/>
                  </a:lnTo>
                  <a:lnTo>
                    <a:pt x="2235720" y="428586"/>
                  </a:lnTo>
                  <a:lnTo>
                    <a:pt x="2238375" y="430339"/>
                  </a:lnTo>
                  <a:close/>
                </a:path>
                <a:path w="2553970" h="1023619">
                  <a:moveTo>
                    <a:pt x="2322068" y="345401"/>
                  </a:moveTo>
                  <a:lnTo>
                    <a:pt x="2321991" y="345249"/>
                  </a:lnTo>
                  <a:lnTo>
                    <a:pt x="2317927" y="343979"/>
                  </a:lnTo>
                  <a:lnTo>
                    <a:pt x="2322068" y="345401"/>
                  </a:lnTo>
                  <a:close/>
                </a:path>
                <a:path w="2553970" h="1023619">
                  <a:moveTo>
                    <a:pt x="2328964" y="347789"/>
                  </a:moveTo>
                  <a:lnTo>
                    <a:pt x="2322068" y="345401"/>
                  </a:lnTo>
                  <a:lnTo>
                    <a:pt x="2323160" y="347789"/>
                  </a:lnTo>
                  <a:lnTo>
                    <a:pt x="2328964" y="347789"/>
                  </a:lnTo>
                  <a:close/>
                </a:path>
                <a:path w="2553970" h="1023619">
                  <a:moveTo>
                    <a:pt x="2419540" y="194919"/>
                  </a:moveTo>
                  <a:lnTo>
                    <a:pt x="2415463" y="192570"/>
                  </a:lnTo>
                  <a:lnTo>
                    <a:pt x="2419540" y="197929"/>
                  </a:lnTo>
                  <a:lnTo>
                    <a:pt x="2419540" y="194919"/>
                  </a:lnTo>
                  <a:close/>
                </a:path>
                <a:path w="2553970" h="1023619">
                  <a:moveTo>
                    <a:pt x="2424773" y="197929"/>
                  </a:moveTo>
                  <a:lnTo>
                    <a:pt x="2419540" y="191579"/>
                  </a:lnTo>
                  <a:lnTo>
                    <a:pt x="2419540" y="194919"/>
                  </a:lnTo>
                  <a:lnTo>
                    <a:pt x="2424773" y="197929"/>
                  </a:lnTo>
                  <a:close/>
                </a:path>
                <a:path w="2553970" h="1023619">
                  <a:moveTo>
                    <a:pt x="2528011" y="39751"/>
                  </a:moveTo>
                  <a:lnTo>
                    <a:pt x="2526296" y="38811"/>
                  </a:lnTo>
                  <a:lnTo>
                    <a:pt x="2527541" y="40449"/>
                  </a:lnTo>
                  <a:lnTo>
                    <a:pt x="2528011" y="39751"/>
                  </a:lnTo>
                  <a:close/>
                </a:path>
                <a:path w="2553970" h="1023619">
                  <a:moveTo>
                    <a:pt x="2533929" y="40449"/>
                  </a:moveTo>
                  <a:lnTo>
                    <a:pt x="2529281" y="37909"/>
                  </a:lnTo>
                  <a:lnTo>
                    <a:pt x="2528011" y="39751"/>
                  </a:lnTo>
                  <a:lnTo>
                    <a:pt x="2531605" y="41719"/>
                  </a:lnTo>
                  <a:lnTo>
                    <a:pt x="2533929" y="40449"/>
                  </a:lnTo>
                  <a:close/>
                </a:path>
                <a:path w="2553970" h="1023619">
                  <a:moveTo>
                    <a:pt x="2553893" y="2349"/>
                  </a:moveTo>
                  <a:lnTo>
                    <a:pt x="2486456" y="2349"/>
                  </a:lnTo>
                  <a:lnTo>
                    <a:pt x="2486456" y="26479"/>
                  </a:lnTo>
                  <a:lnTo>
                    <a:pt x="2486025" y="27749"/>
                  </a:lnTo>
                  <a:lnTo>
                    <a:pt x="2483408" y="26479"/>
                  </a:lnTo>
                  <a:lnTo>
                    <a:pt x="2485377" y="23939"/>
                  </a:lnTo>
                  <a:lnTo>
                    <a:pt x="2486456" y="26479"/>
                  </a:lnTo>
                  <a:lnTo>
                    <a:pt x="2486456" y="2349"/>
                  </a:lnTo>
                  <a:lnTo>
                    <a:pt x="2376576" y="2349"/>
                  </a:lnTo>
                  <a:lnTo>
                    <a:pt x="2376576" y="65849"/>
                  </a:lnTo>
                  <a:lnTo>
                    <a:pt x="2375408" y="64579"/>
                  </a:lnTo>
                  <a:lnTo>
                    <a:pt x="2374836" y="63309"/>
                  </a:lnTo>
                  <a:lnTo>
                    <a:pt x="2376576" y="65849"/>
                  </a:lnTo>
                  <a:lnTo>
                    <a:pt x="2376576" y="2349"/>
                  </a:lnTo>
                  <a:lnTo>
                    <a:pt x="2363216" y="2349"/>
                  </a:lnTo>
                  <a:lnTo>
                    <a:pt x="2363216" y="7429"/>
                  </a:lnTo>
                  <a:lnTo>
                    <a:pt x="2363216" y="15049"/>
                  </a:lnTo>
                  <a:lnTo>
                    <a:pt x="2357831" y="15049"/>
                  </a:lnTo>
                  <a:lnTo>
                    <a:pt x="2355812" y="11239"/>
                  </a:lnTo>
                  <a:lnTo>
                    <a:pt x="2357501" y="7429"/>
                  </a:lnTo>
                  <a:lnTo>
                    <a:pt x="2363216" y="7429"/>
                  </a:lnTo>
                  <a:lnTo>
                    <a:pt x="2363216" y="2349"/>
                  </a:lnTo>
                  <a:lnTo>
                    <a:pt x="2345804" y="2349"/>
                  </a:lnTo>
                  <a:lnTo>
                    <a:pt x="2345804" y="87439"/>
                  </a:lnTo>
                  <a:lnTo>
                    <a:pt x="2339987" y="88709"/>
                  </a:lnTo>
                  <a:lnTo>
                    <a:pt x="2336508" y="84899"/>
                  </a:lnTo>
                  <a:lnTo>
                    <a:pt x="2337092" y="81089"/>
                  </a:lnTo>
                  <a:lnTo>
                    <a:pt x="2339987" y="79819"/>
                  </a:lnTo>
                  <a:lnTo>
                    <a:pt x="2344636" y="81089"/>
                  </a:lnTo>
                  <a:lnTo>
                    <a:pt x="2345804" y="87439"/>
                  </a:lnTo>
                  <a:lnTo>
                    <a:pt x="2345804" y="2349"/>
                  </a:lnTo>
                  <a:lnTo>
                    <a:pt x="2334768" y="2349"/>
                  </a:lnTo>
                  <a:lnTo>
                    <a:pt x="2334768" y="7429"/>
                  </a:lnTo>
                  <a:lnTo>
                    <a:pt x="2334183" y="8699"/>
                  </a:lnTo>
                  <a:lnTo>
                    <a:pt x="2332444" y="9969"/>
                  </a:lnTo>
                  <a:lnTo>
                    <a:pt x="2332444" y="11239"/>
                  </a:lnTo>
                  <a:lnTo>
                    <a:pt x="2328380" y="11239"/>
                  </a:lnTo>
                  <a:lnTo>
                    <a:pt x="2328380" y="4889"/>
                  </a:lnTo>
                  <a:lnTo>
                    <a:pt x="2331859" y="4889"/>
                  </a:lnTo>
                  <a:lnTo>
                    <a:pt x="2331859" y="7429"/>
                  </a:lnTo>
                  <a:lnTo>
                    <a:pt x="2334768" y="7429"/>
                  </a:lnTo>
                  <a:lnTo>
                    <a:pt x="2334768" y="2349"/>
                  </a:lnTo>
                  <a:lnTo>
                    <a:pt x="2292959" y="2349"/>
                  </a:lnTo>
                  <a:lnTo>
                    <a:pt x="2292959" y="357949"/>
                  </a:lnTo>
                  <a:lnTo>
                    <a:pt x="2291804" y="359219"/>
                  </a:lnTo>
                  <a:lnTo>
                    <a:pt x="2290635" y="359219"/>
                  </a:lnTo>
                  <a:lnTo>
                    <a:pt x="2290051" y="360489"/>
                  </a:lnTo>
                  <a:lnTo>
                    <a:pt x="2286571" y="358216"/>
                  </a:lnTo>
                  <a:lnTo>
                    <a:pt x="2286571" y="366839"/>
                  </a:lnTo>
                  <a:lnTo>
                    <a:pt x="2285987" y="368109"/>
                  </a:lnTo>
                  <a:lnTo>
                    <a:pt x="2285987" y="366839"/>
                  </a:lnTo>
                  <a:lnTo>
                    <a:pt x="2286571" y="366839"/>
                  </a:lnTo>
                  <a:lnTo>
                    <a:pt x="2286571" y="358216"/>
                  </a:lnTo>
                  <a:lnTo>
                    <a:pt x="2284247" y="356679"/>
                  </a:lnTo>
                  <a:lnTo>
                    <a:pt x="2284831" y="355409"/>
                  </a:lnTo>
                  <a:lnTo>
                    <a:pt x="2286571" y="357949"/>
                  </a:lnTo>
                  <a:lnTo>
                    <a:pt x="2292959" y="357949"/>
                  </a:lnTo>
                  <a:lnTo>
                    <a:pt x="2292959" y="2349"/>
                  </a:lnTo>
                  <a:lnTo>
                    <a:pt x="2276703" y="2349"/>
                  </a:lnTo>
                  <a:lnTo>
                    <a:pt x="2276703" y="136969"/>
                  </a:lnTo>
                  <a:lnTo>
                    <a:pt x="2275535" y="142049"/>
                  </a:lnTo>
                  <a:lnTo>
                    <a:pt x="2270899" y="143319"/>
                  </a:lnTo>
                  <a:lnTo>
                    <a:pt x="2270023" y="142049"/>
                  </a:lnTo>
                  <a:lnTo>
                    <a:pt x="2269159" y="140779"/>
                  </a:lnTo>
                  <a:lnTo>
                    <a:pt x="2269159" y="138239"/>
                  </a:lnTo>
                  <a:lnTo>
                    <a:pt x="2269159" y="135699"/>
                  </a:lnTo>
                  <a:lnTo>
                    <a:pt x="2271471" y="138239"/>
                  </a:lnTo>
                  <a:lnTo>
                    <a:pt x="2276703" y="136969"/>
                  </a:lnTo>
                  <a:lnTo>
                    <a:pt x="2276703" y="2349"/>
                  </a:lnTo>
                  <a:lnTo>
                    <a:pt x="2265095" y="2349"/>
                  </a:lnTo>
                  <a:lnTo>
                    <a:pt x="2265095" y="196659"/>
                  </a:lnTo>
                  <a:lnTo>
                    <a:pt x="2265095" y="208089"/>
                  </a:lnTo>
                  <a:lnTo>
                    <a:pt x="2259279" y="205549"/>
                  </a:lnTo>
                  <a:lnTo>
                    <a:pt x="2259279" y="199199"/>
                  </a:lnTo>
                  <a:lnTo>
                    <a:pt x="2262187" y="197929"/>
                  </a:lnTo>
                  <a:lnTo>
                    <a:pt x="2265095" y="196659"/>
                  </a:lnTo>
                  <a:lnTo>
                    <a:pt x="2265095" y="2349"/>
                  </a:lnTo>
                  <a:lnTo>
                    <a:pt x="2228507" y="2349"/>
                  </a:lnTo>
                  <a:lnTo>
                    <a:pt x="2228507" y="186499"/>
                  </a:lnTo>
                  <a:lnTo>
                    <a:pt x="2225611" y="187769"/>
                  </a:lnTo>
                  <a:lnTo>
                    <a:pt x="2225027" y="186499"/>
                  </a:lnTo>
                  <a:lnTo>
                    <a:pt x="2223859" y="190309"/>
                  </a:lnTo>
                  <a:lnTo>
                    <a:pt x="2219223" y="189191"/>
                  </a:lnTo>
                  <a:lnTo>
                    <a:pt x="2219223" y="196659"/>
                  </a:lnTo>
                  <a:lnTo>
                    <a:pt x="2215159" y="197929"/>
                  </a:lnTo>
                  <a:lnTo>
                    <a:pt x="2212835" y="196659"/>
                  </a:lnTo>
                  <a:lnTo>
                    <a:pt x="2211667" y="195389"/>
                  </a:lnTo>
                  <a:lnTo>
                    <a:pt x="2213406" y="194119"/>
                  </a:lnTo>
                  <a:lnTo>
                    <a:pt x="2216315" y="191579"/>
                  </a:lnTo>
                  <a:lnTo>
                    <a:pt x="2218055" y="194119"/>
                  </a:lnTo>
                  <a:lnTo>
                    <a:pt x="2219223" y="196659"/>
                  </a:lnTo>
                  <a:lnTo>
                    <a:pt x="2219223" y="189191"/>
                  </a:lnTo>
                  <a:lnTo>
                    <a:pt x="2218639" y="189039"/>
                  </a:lnTo>
                  <a:lnTo>
                    <a:pt x="2219223" y="189039"/>
                  </a:lnTo>
                  <a:lnTo>
                    <a:pt x="2220379" y="187769"/>
                  </a:lnTo>
                  <a:lnTo>
                    <a:pt x="2221547" y="186499"/>
                  </a:lnTo>
                  <a:lnTo>
                    <a:pt x="2223287" y="185229"/>
                  </a:lnTo>
                  <a:lnTo>
                    <a:pt x="2226183" y="183959"/>
                  </a:lnTo>
                  <a:lnTo>
                    <a:pt x="2228507" y="186499"/>
                  </a:lnTo>
                  <a:lnTo>
                    <a:pt x="2228507" y="2349"/>
                  </a:lnTo>
                  <a:lnTo>
                    <a:pt x="2226767" y="2349"/>
                  </a:lnTo>
                  <a:lnTo>
                    <a:pt x="2226767" y="131889"/>
                  </a:lnTo>
                  <a:lnTo>
                    <a:pt x="2226767" y="135699"/>
                  </a:lnTo>
                  <a:lnTo>
                    <a:pt x="2222703" y="135699"/>
                  </a:lnTo>
                  <a:lnTo>
                    <a:pt x="2222703" y="133159"/>
                  </a:lnTo>
                  <a:lnTo>
                    <a:pt x="2222703" y="131889"/>
                  </a:lnTo>
                  <a:lnTo>
                    <a:pt x="2226767" y="131889"/>
                  </a:lnTo>
                  <a:lnTo>
                    <a:pt x="2226767" y="2349"/>
                  </a:lnTo>
                  <a:lnTo>
                    <a:pt x="2202954" y="2349"/>
                  </a:lnTo>
                  <a:lnTo>
                    <a:pt x="2202954" y="205549"/>
                  </a:lnTo>
                  <a:lnTo>
                    <a:pt x="2201214" y="205549"/>
                  </a:lnTo>
                  <a:lnTo>
                    <a:pt x="2200059" y="204279"/>
                  </a:lnTo>
                  <a:lnTo>
                    <a:pt x="2198890" y="201739"/>
                  </a:lnTo>
                  <a:lnTo>
                    <a:pt x="2198890" y="200469"/>
                  </a:lnTo>
                  <a:lnTo>
                    <a:pt x="2202954" y="205549"/>
                  </a:lnTo>
                  <a:lnTo>
                    <a:pt x="2202954" y="2349"/>
                  </a:lnTo>
                  <a:lnTo>
                    <a:pt x="2202383" y="2349"/>
                  </a:lnTo>
                  <a:lnTo>
                    <a:pt x="2202383" y="197929"/>
                  </a:lnTo>
                  <a:lnTo>
                    <a:pt x="2201799" y="200469"/>
                  </a:lnTo>
                  <a:lnTo>
                    <a:pt x="2202294" y="202615"/>
                  </a:lnTo>
                  <a:lnTo>
                    <a:pt x="2201214" y="201739"/>
                  </a:lnTo>
                  <a:lnTo>
                    <a:pt x="2200059" y="200469"/>
                  </a:lnTo>
                  <a:lnTo>
                    <a:pt x="2198890" y="199199"/>
                  </a:lnTo>
                  <a:lnTo>
                    <a:pt x="2198890" y="196659"/>
                  </a:lnTo>
                  <a:lnTo>
                    <a:pt x="2199475" y="196659"/>
                  </a:lnTo>
                  <a:lnTo>
                    <a:pt x="2202383" y="197929"/>
                  </a:lnTo>
                  <a:lnTo>
                    <a:pt x="2202383" y="2349"/>
                  </a:lnTo>
                  <a:lnTo>
                    <a:pt x="2193671" y="2349"/>
                  </a:lnTo>
                  <a:lnTo>
                    <a:pt x="2193671" y="68389"/>
                  </a:lnTo>
                  <a:lnTo>
                    <a:pt x="2193086" y="68389"/>
                  </a:lnTo>
                  <a:lnTo>
                    <a:pt x="2193086" y="210629"/>
                  </a:lnTo>
                  <a:lnTo>
                    <a:pt x="2190762" y="215709"/>
                  </a:lnTo>
                  <a:lnTo>
                    <a:pt x="2191347" y="223329"/>
                  </a:lnTo>
                  <a:lnTo>
                    <a:pt x="2185543" y="224599"/>
                  </a:lnTo>
                  <a:lnTo>
                    <a:pt x="2183803" y="224599"/>
                  </a:lnTo>
                  <a:lnTo>
                    <a:pt x="2182063" y="222059"/>
                  </a:lnTo>
                  <a:lnTo>
                    <a:pt x="2182634" y="220789"/>
                  </a:lnTo>
                  <a:lnTo>
                    <a:pt x="2187283" y="213169"/>
                  </a:lnTo>
                  <a:lnTo>
                    <a:pt x="2189607" y="210629"/>
                  </a:lnTo>
                  <a:lnTo>
                    <a:pt x="2193086" y="210629"/>
                  </a:lnTo>
                  <a:lnTo>
                    <a:pt x="2193086" y="68389"/>
                  </a:lnTo>
                  <a:lnTo>
                    <a:pt x="2188438" y="68389"/>
                  </a:lnTo>
                  <a:lnTo>
                    <a:pt x="2190191" y="74739"/>
                  </a:lnTo>
                  <a:lnTo>
                    <a:pt x="2182634" y="76009"/>
                  </a:lnTo>
                  <a:lnTo>
                    <a:pt x="2186127" y="62039"/>
                  </a:lnTo>
                  <a:lnTo>
                    <a:pt x="2192515" y="62039"/>
                  </a:lnTo>
                  <a:lnTo>
                    <a:pt x="2193671" y="68389"/>
                  </a:lnTo>
                  <a:lnTo>
                    <a:pt x="2193671" y="2349"/>
                  </a:lnTo>
                  <a:lnTo>
                    <a:pt x="2175891" y="2349"/>
                  </a:lnTo>
                  <a:lnTo>
                    <a:pt x="2175891" y="247459"/>
                  </a:lnTo>
                  <a:lnTo>
                    <a:pt x="2171535" y="248729"/>
                  </a:lnTo>
                  <a:lnTo>
                    <a:pt x="2168702" y="248158"/>
                  </a:lnTo>
                  <a:lnTo>
                    <a:pt x="2168702" y="468439"/>
                  </a:lnTo>
                  <a:lnTo>
                    <a:pt x="2165223" y="473519"/>
                  </a:lnTo>
                  <a:lnTo>
                    <a:pt x="2161159" y="473519"/>
                  </a:lnTo>
                  <a:lnTo>
                    <a:pt x="2161730" y="472249"/>
                  </a:lnTo>
                  <a:lnTo>
                    <a:pt x="2158835" y="472249"/>
                  </a:lnTo>
                  <a:lnTo>
                    <a:pt x="2158644" y="470979"/>
                  </a:lnTo>
                  <a:lnTo>
                    <a:pt x="2158250" y="468439"/>
                  </a:lnTo>
                  <a:lnTo>
                    <a:pt x="2168702" y="468439"/>
                  </a:lnTo>
                  <a:lnTo>
                    <a:pt x="2168702" y="248158"/>
                  </a:lnTo>
                  <a:lnTo>
                    <a:pt x="2168118" y="248031"/>
                  </a:lnTo>
                  <a:lnTo>
                    <a:pt x="2168118" y="370649"/>
                  </a:lnTo>
                  <a:lnTo>
                    <a:pt x="2167547" y="375729"/>
                  </a:lnTo>
                  <a:lnTo>
                    <a:pt x="2157666" y="374459"/>
                  </a:lnTo>
                  <a:lnTo>
                    <a:pt x="2155342" y="373189"/>
                  </a:lnTo>
                  <a:lnTo>
                    <a:pt x="2155202" y="376999"/>
                  </a:lnTo>
                  <a:lnTo>
                    <a:pt x="2153755" y="383349"/>
                  </a:lnTo>
                  <a:lnTo>
                    <a:pt x="2154694" y="388429"/>
                  </a:lnTo>
                  <a:lnTo>
                    <a:pt x="2161730" y="392239"/>
                  </a:lnTo>
                  <a:lnTo>
                    <a:pt x="2149665" y="390969"/>
                  </a:lnTo>
                  <a:lnTo>
                    <a:pt x="2148713" y="385889"/>
                  </a:lnTo>
                  <a:lnTo>
                    <a:pt x="2147989" y="382079"/>
                  </a:lnTo>
                  <a:lnTo>
                    <a:pt x="2147506" y="379539"/>
                  </a:lnTo>
                  <a:lnTo>
                    <a:pt x="2148332" y="378269"/>
                  </a:lnTo>
                  <a:lnTo>
                    <a:pt x="2154059" y="369379"/>
                  </a:lnTo>
                  <a:lnTo>
                    <a:pt x="2168118" y="370649"/>
                  </a:lnTo>
                  <a:lnTo>
                    <a:pt x="2168118" y="248031"/>
                  </a:lnTo>
                  <a:lnTo>
                    <a:pt x="2165324" y="247459"/>
                  </a:lnTo>
                  <a:lnTo>
                    <a:pt x="2164054" y="251269"/>
                  </a:lnTo>
                  <a:lnTo>
                    <a:pt x="2163483" y="249999"/>
                  </a:lnTo>
                  <a:lnTo>
                    <a:pt x="2160689" y="247459"/>
                  </a:lnTo>
                  <a:lnTo>
                    <a:pt x="2156510" y="243649"/>
                  </a:lnTo>
                  <a:lnTo>
                    <a:pt x="2157666" y="244919"/>
                  </a:lnTo>
                  <a:lnTo>
                    <a:pt x="2156510" y="244919"/>
                  </a:lnTo>
                  <a:lnTo>
                    <a:pt x="2155342" y="247459"/>
                  </a:lnTo>
                  <a:lnTo>
                    <a:pt x="2155342" y="244919"/>
                  </a:lnTo>
                  <a:lnTo>
                    <a:pt x="2154771" y="244919"/>
                  </a:lnTo>
                  <a:lnTo>
                    <a:pt x="2154186" y="243649"/>
                  </a:lnTo>
                  <a:lnTo>
                    <a:pt x="2153602" y="243014"/>
                  </a:lnTo>
                  <a:lnTo>
                    <a:pt x="2153602" y="258889"/>
                  </a:lnTo>
                  <a:lnTo>
                    <a:pt x="2153602" y="263969"/>
                  </a:lnTo>
                  <a:lnTo>
                    <a:pt x="2153031" y="263474"/>
                  </a:lnTo>
                  <a:lnTo>
                    <a:pt x="2153031" y="265239"/>
                  </a:lnTo>
                  <a:lnTo>
                    <a:pt x="2153031" y="269049"/>
                  </a:lnTo>
                  <a:lnTo>
                    <a:pt x="2151862" y="267779"/>
                  </a:lnTo>
                  <a:lnTo>
                    <a:pt x="2150707" y="266509"/>
                  </a:lnTo>
                  <a:lnTo>
                    <a:pt x="2151862" y="265239"/>
                  </a:lnTo>
                  <a:lnTo>
                    <a:pt x="2153031" y="265239"/>
                  </a:lnTo>
                  <a:lnTo>
                    <a:pt x="2153031" y="263474"/>
                  </a:lnTo>
                  <a:lnTo>
                    <a:pt x="2150707" y="261429"/>
                  </a:lnTo>
                  <a:lnTo>
                    <a:pt x="2148967" y="260489"/>
                  </a:lnTo>
                  <a:lnTo>
                    <a:pt x="2148967" y="265239"/>
                  </a:lnTo>
                  <a:lnTo>
                    <a:pt x="2145474" y="265239"/>
                  </a:lnTo>
                  <a:lnTo>
                    <a:pt x="2141994" y="263969"/>
                  </a:lnTo>
                  <a:lnTo>
                    <a:pt x="2141410" y="263461"/>
                  </a:lnTo>
                  <a:lnTo>
                    <a:pt x="2141410" y="269049"/>
                  </a:lnTo>
                  <a:lnTo>
                    <a:pt x="2140254" y="270319"/>
                  </a:lnTo>
                  <a:lnTo>
                    <a:pt x="2140254" y="304609"/>
                  </a:lnTo>
                  <a:lnTo>
                    <a:pt x="2128062" y="308419"/>
                  </a:lnTo>
                  <a:lnTo>
                    <a:pt x="2128062" y="321119"/>
                  </a:lnTo>
                  <a:lnTo>
                    <a:pt x="2126310" y="322389"/>
                  </a:lnTo>
                  <a:lnTo>
                    <a:pt x="2126310" y="321119"/>
                  </a:lnTo>
                  <a:lnTo>
                    <a:pt x="2125738" y="319849"/>
                  </a:lnTo>
                  <a:lnTo>
                    <a:pt x="2125154" y="319849"/>
                  </a:lnTo>
                  <a:lnTo>
                    <a:pt x="2125154" y="341439"/>
                  </a:lnTo>
                  <a:lnTo>
                    <a:pt x="2122830" y="349059"/>
                  </a:lnTo>
                  <a:lnTo>
                    <a:pt x="2122246" y="356679"/>
                  </a:lnTo>
                  <a:lnTo>
                    <a:pt x="2112378" y="355409"/>
                  </a:lnTo>
                  <a:lnTo>
                    <a:pt x="2110829" y="354139"/>
                  </a:lnTo>
                  <a:lnTo>
                    <a:pt x="2107730" y="351599"/>
                  </a:lnTo>
                  <a:lnTo>
                    <a:pt x="2112962" y="343979"/>
                  </a:lnTo>
                  <a:lnTo>
                    <a:pt x="2114702" y="338899"/>
                  </a:lnTo>
                  <a:lnTo>
                    <a:pt x="2120506" y="337629"/>
                  </a:lnTo>
                  <a:lnTo>
                    <a:pt x="2119934" y="342709"/>
                  </a:lnTo>
                  <a:lnTo>
                    <a:pt x="2125154" y="341439"/>
                  </a:lnTo>
                  <a:lnTo>
                    <a:pt x="2125154" y="319849"/>
                  </a:lnTo>
                  <a:lnTo>
                    <a:pt x="2125154" y="317309"/>
                  </a:lnTo>
                  <a:lnTo>
                    <a:pt x="2123998" y="314769"/>
                  </a:lnTo>
                  <a:lnTo>
                    <a:pt x="2122246" y="313499"/>
                  </a:lnTo>
                  <a:lnTo>
                    <a:pt x="2120506" y="312229"/>
                  </a:lnTo>
                  <a:lnTo>
                    <a:pt x="2122830" y="312229"/>
                  </a:lnTo>
                  <a:lnTo>
                    <a:pt x="2117864" y="311238"/>
                  </a:lnTo>
                  <a:lnTo>
                    <a:pt x="2117242" y="310565"/>
                  </a:lnTo>
                  <a:lnTo>
                    <a:pt x="2117242" y="311111"/>
                  </a:lnTo>
                  <a:lnTo>
                    <a:pt x="2116442" y="310959"/>
                  </a:lnTo>
                  <a:lnTo>
                    <a:pt x="2109482" y="308419"/>
                  </a:lnTo>
                  <a:lnTo>
                    <a:pt x="2105418" y="305879"/>
                  </a:lnTo>
                  <a:lnTo>
                    <a:pt x="2106574" y="303339"/>
                  </a:lnTo>
                  <a:lnTo>
                    <a:pt x="2099602" y="298259"/>
                  </a:lnTo>
                  <a:lnTo>
                    <a:pt x="2108314" y="300799"/>
                  </a:lnTo>
                  <a:lnTo>
                    <a:pt x="2107730" y="302069"/>
                  </a:lnTo>
                  <a:lnTo>
                    <a:pt x="2112378" y="304609"/>
                  </a:lnTo>
                  <a:lnTo>
                    <a:pt x="2110054" y="302069"/>
                  </a:lnTo>
                  <a:lnTo>
                    <a:pt x="2112378" y="302069"/>
                  </a:lnTo>
                  <a:lnTo>
                    <a:pt x="2112962" y="303339"/>
                  </a:lnTo>
                  <a:lnTo>
                    <a:pt x="2112378" y="304609"/>
                  </a:lnTo>
                  <a:lnTo>
                    <a:pt x="2111794" y="307149"/>
                  </a:lnTo>
                  <a:lnTo>
                    <a:pt x="2117242" y="311111"/>
                  </a:lnTo>
                  <a:lnTo>
                    <a:pt x="2117242" y="310565"/>
                  </a:lnTo>
                  <a:lnTo>
                    <a:pt x="2116442" y="309689"/>
                  </a:lnTo>
                  <a:lnTo>
                    <a:pt x="2122830" y="312229"/>
                  </a:lnTo>
                  <a:lnTo>
                    <a:pt x="2123998" y="312229"/>
                  </a:lnTo>
                  <a:lnTo>
                    <a:pt x="2126894" y="317309"/>
                  </a:lnTo>
                  <a:lnTo>
                    <a:pt x="2128062" y="321119"/>
                  </a:lnTo>
                  <a:lnTo>
                    <a:pt x="2128062" y="308419"/>
                  </a:lnTo>
                  <a:lnTo>
                    <a:pt x="2124570" y="303339"/>
                  </a:lnTo>
                  <a:lnTo>
                    <a:pt x="2124570" y="302069"/>
                  </a:lnTo>
                  <a:lnTo>
                    <a:pt x="2120506" y="302069"/>
                  </a:lnTo>
                  <a:lnTo>
                    <a:pt x="2117610" y="300799"/>
                  </a:lnTo>
                  <a:lnTo>
                    <a:pt x="2116442" y="298259"/>
                  </a:lnTo>
                  <a:lnTo>
                    <a:pt x="2114118" y="293179"/>
                  </a:lnTo>
                  <a:lnTo>
                    <a:pt x="2117026" y="293179"/>
                  </a:lnTo>
                  <a:lnTo>
                    <a:pt x="2125078" y="296481"/>
                  </a:lnTo>
                  <a:lnTo>
                    <a:pt x="2125154" y="295719"/>
                  </a:lnTo>
                  <a:lnTo>
                    <a:pt x="2135022" y="295719"/>
                  </a:lnTo>
                  <a:lnTo>
                    <a:pt x="2138515" y="298259"/>
                  </a:lnTo>
                  <a:lnTo>
                    <a:pt x="2140254" y="304609"/>
                  </a:lnTo>
                  <a:lnTo>
                    <a:pt x="2140254" y="270319"/>
                  </a:lnTo>
                  <a:lnTo>
                    <a:pt x="2139810" y="270802"/>
                  </a:lnTo>
                  <a:lnTo>
                    <a:pt x="2139810" y="293179"/>
                  </a:lnTo>
                  <a:lnTo>
                    <a:pt x="2139378" y="295719"/>
                  </a:lnTo>
                  <a:lnTo>
                    <a:pt x="2136762" y="293179"/>
                  </a:lnTo>
                  <a:lnTo>
                    <a:pt x="2138730" y="290639"/>
                  </a:lnTo>
                  <a:lnTo>
                    <a:pt x="2139810" y="293179"/>
                  </a:lnTo>
                  <a:lnTo>
                    <a:pt x="2139810" y="270802"/>
                  </a:lnTo>
                  <a:lnTo>
                    <a:pt x="2139086" y="271589"/>
                  </a:lnTo>
                  <a:lnTo>
                    <a:pt x="2137346" y="271589"/>
                  </a:lnTo>
                  <a:lnTo>
                    <a:pt x="2135022" y="270319"/>
                  </a:lnTo>
                  <a:lnTo>
                    <a:pt x="2133866" y="267779"/>
                  </a:lnTo>
                  <a:lnTo>
                    <a:pt x="2138515" y="267779"/>
                  </a:lnTo>
                  <a:lnTo>
                    <a:pt x="2141410" y="269049"/>
                  </a:lnTo>
                  <a:lnTo>
                    <a:pt x="2141410" y="263461"/>
                  </a:lnTo>
                  <a:lnTo>
                    <a:pt x="2139086" y="261429"/>
                  </a:lnTo>
                  <a:lnTo>
                    <a:pt x="2145474" y="258889"/>
                  </a:lnTo>
                  <a:lnTo>
                    <a:pt x="2148382" y="261429"/>
                  </a:lnTo>
                  <a:lnTo>
                    <a:pt x="2148382" y="263969"/>
                  </a:lnTo>
                  <a:lnTo>
                    <a:pt x="2148967" y="265239"/>
                  </a:lnTo>
                  <a:lnTo>
                    <a:pt x="2148967" y="260489"/>
                  </a:lnTo>
                  <a:lnTo>
                    <a:pt x="2146058" y="258889"/>
                  </a:lnTo>
                  <a:lnTo>
                    <a:pt x="2143734" y="257619"/>
                  </a:lnTo>
                  <a:lnTo>
                    <a:pt x="2144890" y="256349"/>
                  </a:lnTo>
                  <a:lnTo>
                    <a:pt x="2153602" y="258889"/>
                  </a:lnTo>
                  <a:lnTo>
                    <a:pt x="2153602" y="243014"/>
                  </a:lnTo>
                  <a:lnTo>
                    <a:pt x="2153031" y="242379"/>
                  </a:lnTo>
                  <a:lnTo>
                    <a:pt x="2153031" y="241109"/>
                  </a:lnTo>
                  <a:lnTo>
                    <a:pt x="2151278" y="237299"/>
                  </a:lnTo>
                  <a:lnTo>
                    <a:pt x="2154771" y="239839"/>
                  </a:lnTo>
                  <a:lnTo>
                    <a:pt x="2157666" y="242379"/>
                  </a:lnTo>
                  <a:lnTo>
                    <a:pt x="2161730" y="243649"/>
                  </a:lnTo>
                  <a:lnTo>
                    <a:pt x="2160574" y="242379"/>
                  </a:lnTo>
                  <a:lnTo>
                    <a:pt x="2160574" y="239839"/>
                  </a:lnTo>
                  <a:lnTo>
                    <a:pt x="2166963" y="239839"/>
                  </a:lnTo>
                  <a:lnTo>
                    <a:pt x="2169287" y="241109"/>
                  </a:lnTo>
                  <a:lnTo>
                    <a:pt x="2171027" y="241109"/>
                  </a:lnTo>
                  <a:lnTo>
                    <a:pt x="2169858" y="242379"/>
                  </a:lnTo>
                  <a:lnTo>
                    <a:pt x="2171611" y="242379"/>
                  </a:lnTo>
                  <a:lnTo>
                    <a:pt x="2175891" y="247459"/>
                  </a:lnTo>
                  <a:lnTo>
                    <a:pt x="2175891" y="2349"/>
                  </a:lnTo>
                  <a:lnTo>
                    <a:pt x="2173922" y="2349"/>
                  </a:lnTo>
                  <a:lnTo>
                    <a:pt x="2173922" y="228409"/>
                  </a:lnTo>
                  <a:lnTo>
                    <a:pt x="2173922" y="232219"/>
                  </a:lnTo>
                  <a:lnTo>
                    <a:pt x="2173351" y="230949"/>
                  </a:lnTo>
                  <a:lnTo>
                    <a:pt x="2173351" y="234759"/>
                  </a:lnTo>
                  <a:lnTo>
                    <a:pt x="2173351" y="236029"/>
                  </a:lnTo>
                  <a:lnTo>
                    <a:pt x="2172766" y="237299"/>
                  </a:lnTo>
                  <a:lnTo>
                    <a:pt x="2172182" y="237299"/>
                  </a:lnTo>
                  <a:lnTo>
                    <a:pt x="2172182" y="234759"/>
                  </a:lnTo>
                  <a:lnTo>
                    <a:pt x="2171611" y="233489"/>
                  </a:lnTo>
                  <a:lnTo>
                    <a:pt x="2172182" y="233489"/>
                  </a:lnTo>
                  <a:lnTo>
                    <a:pt x="2173351" y="234759"/>
                  </a:lnTo>
                  <a:lnTo>
                    <a:pt x="2173351" y="230949"/>
                  </a:lnTo>
                  <a:lnTo>
                    <a:pt x="2172182" y="229679"/>
                  </a:lnTo>
                  <a:lnTo>
                    <a:pt x="2172182" y="228409"/>
                  </a:lnTo>
                  <a:lnTo>
                    <a:pt x="2172766" y="227139"/>
                  </a:lnTo>
                  <a:lnTo>
                    <a:pt x="2173351" y="227139"/>
                  </a:lnTo>
                  <a:lnTo>
                    <a:pt x="2173922" y="228409"/>
                  </a:lnTo>
                  <a:lnTo>
                    <a:pt x="2173922" y="2349"/>
                  </a:lnTo>
                  <a:lnTo>
                    <a:pt x="2149538" y="2349"/>
                  </a:lnTo>
                  <a:lnTo>
                    <a:pt x="2149538" y="230949"/>
                  </a:lnTo>
                  <a:lnTo>
                    <a:pt x="2148967" y="230949"/>
                  </a:lnTo>
                  <a:lnTo>
                    <a:pt x="2148967" y="232219"/>
                  </a:lnTo>
                  <a:lnTo>
                    <a:pt x="2148382" y="232219"/>
                  </a:lnTo>
                  <a:lnTo>
                    <a:pt x="2145474" y="230949"/>
                  </a:lnTo>
                  <a:lnTo>
                    <a:pt x="2143734" y="229679"/>
                  </a:lnTo>
                  <a:lnTo>
                    <a:pt x="2141994" y="228409"/>
                  </a:lnTo>
                  <a:lnTo>
                    <a:pt x="2142579" y="227139"/>
                  </a:lnTo>
                  <a:lnTo>
                    <a:pt x="2144318" y="229679"/>
                  </a:lnTo>
                  <a:lnTo>
                    <a:pt x="2146643" y="229679"/>
                  </a:lnTo>
                  <a:lnTo>
                    <a:pt x="2149538" y="230949"/>
                  </a:lnTo>
                  <a:lnTo>
                    <a:pt x="2149538" y="2349"/>
                  </a:lnTo>
                  <a:lnTo>
                    <a:pt x="2118766" y="2349"/>
                  </a:lnTo>
                  <a:lnTo>
                    <a:pt x="2118766" y="274129"/>
                  </a:lnTo>
                  <a:lnTo>
                    <a:pt x="2118766" y="277939"/>
                  </a:lnTo>
                  <a:lnTo>
                    <a:pt x="2114702" y="277939"/>
                  </a:lnTo>
                  <a:lnTo>
                    <a:pt x="2114702" y="274129"/>
                  </a:lnTo>
                  <a:lnTo>
                    <a:pt x="2118766" y="274129"/>
                  </a:lnTo>
                  <a:lnTo>
                    <a:pt x="2118766" y="2349"/>
                  </a:lnTo>
                  <a:lnTo>
                    <a:pt x="2102510" y="2349"/>
                  </a:lnTo>
                  <a:lnTo>
                    <a:pt x="2102510" y="72199"/>
                  </a:lnTo>
                  <a:lnTo>
                    <a:pt x="2099030" y="70929"/>
                  </a:lnTo>
                  <a:lnTo>
                    <a:pt x="2095538" y="69659"/>
                  </a:lnTo>
                  <a:lnTo>
                    <a:pt x="2094382" y="70091"/>
                  </a:lnTo>
                  <a:lnTo>
                    <a:pt x="2094382" y="115379"/>
                  </a:lnTo>
                  <a:lnTo>
                    <a:pt x="2087994" y="114452"/>
                  </a:lnTo>
                  <a:lnTo>
                    <a:pt x="2087994" y="327469"/>
                  </a:lnTo>
                  <a:lnTo>
                    <a:pt x="2082482" y="333819"/>
                  </a:lnTo>
                  <a:lnTo>
                    <a:pt x="2077466" y="340169"/>
                  </a:lnTo>
                  <a:lnTo>
                    <a:pt x="2077135" y="347789"/>
                  </a:lnTo>
                  <a:lnTo>
                    <a:pt x="2085670" y="351599"/>
                  </a:lnTo>
                  <a:lnTo>
                    <a:pt x="2074633" y="353961"/>
                  </a:lnTo>
                  <a:lnTo>
                    <a:pt x="2074633" y="567486"/>
                  </a:lnTo>
                  <a:lnTo>
                    <a:pt x="2067674" y="561136"/>
                  </a:lnTo>
                  <a:lnTo>
                    <a:pt x="2068830" y="561136"/>
                  </a:lnTo>
                  <a:lnTo>
                    <a:pt x="2069414" y="559866"/>
                  </a:lnTo>
                  <a:lnTo>
                    <a:pt x="2070569" y="558596"/>
                  </a:lnTo>
                  <a:lnTo>
                    <a:pt x="2072309" y="561136"/>
                  </a:lnTo>
                  <a:lnTo>
                    <a:pt x="2073478" y="563676"/>
                  </a:lnTo>
                  <a:lnTo>
                    <a:pt x="2074633" y="567486"/>
                  </a:lnTo>
                  <a:lnTo>
                    <a:pt x="2074633" y="353961"/>
                  </a:lnTo>
                  <a:lnTo>
                    <a:pt x="2073783" y="354139"/>
                  </a:lnTo>
                  <a:lnTo>
                    <a:pt x="2070582" y="346519"/>
                  </a:lnTo>
                  <a:lnTo>
                    <a:pt x="2070049" y="345249"/>
                  </a:lnTo>
                  <a:lnTo>
                    <a:pt x="2068982" y="342709"/>
                  </a:lnTo>
                  <a:lnTo>
                    <a:pt x="2069350" y="341439"/>
                  </a:lnTo>
                  <a:lnTo>
                    <a:pt x="2070100" y="338899"/>
                  </a:lnTo>
                  <a:lnTo>
                    <a:pt x="2071598" y="333819"/>
                  </a:lnTo>
                  <a:lnTo>
                    <a:pt x="2072716" y="330009"/>
                  </a:lnTo>
                  <a:lnTo>
                    <a:pt x="2073097" y="328739"/>
                  </a:lnTo>
                  <a:lnTo>
                    <a:pt x="2087994" y="327469"/>
                  </a:lnTo>
                  <a:lnTo>
                    <a:pt x="2087994" y="114452"/>
                  </a:lnTo>
                  <a:lnTo>
                    <a:pt x="2085670" y="114109"/>
                  </a:lnTo>
                  <a:lnTo>
                    <a:pt x="2086254" y="107759"/>
                  </a:lnTo>
                  <a:lnTo>
                    <a:pt x="2094382" y="115379"/>
                  </a:lnTo>
                  <a:lnTo>
                    <a:pt x="2094382" y="70091"/>
                  </a:lnTo>
                  <a:lnTo>
                    <a:pt x="2092058" y="70929"/>
                  </a:lnTo>
                  <a:lnTo>
                    <a:pt x="2092058" y="67119"/>
                  </a:lnTo>
                  <a:lnTo>
                    <a:pt x="2100186" y="67119"/>
                  </a:lnTo>
                  <a:lnTo>
                    <a:pt x="2102510" y="72199"/>
                  </a:lnTo>
                  <a:lnTo>
                    <a:pt x="2102510" y="2349"/>
                  </a:lnTo>
                  <a:lnTo>
                    <a:pt x="2079282" y="2349"/>
                  </a:lnTo>
                  <a:lnTo>
                    <a:pt x="2079282" y="189039"/>
                  </a:lnTo>
                  <a:lnTo>
                    <a:pt x="2079282" y="194119"/>
                  </a:lnTo>
                  <a:lnTo>
                    <a:pt x="2072894" y="192849"/>
                  </a:lnTo>
                  <a:lnTo>
                    <a:pt x="2073478" y="199199"/>
                  </a:lnTo>
                  <a:lnTo>
                    <a:pt x="2067090" y="197929"/>
                  </a:lnTo>
                  <a:lnTo>
                    <a:pt x="2070569" y="194119"/>
                  </a:lnTo>
                  <a:lnTo>
                    <a:pt x="2070722" y="192849"/>
                  </a:lnTo>
                  <a:lnTo>
                    <a:pt x="2071014" y="190309"/>
                  </a:lnTo>
                  <a:lnTo>
                    <a:pt x="2071154" y="189039"/>
                  </a:lnTo>
                  <a:lnTo>
                    <a:pt x="2079282" y="189039"/>
                  </a:lnTo>
                  <a:lnTo>
                    <a:pt x="2079282" y="2349"/>
                  </a:lnTo>
                  <a:lnTo>
                    <a:pt x="2076386" y="2349"/>
                  </a:lnTo>
                  <a:lnTo>
                    <a:pt x="2076386" y="42989"/>
                  </a:lnTo>
                  <a:lnTo>
                    <a:pt x="2072309" y="42989"/>
                  </a:lnTo>
                  <a:lnTo>
                    <a:pt x="2073478" y="48069"/>
                  </a:lnTo>
                  <a:lnTo>
                    <a:pt x="2067090" y="49339"/>
                  </a:lnTo>
                  <a:lnTo>
                    <a:pt x="2066975" y="48069"/>
                  </a:lnTo>
                  <a:lnTo>
                    <a:pt x="2066620" y="44259"/>
                  </a:lnTo>
                  <a:lnTo>
                    <a:pt x="2066505" y="42989"/>
                  </a:lnTo>
                  <a:lnTo>
                    <a:pt x="2065350" y="37909"/>
                  </a:lnTo>
                  <a:lnTo>
                    <a:pt x="2068245" y="35369"/>
                  </a:lnTo>
                  <a:lnTo>
                    <a:pt x="2072894" y="35369"/>
                  </a:lnTo>
                  <a:lnTo>
                    <a:pt x="2075802" y="37909"/>
                  </a:lnTo>
                  <a:lnTo>
                    <a:pt x="2076386" y="42989"/>
                  </a:lnTo>
                  <a:lnTo>
                    <a:pt x="2076386" y="2349"/>
                  </a:lnTo>
                  <a:lnTo>
                    <a:pt x="2045601" y="2349"/>
                  </a:lnTo>
                  <a:lnTo>
                    <a:pt x="2045601" y="49339"/>
                  </a:lnTo>
                  <a:lnTo>
                    <a:pt x="2045601" y="54419"/>
                  </a:lnTo>
                  <a:lnTo>
                    <a:pt x="2043277" y="54419"/>
                  </a:lnTo>
                  <a:lnTo>
                    <a:pt x="2043277" y="486219"/>
                  </a:lnTo>
                  <a:lnTo>
                    <a:pt x="2041537" y="492569"/>
                  </a:lnTo>
                  <a:lnTo>
                    <a:pt x="2038057" y="487489"/>
                  </a:lnTo>
                  <a:lnTo>
                    <a:pt x="2036318" y="484949"/>
                  </a:lnTo>
                  <a:lnTo>
                    <a:pt x="2032838" y="486219"/>
                  </a:lnTo>
                  <a:lnTo>
                    <a:pt x="2034222" y="481139"/>
                  </a:lnTo>
                  <a:lnTo>
                    <a:pt x="2034578" y="479869"/>
                  </a:lnTo>
                  <a:lnTo>
                    <a:pt x="2043277" y="486219"/>
                  </a:lnTo>
                  <a:lnTo>
                    <a:pt x="2043277" y="54419"/>
                  </a:lnTo>
                  <a:lnTo>
                    <a:pt x="2040966" y="54419"/>
                  </a:lnTo>
                  <a:lnTo>
                    <a:pt x="2038642" y="53149"/>
                  </a:lnTo>
                  <a:lnTo>
                    <a:pt x="2039073" y="49339"/>
                  </a:lnTo>
                  <a:lnTo>
                    <a:pt x="2039213" y="48069"/>
                  </a:lnTo>
                  <a:lnTo>
                    <a:pt x="2043861" y="48069"/>
                  </a:lnTo>
                  <a:lnTo>
                    <a:pt x="2045601" y="49339"/>
                  </a:lnTo>
                  <a:lnTo>
                    <a:pt x="2045601" y="2349"/>
                  </a:lnTo>
                  <a:lnTo>
                    <a:pt x="2018893" y="2349"/>
                  </a:lnTo>
                  <a:lnTo>
                    <a:pt x="2018893" y="60769"/>
                  </a:lnTo>
                  <a:lnTo>
                    <a:pt x="2013178" y="59499"/>
                  </a:lnTo>
                  <a:lnTo>
                    <a:pt x="2014105" y="55689"/>
                  </a:lnTo>
                  <a:lnTo>
                    <a:pt x="2017420" y="55689"/>
                  </a:lnTo>
                  <a:lnTo>
                    <a:pt x="2018893" y="60769"/>
                  </a:lnTo>
                  <a:lnTo>
                    <a:pt x="2018893" y="2349"/>
                  </a:lnTo>
                  <a:lnTo>
                    <a:pt x="2010041" y="2349"/>
                  </a:lnTo>
                  <a:lnTo>
                    <a:pt x="2010041" y="276669"/>
                  </a:lnTo>
                  <a:lnTo>
                    <a:pt x="2008352" y="280479"/>
                  </a:lnTo>
                  <a:lnTo>
                    <a:pt x="2003806" y="280479"/>
                  </a:lnTo>
                  <a:lnTo>
                    <a:pt x="2003806" y="627176"/>
                  </a:lnTo>
                  <a:lnTo>
                    <a:pt x="2003806" y="629716"/>
                  </a:lnTo>
                  <a:lnTo>
                    <a:pt x="2002053" y="628446"/>
                  </a:lnTo>
                  <a:lnTo>
                    <a:pt x="1999729" y="627176"/>
                  </a:lnTo>
                  <a:lnTo>
                    <a:pt x="1997989" y="623366"/>
                  </a:lnTo>
                  <a:lnTo>
                    <a:pt x="1998573" y="623366"/>
                  </a:lnTo>
                  <a:lnTo>
                    <a:pt x="1999729" y="622096"/>
                  </a:lnTo>
                  <a:lnTo>
                    <a:pt x="2000313" y="622096"/>
                  </a:lnTo>
                  <a:lnTo>
                    <a:pt x="2002637" y="624636"/>
                  </a:lnTo>
                  <a:lnTo>
                    <a:pt x="2003806" y="627176"/>
                  </a:lnTo>
                  <a:lnTo>
                    <a:pt x="2003806" y="280479"/>
                  </a:lnTo>
                  <a:lnTo>
                    <a:pt x="2002637" y="280479"/>
                  </a:lnTo>
                  <a:lnTo>
                    <a:pt x="2002637" y="272859"/>
                  </a:lnTo>
                  <a:lnTo>
                    <a:pt x="2008022" y="272859"/>
                  </a:lnTo>
                  <a:lnTo>
                    <a:pt x="2010041" y="276669"/>
                  </a:lnTo>
                  <a:lnTo>
                    <a:pt x="2010041" y="2349"/>
                  </a:lnTo>
                  <a:lnTo>
                    <a:pt x="2004961" y="2349"/>
                  </a:lnTo>
                  <a:lnTo>
                    <a:pt x="2004961" y="157289"/>
                  </a:lnTo>
                  <a:lnTo>
                    <a:pt x="2004377" y="162369"/>
                  </a:lnTo>
                  <a:lnTo>
                    <a:pt x="2000897" y="163322"/>
                  </a:lnTo>
                  <a:lnTo>
                    <a:pt x="2000897" y="298259"/>
                  </a:lnTo>
                  <a:lnTo>
                    <a:pt x="1999729" y="300799"/>
                  </a:lnTo>
                  <a:lnTo>
                    <a:pt x="1997989" y="303339"/>
                  </a:lnTo>
                  <a:lnTo>
                    <a:pt x="1988121" y="299529"/>
                  </a:lnTo>
                  <a:lnTo>
                    <a:pt x="1990445" y="304609"/>
                  </a:lnTo>
                  <a:lnTo>
                    <a:pt x="1984057" y="307149"/>
                  </a:lnTo>
                  <a:lnTo>
                    <a:pt x="1985213" y="309689"/>
                  </a:lnTo>
                  <a:lnTo>
                    <a:pt x="1988705" y="309689"/>
                  </a:lnTo>
                  <a:lnTo>
                    <a:pt x="1988121" y="313499"/>
                  </a:lnTo>
                  <a:lnTo>
                    <a:pt x="1978837" y="310959"/>
                  </a:lnTo>
                  <a:lnTo>
                    <a:pt x="1976513" y="319849"/>
                  </a:lnTo>
                  <a:lnTo>
                    <a:pt x="1971865" y="316039"/>
                  </a:lnTo>
                  <a:lnTo>
                    <a:pt x="1972360" y="313499"/>
                  </a:lnTo>
                  <a:lnTo>
                    <a:pt x="1972614" y="312229"/>
                  </a:lnTo>
                  <a:lnTo>
                    <a:pt x="1973110" y="309689"/>
                  </a:lnTo>
                  <a:lnTo>
                    <a:pt x="1973351" y="308419"/>
                  </a:lnTo>
                  <a:lnTo>
                    <a:pt x="1973605" y="307149"/>
                  </a:lnTo>
                  <a:lnTo>
                    <a:pt x="1972449" y="308419"/>
                  </a:lnTo>
                  <a:lnTo>
                    <a:pt x="1972195" y="304609"/>
                  </a:lnTo>
                  <a:lnTo>
                    <a:pt x="1972106" y="303339"/>
                  </a:lnTo>
                  <a:lnTo>
                    <a:pt x="1972030" y="302069"/>
                  </a:lnTo>
                  <a:lnTo>
                    <a:pt x="1971865" y="299529"/>
                  </a:lnTo>
                  <a:lnTo>
                    <a:pt x="1979904" y="298259"/>
                  </a:lnTo>
                  <a:lnTo>
                    <a:pt x="1992934" y="295719"/>
                  </a:lnTo>
                  <a:lnTo>
                    <a:pt x="2000313" y="293179"/>
                  </a:lnTo>
                  <a:lnTo>
                    <a:pt x="2000897" y="298259"/>
                  </a:lnTo>
                  <a:lnTo>
                    <a:pt x="2000897" y="163322"/>
                  </a:lnTo>
                  <a:lnTo>
                    <a:pt x="1999729" y="163639"/>
                  </a:lnTo>
                  <a:lnTo>
                    <a:pt x="1997989" y="161099"/>
                  </a:lnTo>
                  <a:lnTo>
                    <a:pt x="1997989" y="159829"/>
                  </a:lnTo>
                  <a:lnTo>
                    <a:pt x="1997989" y="156019"/>
                  </a:lnTo>
                  <a:lnTo>
                    <a:pt x="2002637" y="156019"/>
                  </a:lnTo>
                  <a:lnTo>
                    <a:pt x="2004961" y="157289"/>
                  </a:lnTo>
                  <a:lnTo>
                    <a:pt x="2004961" y="2349"/>
                  </a:lnTo>
                  <a:lnTo>
                    <a:pt x="1956981" y="2349"/>
                  </a:lnTo>
                  <a:lnTo>
                    <a:pt x="1956981" y="227139"/>
                  </a:lnTo>
                  <a:lnTo>
                    <a:pt x="1956473" y="229679"/>
                  </a:lnTo>
                  <a:lnTo>
                    <a:pt x="1953285" y="227139"/>
                  </a:lnTo>
                  <a:lnTo>
                    <a:pt x="1953285" y="535736"/>
                  </a:lnTo>
                  <a:lnTo>
                    <a:pt x="1951710" y="543356"/>
                  </a:lnTo>
                  <a:lnTo>
                    <a:pt x="1948497" y="548436"/>
                  </a:lnTo>
                  <a:lnTo>
                    <a:pt x="1944624" y="553516"/>
                  </a:lnTo>
                  <a:lnTo>
                    <a:pt x="1941093" y="558596"/>
                  </a:lnTo>
                  <a:lnTo>
                    <a:pt x="1942249" y="564946"/>
                  </a:lnTo>
                  <a:lnTo>
                    <a:pt x="1948053" y="568756"/>
                  </a:lnTo>
                  <a:lnTo>
                    <a:pt x="1953285" y="572566"/>
                  </a:lnTo>
                  <a:lnTo>
                    <a:pt x="1946897" y="570992"/>
                  </a:lnTo>
                  <a:lnTo>
                    <a:pt x="1946897" y="667816"/>
                  </a:lnTo>
                  <a:lnTo>
                    <a:pt x="1944573" y="672896"/>
                  </a:lnTo>
                  <a:lnTo>
                    <a:pt x="1945157" y="677976"/>
                  </a:lnTo>
                  <a:lnTo>
                    <a:pt x="1934121" y="679246"/>
                  </a:lnTo>
                  <a:lnTo>
                    <a:pt x="1936559" y="675436"/>
                  </a:lnTo>
                  <a:lnTo>
                    <a:pt x="1938185" y="672896"/>
                  </a:lnTo>
                  <a:lnTo>
                    <a:pt x="1938769" y="665276"/>
                  </a:lnTo>
                  <a:lnTo>
                    <a:pt x="1942249" y="665276"/>
                  </a:lnTo>
                  <a:lnTo>
                    <a:pt x="1942833" y="667816"/>
                  </a:lnTo>
                  <a:lnTo>
                    <a:pt x="1946897" y="667816"/>
                  </a:lnTo>
                  <a:lnTo>
                    <a:pt x="1946897" y="570992"/>
                  </a:lnTo>
                  <a:lnTo>
                    <a:pt x="1937854" y="568756"/>
                  </a:lnTo>
                  <a:lnTo>
                    <a:pt x="1933473" y="556056"/>
                  </a:lnTo>
                  <a:lnTo>
                    <a:pt x="1933028" y="554786"/>
                  </a:lnTo>
                  <a:lnTo>
                    <a:pt x="1935683" y="547166"/>
                  </a:lnTo>
                  <a:lnTo>
                    <a:pt x="1938337" y="539546"/>
                  </a:lnTo>
                  <a:lnTo>
                    <a:pt x="1953285" y="535736"/>
                  </a:lnTo>
                  <a:lnTo>
                    <a:pt x="1953285" y="227139"/>
                  </a:lnTo>
                  <a:lnTo>
                    <a:pt x="1955647" y="225869"/>
                  </a:lnTo>
                  <a:lnTo>
                    <a:pt x="1956981" y="227139"/>
                  </a:lnTo>
                  <a:lnTo>
                    <a:pt x="1956981" y="2349"/>
                  </a:lnTo>
                  <a:lnTo>
                    <a:pt x="1938985" y="2349"/>
                  </a:lnTo>
                  <a:lnTo>
                    <a:pt x="1938985" y="125539"/>
                  </a:lnTo>
                  <a:lnTo>
                    <a:pt x="1938464" y="128079"/>
                  </a:lnTo>
                  <a:lnTo>
                    <a:pt x="1935289" y="125539"/>
                  </a:lnTo>
                  <a:lnTo>
                    <a:pt x="1937651" y="122999"/>
                  </a:lnTo>
                  <a:lnTo>
                    <a:pt x="1938985" y="125539"/>
                  </a:lnTo>
                  <a:lnTo>
                    <a:pt x="1938985" y="2349"/>
                  </a:lnTo>
                  <a:lnTo>
                    <a:pt x="1931212" y="2349"/>
                  </a:lnTo>
                  <a:lnTo>
                    <a:pt x="1931212" y="107759"/>
                  </a:lnTo>
                  <a:lnTo>
                    <a:pt x="1923084" y="105219"/>
                  </a:lnTo>
                  <a:lnTo>
                    <a:pt x="1923084" y="98869"/>
                  </a:lnTo>
                  <a:lnTo>
                    <a:pt x="1931212" y="107759"/>
                  </a:lnTo>
                  <a:lnTo>
                    <a:pt x="1931212" y="2349"/>
                  </a:lnTo>
                  <a:lnTo>
                    <a:pt x="1898256" y="2349"/>
                  </a:lnTo>
                  <a:lnTo>
                    <a:pt x="1898256" y="167449"/>
                  </a:lnTo>
                  <a:lnTo>
                    <a:pt x="1896376" y="166179"/>
                  </a:lnTo>
                  <a:lnTo>
                    <a:pt x="1894827" y="164909"/>
                  </a:lnTo>
                  <a:lnTo>
                    <a:pt x="1896592" y="166179"/>
                  </a:lnTo>
                  <a:lnTo>
                    <a:pt x="1898256" y="167449"/>
                  </a:lnTo>
                  <a:lnTo>
                    <a:pt x="1898256" y="2349"/>
                  </a:lnTo>
                  <a:lnTo>
                    <a:pt x="1898116" y="2349"/>
                  </a:lnTo>
                  <a:lnTo>
                    <a:pt x="1898116" y="152209"/>
                  </a:lnTo>
                  <a:lnTo>
                    <a:pt x="1898116" y="158559"/>
                  </a:lnTo>
                  <a:lnTo>
                    <a:pt x="1892896" y="159829"/>
                  </a:lnTo>
                  <a:lnTo>
                    <a:pt x="1890572" y="157289"/>
                  </a:lnTo>
                  <a:lnTo>
                    <a:pt x="1891741" y="152209"/>
                  </a:lnTo>
                  <a:lnTo>
                    <a:pt x="1898116" y="152209"/>
                  </a:lnTo>
                  <a:lnTo>
                    <a:pt x="1898116" y="2349"/>
                  </a:lnTo>
                  <a:lnTo>
                    <a:pt x="1878469" y="2349"/>
                  </a:lnTo>
                  <a:lnTo>
                    <a:pt x="1877504" y="3619"/>
                  </a:lnTo>
                  <a:lnTo>
                    <a:pt x="1872234" y="12471"/>
                  </a:lnTo>
                  <a:lnTo>
                    <a:pt x="1865604" y="18859"/>
                  </a:lnTo>
                  <a:lnTo>
                    <a:pt x="1865642" y="16319"/>
                  </a:lnTo>
                  <a:lnTo>
                    <a:pt x="1865896" y="8699"/>
                  </a:lnTo>
                  <a:lnTo>
                    <a:pt x="1866138" y="6159"/>
                  </a:lnTo>
                  <a:lnTo>
                    <a:pt x="1866493" y="2349"/>
                  </a:lnTo>
                  <a:lnTo>
                    <a:pt x="1856320" y="2349"/>
                  </a:lnTo>
                  <a:lnTo>
                    <a:pt x="1856320" y="73469"/>
                  </a:lnTo>
                  <a:lnTo>
                    <a:pt x="1853412" y="76009"/>
                  </a:lnTo>
                  <a:lnTo>
                    <a:pt x="1852396" y="76009"/>
                  </a:lnTo>
                  <a:lnTo>
                    <a:pt x="1852396" y="203009"/>
                  </a:lnTo>
                  <a:lnTo>
                    <a:pt x="1851964" y="205549"/>
                  </a:lnTo>
                  <a:lnTo>
                    <a:pt x="1849348" y="203009"/>
                  </a:lnTo>
                  <a:lnTo>
                    <a:pt x="1851304" y="201739"/>
                  </a:lnTo>
                  <a:lnTo>
                    <a:pt x="1852396" y="203009"/>
                  </a:lnTo>
                  <a:lnTo>
                    <a:pt x="1852396" y="76009"/>
                  </a:lnTo>
                  <a:lnTo>
                    <a:pt x="1847024" y="76009"/>
                  </a:lnTo>
                  <a:lnTo>
                    <a:pt x="1842960" y="70929"/>
                  </a:lnTo>
                  <a:lnTo>
                    <a:pt x="1847024" y="65849"/>
                  </a:lnTo>
                  <a:lnTo>
                    <a:pt x="1853996" y="65849"/>
                  </a:lnTo>
                  <a:lnTo>
                    <a:pt x="1856320" y="73469"/>
                  </a:lnTo>
                  <a:lnTo>
                    <a:pt x="1856320" y="2349"/>
                  </a:lnTo>
                  <a:lnTo>
                    <a:pt x="1851088" y="2349"/>
                  </a:lnTo>
                  <a:lnTo>
                    <a:pt x="1851088" y="49339"/>
                  </a:lnTo>
                  <a:lnTo>
                    <a:pt x="1849348" y="56959"/>
                  </a:lnTo>
                  <a:lnTo>
                    <a:pt x="1839480" y="56959"/>
                  </a:lnTo>
                  <a:lnTo>
                    <a:pt x="1841220" y="50609"/>
                  </a:lnTo>
                  <a:lnTo>
                    <a:pt x="1842960" y="54419"/>
                  </a:lnTo>
                  <a:lnTo>
                    <a:pt x="1849056" y="50609"/>
                  </a:lnTo>
                  <a:lnTo>
                    <a:pt x="1851088" y="49339"/>
                  </a:lnTo>
                  <a:lnTo>
                    <a:pt x="1851088" y="2349"/>
                  </a:lnTo>
                  <a:lnTo>
                    <a:pt x="1832800" y="2349"/>
                  </a:lnTo>
                  <a:lnTo>
                    <a:pt x="1832800" y="233489"/>
                  </a:lnTo>
                  <a:lnTo>
                    <a:pt x="1829536" y="236029"/>
                  </a:lnTo>
                  <a:lnTo>
                    <a:pt x="1826488" y="231800"/>
                  </a:lnTo>
                  <a:lnTo>
                    <a:pt x="1826488" y="396049"/>
                  </a:lnTo>
                  <a:lnTo>
                    <a:pt x="1826082" y="398589"/>
                  </a:lnTo>
                  <a:lnTo>
                    <a:pt x="1823224" y="397319"/>
                  </a:lnTo>
                  <a:lnTo>
                    <a:pt x="1825256" y="394779"/>
                  </a:lnTo>
                  <a:lnTo>
                    <a:pt x="1826488" y="396049"/>
                  </a:lnTo>
                  <a:lnTo>
                    <a:pt x="1826488" y="231800"/>
                  </a:lnTo>
                  <a:lnTo>
                    <a:pt x="1825879" y="230949"/>
                  </a:lnTo>
                  <a:lnTo>
                    <a:pt x="1824964" y="229679"/>
                  </a:lnTo>
                  <a:lnTo>
                    <a:pt x="1832152" y="228409"/>
                  </a:lnTo>
                  <a:lnTo>
                    <a:pt x="1832800" y="233489"/>
                  </a:lnTo>
                  <a:lnTo>
                    <a:pt x="1832800" y="2349"/>
                  </a:lnTo>
                  <a:lnTo>
                    <a:pt x="1819160" y="2349"/>
                  </a:lnTo>
                  <a:lnTo>
                    <a:pt x="1819160" y="215709"/>
                  </a:lnTo>
                  <a:lnTo>
                    <a:pt x="1809864" y="216979"/>
                  </a:lnTo>
                  <a:lnTo>
                    <a:pt x="1816836" y="219519"/>
                  </a:lnTo>
                  <a:lnTo>
                    <a:pt x="1815668" y="220789"/>
                  </a:lnTo>
                  <a:lnTo>
                    <a:pt x="1802892" y="222059"/>
                  </a:lnTo>
                  <a:lnTo>
                    <a:pt x="1802726" y="219519"/>
                  </a:lnTo>
                  <a:lnTo>
                    <a:pt x="1802561" y="216979"/>
                  </a:lnTo>
                  <a:lnTo>
                    <a:pt x="1802320" y="213169"/>
                  </a:lnTo>
                  <a:lnTo>
                    <a:pt x="1807540" y="208089"/>
                  </a:lnTo>
                  <a:lnTo>
                    <a:pt x="1811020" y="214439"/>
                  </a:lnTo>
                  <a:lnTo>
                    <a:pt x="1818576" y="213169"/>
                  </a:lnTo>
                  <a:lnTo>
                    <a:pt x="1819160" y="215709"/>
                  </a:lnTo>
                  <a:lnTo>
                    <a:pt x="1819160" y="2349"/>
                  </a:lnTo>
                  <a:lnTo>
                    <a:pt x="1797862" y="2349"/>
                  </a:lnTo>
                  <a:lnTo>
                    <a:pt x="1797862" y="321119"/>
                  </a:lnTo>
                  <a:lnTo>
                    <a:pt x="1797456" y="323659"/>
                  </a:lnTo>
                  <a:lnTo>
                    <a:pt x="1795411" y="323659"/>
                  </a:lnTo>
                  <a:lnTo>
                    <a:pt x="1794192" y="318579"/>
                  </a:lnTo>
                  <a:lnTo>
                    <a:pt x="1797862" y="321119"/>
                  </a:lnTo>
                  <a:lnTo>
                    <a:pt x="1797862" y="2349"/>
                  </a:lnTo>
                  <a:lnTo>
                    <a:pt x="1781416" y="2349"/>
                  </a:lnTo>
                  <a:lnTo>
                    <a:pt x="1781416" y="556056"/>
                  </a:lnTo>
                  <a:lnTo>
                    <a:pt x="1781416" y="561136"/>
                  </a:lnTo>
                  <a:lnTo>
                    <a:pt x="1780832" y="564946"/>
                  </a:lnTo>
                  <a:lnTo>
                    <a:pt x="1775612" y="567486"/>
                  </a:lnTo>
                  <a:lnTo>
                    <a:pt x="1775612" y="594156"/>
                  </a:lnTo>
                  <a:lnTo>
                    <a:pt x="1768640" y="595426"/>
                  </a:lnTo>
                  <a:lnTo>
                    <a:pt x="1768640" y="594156"/>
                  </a:lnTo>
                  <a:lnTo>
                    <a:pt x="1765160" y="599236"/>
                  </a:lnTo>
                  <a:lnTo>
                    <a:pt x="1757603" y="595426"/>
                  </a:lnTo>
                  <a:lnTo>
                    <a:pt x="1761096" y="605586"/>
                  </a:lnTo>
                  <a:lnTo>
                    <a:pt x="1756448" y="605586"/>
                  </a:lnTo>
                  <a:lnTo>
                    <a:pt x="1752384" y="603046"/>
                  </a:lnTo>
                  <a:lnTo>
                    <a:pt x="1748459" y="598766"/>
                  </a:lnTo>
                  <a:lnTo>
                    <a:pt x="1748459" y="664006"/>
                  </a:lnTo>
                  <a:lnTo>
                    <a:pt x="1748409" y="665276"/>
                  </a:lnTo>
                  <a:lnTo>
                    <a:pt x="1743671" y="665276"/>
                  </a:lnTo>
                  <a:lnTo>
                    <a:pt x="1746123" y="662736"/>
                  </a:lnTo>
                  <a:lnTo>
                    <a:pt x="1748459" y="664006"/>
                  </a:lnTo>
                  <a:lnTo>
                    <a:pt x="1748459" y="598766"/>
                  </a:lnTo>
                  <a:lnTo>
                    <a:pt x="1745411" y="595426"/>
                  </a:lnTo>
                  <a:lnTo>
                    <a:pt x="1742503" y="594156"/>
                  </a:lnTo>
                  <a:lnTo>
                    <a:pt x="1744751" y="599236"/>
                  </a:lnTo>
                  <a:lnTo>
                    <a:pt x="1743456" y="604316"/>
                  </a:lnTo>
                  <a:lnTo>
                    <a:pt x="1742262" y="608126"/>
                  </a:lnTo>
                  <a:lnTo>
                    <a:pt x="1744827" y="614476"/>
                  </a:lnTo>
                  <a:lnTo>
                    <a:pt x="1743087" y="611936"/>
                  </a:lnTo>
                  <a:lnTo>
                    <a:pt x="1737868" y="606856"/>
                  </a:lnTo>
                  <a:lnTo>
                    <a:pt x="1736699" y="605586"/>
                  </a:lnTo>
                  <a:lnTo>
                    <a:pt x="1742503" y="614476"/>
                  </a:lnTo>
                  <a:lnTo>
                    <a:pt x="1739023" y="613206"/>
                  </a:lnTo>
                  <a:lnTo>
                    <a:pt x="1737283" y="613206"/>
                  </a:lnTo>
                  <a:lnTo>
                    <a:pt x="1733219" y="609396"/>
                  </a:lnTo>
                  <a:lnTo>
                    <a:pt x="1732864" y="611936"/>
                  </a:lnTo>
                  <a:lnTo>
                    <a:pt x="1736915" y="615746"/>
                  </a:lnTo>
                  <a:lnTo>
                    <a:pt x="1740001" y="618286"/>
                  </a:lnTo>
                  <a:lnTo>
                    <a:pt x="1736699" y="619556"/>
                  </a:lnTo>
                  <a:lnTo>
                    <a:pt x="1736699" y="618286"/>
                  </a:lnTo>
                  <a:lnTo>
                    <a:pt x="1735543" y="618286"/>
                  </a:lnTo>
                  <a:lnTo>
                    <a:pt x="1734959" y="615746"/>
                  </a:lnTo>
                  <a:lnTo>
                    <a:pt x="1726831" y="619556"/>
                  </a:lnTo>
                  <a:lnTo>
                    <a:pt x="1728571" y="630986"/>
                  </a:lnTo>
                  <a:lnTo>
                    <a:pt x="1720443" y="633526"/>
                  </a:lnTo>
                  <a:lnTo>
                    <a:pt x="1715757" y="628446"/>
                  </a:lnTo>
                  <a:lnTo>
                    <a:pt x="1715655" y="625906"/>
                  </a:lnTo>
                  <a:lnTo>
                    <a:pt x="1716201" y="623366"/>
                  </a:lnTo>
                  <a:lnTo>
                    <a:pt x="1713471" y="620826"/>
                  </a:lnTo>
                  <a:lnTo>
                    <a:pt x="1713395" y="619556"/>
                  </a:lnTo>
                  <a:lnTo>
                    <a:pt x="1713064" y="614476"/>
                  </a:lnTo>
                  <a:lnTo>
                    <a:pt x="1712899" y="611936"/>
                  </a:lnTo>
                  <a:lnTo>
                    <a:pt x="1713471" y="611936"/>
                  </a:lnTo>
                  <a:lnTo>
                    <a:pt x="1713471" y="609396"/>
                  </a:lnTo>
                  <a:lnTo>
                    <a:pt x="1713471" y="606856"/>
                  </a:lnTo>
                  <a:lnTo>
                    <a:pt x="1715795" y="604316"/>
                  </a:lnTo>
                  <a:lnTo>
                    <a:pt x="1719821" y="610603"/>
                  </a:lnTo>
                  <a:lnTo>
                    <a:pt x="1719859" y="614476"/>
                  </a:lnTo>
                  <a:lnTo>
                    <a:pt x="1722945" y="604316"/>
                  </a:lnTo>
                  <a:lnTo>
                    <a:pt x="1727212" y="596696"/>
                  </a:lnTo>
                  <a:lnTo>
                    <a:pt x="1727923" y="595426"/>
                  </a:lnTo>
                  <a:lnTo>
                    <a:pt x="1730743" y="592886"/>
                  </a:lnTo>
                  <a:lnTo>
                    <a:pt x="1734972" y="589076"/>
                  </a:lnTo>
                  <a:lnTo>
                    <a:pt x="1744256" y="589076"/>
                  </a:lnTo>
                  <a:lnTo>
                    <a:pt x="1744827" y="591616"/>
                  </a:lnTo>
                  <a:lnTo>
                    <a:pt x="1746732" y="589076"/>
                  </a:lnTo>
                  <a:lnTo>
                    <a:pt x="1747685" y="587806"/>
                  </a:lnTo>
                  <a:lnTo>
                    <a:pt x="1746288" y="580186"/>
                  </a:lnTo>
                  <a:lnTo>
                    <a:pt x="1745322" y="573836"/>
                  </a:lnTo>
                  <a:lnTo>
                    <a:pt x="1749475" y="573836"/>
                  </a:lnTo>
                  <a:lnTo>
                    <a:pt x="1749475" y="575106"/>
                  </a:lnTo>
                  <a:lnTo>
                    <a:pt x="1754708" y="573836"/>
                  </a:lnTo>
                  <a:lnTo>
                    <a:pt x="1761210" y="568756"/>
                  </a:lnTo>
                  <a:lnTo>
                    <a:pt x="1762836" y="567486"/>
                  </a:lnTo>
                  <a:lnTo>
                    <a:pt x="1763407" y="567486"/>
                  </a:lnTo>
                  <a:lnTo>
                    <a:pt x="1760512" y="571296"/>
                  </a:lnTo>
                  <a:lnTo>
                    <a:pt x="1765160" y="581456"/>
                  </a:lnTo>
                  <a:lnTo>
                    <a:pt x="1759343" y="581456"/>
                  </a:lnTo>
                  <a:lnTo>
                    <a:pt x="1757019" y="575106"/>
                  </a:lnTo>
                  <a:lnTo>
                    <a:pt x="1753539" y="582726"/>
                  </a:lnTo>
                  <a:lnTo>
                    <a:pt x="1761096" y="582726"/>
                  </a:lnTo>
                  <a:lnTo>
                    <a:pt x="1763991" y="590346"/>
                  </a:lnTo>
                  <a:lnTo>
                    <a:pt x="1775612" y="594156"/>
                  </a:lnTo>
                  <a:lnTo>
                    <a:pt x="1775612" y="567486"/>
                  </a:lnTo>
                  <a:lnTo>
                    <a:pt x="1773288" y="563676"/>
                  </a:lnTo>
                  <a:lnTo>
                    <a:pt x="1771535" y="562406"/>
                  </a:lnTo>
                  <a:lnTo>
                    <a:pt x="1770380" y="561136"/>
                  </a:lnTo>
                  <a:lnTo>
                    <a:pt x="1773859" y="558596"/>
                  </a:lnTo>
                  <a:lnTo>
                    <a:pt x="1777352" y="557326"/>
                  </a:lnTo>
                  <a:lnTo>
                    <a:pt x="1781416" y="556056"/>
                  </a:lnTo>
                  <a:lnTo>
                    <a:pt x="1781416" y="2349"/>
                  </a:lnTo>
                  <a:lnTo>
                    <a:pt x="1772119" y="2349"/>
                  </a:lnTo>
                  <a:lnTo>
                    <a:pt x="1772119" y="233489"/>
                  </a:lnTo>
                  <a:lnTo>
                    <a:pt x="1772119" y="237299"/>
                  </a:lnTo>
                  <a:lnTo>
                    <a:pt x="1766316" y="236029"/>
                  </a:lnTo>
                  <a:lnTo>
                    <a:pt x="1768055" y="241109"/>
                  </a:lnTo>
                  <a:lnTo>
                    <a:pt x="1764576" y="242379"/>
                  </a:lnTo>
                  <a:lnTo>
                    <a:pt x="1764576" y="239839"/>
                  </a:lnTo>
                  <a:lnTo>
                    <a:pt x="1761667" y="238569"/>
                  </a:lnTo>
                  <a:lnTo>
                    <a:pt x="1762836" y="234759"/>
                  </a:lnTo>
                  <a:lnTo>
                    <a:pt x="1765160" y="232219"/>
                  </a:lnTo>
                  <a:lnTo>
                    <a:pt x="1769795" y="230949"/>
                  </a:lnTo>
                  <a:lnTo>
                    <a:pt x="1769224" y="233489"/>
                  </a:lnTo>
                  <a:lnTo>
                    <a:pt x="1772119" y="233489"/>
                  </a:lnTo>
                  <a:lnTo>
                    <a:pt x="1772119" y="2349"/>
                  </a:lnTo>
                  <a:lnTo>
                    <a:pt x="1734375" y="2349"/>
                  </a:lnTo>
                  <a:lnTo>
                    <a:pt x="1734375" y="8699"/>
                  </a:lnTo>
                  <a:lnTo>
                    <a:pt x="1733219" y="15049"/>
                  </a:lnTo>
                  <a:lnTo>
                    <a:pt x="1726831" y="16319"/>
                  </a:lnTo>
                  <a:lnTo>
                    <a:pt x="1723923" y="13779"/>
                  </a:lnTo>
                  <a:lnTo>
                    <a:pt x="1724863" y="8699"/>
                  </a:lnTo>
                  <a:lnTo>
                    <a:pt x="1725091" y="7429"/>
                  </a:lnTo>
                  <a:lnTo>
                    <a:pt x="1731479" y="6159"/>
                  </a:lnTo>
                  <a:lnTo>
                    <a:pt x="1734375" y="8699"/>
                  </a:lnTo>
                  <a:lnTo>
                    <a:pt x="1734375" y="2349"/>
                  </a:lnTo>
                  <a:lnTo>
                    <a:pt x="1723351" y="2349"/>
                  </a:lnTo>
                  <a:lnTo>
                    <a:pt x="1723351" y="434149"/>
                  </a:lnTo>
                  <a:lnTo>
                    <a:pt x="1722767" y="439229"/>
                  </a:lnTo>
                  <a:lnTo>
                    <a:pt x="1715795" y="441769"/>
                  </a:lnTo>
                  <a:lnTo>
                    <a:pt x="1715795" y="440499"/>
                  </a:lnTo>
                  <a:lnTo>
                    <a:pt x="1715795" y="436689"/>
                  </a:lnTo>
                  <a:lnTo>
                    <a:pt x="1716379" y="431609"/>
                  </a:lnTo>
                  <a:lnTo>
                    <a:pt x="1722183" y="430339"/>
                  </a:lnTo>
                  <a:lnTo>
                    <a:pt x="1723351" y="434149"/>
                  </a:lnTo>
                  <a:lnTo>
                    <a:pt x="1723351" y="2349"/>
                  </a:lnTo>
                  <a:lnTo>
                    <a:pt x="1711159" y="2349"/>
                  </a:lnTo>
                  <a:lnTo>
                    <a:pt x="1711159" y="623366"/>
                  </a:lnTo>
                  <a:lnTo>
                    <a:pt x="1708835" y="627176"/>
                  </a:lnTo>
                  <a:lnTo>
                    <a:pt x="1708251" y="632256"/>
                  </a:lnTo>
                  <a:lnTo>
                    <a:pt x="1707095" y="636066"/>
                  </a:lnTo>
                  <a:lnTo>
                    <a:pt x="1705927" y="642416"/>
                  </a:lnTo>
                  <a:lnTo>
                    <a:pt x="1705343" y="644017"/>
                  </a:lnTo>
                  <a:lnTo>
                    <a:pt x="1705343" y="812596"/>
                  </a:lnTo>
                  <a:lnTo>
                    <a:pt x="1699539" y="813866"/>
                  </a:lnTo>
                  <a:lnTo>
                    <a:pt x="1700707" y="820216"/>
                  </a:lnTo>
                  <a:lnTo>
                    <a:pt x="1695475" y="821486"/>
                  </a:lnTo>
                  <a:lnTo>
                    <a:pt x="1695475" y="820216"/>
                  </a:lnTo>
                  <a:lnTo>
                    <a:pt x="1695475" y="816406"/>
                  </a:lnTo>
                  <a:lnTo>
                    <a:pt x="1694319" y="812596"/>
                  </a:lnTo>
                  <a:lnTo>
                    <a:pt x="1696643" y="812596"/>
                  </a:lnTo>
                  <a:lnTo>
                    <a:pt x="1697799" y="811326"/>
                  </a:lnTo>
                  <a:lnTo>
                    <a:pt x="1698383" y="810056"/>
                  </a:lnTo>
                  <a:lnTo>
                    <a:pt x="1705343" y="812596"/>
                  </a:lnTo>
                  <a:lnTo>
                    <a:pt x="1705343" y="644017"/>
                  </a:lnTo>
                  <a:lnTo>
                    <a:pt x="1703603" y="648766"/>
                  </a:lnTo>
                  <a:lnTo>
                    <a:pt x="1698955" y="650036"/>
                  </a:lnTo>
                  <a:lnTo>
                    <a:pt x="1701279" y="650036"/>
                  </a:lnTo>
                  <a:lnTo>
                    <a:pt x="1704555" y="656386"/>
                  </a:lnTo>
                  <a:lnTo>
                    <a:pt x="1700047" y="656386"/>
                  </a:lnTo>
                  <a:lnTo>
                    <a:pt x="1693684" y="655116"/>
                  </a:lnTo>
                  <a:lnTo>
                    <a:pt x="1691411" y="658926"/>
                  </a:lnTo>
                  <a:lnTo>
                    <a:pt x="1691411" y="656386"/>
                  </a:lnTo>
                  <a:lnTo>
                    <a:pt x="1685124" y="648919"/>
                  </a:lnTo>
                  <a:lnTo>
                    <a:pt x="1686763" y="651306"/>
                  </a:lnTo>
                  <a:lnTo>
                    <a:pt x="1682661" y="653846"/>
                  </a:lnTo>
                  <a:lnTo>
                    <a:pt x="1680095" y="660196"/>
                  </a:lnTo>
                  <a:lnTo>
                    <a:pt x="1677949" y="666546"/>
                  </a:lnTo>
                  <a:lnTo>
                    <a:pt x="1675155" y="675436"/>
                  </a:lnTo>
                  <a:lnTo>
                    <a:pt x="1672831" y="670356"/>
                  </a:lnTo>
                  <a:lnTo>
                    <a:pt x="1668767" y="670356"/>
                  </a:lnTo>
                  <a:lnTo>
                    <a:pt x="1667611" y="671626"/>
                  </a:lnTo>
                  <a:lnTo>
                    <a:pt x="1664119" y="667753"/>
                  </a:lnTo>
                  <a:lnTo>
                    <a:pt x="1664119" y="686866"/>
                  </a:lnTo>
                  <a:lnTo>
                    <a:pt x="1657159" y="683056"/>
                  </a:lnTo>
                  <a:lnTo>
                    <a:pt x="1653095" y="683056"/>
                  </a:lnTo>
                  <a:lnTo>
                    <a:pt x="1653095" y="710996"/>
                  </a:lnTo>
                  <a:lnTo>
                    <a:pt x="1652511" y="712266"/>
                  </a:lnTo>
                  <a:lnTo>
                    <a:pt x="1650187" y="713536"/>
                  </a:lnTo>
                  <a:lnTo>
                    <a:pt x="1649031" y="710996"/>
                  </a:lnTo>
                  <a:lnTo>
                    <a:pt x="1648447" y="709726"/>
                  </a:lnTo>
                  <a:lnTo>
                    <a:pt x="1647863" y="707186"/>
                  </a:lnTo>
                  <a:lnTo>
                    <a:pt x="1648447" y="707186"/>
                  </a:lnTo>
                  <a:lnTo>
                    <a:pt x="1648447" y="708456"/>
                  </a:lnTo>
                  <a:lnTo>
                    <a:pt x="1649031" y="707186"/>
                  </a:lnTo>
                  <a:lnTo>
                    <a:pt x="1650187" y="707186"/>
                  </a:lnTo>
                  <a:lnTo>
                    <a:pt x="1652511" y="709726"/>
                  </a:lnTo>
                  <a:lnTo>
                    <a:pt x="1653095" y="710996"/>
                  </a:lnTo>
                  <a:lnTo>
                    <a:pt x="1653095" y="683056"/>
                  </a:lnTo>
                  <a:lnTo>
                    <a:pt x="1649031" y="683056"/>
                  </a:lnTo>
                  <a:lnTo>
                    <a:pt x="1647278" y="681786"/>
                  </a:lnTo>
                  <a:lnTo>
                    <a:pt x="1646123" y="679246"/>
                  </a:lnTo>
                  <a:lnTo>
                    <a:pt x="1645348" y="674166"/>
                  </a:lnTo>
                  <a:lnTo>
                    <a:pt x="1644967" y="671626"/>
                  </a:lnTo>
                  <a:lnTo>
                    <a:pt x="1651927" y="672896"/>
                  </a:lnTo>
                  <a:lnTo>
                    <a:pt x="1658899" y="676706"/>
                  </a:lnTo>
                  <a:lnTo>
                    <a:pt x="1660639" y="680516"/>
                  </a:lnTo>
                  <a:lnTo>
                    <a:pt x="1658315" y="681786"/>
                  </a:lnTo>
                  <a:lnTo>
                    <a:pt x="1664119" y="686866"/>
                  </a:lnTo>
                  <a:lnTo>
                    <a:pt x="1664119" y="667753"/>
                  </a:lnTo>
                  <a:lnTo>
                    <a:pt x="1663039" y="666546"/>
                  </a:lnTo>
                  <a:lnTo>
                    <a:pt x="1659407" y="661466"/>
                  </a:lnTo>
                  <a:lnTo>
                    <a:pt x="1658708" y="657656"/>
                  </a:lnTo>
                  <a:lnTo>
                    <a:pt x="1662963" y="656386"/>
                  </a:lnTo>
                  <a:lnTo>
                    <a:pt x="1673415" y="666546"/>
                  </a:lnTo>
                  <a:lnTo>
                    <a:pt x="1674139" y="661466"/>
                  </a:lnTo>
                  <a:lnTo>
                    <a:pt x="1670507" y="656386"/>
                  </a:lnTo>
                  <a:lnTo>
                    <a:pt x="1668183" y="651306"/>
                  </a:lnTo>
                  <a:lnTo>
                    <a:pt x="1672831" y="648766"/>
                  </a:lnTo>
                  <a:lnTo>
                    <a:pt x="1676311" y="653846"/>
                  </a:lnTo>
                  <a:lnTo>
                    <a:pt x="1672831" y="656386"/>
                  </a:lnTo>
                  <a:lnTo>
                    <a:pt x="1679943" y="656386"/>
                  </a:lnTo>
                  <a:lnTo>
                    <a:pt x="1678203" y="652576"/>
                  </a:lnTo>
                  <a:lnTo>
                    <a:pt x="1674507" y="648766"/>
                  </a:lnTo>
                  <a:lnTo>
                    <a:pt x="1673415" y="644956"/>
                  </a:lnTo>
                  <a:lnTo>
                    <a:pt x="1684439" y="651306"/>
                  </a:lnTo>
                  <a:lnTo>
                    <a:pt x="1685124" y="648919"/>
                  </a:lnTo>
                  <a:lnTo>
                    <a:pt x="1685023" y="648766"/>
                  </a:lnTo>
                  <a:lnTo>
                    <a:pt x="1685124" y="648893"/>
                  </a:lnTo>
                  <a:lnTo>
                    <a:pt x="1685163" y="648766"/>
                  </a:lnTo>
                  <a:lnTo>
                    <a:pt x="1686242" y="644956"/>
                  </a:lnTo>
                  <a:lnTo>
                    <a:pt x="1687880" y="627176"/>
                  </a:lnTo>
                  <a:lnTo>
                    <a:pt x="1689671" y="619556"/>
                  </a:lnTo>
                  <a:lnTo>
                    <a:pt x="1692579" y="622096"/>
                  </a:lnTo>
                  <a:lnTo>
                    <a:pt x="1694891" y="625906"/>
                  </a:lnTo>
                  <a:lnTo>
                    <a:pt x="1699539" y="625906"/>
                  </a:lnTo>
                  <a:lnTo>
                    <a:pt x="1700123" y="624636"/>
                  </a:lnTo>
                  <a:lnTo>
                    <a:pt x="1700123" y="622096"/>
                  </a:lnTo>
                  <a:lnTo>
                    <a:pt x="1701279" y="619556"/>
                  </a:lnTo>
                  <a:lnTo>
                    <a:pt x="1705927" y="619556"/>
                  </a:lnTo>
                  <a:lnTo>
                    <a:pt x="1709407" y="622096"/>
                  </a:lnTo>
                  <a:lnTo>
                    <a:pt x="1710575" y="622096"/>
                  </a:lnTo>
                  <a:lnTo>
                    <a:pt x="1711159" y="623366"/>
                  </a:lnTo>
                  <a:lnTo>
                    <a:pt x="1711159" y="2349"/>
                  </a:lnTo>
                  <a:lnTo>
                    <a:pt x="1689671" y="2349"/>
                  </a:lnTo>
                  <a:lnTo>
                    <a:pt x="1689671" y="611936"/>
                  </a:lnTo>
                  <a:lnTo>
                    <a:pt x="1688515" y="613206"/>
                  </a:lnTo>
                  <a:lnTo>
                    <a:pt x="1687931" y="614476"/>
                  </a:lnTo>
                  <a:lnTo>
                    <a:pt x="1685607" y="612444"/>
                  </a:lnTo>
                  <a:lnTo>
                    <a:pt x="1685607" y="619556"/>
                  </a:lnTo>
                  <a:lnTo>
                    <a:pt x="1685607" y="620826"/>
                  </a:lnTo>
                  <a:lnTo>
                    <a:pt x="1685023" y="622096"/>
                  </a:lnTo>
                  <a:lnTo>
                    <a:pt x="1685023" y="620826"/>
                  </a:lnTo>
                  <a:lnTo>
                    <a:pt x="1685607" y="619556"/>
                  </a:lnTo>
                  <a:lnTo>
                    <a:pt x="1685607" y="612444"/>
                  </a:lnTo>
                  <a:lnTo>
                    <a:pt x="1683575" y="610666"/>
                  </a:lnTo>
                  <a:lnTo>
                    <a:pt x="1682127" y="609396"/>
                  </a:lnTo>
                  <a:lnTo>
                    <a:pt x="1682699" y="609396"/>
                  </a:lnTo>
                  <a:lnTo>
                    <a:pt x="1684439" y="610666"/>
                  </a:lnTo>
                  <a:lnTo>
                    <a:pt x="1686763" y="610666"/>
                  </a:lnTo>
                  <a:lnTo>
                    <a:pt x="1689671" y="611936"/>
                  </a:lnTo>
                  <a:lnTo>
                    <a:pt x="1689671" y="2349"/>
                  </a:lnTo>
                  <a:lnTo>
                    <a:pt x="1687931" y="2349"/>
                  </a:lnTo>
                  <a:lnTo>
                    <a:pt x="1687931" y="473519"/>
                  </a:lnTo>
                  <a:lnTo>
                    <a:pt x="1686191" y="472249"/>
                  </a:lnTo>
                  <a:lnTo>
                    <a:pt x="1685607" y="470979"/>
                  </a:lnTo>
                  <a:lnTo>
                    <a:pt x="1687931" y="473519"/>
                  </a:lnTo>
                  <a:lnTo>
                    <a:pt x="1687931" y="2349"/>
                  </a:lnTo>
                  <a:lnTo>
                    <a:pt x="1672247" y="2349"/>
                  </a:lnTo>
                  <a:lnTo>
                    <a:pt x="1672247" y="44259"/>
                  </a:lnTo>
                  <a:lnTo>
                    <a:pt x="1666443" y="42456"/>
                  </a:lnTo>
                  <a:lnTo>
                    <a:pt x="1666443" y="257619"/>
                  </a:lnTo>
                  <a:lnTo>
                    <a:pt x="1661248" y="256349"/>
                  </a:lnTo>
                  <a:lnTo>
                    <a:pt x="1657731" y="255498"/>
                  </a:lnTo>
                  <a:lnTo>
                    <a:pt x="1657731" y="307149"/>
                  </a:lnTo>
                  <a:lnTo>
                    <a:pt x="1657731" y="418909"/>
                  </a:lnTo>
                  <a:lnTo>
                    <a:pt x="1657731" y="422719"/>
                  </a:lnTo>
                  <a:lnTo>
                    <a:pt x="1655991" y="422719"/>
                  </a:lnTo>
                  <a:lnTo>
                    <a:pt x="1655991" y="575106"/>
                  </a:lnTo>
                  <a:lnTo>
                    <a:pt x="1647863" y="573836"/>
                  </a:lnTo>
                  <a:lnTo>
                    <a:pt x="1647863" y="568756"/>
                  </a:lnTo>
                  <a:lnTo>
                    <a:pt x="1655991" y="575106"/>
                  </a:lnTo>
                  <a:lnTo>
                    <a:pt x="1655991" y="422719"/>
                  </a:lnTo>
                  <a:lnTo>
                    <a:pt x="1653082" y="422719"/>
                  </a:lnTo>
                  <a:lnTo>
                    <a:pt x="1652727" y="418909"/>
                  </a:lnTo>
                  <a:lnTo>
                    <a:pt x="1654873" y="417639"/>
                  </a:lnTo>
                  <a:lnTo>
                    <a:pt x="1657731" y="418909"/>
                  </a:lnTo>
                  <a:lnTo>
                    <a:pt x="1657731" y="307149"/>
                  </a:lnTo>
                  <a:lnTo>
                    <a:pt x="1653667" y="309689"/>
                  </a:lnTo>
                  <a:lnTo>
                    <a:pt x="1653095" y="308419"/>
                  </a:lnTo>
                  <a:lnTo>
                    <a:pt x="1652511" y="310959"/>
                  </a:lnTo>
                  <a:lnTo>
                    <a:pt x="1650771" y="311721"/>
                  </a:lnTo>
                  <a:lnTo>
                    <a:pt x="1650771" y="318579"/>
                  </a:lnTo>
                  <a:lnTo>
                    <a:pt x="1649603" y="318579"/>
                  </a:lnTo>
                  <a:lnTo>
                    <a:pt x="1649603" y="462089"/>
                  </a:lnTo>
                  <a:lnTo>
                    <a:pt x="1649031" y="467169"/>
                  </a:lnTo>
                  <a:lnTo>
                    <a:pt x="1640890" y="467169"/>
                  </a:lnTo>
                  <a:lnTo>
                    <a:pt x="1640890" y="693216"/>
                  </a:lnTo>
                  <a:lnTo>
                    <a:pt x="1637995" y="693216"/>
                  </a:lnTo>
                  <a:lnTo>
                    <a:pt x="1635671" y="694486"/>
                  </a:lnTo>
                  <a:lnTo>
                    <a:pt x="1632762" y="694486"/>
                  </a:lnTo>
                  <a:lnTo>
                    <a:pt x="1639735" y="698296"/>
                  </a:lnTo>
                  <a:lnTo>
                    <a:pt x="1640890" y="699566"/>
                  </a:lnTo>
                  <a:lnTo>
                    <a:pt x="1640890" y="700836"/>
                  </a:lnTo>
                  <a:lnTo>
                    <a:pt x="1638579" y="703376"/>
                  </a:lnTo>
                  <a:lnTo>
                    <a:pt x="1635086" y="704646"/>
                  </a:lnTo>
                  <a:lnTo>
                    <a:pt x="1632762" y="703376"/>
                  </a:lnTo>
                  <a:lnTo>
                    <a:pt x="1632762" y="718616"/>
                  </a:lnTo>
                  <a:lnTo>
                    <a:pt x="1632191" y="723696"/>
                  </a:lnTo>
                  <a:lnTo>
                    <a:pt x="1629867" y="724966"/>
                  </a:lnTo>
                  <a:lnTo>
                    <a:pt x="1630451" y="721156"/>
                  </a:lnTo>
                  <a:lnTo>
                    <a:pt x="1628127" y="717346"/>
                  </a:lnTo>
                  <a:lnTo>
                    <a:pt x="1625803" y="716076"/>
                  </a:lnTo>
                  <a:lnTo>
                    <a:pt x="1626958" y="714806"/>
                  </a:lnTo>
                  <a:lnTo>
                    <a:pt x="1627543" y="713536"/>
                  </a:lnTo>
                  <a:lnTo>
                    <a:pt x="1628127" y="710996"/>
                  </a:lnTo>
                  <a:lnTo>
                    <a:pt x="1628698" y="712266"/>
                  </a:lnTo>
                  <a:lnTo>
                    <a:pt x="1631022" y="713536"/>
                  </a:lnTo>
                  <a:lnTo>
                    <a:pt x="1632762" y="718616"/>
                  </a:lnTo>
                  <a:lnTo>
                    <a:pt x="1632762" y="703376"/>
                  </a:lnTo>
                  <a:lnTo>
                    <a:pt x="1628127" y="700836"/>
                  </a:lnTo>
                  <a:lnTo>
                    <a:pt x="1628698" y="699566"/>
                  </a:lnTo>
                  <a:lnTo>
                    <a:pt x="1628698" y="698296"/>
                  </a:lnTo>
                  <a:lnTo>
                    <a:pt x="1629867" y="699566"/>
                  </a:lnTo>
                  <a:lnTo>
                    <a:pt x="1629956" y="698296"/>
                  </a:lnTo>
                  <a:lnTo>
                    <a:pt x="1630451" y="691946"/>
                  </a:lnTo>
                  <a:lnTo>
                    <a:pt x="1629867" y="690321"/>
                  </a:lnTo>
                  <a:lnTo>
                    <a:pt x="1629867" y="693216"/>
                  </a:lnTo>
                  <a:lnTo>
                    <a:pt x="1625803" y="693216"/>
                  </a:lnTo>
                  <a:lnTo>
                    <a:pt x="1626374" y="697026"/>
                  </a:lnTo>
                  <a:lnTo>
                    <a:pt x="1624634" y="699566"/>
                  </a:lnTo>
                  <a:lnTo>
                    <a:pt x="1623479" y="698563"/>
                  </a:lnTo>
                  <a:lnTo>
                    <a:pt x="1623479" y="728776"/>
                  </a:lnTo>
                  <a:lnTo>
                    <a:pt x="1619999" y="727506"/>
                  </a:lnTo>
                  <a:lnTo>
                    <a:pt x="1618830" y="724966"/>
                  </a:lnTo>
                  <a:lnTo>
                    <a:pt x="1618830" y="722426"/>
                  </a:lnTo>
                  <a:lnTo>
                    <a:pt x="1619999" y="721156"/>
                  </a:lnTo>
                  <a:lnTo>
                    <a:pt x="1620570" y="722426"/>
                  </a:lnTo>
                  <a:lnTo>
                    <a:pt x="1621739" y="722426"/>
                  </a:lnTo>
                  <a:lnTo>
                    <a:pt x="1622894" y="726236"/>
                  </a:lnTo>
                  <a:lnTo>
                    <a:pt x="1623479" y="728776"/>
                  </a:lnTo>
                  <a:lnTo>
                    <a:pt x="1623479" y="698563"/>
                  </a:lnTo>
                  <a:lnTo>
                    <a:pt x="1621739" y="697026"/>
                  </a:lnTo>
                  <a:lnTo>
                    <a:pt x="1618246" y="693216"/>
                  </a:lnTo>
                  <a:lnTo>
                    <a:pt x="1615351" y="690676"/>
                  </a:lnTo>
                  <a:lnTo>
                    <a:pt x="1616214" y="689406"/>
                  </a:lnTo>
                  <a:lnTo>
                    <a:pt x="1617091" y="688136"/>
                  </a:lnTo>
                  <a:lnTo>
                    <a:pt x="1616049" y="686866"/>
                  </a:lnTo>
                  <a:lnTo>
                    <a:pt x="1614995" y="685596"/>
                  </a:lnTo>
                  <a:lnTo>
                    <a:pt x="1611858" y="681786"/>
                  </a:lnTo>
                  <a:lnTo>
                    <a:pt x="1619415" y="686866"/>
                  </a:lnTo>
                  <a:lnTo>
                    <a:pt x="1618246" y="688136"/>
                  </a:lnTo>
                  <a:lnTo>
                    <a:pt x="1620570" y="689406"/>
                  </a:lnTo>
                  <a:lnTo>
                    <a:pt x="1622310" y="691946"/>
                  </a:lnTo>
                  <a:lnTo>
                    <a:pt x="1621155" y="688136"/>
                  </a:lnTo>
                  <a:lnTo>
                    <a:pt x="1629867" y="693216"/>
                  </a:lnTo>
                  <a:lnTo>
                    <a:pt x="1629867" y="690321"/>
                  </a:lnTo>
                  <a:lnTo>
                    <a:pt x="1629092" y="688136"/>
                  </a:lnTo>
                  <a:lnTo>
                    <a:pt x="1626831" y="681786"/>
                  </a:lnTo>
                  <a:lnTo>
                    <a:pt x="1626374" y="680516"/>
                  </a:lnTo>
                  <a:lnTo>
                    <a:pt x="1631607" y="679246"/>
                  </a:lnTo>
                  <a:lnTo>
                    <a:pt x="1635747" y="684326"/>
                  </a:lnTo>
                  <a:lnTo>
                    <a:pt x="1635645" y="686866"/>
                  </a:lnTo>
                  <a:lnTo>
                    <a:pt x="1635772" y="690676"/>
                  </a:lnTo>
                  <a:lnTo>
                    <a:pt x="1640890" y="693216"/>
                  </a:lnTo>
                  <a:lnTo>
                    <a:pt x="1640890" y="467169"/>
                  </a:lnTo>
                  <a:lnTo>
                    <a:pt x="1639735" y="467169"/>
                  </a:lnTo>
                  <a:lnTo>
                    <a:pt x="1641182" y="460819"/>
                  </a:lnTo>
                  <a:lnTo>
                    <a:pt x="1641475" y="459549"/>
                  </a:lnTo>
                  <a:lnTo>
                    <a:pt x="1645539" y="459549"/>
                  </a:lnTo>
                  <a:lnTo>
                    <a:pt x="1646707" y="460819"/>
                  </a:lnTo>
                  <a:lnTo>
                    <a:pt x="1649603" y="462089"/>
                  </a:lnTo>
                  <a:lnTo>
                    <a:pt x="1649603" y="318579"/>
                  </a:lnTo>
                  <a:lnTo>
                    <a:pt x="1645539" y="318579"/>
                  </a:lnTo>
                  <a:lnTo>
                    <a:pt x="1643799" y="317309"/>
                  </a:lnTo>
                  <a:lnTo>
                    <a:pt x="1644967" y="316039"/>
                  </a:lnTo>
                  <a:lnTo>
                    <a:pt x="1645539" y="314769"/>
                  </a:lnTo>
                  <a:lnTo>
                    <a:pt x="1646707" y="313499"/>
                  </a:lnTo>
                  <a:lnTo>
                    <a:pt x="1649603" y="316039"/>
                  </a:lnTo>
                  <a:lnTo>
                    <a:pt x="1650771" y="318579"/>
                  </a:lnTo>
                  <a:lnTo>
                    <a:pt x="1650771" y="311721"/>
                  </a:lnTo>
                  <a:lnTo>
                    <a:pt x="1649603" y="312229"/>
                  </a:lnTo>
                  <a:lnTo>
                    <a:pt x="1652511" y="308419"/>
                  </a:lnTo>
                  <a:lnTo>
                    <a:pt x="1642643" y="305015"/>
                  </a:lnTo>
                  <a:lnTo>
                    <a:pt x="1642643" y="326199"/>
                  </a:lnTo>
                  <a:lnTo>
                    <a:pt x="1642059" y="326199"/>
                  </a:lnTo>
                  <a:lnTo>
                    <a:pt x="1641475" y="325882"/>
                  </a:lnTo>
                  <a:lnTo>
                    <a:pt x="1641475" y="331279"/>
                  </a:lnTo>
                  <a:lnTo>
                    <a:pt x="1639735" y="332549"/>
                  </a:lnTo>
                  <a:lnTo>
                    <a:pt x="1639735" y="330009"/>
                  </a:lnTo>
                  <a:lnTo>
                    <a:pt x="1640890" y="331279"/>
                  </a:lnTo>
                  <a:lnTo>
                    <a:pt x="1641475" y="331279"/>
                  </a:lnTo>
                  <a:lnTo>
                    <a:pt x="1641475" y="325882"/>
                  </a:lnTo>
                  <a:lnTo>
                    <a:pt x="1640319" y="325259"/>
                  </a:lnTo>
                  <a:lnTo>
                    <a:pt x="1640319" y="327469"/>
                  </a:lnTo>
                  <a:lnTo>
                    <a:pt x="1639735" y="327469"/>
                  </a:lnTo>
                  <a:lnTo>
                    <a:pt x="1639735" y="326199"/>
                  </a:lnTo>
                  <a:lnTo>
                    <a:pt x="1640319" y="327469"/>
                  </a:lnTo>
                  <a:lnTo>
                    <a:pt x="1640319" y="325259"/>
                  </a:lnTo>
                  <a:lnTo>
                    <a:pt x="1639735" y="324929"/>
                  </a:lnTo>
                  <a:lnTo>
                    <a:pt x="1640319" y="324929"/>
                  </a:lnTo>
                  <a:lnTo>
                    <a:pt x="1642643" y="326199"/>
                  </a:lnTo>
                  <a:lnTo>
                    <a:pt x="1642643" y="305015"/>
                  </a:lnTo>
                  <a:lnTo>
                    <a:pt x="1641475" y="304609"/>
                  </a:lnTo>
                  <a:lnTo>
                    <a:pt x="1644967" y="304609"/>
                  </a:lnTo>
                  <a:lnTo>
                    <a:pt x="1650771" y="307149"/>
                  </a:lnTo>
                  <a:lnTo>
                    <a:pt x="1657731" y="307149"/>
                  </a:lnTo>
                  <a:lnTo>
                    <a:pt x="1657731" y="255498"/>
                  </a:lnTo>
                  <a:lnTo>
                    <a:pt x="1656054" y="255079"/>
                  </a:lnTo>
                  <a:lnTo>
                    <a:pt x="1651711" y="255079"/>
                  </a:lnTo>
                  <a:lnTo>
                    <a:pt x="1647456" y="256146"/>
                  </a:lnTo>
                  <a:lnTo>
                    <a:pt x="1647456" y="284289"/>
                  </a:lnTo>
                  <a:lnTo>
                    <a:pt x="1644967" y="288099"/>
                  </a:lnTo>
                  <a:lnTo>
                    <a:pt x="1643214" y="287388"/>
                  </a:lnTo>
                  <a:lnTo>
                    <a:pt x="1643214" y="303339"/>
                  </a:lnTo>
                  <a:lnTo>
                    <a:pt x="1640319" y="303339"/>
                  </a:lnTo>
                  <a:lnTo>
                    <a:pt x="1639150" y="302069"/>
                  </a:lnTo>
                  <a:lnTo>
                    <a:pt x="1642643" y="302069"/>
                  </a:lnTo>
                  <a:lnTo>
                    <a:pt x="1643214" y="303339"/>
                  </a:lnTo>
                  <a:lnTo>
                    <a:pt x="1643214" y="287388"/>
                  </a:lnTo>
                  <a:lnTo>
                    <a:pt x="1641868" y="286829"/>
                  </a:lnTo>
                  <a:lnTo>
                    <a:pt x="1635671" y="284289"/>
                  </a:lnTo>
                  <a:lnTo>
                    <a:pt x="1635556" y="285635"/>
                  </a:lnTo>
                  <a:lnTo>
                    <a:pt x="1635086" y="285991"/>
                  </a:lnTo>
                  <a:lnTo>
                    <a:pt x="1635086" y="340169"/>
                  </a:lnTo>
                  <a:lnTo>
                    <a:pt x="1633931" y="342709"/>
                  </a:lnTo>
                  <a:lnTo>
                    <a:pt x="1631607" y="338899"/>
                  </a:lnTo>
                  <a:lnTo>
                    <a:pt x="1631022" y="338048"/>
                  </a:lnTo>
                  <a:lnTo>
                    <a:pt x="1631022" y="365569"/>
                  </a:lnTo>
                  <a:lnTo>
                    <a:pt x="1624634" y="365569"/>
                  </a:lnTo>
                  <a:lnTo>
                    <a:pt x="1622310" y="366839"/>
                  </a:lnTo>
                  <a:lnTo>
                    <a:pt x="1621155" y="365569"/>
                  </a:lnTo>
                  <a:lnTo>
                    <a:pt x="1621155" y="364299"/>
                  </a:lnTo>
                  <a:lnTo>
                    <a:pt x="1624063" y="364299"/>
                  </a:lnTo>
                  <a:lnTo>
                    <a:pt x="1631022" y="365569"/>
                  </a:lnTo>
                  <a:lnTo>
                    <a:pt x="1631022" y="338048"/>
                  </a:lnTo>
                  <a:lnTo>
                    <a:pt x="1629867" y="336359"/>
                  </a:lnTo>
                  <a:lnTo>
                    <a:pt x="1629575" y="335089"/>
                  </a:lnTo>
                  <a:lnTo>
                    <a:pt x="1629283" y="333819"/>
                  </a:lnTo>
                  <a:lnTo>
                    <a:pt x="1632191" y="333819"/>
                  </a:lnTo>
                  <a:lnTo>
                    <a:pt x="1633232" y="334962"/>
                  </a:lnTo>
                  <a:lnTo>
                    <a:pt x="1633347" y="337629"/>
                  </a:lnTo>
                  <a:lnTo>
                    <a:pt x="1635086" y="340169"/>
                  </a:lnTo>
                  <a:lnTo>
                    <a:pt x="1635086" y="285991"/>
                  </a:lnTo>
                  <a:lnTo>
                    <a:pt x="1633931" y="286829"/>
                  </a:lnTo>
                  <a:lnTo>
                    <a:pt x="1633639" y="285559"/>
                  </a:lnTo>
                  <a:lnTo>
                    <a:pt x="1633347" y="284289"/>
                  </a:lnTo>
                  <a:lnTo>
                    <a:pt x="1634515" y="280479"/>
                  </a:lnTo>
                  <a:lnTo>
                    <a:pt x="1639150" y="277939"/>
                  </a:lnTo>
                  <a:lnTo>
                    <a:pt x="1642643" y="279209"/>
                  </a:lnTo>
                  <a:lnTo>
                    <a:pt x="1641551" y="276669"/>
                  </a:lnTo>
                  <a:lnTo>
                    <a:pt x="1634794" y="275399"/>
                  </a:lnTo>
                  <a:lnTo>
                    <a:pt x="1631861" y="274129"/>
                  </a:lnTo>
                  <a:lnTo>
                    <a:pt x="1628914" y="272859"/>
                  </a:lnTo>
                  <a:lnTo>
                    <a:pt x="1630451" y="270319"/>
                  </a:lnTo>
                  <a:lnTo>
                    <a:pt x="1632191" y="271589"/>
                  </a:lnTo>
                  <a:lnTo>
                    <a:pt x="1632762" y="270319"/>
                  </a:lnTo>
                  <a:lnTo>
                    <a:pt x="1633931" y="267779"/>
                  </a:lnTo>
                  <a:lnTo>
                    <a:pt x="1633931" y="263969"/>
                  </a:lnTo>
                  <a:lnTo>
                    <a:pt x="1633347" y="261429"/>
                  </a:lnTo>
                  <a:lnTo>
                    <a:pt x="1646123" y="269049"/>
                  </a:lnTo>
                  <a:lnTo>
                    <a:pt x="1642059" y="271589"/>
                  </a:lnTo>
                  <a:lnTo>
                    <a:pt x="1640319" y="270319"/>
                  </a:lnTo>
                  <a:lnTo>
                    <a:pt x="1638007" y="270319"/>
                  </a:lnTo>
                  <a:lnTo>
                    <a:pt x="1639811" y="274129"/>
                  </a:lnTo>
                  <a:lnTo>
                    <a:pt x="1644459" y="279209"/>
                  </a:lnTo>
                  <a:lnTo>
                    <a:pt x="1647456" y="284289"/>
                  </a:lnTo>
                  <a:lnTo>
                    <a:pt x="1647456" y="256146"/>
                  </a:lnTo>
                  <a:lnTo>
                    <a:pt x="1646605" y="256349"/>
                  </a:lnTo>
                  <a:lnTo>
                    <a:pt x="1643799" y="255511"/>
                  </a:lnTo>
                  <a:lnTo>
                    <a:pt x="1643799" y="261429"/>
                  </a:lnTo>
                  <a:lnTo>
                    <a:pt x="1642643" y="265239"/>
                  </a:lnTo>
                  <a:lnTo>
                    <a:pt x="1639150" y="263969"/>
                  </a:lnTo>
                  <a:lnTo>
                    <a:pt x="1637995" y="262699"/>
                  </a:lnTo>
                  <a:lnTo>
                    <a:pt x="1633931" y="261429"/>
                  </a:lnTo>
                  <a:lnTo>
                    <a:pt x="1633931" y="256349"/>
                  </a:lnTo>
                  <a:lnTo>
                    <a:pt x="1637411" y="260159"/>
                  </a:lnTo>
                  <a:lnTo>
                    <a:pt x="1643799" y="261429"/>
                  </a:lnTo>
                  <a:lnTo>
                    <a:pt x="1643799" y="255511"/>
                  </a:lnTo>
                  <a:lnTo>
                    <a:pt x="1642643" y="255168"/>
                  </a:lnTo>
                  <a:lnTo>
                    <a:pt x="1642643" y="257619"/>
                  </a:lnTo>
                  <a:lnTo>
                    <a:pt x="1638579" y="257619"/>
                  </a:lnTo>
                  <a:lnTo>
                    <a:pt x="1636255" y="256349"/>
                  </a:lnTo>
                  <a:lnTo>
                    <a:pt x="1633931" y="255079"/>
                  </a:lnTo>
                  <a:lnTo>
                    <a:pt x="1633931" y="253809"/>
                  </a:lnTo>
                  <a:lnTo>
                    <a:pt x="1635671" y="255079"/>
                  </a:lnTo>
                  <a:lnTo>
                    <a:pt x="1638579" y="256349"/>
                  </a:lnTo>
                  <a:lnTo>
                    <a:pt x="1642643" y="257619"/>
                  </a:lnTo>
                  <a:lnTo>
                    <a:pt x="1642643" y="255168"/>
                  </a:lnTo>
                  <a:lnTo>
                    <a:pt x="1638147" y="253809"/>
                  </a:lnTo>
                  <a:lnTo>
                    <a:pt x="1633931" y="252539"/>
                  </a:lnTo>
                  <a:lnTo>
                    <a:pt x="1635671" y="248729"/>
                  </a:lnTo>
                  <a:lnTo>
                    <a:pt x="1637995" y="246189"/>
                  </a:lnTo>
                  <a:lnTo>
                    <a:pt x="1638579" y="246189"/>
                  </a:lnTo>
                  <a:lnTo>
                    <a:pt x="1639735" y="247459"/>
                  </a:lnTo>
                  <a:lnTo>
                    <a:pt x="1640890" y="247459"/>
                  </a:lnTo>
                  <a:lnTo>
                    <a:pt x="1640027" y="246189"/>
                  </a:lnTo>
                  <a:lnTo>
                    <a:pt x="1639150" y="244919"/>
                  </a:lnTo>
                  <a:lnTo>
                    <a:pt x="1647507" y="247459"/>
                  </a:lnTo>
                  <a:lnTo>
                    <a:pt x="1654975" y="251269"/>
                  </a:lnTo>
                  <a:lnTo>
                    <a:pt x="1661363" y="255079"/>
                  </a:lnTo>
                  <a:lnTo>
                    <a:pt x="1666443" y="257619"/>
                  </a:lnTo>
                  <a:lnTo>
                    <a:pt x="1666443" y="42456"/>
                  </a:lnTo>
                  <a:lnTo>
                    <a:pt x="1664119" y="41719"/>
                  </a:lnTo>
                  <a:lnTo>
                    <a:pt x="1664119" y="35369"/>
                  </a:lnTo>
                  <a:lnTo>
                    <a:pt x="1672247" y="44259"/>
                  </a:lnTo>
                  <a:lnTo>
                    <a:pt x="1672247" y="2349"/>
                  </a:lnTo>
                  <a:lnTo>
                    <a:pt x="1653667" y="2349"/>
                  </a:lnTo>
                  <a:lnTo>
                    <a:pt x="1653667" y="180149"/>
                  </a:lnTo>
                  <a:lnTo>
                    <a:pt x="1650771" y="181737"/>
                  </a:lnTo>
                  <a:lnTo>
                    <a:pt x="1650771" y="216979"/>
                  </a:lnTo>
                  <a:lnTo>
                    <a:pt x="1648447" y="216979"/>
                  </a:lnTo>
                  <a:lnTo>
                    <a:pt x="1648447" y="224599"/>
                  </a:lnTo>
                  <a:lnTo>
                    <a:pt x="1648447" y="225869"/>
                  </a:lnTo>
                  <a:lnTo>
                    <a:pt x="1646707" y="227139"/>
                  </a:lnTo>
                  <a:lnTo>
                    <a:pt x="1645539" y="228409"/>
                  </a:lnTo>
                  <a:lnTo>
                    <a:pt x="1642059" y="227139"/>
                  </a:lnTo>
                  <a:lnTo>
                    <a:pt x="1643799" y="225869"/>
                  </a:lnTo>
                  <a:lnTo>
                    <a:pt x="1646123" y="224599"/>
                  </a:lnTo>
                  <a:lnTo>
                    <a:pt x="1647863" y="222059"/>
                  </a:lnTo>
                  <a:lnTo>
                    <a:pt x="1648447" y="224599"/>
                  </a:lnTo>
                  <a:lnTo>
                    <a:pt x="1648447" y="216979"/>
                  </a:lnTo>
                  <a:lnTo>
                    <a:pt x="1646707" y="216979"/>
                  </a:lnTo>
                  <a:lnTo>
                    <a:pt x="1644967" y="215709"/>
                  </a:lnTo>
                  <a:lnTo>
                    <a:pt x="1644967" y="216979"/>
                  </a:lnTo>
                  <a:lnTo>
                    <a:pt x="1639150" y="216979"/>
                  </a:lnTo>
                  <a:lnTo>
                    <a:pt x="1639150" y="230949"/>
                  </a:lnTo>
                  <a:lnTo>
                    <a:pt x="1638579" y="232219"/>
                  </a:lnTo>
                  <a:lnTo>
                    <a:pt x="1637995" y="234759"/>
                  </a:lnTo>
                  <a:lnTo>
                    <a:pt x="1636826" y="233489"/>
                  </a:lnTo>
                  <a:lnTo>
                    <a:pt x="1634515" y="232219"/>
                  </a:lnTo>
                  <a:lnTo>
                    <a:pt x="1628127" y="232219"/>
                  </a:lnTo>
                  <a:lnTo>
                    <a:pt x="1632762" y="230949"/>
                  </a:lnTo>
                  <a:lnTo>
                    <a:pt x="1638579" y="228409"/>
                  </a:lnTo>
                  <a:lnTo>
                    <a:pt x="1639150" y="230949"/>
                  </a:lnTo>
                  <a:lnTo>
                    <a:pt x="1639150" y="216979"/>
                  </a:lnTo>
                  <a:lnTo>
                    <a:pt x="1635086" y="216979"/>
                  </a:lnTo>
                  <a:lnTo>
                    <a:pt x="1633347" y="214439"/>
                  </a:lnTo>
                  <a:lnTo>
                    <a:pt x="1641475" y="214439"/>
                  </a:lnTo>
                  <a:lnTo>
                    <a:pt x="1644967" y="216979"/>
                  </a:lnTo>
                  <a:lnTo>
                    <a:pt x="1644967" y="215709"/>
                  </a:lnTo>
                  <a:lnTo>
                    <a:pt x="1643799" y="214439"/>
                  </a:lnTo>
                  <a:lnTo>
                    <a:pt x="1643214" y="214439"/>
                  </a:lnTo>
                  <a:lnTo>
                    <a:pt x="1642059" y="213169"/>
                  </a:lnTo>
                  <a:lnTo>
                    <a:pt x="1642643" y="210629"/>
                  </a:lnTo>
                  <a:lnTo>
                    <a:pt x="1642059" y="210629"/>
                  </a:lnTo>
                  <a:lnTo>
                    <a:pt x="1646707" y="209359"/>
                  </a:lnTo>
                  <a:lnTo>
                    <a:pt x="1645246" y="208089"/>
                  </a:lnTo>
                  <a:lnTo>
                    <a:pt x="1643799" y="206819"/>
                  </a:lnTo>
                  <a:lnTo>
                    <a:pt x="1643799" y="208089"/>
                  </a:lnTo>
                  <a:lnTo>
                    <a:pt x="1640319" y="208089"/>
                  </a:lnTo>
                  <a:lnTo>
                    <a:pt x="1640319" y="213169"/>
                  </a:lnTo>
                  <a:lnTo>
                    <a:pt x="1632762" y="211899"/>
                  </a:lnTo>
                  <a:lnTo>
                    <a:pt x="1637411" y="210629"/>
                  </a:lnTo>
                  <a:lnTo>
                    <a:pt x="1640319" y="213169"/>
                  </a:lnTo>
                  <a:lnTo>
                    <a:pt x="1640319" y="208089"/>
                  </a:lnTo>
                  <a:lnTo>
                    <a:pt x="1639735" y="208089"/>
                  </a:lnTo>
                  <a:lnTo>
                    <a:pt x="1637995" y="206819"/>
                  </a:lnTo>
                  <a:lnTo>
                    <a:pt x="1636255" y="206286"/>
                  </a:lnTo>
                  <a:lnTo>
                    <a:pt x="1636255" y="209359"/>
                  </a:lnTo>
                  <a:lnTo>
                    <a:pt x="1635086" y="209359"/>
                  </a:lnTo>
                  <a:lnTo>
                    <a:pt x="1633931" y="208089"/>
                  </a:lnTo>
                  <a:lnTo>
                    <a:pt x="1633931" y="206819"/>
                  </a:lnTo>
                  <a:lnTo>
                    <a:pt x="1634515" y="206819"/>
                  </a:lnTo>
                  <a:lnTo>
                    <a:pt x="1635086" y="208089"/>
                  </a:lnTo>
                  <a:lnTo>
                    <a:pt x="1636255" y="209359"/>
                  </a:lnTo>
                  <a:lnTo>
                    <a:pt x="1636255" y="206286"/>
                  </a:lnTo>
                  <a:lnTo>
                    <a:pt x="1633931" y="205549"/>
                  </a:lnTo>
                  <a:lnTo>
                    <a:pt x="1639150" y="201739"/>
                  </a:lnTo>
                  <a:lnTo>
                    <a:pt x="1643214" y="200469"/>
                  </a:lnTo>
                  <a:lnTo>
                    <a:pt x="1643799" y="201739"/>
                  </a:lnTo>
                  <a:lnTo>
                    <a:pt x="1644967" y="203009"/>
                  </a:lnTo>
                  <a:lnTo>
                    <a:pt x="1649603" y="213169"/>
                  </a:lnTo>
                  <a:lnTo>
                    <a:pt x="1650771" y="216979"/>
                  </a:lnTo>
                  <a:lnTo>
                    <a:pt x="1650771" y="181737"/>
                  </a:lnTo>
                  <a:lnTo>
                    <a:pt x="1649031" y="182689"/>
                  </a:lnTo>
                  <a:lnTo>
                    <a:pt x="1647278" y="183464"/>
                  </a:lnTo>
                  <a:lnTo>
                    <a:pt x="1647278" y="192849"/>
                  </a:lnTo>
                  <a:lnTo>
                    <a:pt x="1646123" y="191579"/>
                  </a:lnTo>
                  <a:lnTo>
                    <a:pt x="1646707" y="191579"/>
                  </a:lnTo>
                  <a:lnTo>
                    <a:pt x="1647278" y="192849"/>
                  </a:lnTo>
                  <a:lnTo>
                    <a:pt x="1647278" y="183464"/>
                  </a:lnTo>
                  <a:lnTo>
                    <a:pt x="1646123" y="183959"/>
                  </a:lnTo>
                  <a:lnTo>
                    <a:pt x="1645539" y="183959"/>
                  </a:lnTo>
                  <a:lnTo>
                    <a:pt x="1645539" y="191579"/>
                  </a:lnTo>
                  <a:lnTo>
                    <a:pt x="1644383" y="191579"/>
                  </a:lnTo>
                  <a:lnTo>
                    <a:pt x="1644383" y="190309"/>
                  </a:lnTo>
                  <a:lnTo>
                    <a:pt x="1645539" y="191579"/>
                  </a:lnTo>
                  <a:lnTo>
                    <a:pt x="1645539" y="183959"/>
                  </a:lnTo>
                  <a:lnTo>
                    <a:pt x="1644967" y="183959"/>
                  </a:lnTo>
                  <a:lnTo>
                    <a:pt x="1644383" y="183959"/>
                  </a:lnTo>
                  <a:lnTo>
                    <a:pt x="1644967" y="182689"/>
                  </a:lnTo>
                  <a:lnTo>
                    <a:pt x="1644967" y="181419"/>
                  </a:lnTo>
                  <a:lnTo>
                    <a:pt x="1646123" y="181419"/>
                  </a:lnTo>
                  <a:lnTo>
                    <a:pt x="1646123" y="182689"/>
                  </a:lnTo>
                  <a:lnTo>
                    <a:pt x="1644967" y="182689"/>
                  </a:lnTo>
                  <a:lnTo>
                    <a:pt x="1644967" y="183959"/>
                  </a:lnTo>
                  <a:lnTo>
                    <a:pt x="1650771" y="181419"/>
                  </a:lnTo>
                  <a:lnTo>
                    <a:pt x="1653667" y="180149"/>
                  </a:lnTo>
                  <a:lnTo>
                    <a:pt x="1653667" y="2349"/>
                  </a:lnTo>
                  <a:lnTo>
                    <a:pt x="1643799" y="2349"/>
                  </a:lnTo>
                  <a:lnTo>
                    <a:pt x="1643799" y="186499"/>
                  </a:lnTo>
                  <a:lnTo>
                    <a:pt x="1643799" y="191579"/>
                  </a:lnTo>
                  <a:lnTo>
                    <a:pt x="1640319" y="191579"/>
                  </a:lnTo>
                  <a:lnTo>
                    <a:pt x="1638579" y="190309"/>
                  </a:lnTo>
                  <a:lnTo>
                    <a:pt x="1642059" y="190309"/>
                  </a:lnTo>
                  <a:lnTo>
                    <a:pt x="1643799" y="191579"/>
                  </a:lnTo>
                  <a:lnTo>
                    <a:pt x="1643799" y="186499"/>
                  </a:lnTo>
                  <a:lnTo>
                    <a:pt x="1640319" y="187769"/>
                  </a:lnTo>
                  <a:lnTo>
                    <a:pt x="1639150" y="187769"/>
                  </a:lnTo>
                  <a:lnTo>
                    <a:pt x="1640319" y="186499"/>
                  </a:lnTo>
                  <a:lnTo>
                    <a:pt x="1643799" y="186499"/>
                  </a:lnTo>
                  <a:lnTo>
                    <a:pt x="1643799" y="2349"/>
                  </a:lnTo>
                  <a:lnTo>
                    <a:pt x="1636255" y="2349"/>
                  </a:lnTo>
                  <a:lnTo>
                    <a:pt x="1636255" y="109029"/>
                  </a:lnTo>
                  <a:lnTo>
                    <a:pt x="1633347" y="114109"/>
                  </a:lnTo>
                  <a:lnTo>
                    <a:pt x="1629283" y="114109"/>
                  </a:lnTo>
                  <a:lnTo>
                    <a:pt x="1629867" y="111569"/>
                  </a:lnTo>
                  <a:lnTo>
                    <a:pt x="1626958" y="111569"/>
                  </a:lnTo>
                  <a:lnTo>
                    <a:pt x="1626374" y="107759"/>
                  </a:lnTo>
                  <a:lnTo>
                    <a:pt x="1626374" y="324929"/>
                  </a:lnTo>
                  <a:lnTo>
                    <a:pt x="1625803" y="326199"/>
                  </a:lnTo>
                  <a:lnTo>
                    <a:pt x="1625803" y="328739"/>
                  </a:lnTo>
                  <a:lnTo>
                    <a:pt x="1618246" y="328739"/>
                  </a:lnTo>
                  <a:lnTo>
                    <a:pt x="1618830" y="327469"/>
                  </a:lnTo>
                  <a:lnTo>
                    <a:pt x="1621155" y="327469"/>
                  </a:lnTo>
                  <a:lnTo>
                    <a:pt x="1623479" y="326199"/>
                  </a:lnTo>
                  <a:lnTo>
                    <a:pt x="1626374" y="324929"/>
                  </a:lnTo>
                  <a:lnTo>
                    <a:pt x="1626374" y="107759"/>
                  </a:lnTo>
                  <a:lnTo>
                    <a:pt x="1636255" y="109029"/>
                  </a:lnTo>
                  <a:lnTo>
                    <a:pt x="1636255" y="2349"/>
                  </a:lnTo>
                  <a:lnTo>
                    <a:pt x="1616506" y="2349"/>
                  </a:lnTo>
                  <a:lnTo>
                    <a:pt x="1616506" y="394779"/>
                  </a:lnTo>
                  <a:lnTo>
                    <a:pt x="1615935" y="396049"/>
                  </a:lnTo>
                  <a:lnTo>
                    <a:pt x="1615351" y="394779"/>
                  </a:lnTo>
                  <a:lnTo>
                    <a:pt x="1616506" y="394779"/>
                  </a:lnTo>
                  <a:lnTo>
                    <a:pt x="1616506" y="2349"/>
                  </a:lnTo>
                  <a:lnTo>
                    <a:pt x="1610702" y="2349"/>
                  </a:lnTo>
                  <a:lnTo>
                    <a:pt x="1610702" y="396049"/>
                  </a:lnTo>
                  <a:lnTo>
                    <a:pt x="1610118" y="396049"/>
                  </a:lnTo>
                  <a:lnTo>
                    <a:pt x="1610118" y="441769"/>
                  </a:lnTo>
                  <a:lnTo>
                    <a:pt x="1609547" y="441769"/>
                  </a:lnTo>
                  <a:lnTo>
                    <a:pt x="1608963" y="440499"/>
                  </a:lnTo>
                  <a:lnTo>
                    <a:pt x="1609547" y="440499"/>
                  </a:lnTo>
                  <a:lnTo>
                    <a:pt x="1610118" y="441769"/>
                  </a:lnTo>
                  <a:lnTo>
                    <a:pt x="1610118" y="396049"/>
                  </a:lnTo>
                  <a:lnTo>
                    <a:pt x="1608378" y="396049"/>
                  </a:lnTo>
                  <a:lnTo>
                    <a:pt x="1608378" y="446849"/>
                  </a:lnTo>
                  <a:lnTo>
                    <a:pt x="1608378" y="731316"/>
                  </a:lnTo>
                  <a:lnTo>
                    <a:pt x="1608378" y="733856"/>
                  </a:lnTo>
                  <a:lnTo>
                    <a:pt x="1607794" y="735126"/>
                  </a:lnTo>
                  <a:lnTo>
                    <a:pt x="1606638" y="733856"/>
                  </a:lnTo>
                  <a:lnTo>
                    <a:pt x="1607223" y="731316"/>
                  </a:lnTo>
                  <a:lnTo>
                    <a:pt x="1608378" y="731316"/>
                  </a:lnTo>
                  <a:lnTo>
                    <a:pt x="1608378" y="446849"/>
                  </a:lnTo>
                  <a:lnTo>
                    <a:pt x="1603730" y="446849"/>
                  </a:lnTo>
                  <a:lnTo>
                    <a:pt x="1601419" y="441769"/>
                  </a:lnTo>
                  <a:lnTo>
                    <a:pt x="1603159" y="441769"/>
                  </a:lnTo>
                  <a:lnTo>
                    <a:pt x="1605483" y="443039"/>
                  </a:lnTo>
                  <a:lnTo>
                    <a:pt x="1607794" y="445579"/>
                  </a:lnTo>
                  <a:lnTo>
                    <a:pt x="1608378" y="446849"/>
                  </a:lnTo>
                  <a:lnTo>
                    <a:pt x="1608378" y="396049"/>
                  </a:lnTo>
                  <a:lnTo>
                    <a:pt x="1607223" y="396049"/>
                  </a:lnTo>
                  <a:lnTo>
                    <a:pt x="1606638" y="395732"/>
                  </a:lnTo>
                  <a:lnTo>
                    <a:pt x="1606638" y="396049"/>
                  </a:lnTo>
                  <a:lnTo>
                    <a:pt x="1605483" y="397319"/>
                  </a:lnTo>
                  <a:lnTo>
                    <a:pt x="1604899" y="397319"/>
                  </a:lnTo>
                  <a:lnTo>
                    <a:pt x="1604314" y="398589"/>
                  </a:lnTo>
                  <a:lnTo>
                    <a:pt x="1601419" y="398589"/>
                  </a:lnTo>
                  <a:lnTo>
                    <a:pt x="1601990" y="396049"/>
                  </a:lnTo>
                  <a:lnTo>
                    <a:pt x="1593862" y="392239"/>
                  </a:lnTo>
                  <a:lnTo>
                    <a:pt x="1603159" y="393509"/>
                  </a:lnTo>
                  <a:lnTo>
                    <a:pt x="1602574" y="394779"/>
                  </a:lnTo>
                  <a:lnTo>
                    <a:pt x="1604899" y="396049"/>
                  </a:lnTo>
                  <a:lnTo>
                    <a:pt x="1606638" y="396049"/>
                  </a:lnTo>
                  <a:lnTo>
                    <a:pt x="1606638" y="395732"/>
                  </a:lnTo>
                  <a:lnTo>
                    <a:pt x="1604899" y="394779"/>
                  </a:lnTo>
                  <a:lnTo>
                    <a:pt x="1609547" y="394779"/>
                  </a:lnTo>
                  <a:lnTo>
                    <a:pt x="1610702" y="396049"/>
                  </a:lnTo>
                  <a:lnTo>
                    <a:pt x="1610702" y="2349"/>
                  </a:lnTo>
                  <a:lnTo>
                    <a:pt x="1608963" y="2349"/>
                  </a:lnTo>
                  <a:lnTo>
                    <a:pt x="1608963" y="131889"/>
                  </a:lnTo>
                  <a:lnTo>
                    <a:pt x="1607007" y="138239"/>
                  </a:lnTo>
                  <a:lnTo>
                    <a:pt x="1604175" y="136969"/>
                  </a:lnTo>
                  <a:lnTo>
                    <a:pt x="1603730" y="134429"/>
                  </a:lnTo>
                  <a:lnTo>
                    <a:pt x="1608963" y="131889"/>
                  </a:lnTo>
                  <a:lnTo>
                    <a:pt x="1608963" y="2349"/>
                  </a:lnTo>
                  <a:lnTo>
                    <a:pt x="1589214" y="2349"/>
                  </a:lnTo>
                  <a:lnTo>
                    <a:pt x="1589214" y="417639"/>
                  </a:lnTo>
                  <a:lnTo>
                    <a:pt x="1585734" y="416369"/>
                  </a:lnTo>
                  <a:lnTo>
                    <a:pt x="1582254" y="417639"/>
                  </a:lnTo>
                  <a:lnTo>
                    <a:pt x="1584579" y="412559"/>
                  </a:lnTo>
                  <a:lnTo>
                    <a:pt x="1588643" y="412559"/>
                  </a:lnTo>
                  <a:lnTo>
                    <a:pt x="1589214" y="417639"/>
                  </a:lnTo>
                  <a:lnTo>
                    <a:pt x="1589214" y="2349"/>
                  </a:lnTo>
                  <a:lnTo>
                    <a:pt x="1568310" y="2349"/>
                  </a:lnTo>
                  <a:lnTo>
                    <a:pt x="1568310" y="143319"/>
                  </a:lnTo>
                  <a:lnTo>
                    <a:pt x="1568310" y="148399"/>
                  </a:lnTo>
                  <a:lnTo>
                    <a:pt x="1562506" y="149669"/>
                  </a:lnTo>
                  <a:lnTo>
                    <a:pt x="1562506" y="618286"/>
                  </a:lnTo>
                  <a:lnTo>
                    <a:pt x="1553794" y="617016"/>
                  </a:lnTo>
                  <a:lnTo>
                    <a:pt x="1554035" y="614476"/>
                  </a:lnTo>
                  <a:lnTo>
                    <a:pt x="1554378" y="610666"/>
                  </a:lnTo>
                  <a:lnTo>
                    <a:pt x="1562506" y="618286"/>
                  </a:lnTo>
                  <a:lnTo>
                    <a:pt x="1562506" y="149669"/>
                  </a:lnTo>
                  <a:lnTo>
                    <a:pt x="1560766" y="147129"/>
                  </a:lnTo>
                  <a:lnTo>
                    <a:pt x="1561350" y="144589"/>
                  </a:lnTo>
                  <a:lnTo>
                    <a:pt x="1561934" y="142049"/>
                  </a:lnTo>
                  <a:lnTo>
                    <a:pt x="1566570" y="142049"/>
                  </a:lnTo>
                  <a:lnTo>
                    <a:pt x="1568310" y="143319"/>
                  </a:lnTo>
                  <a:lnTo>
                    <a:pt x="1568310" y="2349"/>
                  </a:lnTo>
                  <a:lnTo>
                    <a:pt x="1557870" y="2349"/>
                  </a:lnTo>
                  <a:lnTo>
                    <a:pt x="1557870" y="486219"/>
                  </a:lnTo>
                  <a:lnTo>
                    <a:pt x="1557870" y="487489"/>
                  </a:lnTo>
                  <a:lnTo>
                    <a:pt x="1557286" y="486219"/>
                  </a:lnTo>
                  <a:lnTo>
                    <a:pt x="1557870" y="486219"/>
                  </a:lnTo>
                  <a:lnTo>
                    <a:pt x="1557870" y="2349"/>
                  </a:lnTo>
                  <a:lnTo>
                    <a:pt x="1550530" y="2349"/>
                  </a:lnTo>
                  <a:lnTo>
                    <a:pt x="1550530" y="676706"/>
                  </a:lnTo>
                  <a:lnTo>
                    <a:pt x="1548333" y="679246"/>
                  </a:lnTo>
                  <a:lnTo>
                    <a:pt x="1543354" y="676706"/>
                  </a:lnTo>
                  <a:lnTo>
                    <a:pt x="1549146" y="674166"/>
                  </a:lnTo>
                  <a:lnTo>
                    <a:pt x="1550530" y="676706"/>
                  </a:lnTo>
                  <a:lnTo>
                    <a:pt x="1550530" y="2349"/>
                  </a:lnTo>
                  <a:lnTo>
                    <a:pt x="1547025" y="2349"/>
                  </a:lnTo>
                  <a:lnTo>
                    <a:pt x="1547025" y="16319"/>
                  </a:lnTo>
                  <a:lnTo>
                    <a:pt x="1546618" y="18859"/>
                  </a:lnTo>
                  <a:lnTo>
                    <a:pt x="1544574" y="18859"/>
                  </a:lnTo>
                  <a:lnTo>
                    <a:pt x="1543659" y="15049"/>
                  </a:lnTo>
                  <a:lnTo>
                    <a:pt x="1543354" y="13779"/>
                  </a:lnTo>
                  <a:lnTo>
                    <a:pt x="1547025" y="16319"/>
                  </a:lnTo>
                  <a:lnTo>
                    <a:pt x="1547025" y="2349"/>
                  </a:lnTo>
                  <a:lnTo>
                    <a:pt x="1541030" y="2349"/>
                  </a:lnTo>
                  <a:lnTo>
                    <a:pt x="1541030" y="523049"/>
                  </a:lnTo>
                  <a:lnTo>
                    <a:pt x="1539862" y="529399"/>
                  </a:lnTo>
                  <a:lnTo>
                    <a:pt x="1535214" y="531939"/>
                  </a:lnTo>
                  <a:lnTo>
                    <a:pt x="1539278" y="539546"/>
                  </a:lnTo>
                  <a:lnTo>
                    <a:pt x="1531086" y="539546"/>
                  </a:lnTo>
                  <a:lnTo>
                    <a:pt x="1524254" y="537006"/>
                  </a:lnTo>
                  <a:lnTo>
                    <a:pt x="1519275" y="530669"/>
                  </a:lnTo>
                  <a:lnTo>
                    <a:pt x="1517078" y="524319"/>
                  </a:lnTo>
                  <a:lnTo>
                    <a:pt x="1516634" y="523049"/>
                  </a:lnTo>
                  <a:lnTo>
                    <a:pt x="1522577" y="521779"/>
                  </a:lnTo>
                  <a:lnTo>
                    <a:pt x="1529270" y="520509"/>
                  </a:lnTo>
                  <a:lnTo>
                    <a:pt x="1535747" y="520509"/>
                  </a:lnTo>
                  <a:lnTo>
                    <a:pt x="1541030" y="523049"/>
                  </a:lnTo>
                  <a:lnTo>
                    <a:pt x="1541030" y="2349"/>
                  </a:lnTo>
                  <a:lnTo>
                    <a:pt x="1528254" y="2349"/>
                  </a:lnTo>
                  <a:lnTo>
                    <a:pt x="1528254" y="169989"/>
                  </a:lnTo>
                  <a:lnTo>
                    <a:pt x="1521282" y="169989"/>
                  </a:lnTo>
                  <a:lnTo>
                    <a:pt x="1522450" y="168719"/>
                  </a:lnTo>
                  <a:lnTo>
                    <a:pt x="1524190" y="166179"/>
                  </a:lnTo>
                  <a:lnTo>
                    <a:pt x="1527670" y="166179"/>
                  </a:lnTo>
                  <a:lnTo>
                    <a:pt x="1528254" y="169989"/>
                  </a:lnTo>
                  <a:lnTo>
                    <a:pt x="1528254" y="2349"/>
                  </a:lnTo>
                  <a:lnTo>
                    <a:pt x="1515478" y="2349"/>
                  </a:lnTo>
                  <a:lnTo>
                    <a:pt x="1515478" y="446849"/>
                  </a:lnTo>
                  <a:lnTo>
                    <a:pt x="1499793" y="442429"/>
                  </a:lnTo>
                  <a:lnTo>
                    <a:pt x="1499793" y="915466"/>
                  </a:lnTo>
                  <a:lnTo>
                    <a:pt x="1498638" y="921816"/>
                  </a:lnTo>
                  <a:lnTo>
                    <a:pt x="1498638" y="928166"/>
                  </a:lnTo>
                  <a:lnTo>
                    <a:pt x="1493113" y="929182"/>
                  </a:lnTo>
                  <a:lnTo>
                    <a:pt x="1493113" y="959015"/>
                  </a:lnTo>
                  <a:lnTo>
                    <a:pt x="1490510" y="957376"/>
                  </a:lnTo>
                  <a:lnTo>
                    <a:pt x="1490510" y="951026"/>
                  </a:lnTo>
                  <a:lnTo>
                    <a:pt x="1493113" y="959015"/>
                  </a:lnTo>
                  <a:lnTo>
                    <a:pt x="1493113" y="929182"/>
                  </a:lnTo>
                  <a:lnTo>
                    <a:pt x="1491665" y="929436"/>
                  </a:lnTo>
                  <a:lnTo>
                    <a:pt x="1491259" y="928166"/>
                  </a:lnTo>
                  <a:lnTo>
                    <a:pt x="1489595" y="923086"/>
                  </a:lnTo>
                  <a:lnTo>
                    <a:pt x="1488770" y="920546"/>
                  </a:lnTo>
                  <a:lnTo>
                    <a:pt x="1491094" y="918006"/>
                  </a:lnTo>
                  <a:lnTo>
                    <a:pt x="1492250" y="916736"/>
                  </a:lnTo>
                  <a:lnTo>
                    <a:pt x="1499793" y="915466"/>
                  </a:lnTo>
                  <a:lnTo>
                    <a:pt x="1499793" y="442429"/>
                  </a:lnTo>
                  <a:lnTo>
                    <a:pt x="1497482" y="441769"/>
                  </a:lnTo>
                  <a:lnTo>
                    <a:pt x="1491602" y="436092"/>
                  </a:lnTo>
                  <a:lnTo>
                    <a:pt x="1491602" y="577646"/>
                  </a:lnTo>
                  <a:lnTo>
                    <a:pt x="1490649" y="580186"/>
                  </a:lnTo>
                  <a:lnTo>
                    <a:pt x="1488770" y="577646"/>
                  </a:lnTo>
                  <a:lnTo>
                    <a:pt x="1491132" y="575106"/>
                  </a:lnTo>
                  <a:lnTo>
                    <a:pt x="1491602" y="577646"/>
                  </a:lnTo>
                  <a:lnTo>
                    <a:pt x="1491602" y="436092"/>
                  </a:lnTo>
                  <a:lnTo>
                    <a:pt x="1485646" y="430339"/>
                  </a:lnTo>
                  <a:lnTo>
                    <a:pt x="1482305" y="418909"/>
                  </a:lnTo>
                  <a:lnTo>
                    <a:pt x="1480451" y="412559"/>
                  </a:lnTo>
                  <a:lnTo>
                    <a:pt x="1480908" y="407479"/>
                  </a:lnTo>
                  <a:lnTo>
                    <a:pt x="1482382" y="390969"/>
                  </a:lnTo>
                  <a:lnTo>
                    <a:pt x="1488770" y="385889"/>
                  </a:lnTo>
                  <a:lnTo>
                    <a:pt x="1490510" y="388429"/>
                  </a:lnTo>
                  <a:lnTo>
                    <a:pt x="1500962" y="388429"/>
                  </a:lnTo>
                  <a:lnTo>
                    <a:pt x="1497736" y="401129"/>
                  </a:lnTo>
                  <a:lnTo>
                    <a:pt x="1498714" y="411289"/>
                  </a:lnTo>
                  <a:lnTo>
                    <a:pt x="1502841" y="420179"/>
                  </a:lnTo>
                  <a:lnTo>
                    <a:pt x="1509090" y="429069"/>
                  </a:lnTo>
                  <a:lnTo>
                    <a:pt x="1505026" y="429069"/>
                  </a:lnTo>
                  <a:lnTo>
                    <a:pt x="1502117" y="427799"/>
                  </a:lnTo>
                  <a:lnTo>
                    <a:pt x="1500962" y="425259"/>
                  </a:lnTo>
                  <a:lnTo>
                    <a:pt x="1501762" y="430339"/>
                  </a:lnTo>
                  <a:lnTo>
                    <a:pt x="1506474" y="435419"/>
                  </a:lnTo>
                  <a:lnTo>
                    <a:pt x="1512062" y="440499"/>
                  </a:lnTo>
                  <a:lnTo>
                    <a:pt x="1515478" y="446849"/>
                  </a:lnTo>
                  <a:lnTo>
                    <a:pt x="1515478" y="2349"/>
                  </a:lnTo>
                  <a:lnTo>
                    <a:pt x="1500962" y="2349"/>
                  </a:lnTo>
                  <a:lnTo>
                    <a:pt x="1500962" y="338899"/>
                  </a:lnTo>
                  <a:lnTo>
                    <a:pt x="1489938" y="364299"/>
                  </a:lnTo>
                  <a:lnTo>
                    <a:pt x="1476794" y="357949"/>
                  </a:lnTo>
                  <a:lnTo>
                    <a:pt x="1476705" y="356679"/>
                  </a:lnTo>
                  <a:lnTo>
                    <a:pt x="1475994" y="346519"/>
                  </a:lnTo>
                  <a:lnTo>
                    <a:pt x="1475994" y="867206"/>
                  </a:lnTo>
                  <a:lnTo>
                    <a:pt x="1475994" y="878636"/>
                  </a:lnTo>
                  <a:lnTo>
                    <a:pt x="1468450" y="877366"/>
                  </a:lnTo>
                  <a:lnTo>
                    <a:pt x="1468450" y="874826"/>
                  </a:lnTo>
                  <a:lnTo>
                    <a:pt x="1468450" y="873556"/>
                  </a:lnTo>
                  <a:lnTo>
                    <a:pt x="1468450" y="872286"/>
                  </a:lnTo>
                  <a:lnTo>
                    <a:pt x="1464957" y="873556"/>
                  </a:lnTo>
                  <a:lnTo>
                    <a:pt x="1468450" y="869746"/>
                  </a:lnTo>
                  <a:lnTo>
                    <a:pt x="1475994" y="867206"/>
                  </a:lnTo>
                  <a:lnTo>
                    <a:pt x="1475994" y="346519"/>
                  </a:lnTo>
                  <a:lnTo>
                    <a:pt x="1475727" y="342709"/>
                  </a:lnTo>
                  <a:lnTo>
                    <a:pt x="1500962" y="338899"/>
                  </a:lnTo>
                  <a:lnTo>
                    <a:pt x="1500962" y="2349"/>
                  </a:lnTo>
                  <a:lnTo>
                    <a:pt x="1496314" y="2349"/>
                  </a:lnTo>
                  <a:lnTo>
                    <a:pt x="1496314" y="64579"/>
                  </a:lnTo>
                  <a:lnTo>
                    <a:pt x="1492250" y="68389"/>
                  </a:lnTo>
                  <a:lnTo>
                    <a:pt x="1488770" y="74739"/>
                  </a:lnTo>
                  <a:lnTo>
                    <a:pt x="1490510" y="84899"/>
                  </a:lnTo>
                  <a:lnTo>
                    <a:pt x="1488186" y="86169"/>
                  </a:lnTo>
                  <a:lnTo>
                    <a:pt x="1485277" y="87439"/>
                  </a:lnTo>
                  <a:lnTo>
                    <a:pt x="1480058" y="87439"/>
                  </a:lnTo>
                  <a:lnTo>
                    <a:pt x="1478318" y="93789"/>
                  </a:lnTo>
                  <a:lnTo>
                    <a:pt x="1484122" y="96329"/>
                  </a:lnTo>
                  <a:lnTo>
                    <a:pt x="1480058" y="98869"/>
                  </a:lnTo>
                  <a:lnTo>
                    <a:pt x="1477733" y="96329"/>
                  </a:lnTo>
                  <a:lnTo>
                    <a:pt x="1473073" y="91249"/>
                  </a:lnTo>
                  <a:lnTo>
                    <a:pt x="1471904" y="89979"/>
                  </a:lnTo>
                  <a:lnTo>
                    <a:pt x="1472399" y="87439"/>
                  </a:lnTo>
                  <a:lnTo>
                    <a:pt x="1472653" y="86169"/>
                  </a:lnTo>
                  <a:lnTo>
                    <a:pt x="1474901" y="74739"/>
                  </a:lnTo>
                  <a:lnTo>
                    <a:pt x="1484553" y="63309"/>
                  </a:lnTo>
                  <a:lnTo>
                    <a:pt x="1496314" y="64579"/>
                  </a:lnTo>
                  <a:lnTo>
                    <a:pt x="1496314" y="2349"/>
                  </a:lnTo>
                  <a:lnTo>
                    <a:pt x="1461477" y="2349"/>
                  </a:lnTo>
                  <a:lnTo>
                    <a:pt x="1461477" y="737666"/>
                  </a:lnTo>
                  <a:lnTo>
                    <a:pt x="1459153" y="736396"/>
                  </a:lnTo>
                  <a:lnTo>
                    <a:pt x="1460322" y="736396"/>
                  </a:lnTo>
                  <a:lnTo>
                    <a:pt x="1461477" y="737666"/>
                  </a:lnTo>
                  <a:lnTo>
                    <a:pt x="1461477" y="2349"/>
                  </a:lnTo>
                  <a:lnTo>
                    <a:pt x="1444053" y="2349"/>
                  </a:lnTo>
                  <a:lnTo>
                    <a:pt x="1444053" y="91249"/>
                  </a:lnTo>
                  <a:lnTo>
                    <a:pt x="1444053" y="92519"/>
                  </a:lnTo>
                  <a:lnTo>
                    <a:pt x="1441729" y="92519"/>
                  </a:lnTo>
                  <a:lnTo>
                    <a:pt x="1439989" y="95059"/>
                  </a:lnTo>
                  <a:lnTo>
                    <a:pt x="1437093" y="96329"/>
                  </a:lnTo>
                  <a:lnTo>
                    <a:pt x="1436509" y="95059"/>
                  </a:lnTo>
                  <a:lnTo>
                    <a:pt x="1436509" y="92519"/>
                  </a:lnTo>
                  <a:lnTo>
                    <a:pt x="1439989" y="91249"/>
                  </a:lnTo>
                  <a:lnTo>
                    <a:pt x="1444053" y="91249"/>
                  </a:lnTo>
                  <a:lnTo>
                    <a:pt x="1444053" y="2349"/>
                  </a:lnTo>
                  <a:lnTo>
                    <a:pt x="1394117" y="2349"/>
                  </a:lnTo>
                  <a:lnTo>
                    <a:pt x="1399705" y="3619"/>
                  </a:lnTo>
                  <a:lnTo>
                    <a:pt x="1401749" y="7429"/>
                  </a:lnTo>
                  <a:lnTo>
                    <a:pt x="1404327" y="11239"/>
                  </a:lnTo>
                  <a:lnTo>
                    <a:pt x="1411338" y="12471"/>
                  </a:lnTo>
                  <a:lnTo>
                    <a:pt x="1414449" y="11239"/>
                  </a:lnTo>
                  <a:lnTo>
                    <a:pt x="1421409" y="9969"/>
                  </a:lnTo>
                  <a:lnTo>
                    <a:pt x="1426641" y="8699"/>
                  </a:lnTo>
                  <a:lnTo>
                    <a:pt x="1427213" y="9969"/>
                  </a:lnTo>
                  <a:lnTo>
                    <a:pt x="1435925" y="9969"/>
                  </a:lnTo>
                  <a:lnTo>
                    <a:pt x="1434185" y="10731"/>
                  </a:lnTo>
                  <a:lnTo>
                    <a:pt x="1434185" y="86169"/>
                  </a:lnTo>
                  <a:lnTo>
                    <a:pt x="1434185" y="87439"/>
                  </a:lnTo>
                  <a:lnTo>
                    <a:pt x="1433601" y="86169"/>
                  </a:lnTo>
                  <a:lnTo>
                    <a:pt x="1434185" y="86169"/>
                  </a:lnTo>
                  <a:lnTo>
                    <a:pt x="1434185" y="10731"/>
                  </a:lnTo>
                  <a:lnTo>
                    <a:pt x="1427213" y="13779"/>
                  </a:lnTo>
                  <a:lnTo>
                    <a:pt x="1427213" y="12509"/>
                  </a:lnTo>
                  <a:lnTo>
                    <a:pt x="1420837" y="12509"/>
                  </a:lnTo>
                  <a:lnTo>
                    <a:pt x="1424901" y="13779"/>
                  </a:lnTo>
                  <a:lnTo>
                    <a:pt x="1418793" y="15049"/>
                  </a:lnTo>
                  <a:lnTo>
                    <a:pt x="1416545" y="15049"/>
                  </a:lnTo>
                  <a:lnTo>
                    <a:pt x="1414856" y="13779"/>
                  </a:lnTo>
                  <a:lnTo>
                    <a:pt x="1410385" y="15049"/>
                  </a:lnTo>
                  <a:lnTo>
                    <a:pt x="1415605" y="17589"/>
                  </a:lnTo>
                  <a:lnTo>
                    <a:pt x="1427213" y="20129"/>
                  </a:lnTo>
                  <a:lnTo>
                    <a:pt x="1424317" y="23939"/>
                  </a:lnTo>
                  <a:lnTo>
                    <a:pt x="1418107" y="23939"/>
                  </a:lnTo>
                  <a:lnTo>
                    <a:pt x="1415529" y="22669"/>
                  </a:lnTo>
                  <a:lnTo>
                    <a:pt x="1413294" y="21399"/>
                  </a:lnTo>
                  <a:lnTo>
                    <a:pt x="1408061" y="23939"/>
                  </a:lnTo>
                  <a:lnTo>
                    <a:pt x="1409801" y="21399"/>
                  </a:lnTo>
                  <a:lnTo>
                    <a:pt x="1411541" y="18859"/>
                  </a:lnTo>
                  <a:lnTo>
                    <a:pt x="1403477" y="21399"/>
                  </a:lnTo>
                  <a:lnTo>
                    <a:pt x="1402321" y="21399"/>
                  </a:lnTo>
                  <a:lnTo>
                    <a:pt x="1400848" y="20129"/>
                  </a:lnTo>
                  <a:lnTo>
                    <a:pt x="1391805" y="23939"/>
                  </a:lnTo>
                  <a:lnTo>
                    <a:pt x="1389481" y="30289"/>
                  </a:lnTo>
                  <a:lnTo>
                    <a:pt x="1399933" y="29019"/>
                  </a:lnTo>
                  <a:lnTo>
                    <a:pt x="1397609" y="35369"/>
                  </a:lnTo>
                  <a:lnTo>
                    <a:pt x="1405153" y="35369"/>
                  </a:lnTo>
                  <a:lnTo>
                    <a:pt x="1408061" y="32829"/>
                  </a:lnTo>
                  <a:lnTo>
                    <a:pt x="1415021" y="32829"/>
                  </a:lnTo>
                  <a:lnTo>
                    <a:pt x="1416710" y="37909"/>
                  </a:lnTo>
                  <a:lnTo>
                    <a:pt x="1407617" y="42989"/>
                  </a:lnTo>
                  <a:lnTo>
                    <a:pt x="1399184" y="46799"/>
                  </a:lnTo>
                  <a:lnTo>
                    <a:pt x="1402829" y="49339"/>
                  </a:lnTo>
                  <a:lnTo>
                    <a:pt x="1410284" y="49339"/>
                  </a:lnTo>
                  <a:lnTo>
                    <a:pt x="1417637" y="48069"/>
                  </a:lnTo>
                  <a:lnTo>
                    <a:pt x="1421942" y="49339"/>
                  </a:lnTo>
                  <a:lnTo>
                    <a:pt x="1420253" y="53149"/>
                  </a:lnTo>
                  <a:lnTo>
                    <a:pt x="1405737" y="54419"/>
                  </a:lnTo>
                  <a:lnTo>
                    <a:pt x="1408874" y="56959"/>
                  </a:lnTo>
                  <a:lnTo>
                    <a:pt x="1412697" y="56959"/>
                  </a:lnTo>
                  <a:lnTo>
                    <a:pt x="1415173" y="56959"/>
                  </a:lnTo>
                  <a:lnTo>
                    <a:pt x="1419948" y="58229"/>
                  </a:lnTo>
                  <a:lnTo>
                    <a:pt x="1418513" y="62039"/>
                  </a:lnTo>
                  <a:lnTo>
                    <a:pt x="1417662" y="62039"/>
                  </a:lnTo>
                  <a:lnTo>
                    <a:pt x="1420837" y="63309"/>
                  </a:lnTo>
                  <a:lnTo>
                    <a:pt x="1408633" y="67119"/>
                  </a:lnTo>
                  <a:lnTo>
                    <a:pt x="1412125" y="72199"/>
                  </a:lnTo>
                  <a:lnTo>
                    <a:pt x="1422577" y="77279"/>
                  </a:lnTo>
                  <a:lnTo>
                    <a:pt x="1426057" y="84899"/>
                  </a:lnTo>
                  <a:lnTo>
                    <a:pt x="1417929" y="84899"/>
                  </a:lnTo>
                  <a:lnTo>
                    <a:pt x="1414449" y="87439"/>
                  </a:lnTo>
                  <a:lnTo>
                    <a:pt x="1418043" y="93789"/>
                  </a:lnTo>
                  <a:lnTo>
                    <a:pt x="1417561" y="100139"/>
                  </a:lnTo>
                  <a:lnTo>
                    <a:pt x="1414360" y="107759"/>
                  </a:lnTo>
                  <a:lnTo>
                    <a:pt x="1409801" y="116649"/>
                  </a:lnTo>
                  <a:lnTo>
                    <a:pt x="1421409" y="117919"/>
                  </a:lnTo>
                  <a:lnTo>
                    <a:pt x="1416773" y="120459"/>
                  </a:lnTo>
                  <a:lnTo>
                    <a:pt x="1414449" y="119189"/>
                  </a:lnTo>
                  <a:lnTo>
                    <a:pt x="1410957" y="122999"/>
                  </a:lnTo>
                  <a:lnTo>
                    <a:pt x="1417929" y="120459"/>
                  </a:lnTo>
                  <a:lnTo>
                    <a:pt x="1421409" y="119189"/>
                  </a:lnTo>
                  <a:lnTo>
                    <a:pt x="1426057" y="119189"/>
                  </a:lnTo>
                  <a:lnTo>
                    <a:pt x="1427213" y="121729"/>
                  </a:lnTo>
                  <a:lnTo>
                    <a:pt x="1420253" y="122999"/>
                  </a:lnTo>
                  <a:lnTo>
                    <a:pt x="1416773" y="122999"/>
                  </a:lnTo>
                  <a:lnTo>
                    <a:pt x="1424292" y="126809"/>
                  </a:lnTo>
                  <a:lnTo>
                    <a:pt x="1430413" y="131889"/>
                  </a:lnTo>
                  <a:lnTo>
                    <a:pt x="1432610" y="138239"/>
                  </a:lnTo>
                  <a:lnTo>
                    <a:pt x="1428381" y="144589"/>
                  </a:lnTo>
                  <a:lnTo>
                    <a:pt x="1424901" y="143319"/>
                  </a:lnTo>
                  <a:lnTo>
                    <a:pt x="1426654" y="147129"/>
                  </a:lnTo>
                  <a:lnTo>
                    <a:pt x="1433753" y="148399"/>
                  </a:lnTo>
                  <a:lnTo>
                    <a:pt x="1439760" y="149669"/>
                  </a:lnTo>
                  <a:lnTo>
                    <a:pt x="1438249" y="152209"/>
                  </a:lnTo>
                  <a:lnTo>
                    <a:pt x="1435925" y="152209"/>
                  </a:lnTo>
                  <a:lnTo>
                    <a:pt x="1435481" y="158559"/>
                  </a:lnTo>
                  <a:lnTo>
                    <a:pt x="1435544" y="161099"/>
                  </a:lnTo>
                  <a:lnTo>
                    <a:pt x="1436433" y="168719"/>
                  </a:lnTo>
                  <a:lnTo>
                    <a:pt x="1435188" y="176339"/>
                  </a:lnTo>
                  <a:lnTo>
                    <a:pt x="1427797" y="183959"/>
                  </a:lnTo>
                  <a:lnTo>
                    <a:pt x="1434020" y="185229"/>
                  </a:lnTo>
                  <a:lnTo>
                    <a:pt x="1433537" y="189039"/>
                  </a:lnTo>
                  <a:lnTo>
                    <a:pt x="1434249" y="192849"/>
                  </a:lnTo>
                  <a:lnTo>
                    <a:pt x="1444053" y="194119"/>
                  </a:lnTo>
                  <a:lnTo>
                    <a:pt x="1437271" y="197929"/>
                  </a:lnTo>
                  <a:lnTo>
                    <a:pt x="1432013" y="200469"/>
                  </a:lnTo>
                  <a:lnTo>
                    <a:pt x="1427403" y="203009"/>
                  </a:lnTo>
                  <a:lnTo>
                    <a:pt x="1422577" y="208089"/>
                  </a:lnTo>
                  <a:lnTo>
                    <a:pt x="1421409" y="210629"/>
                  </a:lnTo>
                  <a:lnTo>
                    <a:pt x="1436509" y="210629"/>
                  </a:lnTo>
                  <a:lnTo>
                    <a:pt x="1439418" y="213169"/>
                  </a:lnTo>
                  <a:lnTo>
                    <a:pt x="1427797" y="214439"/>
                  </a:lnTo>
                  <a:lnTo>
                    <a:pt x="1439989" y="216979"/>
                  </a:lnTo>
                  <a:lnTo>
                    <a:pt x="1426057" y="219519"/>
                  </a:lnTo>
                  <a:lnTo>
                    <a:pt x="1428965" y="222059"/>
                  </a:lnTo>
                  <a:lnTo>
                    <a:pt x="1429537" y="220789"/>
                  </a:lnTo>
                  <a:lnTo>
                    <a:pt x="1434185" y="219519"/>
                  </a:lnTo>
                  <a:lnTo>
                    <a:pt x="1437665" y="219519"/>
                  </a:lnTo>
                  <a:lnTo>
                    <a:pt x="1438605" y="223329"/>
                  </a:lnTo>
                  <a:lnTo>
                    <a:pt x="1435125" y="227139"/>
                  </a:lnTo>
                  <a:lnTo>
                    <a:pt x="1429588" y="229679"/>
                  </a:lnTo>
                  <a:lnTo>
                    <a:pt x="1424317" y="230949"/>
                  </a:lnTo>
                  <a:lnTo>
                    <a:pt x="1434769" y="239839"/>
                  </a:lnTo>
                  <a:lnTo>
                    <a:pt x="1431290" y="239839"/>
                  </a:lnTo>
                  <a:lnTo>
                    <a:pt x="1429537" y="238569"/>
                  </a:lnTo>
                  <a:lnTo>
                    <a:pt x="1427213" y="238569"/>
                  </a:lnTo>
                  <a:lnTo>
                    <a:pt x="1428229" y="239839"/>
                  </a:lnTo>
                  <a:lnTo>
                    <a:pt x="1424457" y="241109"/>
                  </a:lnTo>
                  <a:lnTo>
                    <a:pt x="1421345" y="241109"/>
                  </a:lnTo>
                  <a:lnTo>
                    <a:pt x="1424317" y="243649"/>
                  </a:lnTo>
                  <a:lnTo>
                    <a:pt x="1427213" y="242379"/>
                  </a:lnTo>
                  <a:lnTo>
                    <a:pt x="1431290" y="243649"/>
                  </a:lnTo>
                  <a:lnTo>
                    <a:pt x="1433601" y="243649"/>
                  </a:lnTo>
                  <a:lnTo>
                    <a:pt x="1426641" y="246189"/>
                  </a:lnTo>
                  <a:lnTo>
                    <a:pt x="1426641" y="251269"/>
                  </a:lnTo>
                  <a:lnTo>
                    <a:pt x="1429537" y="255079"/>
                  </a:lnTo>
                  <a:lnTo>
                    <a:pt x="1421409" y="253809"/>
                  </a:lnTo>
                  <a:lnTo>
                    <a:pt x="1419669" y="261429"/>
                  </a:lnTo>
                  <a:lnTo>
                    <a:pt x="1425473" y="269049"/>
                  </a:lnTo>
                  <a:lnTo>
                    <a:pt x="1424901" y="276669"/>
                  </a:lnTo>
                  <a:lnTo>
                    <a:pt x="1428381" y="274129"/>
                  </a:lnTo>
                  <a:lnTo>
                    <a:pt x="1442313" y="275399"/>
                  </a:lnTo>
                  <a:lnTo>
                    <a:pt x="1444053" y="277939"/>
                  </a:lnTo>
                  <a:lnTo>
                    <a:pt x="1442707" y="277939"/>
                  </a:lnTo>
                  <a:lnTo>
                    <a:pt x="1445806" y="279209"/>
                  </a:lnTo>
                  <a:lnTo>
                    <a:pt x="1448701" y="285559"/>
                  </a:lnTo>
                  <a:lnTo>
                    <a:pt x="1445221" y="285203"/>
                  </a:lnTo>
                  <a:lnTo>
                    <a:pt x="1445221" y="335089"/>
                  </a:lnTo>
                  <a:lnTo>
                    <a:pt x="1437030" y="334035"/>
                  </a:lnTo>
                  <a:lnTo>
                    <a:pt x="1437386" y="333819"/>
                  </a:lnTo>
                  <a:lnTo>
                    <a:pt x="1439418" y="332549"/>
                  </a:lnTo>
                  <a:lnTo>
                    <a:pt x="1445221" y="335089"/>
                  </a:lnTo>
                  <a:lnTo>
                    <a:pt x="1445221" y="285203"/>
                  </a:lnTo>
                  <a:lnTo>
                    <a:pt x="1436509" y="284289"/>
                  </a:lnTo>
                  <a:lnTo>
                    <a:pt x="1432445" y="283019"/>
                  </a:lnTo>
                  <a:lnTo>
                    <a:pt x="1436509" y="285559"/>
                  </a:lnTo>
                  <a:lnTo>
                    <a:pt x="1430705" y="285559"/>
                  </a:lnTo>
                  <a:lnTo>
                    <a:pt x="1426057" y="284289"/>
                  </a:lnTo>
                  <a:lnTo>
                    <a:pt x="1427454" y="286829"/>
                  </a:lnTo>
                  <a:lnTo>
                    <a:pt x="1424165" y="289369"/>
                  </a:lnTo>
                  <a:lnTo>
                    <a:pt x="1421980" y="290639"/>
                  </a:lnTo>
                  <a:lnTo>
                    <a:pt x="1426641" y="293179"/>
                  </a:lnTo>
                  <a:lnTo>
                    <a:pt x="1423149" y="293179"/>
                  </a:lnTo>
                  <a:lnTo>
                    <a:pt x="1422577" y="300799"/>
                  </a:lnTo>
                  <a:lnTo>
                    <a:pt x="1426641" y="304609"/>
                  </a:lnTo>
                  <a:lnTo>
                    <a:pt x="1426641" y="310959"/>
                  </a:lnTo>
                  <a:lnTo>
                    <a:pt x="1437093" y="312229"/>
                  </a:lnTo>
                  <a:lnTo>
                    <a:pt x="1434769" y="313499"/>
                  </a:lnTo>
                  <a:lnTo>
                    <a:pt x="1442897" y="316039"/>
                  </a:lnTo>
                  <a:lnTo>
                    <a:pt x="1438833" y="321119"/>
                  </a:lnTo>
                  <a:lnTo>
                    <a:pt x="1430705" y="324929"/>
                  </a:lnTo>
                  <a:lnTo>
                    <a:pt x="1430705" y="330009"/>
                  </a:lnTo>
                  <a:lnTo>
                    <a:pt x="1435354" y="335089"/>
                  </a:lnTo>
                  <a:lnTo>
                    <a:pt x="1435481" y="335000"/>
                  </a:lnTo>
                  <a:lnTo>
                    <a:pt x="1435633" y="336359"/>
                  </a:lnTo>
                  <a:lnTo>
                    <a:pt x="1435925" y="338899"/>
                  </a:lnTo>
                  <a:lnTo>
                    <a:pt x="1429537" y="335089"/>
                  </a:lnTo>
                  <a:lnTo>
                    <a:pt x="1430020" y="341439"/>
                  </a:lnTo>
                  <a:lnTo>
                    <a:pt x="1430121" y="343979"/>
                  </a:lnTo>
                  <a:lnTo>
                    <a:pt x="1436509" y="352869"/>
                  </a:lnTo>
                  <a:lnTo>
                    <a:pt x="1442313" y="352869"/>
                  </a:lnTo>
                  <a:lnTo>
                    <a:pt x="1445806" y="354139"/>
                  </a:lnTo>
                  <a:lnTo>
                    <a:pt x="1446961" y="355409"/>
                  </a:lnTo>
                  <a:lnTo>
                    <a:pt x="1441157" y="356679"/>
                  </a:lnTo>
                  <a:lnTo>
                    <a:pt x="1436509" y="355409"/>
                  </a:lnTo>
                  <a:lnTo>
                    <a:pt x="1435354" y="354139"/>
                  </a:lnTo>
                  <a:lnTo>
                    <a:pt x="1438249" y="357949"/>
                  </a:lnTo>
                  <a:lnTo>
                    <a:pt x="1437665" y="359219"/>
                  </a:lnTo>
                  <a:lnTo>
                    <a:pt x="1433029" y="364299"/>
                  </a:lnTo>
                  <a:lnTo>
                    <a:pt x="1428965" y="365569"/>
                  </a:lnTo>
                  <a:lnTo>
                    <a:pt x="1419669" y="365569"/>
                  </a:lnTo>
                  <a:lnTo>
                    <a:pt x="1415021" y="363029"/>
                  </a:lnTo>
                  <a:lnTo>
                    <a:pt x="1421993" y="369379"/>
                  </a:lnTo>
                  <a:lnTo>
                    <a:pt x="1424901" y="371919"/>
                  </a:lnTo>
                  <a:lnTo>
                    <a:pt x="1427213" y="374459"/>
                  </a:lnTo>
                  <a:lnTo>
                    <a:pt x="1429537" y="378269"/>
                  </a:lnTo>
                  <a:lnTo>
                    <a:pt x="1428381" y="378269"/>
                  </a:lnTo>
                  <a:lnTo>
                    <a:pt x="1427213" y="376999"/>
                  </a:lnTo>
                  <a:lnTo>
                    <a:pt x="1421409" y="370649"/>
                  </a:lnTo>
                  <a:lnTo>
                    <a:pt x="1418513" y="369379"/>
                  </a:lnTo>
                  <a:lnTo>
                    <a:pt x="1424901" y="375729"/>
                  </a:lnTo>
                  <a:lnTo>
                    <a:pt x="1423733" y="376999"/>
                  </a:lnTo>
                  <a:lnTo>
                    <a:pt x="1420253" y="376999"/>
                  </a:lnTo>
                  <a:lnTo>
                    <a:pt x="1419085" y="375729"/>
                  </a:lnTo>
                  <a:lnTo>
                    <a:pt x="1421993" y="382079"/>
                  </a:lnTo>
                  <a:lnTo>
                    <a:pt x="1420202" y="379539"/>
                  </a:lnTo>
                  <a:lnTo>
                    <a:pt x="1412697" y="368922"/>
                  </a:lnTo>
                  <a:lnTo>
                    <a:pt x="1412697" y="371919"/>
                  </a:lnTo>
                  <a:lnTo>
                    <a:pt x="1413281" y="373189"/>
                  </a:lnTo>
                  <a:lnTo>
                    <a:pt x="1413281" y="379539"/>
                  </a:lnTo>
                  <a:lnTo>
                    <a:pt x="1409801" y="366839"/>
                  </a:lnTo>
                  <a:lnTo>
                    <a:pt x="1412125" y="376999"/>
                  </a:lnTo>
                  <a:lnTo>
                    <a:pt x="1412570" y="379539"/>
                  </a:lnTo>
                  <a:lnTo>
                    <a:pt x="1411833" y="376999"/>
                  </a:lnTo>
                  <a:lnTo>
                    <a:pt x="1410728" y="373405"/>
                  </a:lnTo>
                  <a:lnTo>
                    <a:pt x="1411541" y="376999"/>
                  </a:lnTo>
                  <a:lnTo>
                    <a:pt x="1412125" y="378269"/>
                  </a:lnTo>
                  <a:lnTo>
                    <a:pt x="1413281" y="383349"/>
                  </a:lnTo>
                  <a:lnTo>
                    <a:pt x="1413281" y="384619"/>
                  </a:lnTo>
                  <a:lnTo>
                    <a:pt x="1412125" y="387159"/>
                  </a:lnTo>
                  <a:lnTo>
                    <a:pt x="1410957" y="387159"/>
                  </a:lnTo>
                  <a:lnTo>
                    <a:pt x="1409801" y="385889"/>
                  </a:lnTo>
                  <a:lnTo>
                    <a:pt x="1408061" y="383349"/>
                  </a:lnTo>
                  <a:lnTo>
                    <a:pt x="1408061" y="619556"/>
                  </a:lnTo>
                  <a:lnTo>
                    <a:pt x="1408061" y="620826"/>
                  </a:lnTo>
                  <a:lnTo>
                    <a:pt x="1407477" y="620826"/>
                  </a:lnTo>
                  <a:lnTo>
                    <a:pt x="1407477" y="623366"/>
                  </a:lnTo>
                  <a:lnTo>
                    <a:pt x="1406893" y="625906"/>
                  </a:lnTo>
                  <a:lnTo>
                    <a:pt x="1406893" y="628446"/>
                  </a:lnTo>
                  <a:lnTo>
                    <a:pt x="1406893" y="630986"/>
                  </a:lnTo>
                  <a:lnTo>
                    <a:pt x="1406893" y="632256"/>
                  </a:lnTo>
                  <a:lnTo>
                    <a:pt x="1404569" y="636066"/>
                  </a:lnTo>
                  <a:lnTo>
                    <a:pt x="1406321" y="636066"/>
                  </a:lnTo>
                  <a:lnTo>
                    <a:pt x="1400492" y="639876"/>
                  </a:lnTo>
                  <a:lnTo>
                    <a:pt x="1393685" y="643686"/>
                  </a:lnTo>
                  <a:lnTo>
                    <a:pt x="1386230" y="646226"/>
                  </a:lnTo>
                  <a:lnTo>
                    <a:pt x="1378445" y="648766"/>
                  </a:lnTo>
                  <a:lnTo>
                    <a:pt x="1369225" y="648766"/>
                  </a:lnTo>
                  <a:lnTo>
                    <a:pt x="1366253" y="648982"/>
                  </a:lnTo>
                  <a:lnTo>
                    <a:pt x="1366253" y="836726"/>
                  </a:lnTo>
                  <a:lnTo>
                    <a:pt x="1365669" y="841806"/>
                  </a:lnTo>
                  <a:lnTo>
                    <a:pt x="1361020" y="841806"/>
                  </a:lnTo>
                  <a:lnTo>
                    <a:pt x="1356956" y="851966"/>
                  </a:lnTo>
                  <a:lnTo>
                    <a:pt x="1351737" y="849426"/>
                  </a:lnTo>
                  <a:lnTo>
                    <a:pt x="1351267" y="848156"/>
                  </a:lnTo>
                  <a:lnTo>
                    <a:pt x="1350340" y="845616"/>
                  </a:lnTo>
                  <a:lnTo>
                    <a:pt x="1349413" y="843076"/>
                  </a:lnTo>
                  <a:lnTo>
                    <a:pt x="1354632" y="844346"/>
                  </a:lnTo>
                  <a:lnTo>
                    <a:pt x="1355026" y="843076"/>
                  </a:lnTo>
                  <a:lnTo>
                    <a:pt x="1355801" y="840536"/>
                  </a:lnTo>
                  <a:lnTo>
                    <a:pt x="1361020" y="841806"/>
                  </a:lnTo>
                  <a:lnTo>
                    <a:pt x="1359573" y="840536"/>
                  </a:lnTo>
                  <a:lnTo>
                    <a:pt x="1358125" y="839266"/>
                  </a:lnTo>
                  <a:lnTo>
                    <a:pt x="1358709" y="834186"/>
                  </a:lnTo>
                  <a:lnTo>
                    <a:pt x="1363345" y="834186"/>
                  </a:lnTo>
                  <a:lnTo>
                    <a:pt x="1366253" y="836726"/>
                  </a:lnTo>
                  <a:lnTo>
                    <a:pt x="1366253" y="648982"/>
                  </a:lnTo>
                  <a:lnTo>
                    <a:pt x="1351013" y="650036"/>
                  </a:lnTo>
                  <a:lnTo>
                    <a:pt x="1346708" y="650684"/>
                  </a:lnTo>
                  <a:lnTo>
                    <a:pt x="1348828" y="643686"/>
                  </a:lnTo>
                  <a:lnTo>
                    <a:pt x="1348828" y="647496"/>
                  </a:lnTo>
                  <a:lnTo>
                    <a:pt x="1362189" y="647496"/>
                  </a:lnTo>
                  <a:lnTo>
                    <a:pt x="1366837" y="644956"/>
                  </a:lnTo>
                  <a:lnTo>
                    <a:pt x="1372057" y="643686"/>
                  </a:lnTo>
                  <a:lnTo>
                    <a:pt x="1376705" y="642416"/>
                  </a:lnTo>
                  <a:lnTo>
                    <a:pt x="1382509" y="642416"/>
                  </a:lnTo>
                  <a:lnTo>
                    <a:pt x="1382445" y="641146"/>
                  </a:lnTo>
                  <a:lnTo>
                    <a:pt x="1382128" y="634796"/>
                  </a:lnTo>
                  <a:lnTo>
                    <a:pt x="1381925" y="630986"/>
                  </a:lnTo>
                  <a:lnTo>
                    <a:pt x="1386573" y="633526"/>
                  </a:lnTo>
                  <a:lnTo>
                    <a:pt x="1387233" y="630986"/>
                  </a:lnTo>
                  <a:lnTo>
                    <a:pt x="1388897" y="624636"/>
                  </a:lnTo>
                  <a:lnTo>
                    <a:pt x="1392377" y="625906"/>
                  </a:lnTo>
                  <a:lnTo>
                    <a:pt x="1394117" y="627176"/>
                  </a:lnTo>
                  <a:lnTo>
                    <a:pt x="1394701" y="628446"/>
                  </a:lnTo>
                  <a:lnTo>
                    <a:pt x="1395285" y="628446"/>
                  </a:lnTo>
                  <a:lnTo>
                    <a:pt x="1395869" y="629716"/>
                  </a:lnTo>
                  <a:lnTo>
                    <a:pt x="1397025" y="630986"/>
                  </a:lnTo>
                  <a:lnTo>
                    <a:pt x="1397609" y="633526"/>
                  </a:lnTo>
                  <a:lnTo>
                    <a:pt x="1399349" y="634796"/>
                  </a:lnTo>
                  <a:lnTo>
                    <a:pt x="1399933" y="634796"/>
                  </a:lnTo>
                  <a:lnTo>
                    <a:pt x="1401673" y="630986"/>
                  </a:lnTo>
                  <a:lnTo>
                    <a:pt x="1402257" y="628446"/>
                  </a:lnTo>
                  <a:lnTo>
                    <a:pt x="1403413" y="628446"/>
                  </a:lnTo>
                  <a:lnTo>
                    <a:pt x="1403997" y="629716"/>
                  </a:lnTo>
                  <a:lnTo>
                    <a:pt x="1406893" y="630986"/>
                  </a:lnTo>
                  <a:lnTo>
                    <a:pt x="1406893" y="628446"/>
                  </a:lnTo>
                  <a:lnTo>
                    <a:pt x="1406321" y="627176"/>
                  </a:lnTo>
                  <a:lnTo>
                    <a:pt x="1405737" y="627176"/>
                  </a:lnTo>
                  <a:lnTo>
                    <a:pt x="1406321" y="625906"/>
                  </a:lnTo>
                  <a:lnTo>
                    <a:pt x="1406321" y="624636"/>
                  </a:lnTo>
                  <a:lnTo>
                    <a:pt x="1406893" y="622096"/>
                  </a:lnTo>
                  <a:lnTo>
                    <a:pt x="1407477" y="623366"/>
                  </a:lnTo>
                  <a:lnTo>
                    <a:pt x="1407477" y="620826"/>
                  </a:lnTo>
                  <a:lnTo>
                    <a:pt x="1408061" y="619556"/>
                  </a:lnTo>
                  <a:lnTo>
                    <a:pt x="1408061" y="383349"/>
                  </a:lnTo>
                  <a:lnTo>
                    <a:pt x="1406893" y="378269"/>
                  </a:lnTo>
                  <a:lnTo>
                    <a:pt x="1405737" y="368109"/>
                  </a:lnTo>
                  <a:lnTo>
                    <a:pt x="1406271" y="363385"/>
                  </a:lnTo>
                  <a:lnTo>
                    <a:pt x="1403997" y="369379"/>
                  </a:lnTo>
                  <a:lnTo>
                    <a:pt x="1401089" y="374459"/>
                  </a:lnTo>
                  <a:lnTo>
                    <a:pt x="1398181" y="380809"/>
                  </a:lnTo>
                  <a:lnTo>
                    <a:pt x="1394701" y="385889"/>
                  </a:lnTo>
                  <a:lnTo>
                    <a:pt x="1396365" y="380809"/>
                  </a:lnTo>
                  <a:lnTo>
                    <a:pt x="1396771" y="379539"/>
                  </a:lnTo>
                  <a:lnTo>
                    <a:pt x="1397609" y="376999"/>
                  </a:lnTo>
                  <a:lnTo>
                    <a:pt x="1402257" y="370649"/>
                  </a:lnTo>
                  <a:lnTo>
                    <a:pt x="1403997" y="365569"/>
                  </a:lnTo>
                  <a:lnTo>
                    <a:pt x="1401673" y="369379"/>
                  </a:lnTo>
                  <a:lnTo>
                    <a:pt x="1399349" y="370649"/>
                  </a:lnTo>
                  <a:lnTo>
                    <a:pt x="1398181" y="370649"/>
                  </a:lnTo>
                  <a:lnTo>
                    <a:pt x="1397609" y="369379"/>
                  </a:lnTo>
                  <a:lnTo>
                    <a:pt x="1396250" y="368109"/>
                  </a:lnTo>
                  <a:lnTo>
                    <a:pt x="1393545" y="365569"/>
                  </a:lnTo>
                  <a:lnTo>
                    <a:pt x="1390053" y="360489"/>
                  </a:lnTo>
                  <a:lnTo>
                    <a:pt x="1381353" y="359219"/>
                  </a:lnTo>
                  <a:lnTo>
                    <a:pt x="1384249" y="359219"/>
                  </a:lnTo>
                  <a:lnTo>
                    <a:pt x="1386573" y="355409"/>
                  </a:lnTo>
                  <a:lnTo>
                    <a:pt x="1387741" y="356679"/>
                  </a:lnTo>
                  <a:lnTo>
                    <a:pt x="1388605" y="355409"/>
                  </a:lnTo>
                  <a:lnTo>
                    <a:pt x="1389481" y="354139"/>
                  </a:lnTo>
                  <a:lnTo>
                    <a:pt x="1392961" y="349059"/>
                  </a:lnTo>
                  <a:lnTo>
                    <a:pt x="1381925" y="350329"/>
                  </a:lnTo>
                  <a:lnTo>
                    <a:pt x="1376705" y="354139"/>
                  </a:lnTo>
                  <a:lnTo>
                    <a:pt x="1376121" y="352869"/>
                  </a:lnTo>
                  <a:lnTo>
                    <a:pt x="1381353" y="350329"/>
                  </a:lnTo>
                  <a:lnTo>
                    <a:pt x="1383665" y="346519"/>
                  </a:lnTo>
                  <a:lnTo>
                    <a:pt x="1383207" y="345249"/>
                  </a:lnTo>
                  <a:lnTo>
                    <a:pt x="1382750" y="343979"/>
                  </a:lnTo>
                  <a:lnTo>
                    <a:pt x="1378877" y="345249"/>
                  </a:lnTo>
                  <a:lnTo>
                    <a:pt x="1375664" y="345249"/>
                  </a:lnTo>
                  <a:lnTo>
                    <a:pt x="1376705" y="342709"/>
                  </a:lnTo>
                  <a:lnTo>
                    <a:pt x="1377289" y="341439"/>
                  </a:lnTo>
                  <a:lnTo>
                    <a:pt x="1375537" y="341439"/>
                  </a:lnTo>
                  <a:lnTo>
                    <a:pt x="1375537" y="335089"/>
                  </a:lnTo>
                  <a:lnTo>
                    <a:pt x="1369148" y="342709"/>
                  </a:lnTo>
                  <a:lnTo>
                    <a:pt x="1369390" y="341439"/>
                  </a:lnTo>
                  <a:lnTo>
                    <a:pt x="1370317" y="336359"/>
                  </a:lnTo>
                  <a:lnTo>
                    <a:pt x="1360449" y="338899"/>
                  </a:lnTo>
                  <a:lnTo>
                    <a:pt x="1361376" y="336359"/>
                  </a:lnTo>
                  <a:lnTo>
                    <a:pt x="1362773" y="332549"/>
                  </a:lnTo>
                  <a:lnTo>
                    <a:pt x="1358138" y="332549"/>
                  </a:lnTo>
                  <a:lnTo>
                    <a:pt x="1357109" y="330009"/>
                  </a:lnTo>
                  <a:lnTo>
                    <a:pt x="1355420" y="328739"/>
                  </a:lnTo>
                  <a:lnTo>
                    <a:pt x="1355217" y="328866"/>
                  </a:lnTo>
                  <a:lnTo>
                    <a:pt x="1355217" y="474789"/>
                  </a:lnTo>
                  <a:lnTo>
                    <a:pt x="1352321" y="481139"/>
                  </a:lnTo>
                  <a:lnTo>
                    <a:pt x="1348257" y="481139"/>
                  </a:lnTo>
                  <a:lnTo>
                    <a:pt x="1348257" y="478599"/>
                  </a:lnTo>
                  <a:lnTo>
                    <a:pt x="1345933" y="478599"/>
                  </a:lnTo>
                  <a:lnTo>
                    <a:pt x="1345349" y="473519"/>
                  </a:lnTo>
                  <a:lnTo>
                    <a:pt x="1355217" y="474789"/>
                  </a:lnTo>
                  <a:lnTo>
                    <a:pt x="1355217" y="328866"/>
                  </a:lnTo>
                  <a:lnTo>
                    <a:pt x="1348828" y="332549"/>
                  </a:lnTo>
                  <a:lnTo>
                    <a:pt x="1355585" y="324929"/>
                  </a:lnTo>
                  <a:lnTo>
                    <a:pt x="1356233" y="321119"/>
                  </a:lnTo>
                  <a:lnTo>
                    <a:pt x="1352753" y="319849"/>
                  </a:lnTo>
                  <a:lnTo>
                    <a:pt x="1347089" y="319849"/>
                  </a:lnTo>
                  <a:lnTo>
                    <a:pt x="1351737" y="317309"/>
                  </a:lnTo>
                  <a:lnTo>
                    <a:pt x="1350860" y="316039"/>
                  </a:lnTo>
                  <a:lnTo>
                    <a:pt x="1349997" y="314769"/>
                  </a:lnTo>
                  <a:lnTo>
                    <a:pt x="1353185" y="313499"/>
                  </a:lnTo>
                  <a:lnTo>
                    <a:pt x="1356385" y="312229"/>
                  </a:lnTo>
                  <a:lnTo>
                    <a:pt x="1354632" y="309689"/>
                  </a:lnTo>
                  <a:lnTo>
                    <a:pt x="1349997" y="308419"/>
                  </a:lnTo>
                  <a:lnTo>
                    <a:pt x="1343025" y="313499"/>
                  </a:lnTo>
                  <a:lnTo>
                    <a:pt x="1344193" y="312229"/>
                  </a:lnTo>
                  <a:lnTo>
                    <a:pt x="1345349" y="310959"/>
                  </a:lnTo>
                  <a:lnTo>
                    <a:pt x="1349997" y="305879"/>
                  </a:lnTo>
                  <a:lnTo>
                    <a:pt x="1344764" y="305879"/>
                  </a:lnTo>
                  <a:lnTo>
                    <a:pt x="1341869" y="305092"/>
                  </a:lnTo>
                  <a:lnTo>
                    <a:pt x="1341869" y="505269"/>
                  </a:lnTo>
                  <a:lnTo>
                    <a:pt x="1333741" y="502729"/>
                  </a:lnTo>
                  <a:lnTo>
                    <a:pt x="1334312" y="496379"/>
                  </a:lnTo>
                  <a:lnTo>
                    <a:pt x="1341869" y="505269"/>
                  </a:lnTo>
                  <a:lnTo>
                    <a:pt x="1341869" y="305092"/>
                  </a:lnTo>
                  <a:lnTo>
                    <a:pt x="1340116" y="304609"/>
                  </a:lnTo>
                  <a:lnTo>
                    <a:pt x="1332572" y="304609"/>
                  </a:lnTo>
                  <a:lnTo>
                    <a:pt x="1342440" y="295719"/>
                  </a:lnTo>
                  <a:lnTo>
                    <a:pt x="1337881" y="294449"/>
                  </a:lnTo>
                  <a:lnTo>
                    <a:pt x="1333309" y="293179"/>
                  </a:lnTo>
                  <a:lnTo>
                    <a:pt x="1325092" y="290639"/>
                  </a:lnTo>
                  <a:lnTo>
                    <a:pt x="1320279" y="288099"/>
                  </a:lnTo>
                  <a:lnTo>
                    <a:pt x="1317866" y="286829"/>
                  </a:lnTo>
                  <a:lnTo>
                    <a:pt x="1311668" y="283019"/>
                  </a:lnTo>
                  <a:lnTo>
                    <a:pt x="1319276" y="280479"/>
                  </a:lnTo>
                  <a:lnTo>
                    <a:pt x="1322412" y="281749"/>
                  </a:lnTo>
                  <a:lnTo>
                    <a:pt x="1325549" y="284289"/>
                  </a:lnTo>
                  <a:lnTo>
                    <a:pt x="1333157" y="280479"/>
                  </a:lnTo>
                  <a:lnTo>
                    <a:pt x="1316824" y="277939"/>
                  </a:lnTo>
                  <a:lnTo>
                    <a:pt x="1313522" y="276669"/>
                  </a:lnTo>
                  <a:lnTo>
                    <a:pt x="1310208" y="275399"/>
                  </a:lnTo>
                  <a:lnTo>
                    <a:pt x="1307020" y="271589"/>
                  </a:lnTo>
                  <a:lnTo>
                    <a:pt x="1307414" y="270319"/>
                  </a:lnTo>
                  <a:lnTo>
                    <a:pt x="1308188" y="267779"/>
                  </a:lnTo>
                  <a:lnTo>
                    <a:pt x="1313992" y="269049"/>
                  </a:lnTo>
                  <a:lnTo>
                    <a:pt x="1316901" y="267779"/>
                  </a:lnTo>
                  <a:lnTo>
                    <a:pt x="1311313" y="263969"/>
                  </a:lnTo>
                  <a:lnTo>
                    <a:pt x="1310716" y="262699"/>
                  </a:lnTo>
                  <a:lnTo>
                    <a:pt x="1308328" y="257619"/>
                  </a:lnTo>
                  <a:lnTo>
                    <a:pt x="1305140" y="253809"/>
                  </a:lnTo>
                  <a:lnTo>
                    <a:pt x="1299159" y="250151"/>
                  </a:lnTo>
                  <a:lnTo>
                    <a:pt x="1291996" y="253809"/>
                  </a:lnTo>
                  <a:lnTo>
                    <a:pt x="1283652" y="255079"/>
                  </a:lnTo>
                  <a:lnTo>
                    <a:pt x="1275956" y="256349"/>
                  </a:lnTo>
                  <a:lnTo>
                    <a:pt x="1270444" y="257619"/>
                  </a:lnTo>
                  <a:lnTo>
                    <a:pt x="1279956" y="252539"/>
                  </a:lnTo>
                  <a:lnTo>
                    <a:pt x="1282496" y="248729"/>
                  </a:lnTo>
                  <a:lnTo>
                    <a:pt x="1283703" y="247459"/>
                  </a:lnTo>
                  <a:lnTo>
                    <a:pt x="1286129" y="244919"/>
                  </a:lnTo>
                  <a:lnTo>
                    <a:pt x="1291234" y="242379"/>
                  </a:lnTo>
                  <a:lnTo>
                    <a:pt x="1298892" y="238569"/>
                  </a:lnTo>
                  <a:lnTo>
                    <a:pt x="1293088" y="238569"/>
                  </a:lnTo>
                  <a:lnTo>
                    <a:pt x="1289024" y="242379"/>
                  </a:lnTo>
                  <a:lnTo>
                    <a:pt x="1289608" y="239839"/>
                  </a:lnTo>
                  <a:lnTo>
                    <a:pt x="1292504" y="238569"/>
                  </a:lnTo>
                  <a:lnTo>
                    <a:pt x="1298321" y="237299"/>
                  </a:lnTo>
                  <a:lnTo>
                    <a:pt x="1292504" y="233489"/>
                  </a:lnTo>
                  <a:lnTo>
                    <a:pt x="1285544" y="238569"/>
                  </a:lnTo>
                  <a:lnTo>
                    <a:pt x="1284960" y="237299"/>
                  </a:lnTo>
                  <a:lnTo>
                    <a:pt x="1283804" y="234759"/>
                  </a:lnTo>
                  <a:lnTo>
                    <a:pt x="1285544" y="233489"/>
                  </a:lnTo>
                  <a:lnTo>
                    <a:pt x="1287284" y="232219"/>
                  </a:lnTo>
                  <a:lnTo>
                    <a:pt x="1289024" y="233489"/>
                  </a:lnTo>
                  <a:lnTo>
                    <a:pt x="1291056" y="232219"/>
                  </a:lnTo>
                  <a:lnTo>
                    <a:pt x="1293088" y="230949"/>
                  </a:lnTo>
                  <a:lnTo>
                    <a:pt x="1285544" y="232219"/>
                  </a:lnTo>
                  <a:lnTo>
                    <a:pt x="1277416" y="233489"/>
                  </a:lnTo>
                  <a:lnTo>
                    <a:pt x="1279156" y="228409"/>
                  </a:lnTo>
                  <a:lnTo>
                    <a:pt x="1283144" y="226225"/>
                  </a:lnTo>
                  <a:lnTo>
                    <a:pt x="1279182" y="223329"/>
                  </a:lnTo>
                  <a:lnTo>
                    <a:pt x="1271968" y="222059"/>
                  </a:lnTo>
                  <a:lnTo>
                    <a:pt x="1266177" y="219519"/>
                  </a:lnTo>
                  <a:lnTo>
                    <a:pt x="1265224" y="213169"/>
                  </a:lnTo>
                  <a:lnTo>
                    <a:pt x="1268945" y="211899"/>
                  </a:lnTo>
                  <a:lnTo>
                    <a:pt x="1272667" y="210629"/>
                  </a:lnTo>
                  <a:lnTo>
                    <a:pt x="1274724" y="209359"/>
                  </a:lnTo>
                  <a:lnTo>
                    <a:pt x="1275486" y="208089"/>
                  </a:lnTo>
                  <a:lnTo>
                    <a:pt x="1276248" y="206819"/>
                  </a:lnTo>
                  <a:lnTo>
                    <a:pt x="1278178" y="205549"/>
                  </a:lnTo>
                  <a:lnTo>
                    <a:pt x="1280121" y="204279"/>
                  </a:lnTo>
                  <a:lnTo>
                    <a:pt x="1282052" y="203009"/>
                  </a:lnTo>
                  <a:lnTo>
                    <a:pt x="1276832" y="200469"/>
                  </a:lnTo>
                  <a:lnTo>
                    <a:pt x="1271028" y="204279"/>
                  </a:lnTo>
                  <a:lnTo>
                    <a:pt x="1269860" y="201739"/>
                  </a:lnTo>
                  <a:lnTo>
                    <a:pt x="1259408" y="201739"/>
                  </a:lnTo>
                  <a:lnTo>
                    <a:pt x="1262316" y="196659"/>
                  </a:lnTo>
                  <a:lnTo>
                    <a:pt x="1268704" y="197929"/>
                  </a:lnTo>
                  <a:lnTo>
                    <a:pt x="1267396" y="196659"/>
                  </a:lnTo>
                  <a:lnTo>
                    <a:pt x="1263472" y="192849"/>
                  </a:lnTo>
                  <a:lnTo>
                    <a:pt x="1259992" y="197929"/>
                  </a:lnTo>
                  <a:lnTo>
                    <a:pt x="1251864" y="197929"/>
                  </a:lnTo>
                  <a:lnTo>
                    <a:pt x="1243736" y="205549"/>
                  </a:lnTo>
                  <a:lnTo>
                    <a:pt x="1245476" y="199199"/>
                  </a:lnTo>
                  <a:lnTo>
                    <a:pt x="1247216" y="200469"/>
                  </a:lnTo>
                  <a:lnTo>
                    <a:pt x="1246251" y="199199"/>
                  </a:lnTo>
                  <a:lnTo>
                    <a:pt x="1244320" y="196659"/>
                  </a:lnTo>
                  <a:lnTo>
                    <a:pt x="1249540" y="192849"/>
                  </a:lnTo>
                  <a:lnTo>
                    <a:pt x="1251280" y="191579"/>
                  </a:lnTo>
                  <a:lnTo>
                    <a:pt x="1241412" y="191579"/>
                  </a:lnTo>
                  <a:lnTo>
                    <a:pt x="1243736" y="187769"/>
                  </a:lnTo>
                  <a:lnTo>
                    <a:pt x="1247800" y="185229"/>
                  </a:lnTo>
                  <a:lnTo>
                    <a:pt x="1258252" y="182689"/>
                  </a:lnTo>
                  <a:lnTo>
                    <a:pt x="1261160" y="181419"/>
                  </a:lnTo>
                  <a:lnTo>
                    <a:pt x="1255153" y="181419"/>
                  </a:lnTo>
                  <a:lnTo>
                    <a:pt x="1252296" y="178879"/>
                  </a:lnTo>
                  <a:lnTo>
                    <a:pt x="1249235" y="176339"/>
                  </a:lnTo>
                  <a:lnTo>
                    <a:pt x="1245476" y="176339"/>
                  </a:lnTo>
                  <a:lnTo>
                    <a:pt x="1248956" y="175069"/>
                  </a:lnTo>
                  <a:lnTo>
                    <a:pt x="1252448" y="173799"/>
                  </a:lnTo>
                  <a:lnTo>
                    <a:pt x="1253604" y="172529"/>
                  </a:lnTo>
                  <a:lnTo>
                    <a:pt x="1244320" y="175069"/>
                  </a:lnTo>
                  <a:lnTo>
                    <a:pt x="1245095" y="173799"/>
                  </a:lnTo>
                  <a:lnTo>
                    <a:pt x="1246644" y="171259"/>
                  </a:lnTo>
                  <a:lnTo>
                    <a:pt x="1247800" y="171259"/>
                  </a:lnTo>
                  <a:lnTo>
                    <a:pt x="1253604" y="169989"/>
                  </a:lnTo>
                  <a:lnTo>
                    <a:pt x="1251153" y="168719"/>
                  </a:lnTo>
                  <a:lnTo>
                    <a:pt x="1246136" y="169989"/>
                  </a:lnTo>
                  <a:lnTo>
                    <a:pt x="1242098" y="171259"/>
                  </a:lnTo>
                  <a:lnTo>
                    <a:pt x="1242580" y="168719"/>
                  </a:lnTo>
                  <a:lnTo>
                    <a:pt x="1246644" y="168719"/>
                  </a:lnTo>
                  <a:lnTo>
                    <a:pt x="1248384" y="162369"/>
                  </a:lnTo>
                  <a:lnTo>
                    <a:pt x="1238504" y="160210"/>
                  </a:lnTo>
                  <a:lnTo>
                    <a:pt x="1238504" y="280479"/>
                  </a:lnTo>
                  <a:lnTo>
                    <a:pt x="1232128" y="280479"/>
                  </a:lnTo>
                  <a:lnTo>
                    <a:pt x="1232128" y="554786"/>
                  </a:lnTo>
                  <a:lnTo>
                    <a:pt x="1223416" y="553516"/>
                  </a:lnTo>
                  <a:lnTo>
                    <a:pt x="1223987" y="547166"/>
                  </a:lnTo>
                  <a:lnTo>
                    <a:pt x="1232128" y="554786"/>
                  </a:lnTo>
                  <a:lnTo>
                    <a:pt x="1232128" y="280479"/>
                  </a:lnTo>
                  <a:lnTo>
                    <a:pt x="1231544" y="280479"/>
                  </a:lnTo>
                  <a:lnTo>
                    <a:pt x="1232700" y="277939"/>
                  </a:lnTo>
                  <a:lnTo>
                    <a:pt x="1233868" y="276669"/>
                  </a:lnTo>
                  <a:lnTo>
                    <a:pt x="1237932" y="276669"/>
                  </a:lnTo>
                  <a:lnTo>
                    <a:pt x="1238504" y="280479"/>
                  </a:lnTo>
                  <a:lnTo>
                    <a:pt x="1238504" y="160210"/>
                  </a:lnTo>
                  <a:lnTo>
                    <a:pt x="1236764" y="159829"/>
                  </a:lnTo>
                  <a:lnTo>
                    <a:pt x="1239189" y="153479"/>
                  </a:lnTo>
                  <a:lnTo>
                    <a:pt x="1239672" y="152209"/>
                  </a:lnTo>
                  <a:lnTo>
                    <a:pt x="1245958" y="150939"/>
                  </a:lnTo>
                  <a:lnTo>
                    <a:pt x="1248168" y="150939"/>
                  </a:lnTo>
                  <a:lnTo>
                    <a:pt x="1250035" y="152209"/>
                  </a:lnTo>
                  <a:lnTo>
                    <a:pt x="1252689" y="150939"/>
                  </a:lnTo>
                  <a:lnTo>
                    <a:pt x="1255344" y="149669"/>
                  </a:lnTo>
                  <a:lnTo>
                    <a:pt x="1249807" y="145859"/>
                  </a:lnTo>
                  <a:lnTo>
                    <a:pt x="1242796" y="140779"/>
                  </a:lnTo>
                  <a:lnTo>
                    <a:pt x="1236980" y="136969"/>
                  </a:lnTo>
                  <a:lnTo>
                    <a:pt x="1235811" y="133159"/>
                  </a:lnTo>
                  <a:lnTo>
                    <a:pt x="1235024" y="130619"/>
                  </a:lnTo>
                  <a:lnTo>
                    <a:pt x="1233868" y="133159"/>
                  </a:lnTo>
                  <a:lnTo>
                    <a:pt x="1226566" y="133159"/>
                  </a:lnTo>
                  <a:lnTo>
                    <a:pt x="1229004" y="130619"/>
                  </a:lnTo>
                  <a:lnTo>
                    <a:pt x="1233297" y="125539"/>
                  </a:lnTo>
                  <a:lnTo>
                    <a:pt x="1231544" y="122999"/>
                  </a:lnTo>
                  <a:lnTo>
                    <a:pt x="1233284" y="122999"/>
                  </a:lnTo>
                  <a:lnTo>
                    <a:pt x="1242580" y="121729"/>
                  </a:lnTo>
                  <a:lnTo>
                    <a:pt x="1240256" y="121729"/>
                  </a:lnTo>
                  <a:lnTo>
                    <a:pt x="1241996" y="115379"/>
                  </a:lnTo>
                  <a:lnTo>
                    <a:pt x="1232700" y="111569"/>
                  </a:lnTo>
                  <a:lnTo>
                    <a:pt x="1223987" y="105219"/>
                  </a:lnTo>
                  <a:lnTo>
                    <a:pt x="1229220" y="105219"/>
                  </a:lnTo>
                  <a:lnTo>
                    <a:pt x="1232700" y="101409"/>
                  </a:lnTo>
                  <a:lnTo>
                    <a:pt x="1229220" y="96329"/>
                  </a:lnTo>
                  <a:lnTo>
                    <a:pt x="1230376" y="93789"/>
                  </a:lnTo>
                  <a:lnTo>
                    <a:pt x="1230960" y="92519"/>
                  </a:lnTo>
                  <a:lnTo>
                    <a:pt x="1225740" y="92519"/>
                  </a:lnTo>
                  <a:lnTo>
                    <a:pt x="1226312" y="89979"/>
                  </a:lnTo>
                  <a:lnTo>
                    <a:pt x="1219352" y="93789"/>
                  </a:lnTo>
                  <a:lnTo>
                    <a:pt x="1223238" y="89979"/>
                  </a:lnTo>
                  <a:lnTo>
                    <a:pt x="1225829" y="87439"/>
                  </a:lnTo>
                  <a:lnTo>
                    <a:pt x="1227264" y="83629"/>
                  </a:lnTo>
                  <a:lnTo>
                    <a:pt x="1225956" y="81089"/>
                  </a:lnTo>
                  <a:lnTo>
                    <a:pt x="1225308" y="79819"/>
                  </a:lnTo>
                  <a:lnTo>
                    <a:pt x="1221676" y="77279"/>
                  </a:lnTo>
                  <a:lnTo>
                    <a:pt x="1217612" y="74764"/>
                  </a:lnTo>
                  <a:lnTo>
                    <a:pt x="1217612" y="288099"/>
                  </a:lnTo>
                  <a:lnTo>
                    <a:pt x="1209471" y="286829"/>
                  </a:lnTo>
                  <a:lnTo>
                    <a:pt x="1209471" y="284289"/>
                  </a:lnTo>
                  <a:lnTo>
                    <a:pt x="1209471" y="280479"/>
                  </a:lnTo>
                  <a:lnTo>
                    <a:pt x="1217612" y="288099"/>
                  </a:lnTo>
                  <a:lnTo>
                    <a:pt x="1217612" y="74764"/>
                  </a:lnTo>
                  <a:lnTo>
                    <a:pt x="1215072" y="70929"/>
                  </a:lnTo>
                  <a:lnTo>
                    <a:pt x="1215707" y="67119"/>
                  </a:lnTo>
                  <a:lnTo>
                    <a:pt x="1217053" y="65849"/>
                  </a:lnTo>
                  <a:lnTo>
                    <a:pt x="1221092" y="62039"/>
                  </a:lnTo>
                  <a:lnTo>
                    <a:pt x="1221676" y="63309"/>
                  </a:lnTo>
                  <a:lnTo>
                    <a:pt x="1226312" y="64579"/>
                  </a:lnTo>
                  <a:lnTo>
                    <a:pt x="1225740" y="63309"/>
                  </a:lnTo>
                  <a:lnTo>
                    <a:pt x="1219352" y="55689"/>
                  </a:lnTo>
                  <a:lnTo>
                    <a:pt x="1211224" y="58229"/>
                  </a:lnTo>
                  <a:lnTo>
                    <a:pt x="1214704" y="58229"/>
                  </a:lnTo>
                  <a:lnTo>
                    <a:pt x="1211224" y="60312"/>
                  </a:lnTo>
                  <a:lnTo>
                    <a:pt x="1211224" y="78549"/>
                  </a:lnTo>
                  <a:lnTo>
                    <a:pt x="1208900" y="78549"/>
                  </a:lnTo>
                  <a:lnTo>
                    <a:pt x="1205407" y="79819"/>
                  </a:lnTo>
                  <a:lnTo>
                    <a:pt x="1202512" y="81089"/>
                  </a:lnTo>
                  <a:lnTo>
                    <a:pt x="1202512" y="79819"/>
                  </a:lnTo>
                  <a:lnTo>
                    <a:pt x="1201928" y="78549"/>
                  </a:lnTo>
                  <a:lnTo>
                    <a:pt x="1201928" y="77279"/>
                  </a:lnTo>
                  <a:lnTo>
                    <a:pt x="1208900" y="77279"/>
                  </a:lnTo>
                  <a:lnTo>
                    <a:pt x="1211224" y="78549"/>
                  </a:lnTo>
                  <a:lnTo>
                    <a:pt x="1211224" y="60312"/>
                  </a:lnTo>
                  <a:lnTo>
                    <a:pt x="1208316" y="62039"/>
                  </a:lnTo>
                  <a:lnTo>
                    <a:pt x="1203096" y="62039"/>
                  </a:lnTo>
                  <a:lnTo>
                    <a:pt x="1198448" y="60769"/>
                  </a:lnTo>
                  <a:lnTo>
                    <a:pt x="1198448" y="58229"/>
                  </a:lnTo>
                  <a:lnTo>
                    <a:pt x="1204836" y="60769"/>
                  </a:lnTo>
                  <a:lnTo>
                    <a:pt x="1208608" y="58229"/>
                  </a:lnTo>
                  <a:lnTo>
                    <a:pt x="1212380" y="55689"/>
                  </a:lnTo>
                  <a:lnTo>
                    <a:pt x="1216444" y="51879"/>
                  </a:lnTo>
                  <a:lnTo>
                    <a:pt x="1214120" y="53149"/>
                  </a:lnTo>
                  <a:lnTo>
                    <a:pt x="1210640" y="53149"/>
                  </a:lnTo>
                  <a:lnTo>
                    <a:pt x="1208316" y="54419"/>
                  </a:lnTo>
                  <a:lnTo>
                    <a:pt x="1210678" y="51879"/>
                  </a:lnTo>
                  <a:lnTo>
                    <a:pt x="1211859" y="50609"/>
                  </a:lnTo>
                  <a:lnTo>
                    <a:pt x="1206207" y="51879"/>
                  </a:lnTo>
                  <a:lnTo>
                    <a:pt x="1199578" y="51879"/>
                  </a:lnTo>
                  <a:lnTo>
                    <a:pt x="1200188" y="49339"/>
                  </a:lnTo>
                  <a:lnTo>
                    <a:pt x="1204836" y="48069"/>
                  </a:lnTo>
                  <a:lnTo>
                    <a:pt x="1201928" y="46799"/>
                  </a:lnTo>
                  <a:lnTo>
                    <a:pt x="1195539" y="46799"/>
                  </a:lnTo>
                  <a:lnTo>
                    <a:pt x="1196708" y="42989"/>
                  </a:lnTo>
                  <a:lnTo>
                    <a:pt x="1203934" y="41122"/>
                  </a:lnTo>
                  <a:lnTo>
                    <a:pt x="1200835" y="40449"/>
                  </a:lnTo>
                  <a:lnTo>
                    <a:pt x="1196911" y="39179"/>
                  </a:lnTo>
                  <a:lnTo>
                    <a:pt x="1199032" y="35369"/>
                  </a:lnTo>
                  <a:lnTo>
                    <a:pt x="1201928" y="36639"/>
                  </a:lnTo>
                  <a:lnTo>
                    <a:pt x="1202512" y="39179"/>
                  </a:lnTo>
                  <a:lnTo>
                    <a:pt x="1205407" y="39179"/>
                  </a:lnTo>
                  <a:lnTo>
                    <a:pt x="1216444" y="34099"/>
                  </a:lnTo>
                  <a:lnTo>
                    <a:pt x="1213548" y="34099"/>
                  </a:lnTo>
                  <a:lnTo>
                    <a:pt x="1214120" y="32829"/>
                  </a:lnTo>
                  <a:lnTo>
                    <a:pt x="1215288" y="30289"/>
                  </a:lnTo>
                  <a:lnTo>
                    <a:pt x="1214704" y="30289"/>
                  </a:lnTo>
                  <a:lnTo>
                    <a:pt x="1217320" y="26479"/>
                  </a:lnTo>
                  <a:lnTo>
                    <a:pt x="1218184" y="25209"/>
                  </a:lnTo>
                  <a:lnTo>
                    <a:pt x="1215288" y="26479"/>
                  </a:lnTo>
                  <a:lnTo>
                    <a:pt x="1202740" y="26479"/>
                  </a:lnTo>
                  <a:lnTo>
                    <a:pt x="1201762" y="25209"/>
                  </a:lnTo>
                  <a:lnTo>
                    <a:pt x="1199819" y="22669"/>
                  </a:lnTo>
                  <a:lnTo>
                    <a:pt x="1198549" y="20129"/>
                  </a:lnTo>
                  <a:lnTo>
                    <a:pt x="1190891" y="16319"/>
                  </a:lnTo>
                  <a:lnTo>
                    <a:pt x="1199629" y="17589"/>
                  </a:lnTo>
                  <a:lnTo>
                    <a:pt x="1203312" y="17589"/>
                  </a:lnTo>
                  <a:lnTo>
                    <a:pt x="1206004" y="16319"/>
                  </a:lnTo>
                  <a:lnTo>
                    <a:pt x="1211795" y="15049"/>
                  </a:lnTo>
                  <a:lnTo>
                    <a:pt x="1217612" y="9969"/>
                  </a:lnTo>
                  <a:lnTo>
                    <a:pt x="1221092" y="9969"/>
                  </a:lnTo>
                  <a:lnTo>
                    <a:pt x="1217955" y="8699"/>
                  </a:lnTo>
                  <a:lnTo>
                    <a:pt x="1219060" y="6159"/>
                  </a:lnTo>
                  <a:lnTo>
                    <a:pt x="1219288" y="4889"/>
                  </a:lnTo>
                  <a:lnTo>
                    <a:pt x="1213548" y="2349"/>
                  </a:lnTo>
                  <a:lnTo>
                    <a:pt x="1172895" y="2349"/>
                  </a:lnTo>
                  <a:lnTo>
                    <a:pt x="1172895" y="116649"/>
                  </a:lnTo>
                  <a:lnTo>
                    <a:pt x="1172311" y="121729"/>
                  </a:lnTo>
                  <a:lnTo>
                    <a:pt x="1168831" y="125539"/>
                  </a:lnTo>
                  <a:lnTo>
                    <a:pt x="1165352" y="124028"/>
                  </a:lnTo>
                  <a:lnTo>
                    <a:pt x="1165352" y="129349"/>
                  </a:lnTo>
                  <a:lnTo>
                    <a:pt x="1157795" y="131508"/>
                  </a:lnTo>
                  <a:lnTo>
                    <a:pt x="1157795" y="277939"/>
                  </a:lnTo>
                  <a:lnTo>
                    <a:pt x="1154315" y="283019"/>
                  </a:lnTo>
                  <a:lnTo>
                    <a:pt x="1145603" y="284289"/>
                  </a:lnTo>
                  <a:lnTo>
                    <a:pt x="1144447" y="274129"/>
                  </a:lnTo>
                  <a:lnTo>
                    <a:pt x="1146771" y="271589"/>
                  </a:lnTo>
                  <a:lnTo>
                    <a:pt x="1147927" y="270319"/>
                  </a:lnTo>
                  <a:lnTo>
                    <a:pt x="1151991" y="271589"/>
                  </a:lnTo>
                  <a:lnTo>
                    <a:pt x="1157795" y="277939"/>
                  </a:lnTo>
                  <a:lnTo>
                    <a:pt x="1157795" y="131508"/>
                  </a:lnTo>
                  <a:lnTo>
                    <a:pt x="1151991" y="133159"/>
                  </a:lnTo>
                  <a:lnTo>
                    <a:pt x="1154315" y="125539"/>
                  </a:lnTo>
                  <a:lnTo>
                    <a:pt x="1158379" y="121729"/>
                  </a:lnTo>
                  <a:lnTo>
                    <a:pt x="1159548" y="125539"/>
                  </a:lnTo>
                  <a:lnTo>
                    <a:pt x="1164767" y="125539"/>
                  </a:lnTo>
                  <a:lnTo>
                    <a:pt x="1165352" y="129349"/>
                  </a:lnTo>
                  <a:lnTo>
                    <a:pt x="1165352" y="124028"/>
                  </a:lnTo>
                  <a:lnTo>
                    <a:pt x="1163027" y="122999"/>
                  </a:lnTo>
                  <a:lnTo>
                    <a:pt x="1163218" y="121729"/>
                  </a:lnTo>
                  <a:lnTo>
                    <a:pt x="1164183" y="115379"/>
                  </a:lnTo>
                  <a:lnTo>
                    <a:pt x="1169416" y="115379"/>
                  </a:lnTo>
                  <a:lnTo>
                    <a:pt x="1172895" y="116649"/>
                  </a:lnTo>
                  <a:lnTo>
                    <a:pt x="1172895" y="2349"/>
                  </a:lnTo>
                  <a:lnTo>
                    <a:pt x="1129931" y="2349"/>
                  </a:lnTo>
                  <a:lnTo>
                    <a:pt x="1129931" y="153479"/>
                  </a:lnTo>
                  <a:lnTo>
                    <a:pt x="1129931" y="162369"/>
                  </a:lnTo>
                  <a:lnTo>
                    <a:pt x="1120063" y="163639"/>
                  </a:lnTo>
                  <a:lnTo>
                    <a:pt x="1114247" y="167449"/>
                  </a:lnTo>
                  <a:lnTo>
                    <a:pt x="1109611" y="173799"/>
                  </a:lnTo>
                  <a:lnTo>
                    <a:pt x="1099159" y="173799"/>
                  </a:lnTo>
                  <a:lnTo>
                    <a:pt x="1099731" y="167449"/>
                  </a:lnTo>
                  <a:lnTo>
                    <a:pt x="1100315" y="161099"/>
                  </a:lnTo>
                  <a:lnTo>
                    <a:pt x="1101623" y="159829"/>
                  </a:lnTo>
                  <a:lnTo>
                    <a:pt x="1105547" y="156019"/>
                  </a:lnTo>
                  <a:lnTo>
                    <a:pt x="1113840" y="157289"/>
                  </a:lnTo>
                  <a:lnTo>
                    <a:pt x="1116330" y="156019"/>
                  </a:lnTo>
                  <a:lnTo>
                    <a:pt x="1118819" y="154749"/>
                  </a:lnTo>
                  <a:lnTo>
                    <a:pt x="1123264" y="153479"/>
                  </a:lnTo>
                  <a:lnTo>
                    <a:pt x="1129931" y="153479"/>
                  </a:lnTo>
                  <a:lnTo>
                    <a:pt x="1129931" y="2349"/>
                  </a:lnTo>
                  <a:lnTo>
                    <a:pt x="1123099" y="2349"/>
                  </a:lnTo>
                  <a:lnTo>
                    <a:pt x="1124127" y="6159"/>
                  </a:lnTo>
                  <a:lnTo>
                    <a:pt x="1121803" y="9969"/>
                  </a:lnTo>
                  <a:lnTo>
                    <a:pt x="1119479" y="9969"/>
                  </a:lnTo>
                  <a:lnTo>
                    <a:pt x="1119479" y="148399"/>
                  </a:lnTo>
                  <a:lnTo>
                    <a:pt x="1117739" y="154749"/>
                  </a:lnTo>
                  <a:lnTo>
                    <a:pt x="1109611" y="154749"/>
                  </a:lnTo>
                  <a:lnTo>
                    <a:pt x="1109459" y="153479"/>
                  </a:lnTo>
                  <a:lnTo>
                    <a:pt x="1109027" y="149669"/>
                  </a:lnTo>
                  <a:lnTo>
                    <a:pt x="1110767" y="149669"/>
                  </a:lnTo>
                  <a:lnTo>
                    <a:pt x="1111935" y="145859"/>
                  </a:lnTo>
                  <a:lnTo>
                    <a:pt x="1114247" y="148399"/>
                  </a:lnTo>
                  <a:lnTo>
                    <a:pt x="1119479" y="148399"/>
                  </a:lnTo>
                  <a:lnTo>
                    <a:pt x="1119479" y="9969"/>
                  </a:lnTo>
                  <a:lnTo>
                    <a:pt x="1114247" y="9969"/>
                  </a:lnTo>
                  <a:lnTo>
                    <a:pt x="1113853" y="8699"/>
                  </a:lnTo>
                  <a:lnTo>
                    <a:pt x="1111872" y="2349"/>
                  </a:lnTo>
                  <a:lnTo>
                    <a:pt x="1089279" y="2349"/>
                  </a:lnTo>
                  <a:lnTo>
                    <a:pt x="1089279" y="451929"/>
                  </a:lnTo>
                  <a:lnTo>
                    <a:pt x="1086967" y="453199"/>
                  </a:lnTo>
                  <a:lnTo>
                    <a:pt x="1087539" y="457009"/>
                  </a:lnTo>
                  <a:lnTo>
                    <a:pt x="1086383" y="460819"/>
                  </a:lnTo>
                  <a:lnTo>
                    <a:pt x="1085799" y="458279"/>
                  </a:lnTo>
                  <a:lnTo>
                    <a:pt x="1082890" y="455739"/>
                  </a:lnTo>
                  <a:lnTo>
                    <a:pt x="1088707" y="450659"/>
                  </a:lnTo>
                  <a:lnTo>
                    <a:pt x="1089279" y="451929"/>
                  </a:lnTo>
                  <a:lnTo>
                    <a:pt x="1089279" y="2349"/>
                  </a:lnTo>
                  <a:lnTo>
                    <a:pt x="1076515" y="2349"/>
                  </a:lnTo>
                  <a:lnTo>
                    <a:pt x="1076515" y="449389"/>
                  </a:lnTo>
                  <a:lnTo>
                    <a:pt x="1075347" y="448119"/>
                  </a:lnTo>
                  <a:lnTo>
                    <a:pt x="1075931" y="448119"/>
                  </a:lnTo>
                  <a:lnTo>
                    <a:pt x="1076515" y="449389"/>
                  </a:lnTo>
                  <a:lnTo>
                    <a:pt x="1076515" y="2349"/>
                  </a:lnTo>
                  <a:lnTo>
                    <a:pt x="1032383" y="2349"/>
                  </a:lnTo>
                  <a:lnTo>
                    <a:pt x="1032383" y="352869"/>
                  </a:lnTo>
                  <a:lnTo>
                    <a:pt x="1025410" y="359219"/>
                  </a:lnTo>
                  <a:lnTo>
                    <a:pt x="1024826" y="357949"/>
                  </a:lnTo>
                  <a:lnTo>
                    <a:pt x="1021346" y="360489"/>
                  </a:lnTo>
                  <a:lnTo>
                    <a:pt x="1018451" y="360489"/>
                  </a:lnTo>
                  <a:lnTo>
                    <a:pt x="1023670" y="361759"/>
                  </a:lnTo>
                  <a:lnTo>
                    <a:pt x="1018641" y="365569"/>
                  </a:lnTo>
                  <a:lnTo>
                    <a:pt x="1016050" y="365569"/>
                  </a:lnTo>
                  <a:lnTo>
                    <a:pt x="1013790" y="364299"/>
                  </a:lnTo>
                  <a:lnTo>
                    <a:pt x="1009738" y="365569"/>
                  </a:lnTo>
                  <a:lnTo>
                    <a:pt x="1016698" y="369379"/>
                  </a:lnTo>
                  <a:lnTo>
                    <a:pt x="1029474" y="368109"/>
                  </a:lnTo>
                  <a:lnTo>
                    <a:pt x="1029474" y="374459"/>
                  </a:lnTo>
                  <a:lnTo>
                    <a:pt x="1023683" y="376999"/>
                  </a:lnTo>
                  <a:lnTo>
                    <a:pt x="1020114" y="375729"/>
                  </a:lnTo>
                  <a:lnTo>
                    <a:pt x="1017308" y="374459"/>
                  </a:lnTo>
                  <a:lnTo>
                    <a:pt x="1013802" y="379539"/>
                  </a:lnTo>
                  <a:lnTo>
                    <a:pt x="1013802" y="370649"/>
                  </a:lnTo>
                  <a:lnTo>
                    <a:pt x="1005090" y="380809"/>
                  </a:lnTo>
                  <a:lnTo>
                    <a:pt x="1006830" y="376999"/>
                  </a:lnTo>
                  <a:lnTo>
                    <a:pt x="1002182" y="371919"/>
                  </a:lnTo>
                  <a:lnTo>
                    <a:pt x="1007414" y="365569"/>
                  </a:lnTo>
                  <a:lnTo>
                    <a:pt x="1005090" y="368109"/>
                  </a:lnTo>
                  <a:lnTo>
                    <a:pt x="1002182" y="368109"/>
                  </a:lnTo>
                  <a:lnTo>
                    <a:pt x="1000442" y="369379"/>
                  </a:lnTo>
                  <a:lnTo>
                    <a:pt x="999871" y="368109"/>
                  </a:lnTo>
                  <a:lnTo>
                    <a:pt x="998118" y="365569"/>
                  </a:lnTo>
                  <a:lnTo>
                    <a:pt x="989990" y="369379"/>
                  </a:lnTo>
                  <a:lnTo>
                    <a:pt x="993482" y="369379"/>
                  </a:lnTo>
                  <a:lnTo>
                    <a:pt x="991730" y="370535"/>
                  </a:lnTo>
                  <a:lnTo>
                    <a:pt x="991730" y="393509"/>
                  </a:lnTo>
                  <a:lnTo>
                    <a:pt x="989418" y="394779"/>
                  </a:lnTo>
                  <a:lnTo>
                    <a:pt x="985926" y="396049"/>
                  </a:lnTo>
                  <a:lnTo>
                    <a:pt x="983030" y="397319"/>
                  </a:lnTo>
                  <a:lnTo>
                    <a:pt x="982446" y="396049"/>
                  </a:lnTo>
                  <a:lnTo>
                    <a:pt x="982446" y="394779"/>
                  </a:lnTo>
                  <a:lnTo>
                    <a:pt x="981862" y="392239"/>
                  </a:lnTo>
                  <a:lnTo>
                    <a:pt x="988834" y="392239"/>
                  </a:lnTo>
                  <a:lnTo>
                    <a:pt x="991730" y="393509"/>
                  </a:lnTo>
                  <a:lnTo>
                    <a:pt x="991730" y="370535"/>
                  </a:lnTo>
                  <a:lnTo>
                    <a:pt x="987666" y="373189"/>
                  </a:lnTo>
                  <a:lnTo>
                    <a:pt x="981278" y="373189"/>
                  </a:lnTo>
                  <a:lnTo>
                    <a:pt x="976642" y="370649"/>
                  </a:lnTo>
                  <a:lnTo>
                    <a:pt x="976058" y="366839"/>
                  </a:lnTo>
                  <a:lnTo>
                    <a:pt x="983030" y="370649"/>
                  </a:lnTo>
                  <a:lnTo>
                    <a:pt x="988352" y="364299"/>
                  </a:lnTo>
                  <a:lnTo>
                    <a:pt x="989418" y="363029"/>
                  </a:lnTo>
                  <a:lnTo>
                    <a:pt x="990765" y="361759"/>
                  </a:lnTo>
                  <a:lnTo>
                    <a:pt x="993482" y="359219"/>
                  </a:lnTo>
                  <a:lnTo>
                    <a:pt x="991158" y="360489"/>
                  </a:lnTo>
                  <a:lnTo>
                    <a:pt x="987666" y="360489"/>
                  </a:lnTo>
                  <a:lnTo>
                    <a:pt x="985354" y="361759"/>
                  </a:lnTo>
                  <a:lnTo>
                    <a:pt x="986358" y="360489"/>
                  </a:lnTo>
                  <a:lnTo>
                    <a:pt x="988390" y="357949"/>
                  </a:lnTo>
                  <a:lnTo>
                    <a:pt x="982662" y="359219"/>
                  </a:lnTo>
                  <a:lnTo>
                    <a:pt x="975956" y="359219"/>
                  </a:lnTo>
                  <a:lnTo>
                    <a:pt x="976058" y="355409"/>
                  </a:lnTo>
                  <a:lnTo>
                    <a:pt x="980706" y="354139"/>
                  </a:lnTo>
                  <a:lnTo>
                    <a:pt x="977798" y="352869"/>
                  </a:lnTo>
                  <a:lnTo>
                    <a:pt x="971994" y="351599"/>
                  </a:lnTo>
                  <a:lnTo>
                    <a:pt x="971410" y="347789"/>
                  </a:lnTo>
                  <a:lnTo>
                    <a:pt x="977798" y="349059"/>
                  </a:lnTo>
                  <a:lnTo>
                    <a:pt x="983030" y="347789"/>
                  </a:lnTo>
                  <a:lnTo>
                    <a:pt x="988250" y="346519"/>
                  </a:lnTo>
                  <a:lnTo>
                    <a:pt x="989418" y="349059"/>
                  </a:lnTo>
                  <a:lnTo>
                    <a:pt x="987094" y="351599"/>
                  </a:lnTo>
                  <a:lnTo>
                    <a:pt x="984770" y="352869"/>
                  </a:lnTo>
                  <a:lnTo>
                    <a:pt x="991603" y="354139"/>
                  </a:lnTo>
                  <a:lnTo>
                    <a:pt x="995870" y="357949"/>
                  </a:lnTo>
                  <a:lnTo>
                    <a:pt x="1000696" y="361759"/>
                  </a:lnTo>
                  <a:lnTo>
                    <a:pt x="1009154" y="363029"/>
                  </a:lnTo>
                  <a:lnTo>
                    <a:pt x="1008926" y="363537"/>
                  </a:lnTo>
                  <a:lnTo>
                    <a:pt x="1012063" y="360489"/>
                  </a:lnTo>
                  <a:lnTo>
                    <a:pt x="1017866" y="356679"/>
                  </a:lnTo>
                  <a:lnTo>
                    <a:pt x="1021930" y="354139"/>
                  </a:lnTo>
                  <a:lnTo>
                    <a:pt x="1023670" y="356679"/>
                  </a:lnTo>
                  <a:lnTo>
                    <a:pt x="1029474" y="354139"/>
                  </a:lnTo>
                  <a:lnTo>
                    <a:pt x="1032383" y="352869"/>
                  </a:lnTo>
                  <a:lnTo>
                    <a:pt x="1032383" y="2349"/>
                  </a:lnTo>
                  <a:lnTo>
                    <a:pt x="1027734" y="2349"/>
                  </a:lnTo>
                  <a:lnTo>
                    <a:pt x="1027734" y="263969"/>
                  </a:lnTo>
                  <a:lnTo>
                    <a:pt x="1025994" y="270319"/>
                  </a:lnTo>
                  <a:lnTo>
                    <a:pt x="1020762" y="271589"/>
                  </a:lnTo>
                  <a:lnTo>
                    <a:pt x="1019022" y="267779"/>
                  </a:lnTo>
                  <a:lnTo>
                    <a:pt x="1019467" y="263969"/>
                  </a:lnTo>
                  <a:lnTo>
                    <a:pt x="1019606" y="262699"/>
                  </a:lnTo>
                  <a:lnTo>
                    <a:pt x="1022515" y="263969"/>
                  </a:lnTo>
                  <a:lnTo>
                    <a:pt x="1027734" y="263969"/>
                  </a:lnTo>
                  <a:lnTo>
                    <a:pt x="1027734" y="2349"/>
                  </a:lnTo>
                  <a:lnTo>
                    <a:pt x="977798" y="2349"/>
                  </a:lnTo>
                  <a:lnTo>
                    <a:pt x="977798" y="338899"/>
                  </a:lnTo>
                  <a:lnTo>
                    <a:pt x="975474" y="340169"/>
                  </a:lnTo>
                  <a:lnTo>
                    <a:pt x="974902" y="341439"/>
                  </a:lnTo>
                  <a:lnTo>
                    <a:pt x="971410" y="341439"/>
                  </a:lnTo>
                  <a:lnTo>
                    <a:pt x="969670" y="340169"/>
                  </a:lnTo>
                  <a:lnTo>
                    <a:pt x="970838" y="337629"/>
                  </a:lnTo>
                  <a:lnTo>
                    <a:pt x="971410" y="337629"/>
                  </a:lnTo>
                  <a:lnTo>
                    <a:pt x="972578" y="336359"/>
                  </a:lnTo>
                  <a:lnTo>
                    <a:pt x="973150" y="336359"/>
                  </a:lnTo>
                  <a:lnTo>
                    <a:pt x="974902" y="337629"/>
                  </a:lnTo>
                  <a:lnTo>
                    <a:pt x="976058" y="338899"/>
                  </a:lnTo>
                  <a:lnTo>
                    <a:pt x="977798" y="338899"/>
                  </a:lnTo>
                  <a:lnTo>
                    <a:pt x="977798" y="2349"/>
                  </a:lnTo>
                  <a:lnTo>
                    <a:pt x="976642" y="2349"/>
                  </a:lnTo>
                  <a:lnTo>
                    <a:pt x="976642" y="322389"/>
                  </a:lnTo>
                  <a:lnTo>
                    <a:pt x="976642" y="323659"/>
                  </a:lnTo>
                  <a:lnTo>
                    <a:pt x="975474" y="323659"/>
                  </a:lnTo>
                  <a:lnTo>
                    <a:pt x="975474" y="322389"/>
                  </a:lnTo>
                  <a:lnTo>
                    <a:pt x="976642" y="322389"/>
                  </a:lnTo>
                  <a:lnTo>
                    <a:pt x="976642" y="2349"/>
                  </a:lnTo>
                  <a:lnTo>
                    <a:pt x="970838" y="2349"/>
                  </a:lnTo>
                  <a:lnTo>
                    <a:pt x="970838" y="310959"/>
                  </a:lnTo>
                  <a:lnTo>
                    <a:pt x="970254" y="312229"/>
                  </a:lnTo>
                  <a:lnTo>
                    <a:pt x="969086" y="312229"/>
                  </a:lnTo>
                  <a:lnTo>
                    <a:pt x="970254" y="310959"/>
                  </a:lnTo>
                  <a:lnTo>
                    <a:pt x="970838" y="310959"/>
                  </a:lnTo>
                  <a:lnTo>
                    <a:pt x="970838" y="2349"/>
                  </a:lnTo>
                  <a:lnTo>
                    <a:pt x="953338" y="2349"/>
                  </a:lnTo>
                  <a:lnTo>
                    <a:pt x="953338" y="209359"/>
                  </a:lnTo>
                  <a:lnTo>
                    <a:pt x="952881" y="211899"/>
                  </a:lnTo>
                  <a:lnTo>
                    <a:pt x="950506" y="209359"/>
                  </a:lnTo>
                  <a:lnTo>
                    <a:pt x="952385" y="208089"/>
                  </a:lnTo>
                  <a:lnTo>
                    <a:pt x="953338" y="209359"/>
                  </a:lnTo>
                  <a:lnTo>
                    <a:pt x="953338" y="2349"/>
                  </a:lnTo>
                  <a:lnTo>
                    <a:pt x="937729" y="2349"/>
                  </a:lnTo>
                  <a:lnTo>
                    <a:pt x="937729" y="4889"/>
                  </a:lnTo>
                  <a:lnTo>
                    <a:pt x="940638" y="6159"/>
                  </a:lnTo>
                  <a:lnTo>
                    <a:pt x="941222" y="8699"/>
                  </a:lnTo>
                  <a:lnTo>
                    <a:pt x="930770" y="8699"/>
                  </a:lnTo>
                  <a:lnTo>
                    <a:pt x="934250" y="3619"/>
                  </a:lnTo>
                  <a:lnTo>
                    <a:pt x="937729" y="2349"/>
                  </a:lnTo>
                  <a:lnTo>
                    <a:pt x="888961" y="2349"/>
                  </a:lnTo>
                  <a:lnTo>
                    <a:pt x="888961" y="192849"/>
                  </a:lnTo>
                  <a:lnTo>
                    <a:pt x="884732" y="196659"/>
                  </a:lnTo>
                  <a:lnTo>
                    <a:pt x="883005" y="203009"/>
                  </a:lnTo>
                  <a:lnTo>
                    <a:pt x="880630" y="209359"/>
                  </a:lnTo>
                  <a:lnTo>
                    <a:pt x="874445" y="211899"/>
                  </a:lnTo>
                  <a:lnTo>
                    <a:pt x="871537" y="208089"/>
                  </a:lnTo>
                  <a:lnTo>
                    <a:pt x="874445" y="201739"/>
                  </a:lnTo>
                  <a:lnTo>
                    <a:pt x="875601" y="199199"/>
                  </a:lnTo>
                  <a:lnTo>
                    <a:pt x="876769" y="192849"/>
                  </a:lnTo>
                  <a:lnTo>
                    <a:pt x="884313" y="192849"/>
                  </a:lnTo>
                  <a:lnTo>
                    <a:pt x="882573" y="195389"/>
                  </a:lnTo>
                  <a:lnTo>
                    <a:pt x="888961" y="192849"/>
                  </a:lnTo>
                  <a:lnTo>
                    <a:pt x="888961" y="2349"/>
                  </a:lnTo>
                  <a:lnTo>
                    <a:pt x="797801" y="2349"/>
                  </a:lnTo>
                  <a:lnTo>
                    <a:pt x="797801" y="265239"/>
                  </a:lnTo>
                  <a:lnTo>
                    <a:pt x="797217" y="267779"/>
                  </a:lnTo>
                  <a:lnTo>
                    <a:pt x="790829" y="267779"/>
                  </a:lnTo>
                  <a:lnTo>
                    <a:pt x="790829" y="263969"/>
                  </a:lnTo>
                  <a:lnTo>
                    <a:pt x="795477" y="263969"/>
                  </a:lnTo>
                  <a:lnTo>
                    <a:pt x="797801" y="265239"/>
                  </a:lnTo>
                  <a:lnTo>
                    <a:pt x="797801" y="2349"/>
                  </a:lnTo>
                  <a:lnTo>
                    <a:pt x="742645" y="2349"/>
                  </a:lnTo>
                  <a:lnTo>
                    <a:pt x="742645" y="228409"/>
                  </a:lnTo>
                  <a:lnTo>
                    <a:pt x="731012" y="228409"/>
                  </a:lnTo>
                  <a:lnTo>
                    <a:pt x="728433" y="225869"/>
                  </a:lnTo>
                  <a:lnTo>
                    <a:pt x="721956" y="219519"/>
                  </a:lnTo>
                  <a:lnTo>
                    <a:pt x="721563" y="216979"/>
                  </a:lnTo>
                  <a:lnTo>
                    <a:pt x="720178" y="208089"/>
                  </a:lnTo>
                  <a:lnTo>
                    <a:pt x="730440" y="201739"/>
                  </a:lnTo>
                  <a:lnTo>
                    <a:pt x="730631" y="209359"/>
                  </a:lnTo>
                  <a:lnTo>
                    <a:pt x="731532" y="216979"/>
                  </a:lnTo>
                  <a:lnTo>
                    <a:pt x="734936" y="224599"/>
                  </a:lnTo>
                  <a:lnTo>
                    <a:pt x="742645" y="228409"/>
                  </a:lnTo>
                  <a:lnTo>
                    <a:pt x="742645" y="2349"/>
                  </a:lnTo>
                  <a:lnTo>
                    <a:pt x="739736" y="2349"/>
                  </a:lnTo>
                  <a:lnTo>
                    <a:pt x="739736" y="68389"/>
                  </a:lnTo>
                  <a:lnTo>
                    <a:pt x="738581" y="76009"/>
                  </a:lnTo>
                  <a:lnTo>
                    <a:pt x="730440" y="77279"/>
                  </a:lnTo>
                  <a:lnTo>
                    <a:pt x="729411" y="72199"/>
                  </a:lnTo>
                  <a:lnTo>
                    <a:pt x="728129" y="65849"/>
                  </a:lnTo>
                  <a:lnTo>
                    <a:pt x="735088" y="65849"/>
                  </a:lnTo>
                  <a:lnTo>
                    <a:pt x="739736" y="68389"/>
                  </a:lnTo>
                  <a:lnTo>
                    <a:pt x="739736" y="2349"/>
                  </a:lnTo>
                  <a:lnTo>
                    <a:pt x="718832" y="2349"/>
                  </a:lnTo>
                  <a:lnTo>
                    <a:pt x="718832" y="56959"/>
                  </a:lnTo>
                  <a:lnTo>
                    <a:pt x="718248" y="65849"/>
                  </a:lnTo>
                  <a:lnTo>
                    <a:pt x="713613" y="72199"/>
                  </a:lnTo>
                  <a:lnTo>
                    <a:pt x="710704" y="70929"/>
                  </a:lnTo>
                  <a:lnTo>
                    <a:pt x="708380" y="69659"/>
                  </a:lnTo>
                  <a:lnTo>
                    <a:pt x="705472" y="68389"/>
                  </a:lnTo>
                  <a:lnTo>
                    <a:pt x="707224" y="63309"/>
                  </a:lnTo>
                  <a:lnTo>
                    <a:pt x="707224" y="62039"/>
                  </a:lnTo>
                  <a:lnTo>
                    <a:pt x="707224" y="58229"/>
                  </a:lnTo>
                  <a:lnTo>
                    <a:pt x="709549" y="54419"/>
                  </a:lnTo>
                  <a:lnTo>
                    <a:pt x="718832" y="56959"/>
                  </a:lnTo>
                  <a:lnTo>
                    <a:pt x="718832" y="2349"/>
                  </a:lnTo>
                  <a:lnTo>
                    <a:pt x="688060" y="2349"/>
                  </a:lnTo>
                  <a:lnTo>
                    <a:pt x="688060" y="6159"/>
                  </a:lnTo>
                  <a:lnTo>
                    <a:pt x="698512" y="7429"/>
                  </a:lnTo>
                  <a:lnTo>
                    <a:pt x="696188" y="8699"/>
                  </a:lnTo>
                  <a:lnTo>
                    <a:pt x="704900" y="9969"/>
                  </a:lnTo>
                  <a:lnTo>
                    <a:pt x="701408" y="12509"/>
                  </a:lnTo>
                  <a:lnTo>
                    <a:pt x="692708" y="15049"/>
                  </a:lnTo>
                  <a:lnTo>
                    <a:pt x="693864" y="18859"/>
                  </a:lnTo>
                  <a:lnTo>
                    <a:pt x="699096" y="21399"/>
                  </a:lnTo>
                  <a:lnTo>
                    <a:pt x="702576" y="20129"/>
                  </a:lnTo>
                  <a:lnTo>
                    <a:pt x="708964" y="21399"/>
                  </a:lnTo>
                  <a:lnTo>
                    <a:pt x="699096" y="21399"/>
                  </a:lnTo>
                  <a:lnTo>
                    <a:pt x="700252" y="25209"/>
                  </a:lnTo>
                  <a:lnTo>
                    <a:pt x="693280" y="22669"/>
                  </a:lnTo>
                  <a:lnTo>
                    <a:pt x="695032" y="27749"/>
                  </a:lnTo>
                  <a:lnTo>
                    <a:pt x="695032" y="29019"/>
                  </a:lnTo>
                  <a:lnTo>
                    <a:pt x="702576" y="34099"/>
                  </a:lnTo>
                  <a:lnTo>
                    <a:pt x="706640" y="34099"/>
                  </a:lnTo>
                  <a:lnTo>
                    <a:pt x="708380" y="32829"/>
                  </a:lnTo>
                  <a:lnTo>
                    <a:pt x="711288" y="34099"/>
                  </a:lnTo>
                  <a:lnTo>
                    <a:pt x="713028" y="35369"/>
                  </a:lnTo>
                  <a:lnTo>
                    <a:pt x="701408" y="35369"/>
                  </a:lnTo>
                  <a:lnTo>
                    <a:pt x="703414" y="40449"/>
                  </a:lnTo>
                  <a:lnTo>
                    <a:pt x="695172" y="45529"/>
                  </a:lnTo>
                  <a:lnTo>
                    <a:pt x="688022" y="50609"/>
                  </a:lnTo>
                  <a:lnTo>
                    <a:pt x="693280" y="54419"/>
                  </a:lnTo>
                  <a:lnTo>
                    <a:pt x="692124" y="54419"/>
                  </a:lnTo>
                  <a:lnTo>
                    <a:pt x="702576" y="59499"/>
                  </a:lnTo>
                  <a:lnTo>
                    <a:pt x="700836" y="62039"/>
                  </a:lnTo>
                  <a:lnTo>
                    <a:pt x="695032" y="58229"/>
                  </a:lnTo>
                  <a:lnTo>
                    <a:pt x="689216" y="60769"/>
                  </a:lnTo>
                  <a:lnTo>
                    <a:pt x="695883" y="64579"/>
                  </a:lnTo>
                  <a:lnTo>
                    <a:pt x="695540" y="67119"/>
                  </a:lnTo>
                  <a:lnTo>
                    <a:pt x="694194" y="70929"/>
                  </a:lnTo>
                  <a:lnTo>
                    <a:pt x="697928" y="73469"/>
                  </a:lnTo>
                  <a:lnTo>
                    <a:pt x="686003" y="77279"/>
                  </a:lnTo>
                  <a:lnTo>
                    <a:pt x="686104" y="82359"/>
                  </a:lnTo>
                  <a:lnTo>
                    <a:pt x="688047" y="86169"/>
                  </a:lnTo>
                  <a:lnTo>
                    <a:pt x="681672" y="91249"/>
                  </a:lnTo>
                  <a:lnTo>
                    <a:pt x="688644" y="89979"/>
                  </a:lnTo>
                  <a:lnTo>
                    <a:pt x="695032" y="91249"/>
                  </a:lnTo>
                  <a:lnTo>
                    <a:pt x="690841" y="91757"/>
                  </a:lnTo>
                  <a:lnTo>
                    <a:pt x="693280" y="92519"/>
                  </a:lnTo>
                  <a:lnTo>
                    <a:pt x="695185" y="100139"/>
                  </a:lnTo>
                  <a:lnTo>
                    <a:pt x="691032" y="107759"/>
                  </a:lnTo>
                  <a:lnTo>
                    <a:pt x="684390" y="116649"/>
                  </a:lnTo>
                  <a:lnTo>
                    <a:pt x="678764" y="124269"/>
                  </a:lnTo>
                  <a:lnTo>
                    <a:pt x="683234" y="126809"/>
                  </a:lnTo>
                  <a:lnTo>
                    <a:pt x="693572" y="126809"/>
                  </a:lnTo>
                  <a:lnTo>
                    <a:pt x="701306" y="128079"/>
                  </a:lnTo>
                  <a:lnTo>
                    <a:pt x="697928" y="130619"/>
                  </a:lnTo>
                  <a:lnTo>
                    <a:pt x="685152" y="130619"/>
                  </a:lnTo>
                  <a:lnTo>
                    <a:pt x="691819" y="135699"/>
                  </a:lnTo>
                  <a:lnTo>
                    <a:pt x="692708" y="142049"/>
                  </a:lnTo>
                  <a:lnTo>
                    <a:pt x="693153" y="148399"/>
                  </a:lnTo>
                  <a:lnTo>
                    <a:pt x="698512" y="153479"/>
                  </a:lnTo>
                  <a:lnTo>
                    <a:pt x="692124" y="153479"/>
                  </a:lnTo>
                  <a:lnTo>
                    <a:pt x="692124" y="152209"/>
                  </a:lnTo>
                  <a:lnTo>
                    <a:pt x="688568" y="154749"/>
                  </a:lnTo>
                  <a:lnTo>
                    <a:pt x="689800" y="156019"/>
                  </a:lnTo>
                  <a:lnTo>
                    <a:pt x="694080" y="157289"/>
                  </a:lnTo>
                  <a:lnTo>
                    <a:pt x="699668" y="158559"/>
                  </a:lnTo>
                  <a:lnTo>
                    <a:pt x="699096" y="159829"/>
                  </a:lnTo>
                  <a:lnTo>
                    <a:pt x="693280" y="158559"/>
                  </a:lnTo>
                  <a:lnTo>
                    <a:pt x="689216" y="159829"/>
                  </a:lnTo>
                  <a:lnTo>
                    <a:pt x="688695" y="161099"/>
                  </a:lnTo>
                  <a:lnTo>
                    <a:pt x="691972" y="162369"/>
                  </a:lnTo>
                  <a:lnTo>
                    <a:pt x="694613" y="163639"/>
                  </a:lnTo>
                  <a:lnTo>
                    <a:pt x="692124" y="164909"/>
                  </a:lnTo>
                  <a:lnTo>
                    <a:pt x="689216" y="164909"/>
                  </a:lnTo>
                  <a:lnTo>
                    <a:pt x="692124" y="166179"/>
                  </a:lnTo>
                  <a:lnTo>
                    <a:pt x="688644" y="169989"/>
                  </a:lnTo>
                  <a:lnTo>
                    <a:pt x="697928" y="167449"/>
                  </a:lnTo>
                  <a:lnTo>
                    <a:pt x="693280" y="171259"/>
                  </a:lnTo>
                  <a:lnTo>
                    <a:pt x="703160" y="172529"/>
                  </a:lnTo>
                  <a:lnTo>
                    <a:pt x="696772" y="176339"/>
                  </a:lnTo>
                  <a:lnTo>
                    <a:pt x="701103" y="176339"/>
                  </a:lnTo>
                  <a:lnTo>
                    <a:pt x="700544" y="178879"/>
                  </a:lnTo>
                  <a:lnTo>
                    <a:pt x="700849" y="180149"/>
                  </a:lnTo>
                  <a:lnTo>
                    <a:pt x="707796" y="180149"/>
                  </a:lnTo>
                  <a:lnTo>
                    <a:pt x="698741" y="181419"/>
                  </a:lnTo>
                  <a:lnTo>
                    <a:pt x="695820" y="183959"/>
                  </a:lnTo>
                  <a:lnTo>
                    <a:pt x="697598" y="186499"/>
                  </a:lnTo>
                  <a:lnTo>
                    <a:pt x="702576" y="187769"/>
                  </a:lnTo>
                  <a:lnTo>
                    <a:pt x="697344" y="187769"/>
                  </a:lnTo>
                  <a:lnTo>
                    <a:pt x="697344" y="189039"/>
                  </a:lnTo>
                  <a:lnTo>
                    <a:pt x="690384" y="189039"/>
                  </a:lnTo>
                  <a:lnTo>
                    <a:pt x="690956" y="191579"/>
                  </a:lnTo>
                  <a:lnTo>
                    <a:pt x="693864" y="192849"/>
                  </a:lnTo>
                  <a:lnTo>
                    <a:pt x="702576" y="191579"/>
                  </a:lnTo>
                  <a:lnTo>
                    <a:pt x="696239" y="195389"/>
                  </a:lnTo>
                  <a:lnTo>
                    <a:pt x="700176" y="197929"/>
                  </a:lnTo>
                  <a:lnTo>
                    <a:pt x="703148" y="199199"/>
                  </a:lnTo>
                  <a:lnTo>
                    <a:pt x="693864" y="201739"/>
                  </a:lnTo>
                  <a:lnTo>
                    <a:pt x="700646" y="205549"/>
                  </a:lnTo>
                  <a:lnTo>
                    <a:pt x="706272" y="209359"/>
                  </a:lnTo>
                  <a:lnTo>
                    <a:pt x="710933" y="213169"/>
                  </a:lnTo>
                  <a:lnTo>
                    <a:pt x="714768" y="216979"/>
                  </a:lnTo>
                  <a:lnTo>
                    <a:pt x="707021" y="216979"/>
                  </a:lnTo>
                  <a:lnTo>
                    <a:pt x="705040" y="214439"/>
                  </a:lnTo>
                  <a:lnTo>
                    <a:pt x="702843" y="213169"/>
                  </a:lnTo>
                  <a:lnTo>
                    <a:pt x="694448" y="213169"/>
                  </a:lnTo>
                  <a:lnTo>
                    <a:pt x="701103" y="215709"/>
                  </a:lnTo>
                  <a:lnTo>
                    <a:pt x="708088" y="218249"/>
                  </a:lnTo>
                  <a:lnTo>
                    <a:pt x="712901" y="220789"/>
                  </a:lnTo>
                  <a:lnTo>
                    <a:pt x="713028" y="224599"/>
                  </a:lnTo>
                  <a:lnTo>
                    <a:pt x="710704" y="225869"/>
                  </a:lnTo>
                  <a:lnTo>
                    <a:pt x="705472" y="224599"/>
                  </a:lnTo>
                  <a:lnTo>
                    <a:pt x="702576" y="224599"/>
                  </a:lnTo>
                  <a:lnTo>
                    <a:pt x="705827" y="228409"/>
                  </a:lnTo>
                  <a:lnTo>
                    <a:pt x="706348" y="232219"/>
                  </a:lnTo>
                  <a:lnTo>
                    <a:pt x="707313" y="236029"/>
                  </a:lnTo>
                  <a:lnTo>
                    <a:pt x="711492" y="238353"/>
                  </a:lnTo>
                  <a:lnTo>
                    <a:pt x="718591" y="237299"/>
                  </a:lnTo>
                  <a:lnTo>
                    <a:pt x="726884" y="237299"/>
                  </a:lnTo>
                  <a:lnTo>
                    <a:pt x="734212" y="238569"/>
                  </a:lnTo>
                  <a:lnTo>
                    <a:pt x="739736" y="238569"/>
                  </a:lnTo>
                  <a:lnTo>
                    <a:pt x="729170" y="239839"/>
                  </a:lnTo>
                  <a:lnTo>
                    <a:pt x="725360" y="241109"/>
                  </a:lnTo>
                  <a:lnTo>
                    <a:pt x="720471" y="243649"/>
                  </a:lnTo>
                  <a:lnTo>
                    <a:pt x="706640" y="244919"/>
                  </a:lnTo>
                  <a:lnTo>
                    <a:pt x="717092" y="244919"/>
                  </a:lnTo>
                  <a:lnTo>
                    <a:pt x="715924" y="246189"/>
                  </a:lnTo>
                  <a:lnTo>
                    <a:pt x="706640" y="246189"/>
                  </a:lnTo>
                  <a:lnTo>
                    <a:pt x="711288" y="249999"/>
                  </a:lnTo>
                  <a:lnTo>
                    <a:pt x="719416" y="247459"/>
                  </a:lnTo>
                  <a:lnTo>
                    <a:pt x="719416" y="249999"/>
                  </a:lnTo>
                  <a:lnTo>
                    <a:pt x="715924" y="251269"/>
                  </a:lnTo>
                  <a:lnTo>
                    <a:pt x="724636" y="251269"/>
                  </a:lnTo>
                  <a:lnTo>
                    <a:pt x="721741" y="255079"/>
                  </a:lnTo>
                  <a:lnTo>
                    <a:pt x="716508" y="255079"/>
                  </a:lnTo>
                  <a:lnTo>
                    <a:pt x="720318" y="257619"/>
                  </a:lnTo>
                  <a:lnTo>
                    <a:pt x="726528" y="258889"/>
                  </a:lnTo>
                  <a:lnTo>
                    <a:pt x="731202" y="261429"/>
                  </a:lnTo>
                  <a:lnTo>
                    <a:pt x="730440" y="265239"/>
                  </a:lnTo>
                  <a:lnTo>
                    <a:pt x="722553" y="266509"/>
                  </a:lnTo>
                  <a:lnTo>
                    <a:pt x="719988" y="266509"/>
                  </a:lnTo>
                  <a:lnTo>
                    <a:pt x="717867" y="267779"/>
                  </a:lnTo>
                  <a:lnTo>
                    <a:pt x="711288" y="270319"/>
                  </a:lnTo>
                  <a:lnTo>
                    <a:pt x="722312" y="270319"/>
                  </a:lnTo>
                  <a:lnTo>
                    <a:pt x="857148" y="270319"/>
                  </a:lnTo>
                  <a:lnTo>
                    <a:pt x="856869" y="267779"/>
                  </a:lnTo>
                  <a:lnTo>
                    <a:pt x="856449" y="263969"/>
                  </a:lnTo>
                  <a:lnTo>
                    <a:pt x="864577" y="263969"/>
                  </a:lnTo>
                  <a:lnTo>
                    <a:pt x="861860" y="271589"/>
                  </a:lnTo>
                  <a:lnTo>
                    <a:pt x="863777" y="277939"/>
                  </a:lnTo>
                  <a:lnTo>
                    <a:pt x="867105" y="285559"/>
                  </a:lnTo>
                  <a:lnTo>
                    <a:pt x="868641" y="294449"/>
                  </a:lnTo>
                  <a:lnTo>
                    <a:pt x="860933" y="290639"/>
                  </a:lnTo>
                  <a:lnTo>
                    <a:pt x="857973" y="281749"/>
                  </a:lnTo>
                  <a:lnTo>
                    <a:pt x="857288" y="271589"/>
                  </a:lnTo>
                  <a:lnTo>
                    <a:pt x="848321" y="271589"/>
                  </a:lnTo>
                  <a:lnTo>
                    <a:pt x="848321" y="380809"/>
                  </a:lnTo>
                  <a:lnTo>
                    <a:pt x="848321" y="384619"/>
                  </a:lnTo>
                  <a:lnTo>
                    <a:pt x="842505" y="384619"/>
                  </a:lnTo>
                  <a:lnTo>
                    <a:pt x="841349" y="380809"/>
                  </a:lnTo>
                  <a:lnTo>
                    <a:pt x="844257" y="378269"/>
                  </a:lnTo>
                  <a:lnTo>
                    <a:pt x="846569" y="379539"/>
                  </a:lnTo>
                  <a:lnTo>
                    <a:pt x="848321" y="380809"/>
                  </a:lnTo>
                  <a:lnTo>
                    <a:pt x="848321" y="271589"/>
                  </a:lnTo>
                  <a:lnTo>
                    <a:pt x="780961" y="271589"/>
                  </a:lnTo>
                  <a:lnTo>
                    <a:pt x="780961" y="401129"/>
                  </a:lnTo>
                  <a:lnTo>
                    <a:pt x="780961" y="402399"/>
                  </a:lnTo>
                  <a:lnTo>
                    <a:pt x="778637" y="402399"/>
                  </a:lnTo>
                  <a:lnTo>
                    <a:pt x="775741" y="403669"/>
                  </a:lnTo>
                  <a:lnTo>
                    <a:pt x="771677" y="403669"/>
                  </a:lnTo>
                  <a:lnTo>
                    <a:pt x="780376" y="399859"/>
                  </a:lnTo>
                  <a:lnTo>
                    <a:pt x="780376" y="401129"/>
                  </a:lnTo>
                  <a:lnTo>
                    <a:pt x="780961" y="401129"/>
                  </a:lnTo>
                  <a:lnTo>
                    <a:pt x="780961" y="271589"/>
                  </a:lnTo>
                  <a:lnTo>
                    <a:pt x="769353" y="271589"/>
                  </a:lnTo>
                  <a:lnTo>
                    <a:pt x="769353" y="352869"/>
                  </a:lnTo>
                  <a:lnTo>
                    <a:pt x="762381" y="354139"/>
                  </a:lnTo>
                  <a:lnTo>
                    <a:pt x="760056" y="352869"/>
                  </a:lnTo>
                  <a:lnTo>
                    <a:pt x="762381" y="352869"/>
                  </a:lnTo>
                  <a:lnTo>
                    <a:pt x="765289" y="351599"/>
                  </a:lnTo>
                  <a:lnTo>
                    <a:pt x="768769" y="351599"/>
                  </a:lnTo>
                  <a:lnTo>
                    <a:pt x="768769" y="352869"/>
                  </a:lnTo>
                  <a:lnTo>
                    <a:pt x="769353" y="352869"/>
                  </a:lnTo>
                  <a:lnTo>
                    <a:pt x="769353" y="271589"/>
                  </a:lnTo>
                  <a:lnTo>
                    <a:pt x="749020" y="271589"/>
                  </a:lnTo>
                  <a:lnTo>
                    <a:pt x="745540" y="275399"/>
                  </a:lnTo>
                  <a:lnTo>
                    <a:pt x="743800" y="275399"/>
                  </a:lnTo>
                  <a:lnTo>
                    <a:pt x="745540" y="277939"/>
                  </a:lnTo>
                  <a:lnTo>
                    <a:pt x="737412" y="280479"/>
                  </a:lnTo>
                  <a:lnTo>
                    <a:pt x="746709" y="280479"/>
                  </a:lnTo>
                  <a:lnTo>
                    <a:pt x="743800" y="283019"/>
                  </a:lnTo>
                  <a:lnTo>
                    <a:pt x="739152" y="284289"/>
                  </a:lnTo>
                  <a:lnTo>
                    <a:pt x="728129" y="285559"/>
                  </a:lnTo>
                  <a:lnTo>
                    <a:pt x="725220" y="285559"/>
                  </a:lnTo>
                  <a:lnTo>
                    <a:pt x="730948" y="286829"/>
                  </a:lnTo>
                  <a:lnTo>
                    <a:pt x="733209" y="288099"/>
                  </a:lnTo>
                  <a:lnTo>
                    <a:pt x="735672" y="289369"/>
                  </a:lnTo>
                  <a:lnTo>
                    <a:pt x="742061" y="290639"/>
                  </a:lnTo>
                  <a:lnTo>
                    <a:pt x="739152" y="290639"/>
                  </a:lnTo>
                  <a:lnTo>
                    <a:pt x="731608" y="291909"/>
                  </a:lnTo>
                  <a:lnTo>
                    <a:pt x="740321" y="291909"/>
                  </a:lnTo>
                  <a:lnTo>
                    <a:pt x="737412" y="293179"/>
                  </a:lnTo>
                  <a:lnTo>
                    <a:pt x="736257" y="293179"/>
                  </a:lnTo>
                  <a:lnTo>
                    <a:pt x="730440" y="294449"/>
                  </a:lnTo>
                  <a:lnTo>
                    <a:pt x="732574" y="295719"/>
                  </a:lnTo>
                  <a:lnTo>
                    <a:pt x="737844" y="294449"/>
                  </a:lnTo>
                  <a:lnTo>
                    <a:pt x="742035" y="293179"/>
                  </a:lnTo>
                  <a:lnTo>
                    <a:pt x="740892" y="295719"/>
                  </a:lnTo>
                  <a:lnTo>
                    <a:pt x="737412" y="295719"/>
                  </a:lnTo>
                  <a:lnTo>
                    <a:pt x="733933" y="299529"/>
                  </a:lnTo>
                  <a:lnTo>
                    <a:pt x="744385" y="300799"/>
                  </a:lnTo>
                  <a:lnTo>
                    <a:pt x="740321" y="304609"/>
                  </a:lnTo>
                  <a:lnTo>
                    <a:pt x="733806" y="305879"/>
                  </a:lnTo>
                  <a:lnTo>
                    <a:pt x="731748" y="305879"/>
                  </a:lnTo>
                  <a:lnTo>
                    <a:pt x="730351" y="304609"/>
                  </a:lnTo>
                  <a:lnTo>
                    <a:pt x="725805" y="305879"/>
                  </a:lnTo>
                  <a:lnTo>
                    <a:pt x="725220" y="305879"/>
                  </a:lnTo>
                  <a:lnTo>
                    <a:pt x="729284" y="310959"/>
                  </a:lnTo>
                  <a:lnTo>
                    <a:pt x="743216" y="313499"/>
                  </a:lnTo>
                  <a:lnTo>
                    <a:pt x="740892" y="318579"/>
                  </a:lnTo>
                  <a:lnTo>
                    <a:pt x="742061" y="317309"/>
                  </a:lnTo>
                  <a:lnTo>
                    <a:pt x="749084" y="316039"/>
                  </a:lnTo>
                  <a:lnTo>
                    <a:pt x="746048" y="318579"/>
                  </a:lnTo>
                  <a:lnTo>
                    <a:pt x="741159" y="321119"/>
                  </a:lnTo>
                  <a:lnTo>
                    <a:pt x="742645" y="322389"/>
                  </a:lnTo>
                  <a:lnTo>
                    <a:pt x="740892" y="322389"/>
                  </a:lnTo>
                  <a:lnTo>
                    <a:pt x="731608" y="323659"/>
                  </a:lnTo>
                  <a:lnTo>
                    <a:pt x="733933" y="323659"/>
                  </a:lnTo>
                  <a:lnTo>
                    <a:pt x="733348" y="324929"/>
                  </a:lnTo>
                  <a:lnTo>
                    <a:pt x="735672" y="327469"/>
                  </a:lnTo>
                  <a:lnTo>
                    <a:pt x="735088" y="327469"/>
                  </a:lnTo>
                  <a:lnTo>
                    <a:pt x="737997" y="330009"/>
                  </a:lnTo>
                  <a:lnTo>
                    <a:pt x="742645" y="331279"/>
                  </a:lnTo>
                  <a:lnTo>
                    <a:pt x="746709" y="332549"/>
                  </a:lnTo>
                  <a:lnTo>
                    <a:pt x="741476" y="333819"/>
                  </a:lnTo>
                  <a:lnTo>
                    <a:pt x="737412" y="336359"/>
                  </a:lnTo>
                  <a:lnTo>
                    <a:pt x="739736" y="338899"/>
                  </a:lnTo>
                  <a:lnTo>
                    <a:pt x="737997" y="341439"/>
                  </a:lnTo>
                  <a:lnTo>
                    <a:pt x="743216" y="341439"/>
                  </a:lnTo>
                  <a:lnTo>
                    <a:pt x="742645" y="342709"/>
                  </a:lnTo>
                  <a:lnTo>
                    <a:pt x="749604" y="340169"/>
                  </a:lnTo>
                  <a:lnTo>
                    <a:pt x="740549" y="347789"/>
                  </a:lnTo>
                  <a:lnTo>
                    <a:pt x="745540" y="350329"/>
                  </a:lnTo>
                  <a:lnTo>
                    <a:pt x="751408" y="354139"/>
                  </a:lnTo>
                  <a:lnTo>
                    <a:pt x="744956" y="359219"/>
                  </a:lnTo>
                  <a:lnTo>
                    <a:pt x="740321" y="359219"/>
                  </a:lnTo>
                  <a:lnTo>
                    <a:pt x="746125" y="363029"/>
                  </a:lnTo>
                  <a:lnTo>
                    <a:pt x="753745" y="360807"/>
                  </a:lnTo>
                  <a:lnTo>
                    <a:pt x="757732" y="359219"/>
                  </a:lnTo>
                  <a:lnTo>
                    <a:pt x="761796" y="359219"/>
                  </a:lnTo>
                  <a:lnTo>
                    <a:pt x="767029" y="359219"/>
                  </a:lnTo>
                  <a:lnTo>
                    <a:pt x="767613" y="360489"/>
                  </a:lnTo>
                  <a:lnTo>
                    <a:pt x="761796" y="359219"/>
                  </a:lnTo>
                  <a:lnTo>
                    <a:pt x="753668" y="363029"/>
                  </a:lnTo>
                  <a:lnTo>
                    <a:pt x="749604" y="365569"/>
                  </a:lnTo>
                  <a:lnTo>
                    <a:pt x="751928" y="365569"/>
                  </a:lnTo>
                  <a:lnTo>
                    <a:pt x="755408" y="364299"/>
                  </a:lnTo>
                  <a:lnTo>
                    <a:pt x="757732" y="364299"/>
                  </a:lnTo>
                  <a:lnTo>
                    <a:pt x="754176" y="365569"/>
                  </a:lnTo>
                  <a:lnTo>
                    <a:pt x="759764" y="365569"/>
                  </a:lnTo>
                  <a:lnTo>
                    <a:pt x="766229" y="364299"/>
                  </a:lnTo>
                  <a:lnTo>
                    <a:pt x="765289" y="365569"/>
                  </a:lnTo>
                  <a:lnTo>
                    <a:pt x="760641" y="366839"/>
                  </a:lnTo>
                  <a:lnTo>
                    <a:pt x="769353" y="366839"/>
                  </a:lnTo>
                  <a:lnTo>
                    <a:pt x="768184" y="369379"/>
                  </a:lnTo>
                  <a:lnTo>
                    <a:pt x="758736" y="371805"/>
                  </a:lnTo>
                  <a:lnTo>
                    <a:pt x="768070" y="371919"/>
                  </a:lnTo>
                  <a:lnTo>
                    <a:pt x="765289" y="374459"/>
                  </a:lnTo>
                  <a:lnTo>
                    <a:pt x="762381" y="374459"/>
                  </a:lnTo>
                  <a:lnTo>
                    <a:pt x="761796" y="373189"/>
                  </a:lnTo>
                  <a:lnTo>
                    <a:pt x="758901" y="373189"/>
                  </a:lnTo>
                  <a:lnTo>
                    <a:pt x="747864" y="378269"/>
                  </a:lnTo>
                  <a:lnTo>
                    <a:pt x="750773" y="376999"/>
                  </a:lnTo>
                  <a:lnTo>
                    <a:pt x="744385" y="383349"/>
                  </a:lnTo>
                  <a:lnTo>
                    <a:pt x="747280" y="382079"/>
                  </a:lnTo>
                  <a:lnTo>
                    <a:pt x="759485" y="380809"/>
                  </a:lnTo>
                  <a:lnTo>
                    <a:pt x="762165" y="382079"/>
                  </a:lnTo>
                  <a:lnTo>
                    <a:pt x="763206" y="383349"/>
                  </a:lnTo>
                  <a:lnTo>
                    <a:pt x="770509" y="384619"/>
                  </a:lnTo>
                  <a:lnTo>
                    <a:pt x="761784" y="385889"/>
                  </a:lnTo>
                  <a:lnTo>
                    <a:pt x="758177" y="385889"/>
                  </a:lnTo>
                  <a:lnTo>
                    <a:pt x="755650" y="387159"/>
                  </a:lnTo>
                  <a:lnTo>
                    <a:pt x="750189" y="388429"/>
                  </a:lnTo>
                  <a:lnTo>
                    <a:pt x="744385" y="392239"/>
                  </a:lnTo>
                  <a:lnTo>
                    <a:pt x="740892" y="392239"/>
                  </a:lnTo>
                  <a:lnTo>
                    <a:pt x="744029" y="393509"/>
                  </a:lnTo>
                  <a:lnTo>
                    <a:pt x="742861" y="394779"/>
                  </a:lnTo>
                  <a:lnTo>
                    <a:pt x="742454" y="396049"/>
                  </a:lnTo>
                  <a:lnTo>
                    <a:pt x="747864" y="396049"/>
                  </a:lnTo>
                  <a:lnTo>
                    <a:pt x="744385" y="397319"/>
                  </a:lnTo>
                  <a:lnTo>
                    <a:pt x="744956" y="397319"/>
                  </a:lnTo>
                  <a:lnTo>
                    <a:pt x="749604" y="396049"/>
                  </a:lnTo>
                  <a:lnTo>
                    <a:pt x="753275" y="398589"/>
                  </a:lnTo>
                  <a:lnTo>
                    <a:pt x="750189" y="402399"/>
                  </a:lnTo>
                  <a:lnTo>
                    <a:pt x="747979" y="406209"/>
                  </a:lnTo>
                  <a:lnTo>
                    <a:pt x="754253" y="407479"/>
                  </a:lnTo>
                  <a:lnTo>
                    <a:pt x="772248" y="407479"/>
                  </a:lnTo>
                  <a:lnTo>
                    <a:pt x="779221" y="407479"/>
                  </a:lnTo>
                  <a:lnTo>
                    <a:pt x="1008951" y="407479"/>
                  </a:lnTo>
                  <a:lnTo>
                    <a:pt x="1009294" y="403669"/>
                  </a:lnTo>
                  <a:lnTo>
                    <a:pt x="997559" y="390969"/>
                  </a:lnTo>
                  <a:lnTo>
                    <a:pt x="994346" y="385889"/>
                  </a:lnTo>
                  <a:lnTo>
                    <a:pt x="994308" y="384619"/>
                  </a:lnTo>
                  <a:lnTo>
                    <a:pt x="994181" y="380809"/>
                  </a:lnTo>
                  <a:lnTo>
                    <a:pt x="995692" y="378269"/>
                  </a:lnTo>
                  <a:lnTo>
                    <a:pt x="996442" y="376999"/>
                  </a:lnTo>
                  <a:lnTo>
                    <a:pt x="997953" y="374459"/>
                  </a:lnTo>
                  <a:lnTo>
                    <a:pt x="998702" y="373189"/>
                  </a:lnTo>
                  <a:lnTo>
                    <a:pt x="998702" y="374459"/>
                  </a:lnTo>
                  <a:lnTo>
                    <a:pt x="1000442" y="375729"/>
                  </a:lnTo>
                  <a:lnTo>
                    <a:pt x="1001026" y="375729"/>
                  </a:lnTo>
                  <a:lnTo>
                    <a:pt x="999286" y="378269"/>
                  </a:lnTo>
                  <a:lnTo>
                    <a:pt x="995794" y="382079"/>
                  </a:lnTo>
                  <a:lnTo>
                    <a:pt x="998626" y="387159"/>
                  </a:lnTo>
                  <a:lnTo>
                    <a:pt x="1006906" y="392239"/>
                  </a:lnTo>
                  <a:lnTo>
                    <a:pt x="1009738" y="397319"/>
                  </a:lnTo>
                  <a:lnTo>
                    <a:pt x="1016698" y="394779"/>
                  </a:lnTo>
                  <a:lnTo>
                    <a:pt x="1017866" y="390969"/>
                  </a:lnTo>
                  <a:lnTo>
                    <a:pt x="1024826" y="387159"/>
                  </a:lnTo>
                  <a:lnTo>
                    <a:pt x="1029652" y="393509"/>
                  </a:lnTo>
                  <a:lnTo>
                    <a:pt x="1024178" y="402399"/>
                  </a:lnTo>
                  <a:lnTo>
                    <a:pt x="1019035" y="410019"/>
                  </a:lnTo>
                  <a:lnTo>
                    <a:pt x="1024826" y="412559"/>
                  </a:lnTo>
                  <a:lnTo>
                    <a:pt x="1031913" y="410019"/>
                  </a:lnTo>
                  <a:lnTo>
                    <a:pt x="1038771" y="407479"/>
                  </a:lnTo>
                  <a:lnTo>
                    <a:pt x="1043444" y="407479"/>
                  </a:lnTo>
                  <a:lnTo>
                    <a:pt x="1043990" y="412559"/>
                  </a:lnTo>
                  <a:lnTo>
                    <a:pt x="1030643" y="418909"/>
                  </a:lnTo>
                  <a:lnTo>
                    <a:pt x="1035659" y="421449"/>
                  </a:lnTo>
                  <a:lnTo>
                    <a:pt x="1042035" y="420179"/>
                  </a:lnTo>
                  <a:lnTo>
                    <a:pt x="1047216" y="418909"/>
                  </a:lnTo>
                  <a:lnTo>
                    <a:pt x="1048639" y="425259"/>
                  </a:lnTo>
                  <a:lnTo>
                    <a:pt x="1042835" y="426529"/>
                  </a:lnTo>
                  <a:lnTo>
                    <a:pt x="1040511" y="421449"/>
                  </a:lnTo>
                  <a:lnTo>
                    <a:pt x="1039926" y="423989"/>
                  </a:lnTo>
                  <a:lnTo>
                    <a:pt x="1039215" y="429069"/>
                  </a:lnTo>
                  <a:lnTo>
                    <a:pt x="1042974" y="429069"/>
                  </a:lnTo>
                  <a:lnTo>
                    <a:pt x="1048258" y="426529"/>
                  </a:lnTo>
                  <a:lnTo>
                    <a:pt x="1052118" y="426529"/>
                  </a:lnTo>
                  <a:lnTo>
                    <a:pt x="1042250" y="435419"/>
                  </a:lnTo>
                  <a:lnTo>
                    <a:pt x="1049020" y="439229"/>
                  </a:lnTo>
                  <a:lnTo>
                    <a:pt x="1057198" y="443039"/>
                  </a:lnTo>
                  <a:lnTo>
                    <a:pt x="1065606" y="446849"/>
                  </a:lnTo>
                  <a:lnTo>
                    <a:pt x="1073023" y="451929"/>
                  </a:lnTo>
                  <a:lnTo>
                    <a:pt x="1069543" y="453199"/>
                  </a:lnTo>
                  <a:lnTo>
                    <a:pt x="1065479" y="454469"/>
                  </a:lnTo>
                  <a:lnTo>
                    <a:pt x="1063739" y="459549"/>
                  </a:lnTo>
                  <a:lnTo>
                    <a:pt x="1072489" y="467169"/>
                  </a:lnTo>
                  <a:lnTo>
                    <a:pt x="1078471" y="476059"/>
                  </a:lnTo>
                  <a:lnTo>
                    <a:pt x="1082598" y="487489"/>
                  </a:lnTo>
                  <a:lnTo>
                    <a:pt x="1085799" y="500189"/>
                  </a:lnTo>
                  <a:lnTo>
                    <a:pt x="1097407" y="496379"/>
                  </a:lnTo>
                  <a:lnTo>
                    <a:pt x="1097991" y="497649"/>
                  </a:lnTo>
                  <a:lnTo>
                    <a:pt x="1103223" y="496379"/>
                  </a:lnTo>
                  <a:lnTo>
                    <a:pt x="1106119" y="497649"/>
                  </a:lnTo>
                  <a:lnTo>
                    <a:pt x="1101483" y="503999"/>
                  </a:lnTo>
                  <a:lnTo>
                    <a:pt x="1097407" y="503999"/>
                  </a:lnTo>
                  <a:lnTo>
                    <a:pt x="1108214" y="505269"/>
                  </a:lnTo>
                  <a:lnTo>
                    <a:pt x="1118895" y="509079"/>
                  </a:lnTo>
                  <a:lnTo>
                    <a:pt x="1126972" y="515429"/>
                  </a:lnTo>
                  <a:lnTo>
                    <a:pt x="1129931" y="525589"/>
                  </a:lnTo>
                  <a:lnTo>
                    <a:pt x="1126451" y="526859"/>
                  </a:lnTo>
                  <a:lnTo>
                    <a:pt x="1131087" y="528129"/>
                  </a:lnTo>
                  <a:lnTo>
                    <a:pt x="1138351" y="525589"/>
                  </a:lnTo>
                  <a:lnTo>
                    <a:pt x="1144739" y="524319"/>
                  </a:lnTo>
                  <a:lnTo>
                    <a:pt x="1146771" y="528129"/>
                  </a:lnTo>
                  <a:lnTo>
                    <a:pt x="1144447" y="528129"/>
                  </a:lnTo>
                  <a:lnTo>
                    <a:pt x="1148422" y="534466"/>
                  </a:lnTo>
                  <a:lnTo>
                    <a:pt x="1174546" y="562406"/>
                  </a:lnTo>
                  <a:lnTo>
                    <a:pt x="1175804" y="568756"/>
                  </a:lnTo>
                  <a:lnTo>
                    <a:pt x="1181608" y="563676"/>
                  </a:lnTo>
                  <a:lnTo>
                    <a:pt x="1183932" y="567486"/>
                  </a:lnTo>
                  <a:lnTo>
                    <a:pt x="1186827" y="571296"/>
                  </a:lnTo>
                  <a:lnTo>
                    <a:pt x="1189736" y="573836"/>
                  </a:lnTo>
                  <a:lnTo>
                    <a:pt x="1193215" y="576376"/>
                  </a:lnTo>
                  <a:lnTo>
                    <a:pt x="1199603" y="567486"/>
                  </a:lnTo>
                  <a:lnTo>
                    <a:pt x="1200772" y="575106"/>
                  </a:lnTo>
                  <a:lnTo>
                    <a:pt x="1200289" y="578281"/>
                  </a:lnTo>
                  <a:lnTo>
                    <a:pt x="1200188" y="587806"/>
                  </a:lnTo>
                  <a:lnTo>
                    <a:pt x="1201343" y="591616"/>
                  </a:lnTo>
                  <a:lnTo>
                    <a:pt x="1205992" y="597966"/>
                  </a:lnTo>
                  <a:lnTo>
                    <a:pt x="1208900" y="601776"/>
                  </a:lnTo>
                  <a:lnTo>
                    <a:pt x="1218184" y="589076"/>
                  </a:lnTo>
                  <a:lnTo>
                    <a:pt x="1223416" y="589076"/>
                  </a:lnTo>
                  <a:lnTo>
                    <a:pt x="1218184" y="600506"/>
                  </a:lnTo>
                  <a:lnTo>
                    <a:pt x="1222248" y="597966"/>
                  </a:lnTo>
                  <a:lnTo>
                    <a:pt x="1225740" y="595426"/>
                  </a:lnTo>
                  <a:lnTo>
                    <a:pt x="1229804" y="592886"/>
                  </a:lnTo>
                  <a:lnTo>
                    <a:pt x="1226312" y="606856"/>
                  </a:lnTo>
                  <a:lnTo>
                    <a:pt x="1231544" y="605586"/>
                  </a:lnTo>
                  <a:lnTo>
                    <a:pt x="1230376" y="604316"/>
                  </a:lnTo>
                  <a:lnTo>
                    <a:pt x="1230376" y="599236"/>
                  </a:lnTo>
                  <a:lnTo>
                    <a:pt x="1232128" y="596696"/>
                  </a:lnTo>
                  <a:lnTo>
                    <a:pt x="1237424" y="597966"/>
                  </a:lnTo>
                  <a:lnTo>
                    <a:pt x="1240980" y="604316"/>
                  </a:lnTo>
                  <a:lnTo>
                    <a:pt x="1242555" y="610603"/>
                  </a:lnTo>
                  <a:lnTo>
                    <a:pt x="1242453" y="611936"/>
                  </a:lnTo>
                  <a:lnTo>
                    <a:pt x="1241996" y="617016"/>
                  </a:lnTo>
                  <a:lnTo>
                    <a:pt x="1248384" y="615746"/>
                  </a:lnTo>
                  <a:lnTo>
                    <a:pt x="1255344" y="615746"/>
                  </a:lnTo>
                  <a:lnTo>
                    <a:pt x="1261732" y="614476"/>
                  </a:lnTo>
                  <a:lnTo>
                    <a:pt x="1259992" y="617016"/>
                  </a:lnTo>
                  <a:lnTo>
                    <a:pt x="1258252" y="618286"/>
                  </a:lnTo>
                  <a:lnTo>
                    <a:pt x="1255928" y="619556"/>
                  </a:lnTo>
                  <a:lnTo>
                    <a:pt x="1258887" y="619556"/>
                  </a:lnTo>
                  <a:lnTo>
                    <a:pt x="1258252" y="623366"/>
                  </a:lnTo>
                  <a:lnTo>
                    <a:pt x="1258049" y="627176"/>
                  </a:lnTo>
                  <a:lnTo>
                    <a:pt x="1262316" y="625906"/>
                  </a:lnTo>
                  <a:lnTo>
                    <a:pt x="1262316" y="622096"/>
                  </a:lnTo>
                  <a:lnTo>
                    <a:pt x="1265224" y="619556"/>
                  </a:lnTo>
                  <a:lnTo>
                    <a:pt x="1266380" y="617016"/>
                  </a:lnTo>
                  <a:lnTo>
                    <a:pt x="1268120" y="624636"/>
                  </a:lnTo>
                  <a:lnTo>
                    <a:pt x="1277416" y="628446"/>
                  </a:lnTo>
                  <a:lnTo>
                    <a:pt x="1284960" y="627176"/>
                  </a:lnTo>
                  <a:lnTo>
                    <a:pt x="1281480" y="634796"/>
                  </a:lnTo>
                  <a:lnTo>
                    <a:pt x="1287868" y="637336"/>
                  </a:lnTo>
                  <a:lnTo>
                    <a:pt x="1294828" y="638606"/>
                  </a:lnTo>
                  <a:lnTo>
                    <a:pt x="1317472" y="638606"/>
                  </a:lnTo>
                  <a:lnTo>
                    <a:pt x="1322895" y="638606"/>
                  </a:lnTo>
                  <a:lnTo>
                    <a:pt x="1319796" y="636066"/>
                  </a:lnTo>
                  <a:lnTo>
                    <a:pt x="1321650" y="627176"/>
                  </a:lnTo>
                  <a:lnTo>
                    <a:pt x="1322705" y="622096"/>
                  </a:lnTo>
                  <a:lnTo>
                    <a:pt x="1326769" y="622096"/>
                  </a:lnTo>
                  <a:lnTo>
                    <a:pt x="1326769" y="623608"/>
                  </a:lnTo>
                  <a:lnTo>
                    <a:pt x="1327848" y="622096"/>
                  </a:lnTo>
                  <a:lnTo>
                    <a:pt x="1329677" y="619556"/>
                  </a:lnTo>
                  <a:lnTo>
                    <a:pt x="1334897" y="622096"/>
                  </a:lnTo>
                  <a:lnTo>
                    <a:pt x="1331988" y="633526"/>
                  </a:lnTo>
                  <a:lnTo>
                    <a:pt x="1327924" y="637336"/>
                  </a:lnTo>
                  <a:lnTo>
                    <a:pt x="1334897" y="634796"/>
                  </a:lnTo>
                  <a:lnTo>
                    <a:pt x="1334897" y="637336"/>
                  </a:lnTo>
                  <a:lnTo>
                    <a:pt x="1333157" y="639876"/>
                  </a:lnTo>
                  <a:lnTo>
                    <a:pt x="1332572" y="643686"/>
                  </a:lnTo>
                  <a:lnTo>
                    <a:pt x="1334312" y="641146"/>
                  </a:lnTo>
                  <a:lnTo>
                    <a:pt x="1343025" y="648766"/>
                  </a:lnTo>
                  <a:lnTo>
                    <a:pt x="1345819" y="650811"/>
                  </a:lnTo>
                  <a:lnTo>
                    <a:pt x="1342440" y="651306"/>
                  </a:lnTo>
                  <a:lnTo>
                    <a:pt x="1340129" y="656386"/>
                  </a:lnTo>
                  <a:lnTo>
                    <a:pt x="1341793" y="667816"/>
                  </a:lnTo>
                  <a:lnTo>
                    <a:pt x="1342034" y="675436"/>
                  </a:lnTo>
                  <a:lnTo>
                    <a:pt x="1335481" y="674166"/>
                  </a:lnTo>
                  <a:lnTo>
                    <a:pt x="1333741" y="661466"/>
                  </a:lnTo>
                  <a:lnTo>
                    <a:pt x="1331417" y="665276"/>
                  </a:lnTo>
                  <a:lnTo>
                    <a:pt x="1327924" y="669086"/>
                  </a:lnTo>
                  <a:lnTo>
                    <a:pt x="1323860" y="671626"/>
                  </a:lnTo>
                  <a:lnTo>
                    <a:pt x="1320380" y="674166"/>
                  </a:lnTo>
                  <a:lnTo>
                    <a:pt x="1316316" y="675436"/>
                  </a:lnTo>
                  <a:lnTo>
                    <a:pt x="1314577" y="675436"/>
                  </a:lnTo>
                  <a:lnTo>
                    <a:pt x="1314577" y="933246"/>
                  </a:lnTo>
                  <a:lnTo>
                    <a:pt x="1313408" y="933246"/>
                  </a:lnTo>
                  <a:lnTo>
                    <a:pt x="1312252" y="931976"/>
                  </a:lnTo>
                  <a:lnTo>
                    <a:pt x="1314577" y="933246"/>
                  </a:lnTo>
                  <a:lnTo>
                    <a:pt x="1314577" y="675436"/>
                  </a:lnTo>
                  <a:lnTo>
                    <a:pt x="1311668" y="675436"/>
                  </a:lnTo>
                  <a:lnTo>
                    <a:pt x="1303540" y="677976"/>
                  </a:lnTo>
                  <a:lnTo>
                    <a:pt x="1295412" y="677976"/>
                  </a:lnTo>
                  <a:lnTo>
                    <a:pt x="1291209" y="683831"/>
                  </a:lnTo>
                  <a:lnTo>
                    <a:pt x="1293088" y="685596"/>
                  </a:lnTo>
                  <a:lnTo>
                    <a:pt x="1290256" y="685165"/>
                  </a:lnTo>
                  <a:lnTo>
                    <a:pt x="1289024" y="686866"/>
                  </a:lnTo>
                  <a:lnTo>
                    <a:pt x="1289304" y="685012"/>
                  </a:lnTo>
                  <a:lnTo>
                    <a:pt x="1284960" y="684326"/>
                  </a:lnTo>
                  <a:lnTo>
                    <a:pt x="1284960" y="677976"/>
                  </a:lnTo>
                  <a:lnTo>
                    <a:pt x="1289481" y="682218"/>
                  </a:lnTo>
                  <a:lnTo>
                    <a:pt x="1289024" y="679246"/>
                  </a:lnTo>
                  <a:lnTo>
                    <a:pt x="1290193" y="679246"/>
                  </a:lnTo>
                  <a:lnTo>
                    <a:pt x="1288135" y="677976"/>
                  </a:lnTo>
                  <a:lnTo>
                    <a:pt x="1286090" y="676706"/>
                  </a:lnTo>
                  <a:lnTo>
                    <a:pt x="1282280" y="677976"/>
                  </a:lnTo>
                  <a:lnTo>
                    <a:pt x="1279652" y="683056"/>
                  </a:lnTo>
                  <a:lnTo>
                    <a:pt x="1279156" y="689406"/>
                  </a:lnTo>
                  <a:lnTo>
                    <a:pt x="1276832" y="688136"/>
                  </a:lnTo>
                  <a:lnTo>
                    <a:pt x="1277124" y="685596"/>
                  </a:lnTo>
                  <a:lnTo>
                    <a:pt x="1277416" y="683056"/>
                  </a:lnTo>
                  <a:lnTo>
                    <a:pt x="1275676" y="679246"/>
                  </a:lnTo>
                  <a:lnTo>
                    <a:pt x="1272819" y="679246"/>
                  </a:lnTo>
                  <a:lnTo>
                    <a:pt x="1270304" y="683056"/>
                  </a:lnTo>
                  <a:lnTo>
                    <a:pt x="1267993" y="685596"/>
                  </a:lnTo>
                  <a:lnTo>
                    <a:pt x="1265796" y="683056"/>
                  </a:lnTo>
                  <a:lnTo>
                    <a:pt x="1265224" y="681786"/>
                  </a:lnTo>
                  <a:lnTo>
                    <a:pt x="1266380" y="679246"/>
                  </a:lnTo>
                  <a:lnTo>
                    <a:pt x="1264056" y="683056"/>
                  </a:lnTo>
                  <a:lnTo>
                    <a:pt x="1257096" y="679246"/>
                  </a:lnTo>
                  <a:lnTo>
                    <a:pt x="1259992" y="689406"/>
                  </a:lnTo>
                  <a:lnTo>
                    <a:pt x="1255496" y="688136"/>
                  </a:lnTo>
                  <a:lnTo>
                    <a:pt x="1251432" y="689406"/>
                  </a:lnTo>
                  <a:lnTo>
                    <a:pt x="1247584" y="689406"/>
                  </a:lnTo>
                  <a:lnTo>
                    <a:pt x="1243736" y="688136"/>
                  </a:lnTo>
                  <a:lnTo>
                    <a:pt x="1241996" y="693216"/>
                  </a:lnTo>
                  <a:lnTo>
                    <a:pt x="1235024" y="689406"/>
                  </a:lnTo>
                  <a:lnTo>
                    <a:pt x="1233284" y="689406"/>
                  </a:lnTo>
                  <a:lnTo>
                    <a:pt x="1232128" y="698296"/>
                  </a:lnTo>
                  <a:lnTo>
                    <a:pt x="1232535" y="691946"/>
                  </a:lnTo>
                  <a:lnTo>
                    <a:pt x="1232700" y="689406"/>
                  </a:lnTo>
                  <a:lnTo>
                    <a:pt x="1228636" y="685596"/>
                  </a:lnTo>
                  <a:lnTo>
                    <a:pt x="1226896" y="688136"/>
                  </a:lnTo>
                  <a:lnTo>
                    <a:pt x="1225156" y="691946"/>
                  </a:lnTo>
                  <a:lnTo>
                    <a:pt x="1225588" y="690676"/>
                  </a:lnTo>
                  <a:lnTo>
                    <a:pt x="1226896" y="686866"/>
                  </a:lnTo>
                  <a:lnTo>
                    <a:pt x="1225740" y="686866"/>
                  </a:lnTo>
                  <a:lnTo>
                    <a:pt x="1228636" y="680516"/>
                  </a:lnTo>
                  <a:lnTo>
                    <a:pt x="1228064" y="680516"/>
                  </a:lnTo>
                  <a:lnTo>
                    <a:pt x="1225740" y="683056"/>
                  </a:lnTo>
                  <a:lnTo>
                    <a:pt x="1222248" y="689610"/>
                  </a:lnTo>
                  <a:lnTo>
                    <a:pt x="1222248" y="998016"/>
                  </a:lnTo>
                  <a:lnTo>
                    <a:pt x="1218184" y="998016"/>
                  </a:lnTo>
                  <a:lnTo>
                    <a:pt x="1217993" y="996746"/>
                  </a:lnTo>
                  <a:lnTo>
                    <a:pt x="1217612" y="994206"/>
                  </a:lnTo>
                  <a:lnTo>
                    <a:pt x="1218184" y="990396"/>
                  </a:lnTo>
                  <a:lnTo>
                    <a:pt x="1218768" y="990396"/>
                  </a:lnTo>
                  <a:lnTo>
                    <a:pt x="1218184" y="992936"/>
                  </a:lnTo>
                  <a:lnTo>
                    <a:pt x="1220508" y="994206"/>
                  </a:lnTo>
                  <a:lnTo>
                    <a:pt x="1222248" y="998016"/>
                  </a:lnTo>
                  <a:lnTo>
                    <a:pt x="1222248" y="689610"/>
                  </a:lnTo>
                  <a:lnTo>
                    <a:pt x="1221676" y="690676"/>
                  </a:lnTo>
                  <a:lnTo>
                    <a:pt x="1222832" y="685596"/>
                  </a:lnTo>
                  <a:lnTo>
                    <a:pt x="1223416" y="683056"/>
                  </a:lnTo>
                  <a:lnTo>
                    <a:pt x="1221676" y="683056"/>
                  </a:lnTo>
                  <a:lnTo>
                    <a:pt x="1221092" y="684326"/>
                  </a:lnTo>
                  <a:lnTo>
                    <a:pt x="1218768" y="684326"/>
                  </a:lnTo>
                  <a:lnTo>
                    <a:pt x="1218184" y="685596"/>
                  </a:lnTo>
                  <a:lnTo>
                    <a:pt x="1208900" y="685596"/>
                  </a:lnTo>
                  <a:lnTo>
                    <a:pt x="1213408" y="676706"/>
                  </a:lnTo>
                  <a:lnTo>
                    <a:pt x="1214704" y="674166"/>
                  </a:lnTo>
                  <a:lnTo>
                    <a:pt x="1202512" y="672807"/>
                  </a:lnTo>
                  <a:lnTo>
                    <a:pt x="1202512" y="923086"/>
                  </a:lnTo>
                  <a:lnTo>
                    <a:pt x="1199032" y="928166"/>
                  </a:lnTo>
                  <a:lnTo>
                    <a:pt x="1194955" y="928166"/>
                  </a:lnTo>
                  <a:lnTo>
                    <a:pt x="1195539" y="926896"/>
                  </a:lnTo>
                  <a:lnTo>
                    <a:pt x="1194384" y="926896"/>
                  </a:lnTo>
                  <a:lnTo>
                    <a:pt x="1192644" y="925626"/>
                  </a:lnTo>
                  <a:lnTo>
                    <a:pt x="1192060" y="923086"/>
                  </a:lnTo>
                  <a:lnTo>
                    <a:pt x="1202512" y="923086"/>
                  </a:lnTo>
                  <a:lnTo>
                    <a:pt x="1202512" y="672807"/>
                  </a:lnTo>
                  <a:lnTo>
                    <a:pt x="1192060" y="671626"/>
                  </a:lnTo>
                  <a:lnTo>
                    <a:pt x="1182039" y="667816"/>
                  </a:lnTo>
                  <a:lnTo>
                    <a:pt x="1172895" y="664006"/>
                  </a:lnTo>
                  <a:lnTo>
                    <a:pt x="1179779" y="660196"/>
                  </a:lnTo>
                  <a:lnTo>
                    <a:pt x="1184440" y="662736"/>
                  </a:lnTo>
                  <a:lnTo>
                    <a:pt x="1188986" y="664006"/>
                  </a:lnTo>
                  <a:lnTo>
                    <a:pt x="1193901" y="660196"/>
                  </a:lnTo>
                  <a:lnTo>
                    <a:pt x="1195539" y="658926"/>
                  </a:lnTo>
                  <a:lnTo>
                    <a:pt x="1189151" y="657656"/>
                  </a:lnTo>
                  <a:lnTo>
                    <a:pt x="1182192" y="658926"/>
                  </a:lnTo>
                  <a:lnTo>
                    <a:pt x="1175804" y="657656"/>
                  </a:lnTo>
                  <a:lnTo>
                    <a:pt x="1169416" y="657656"/>
                  </a:lnTo>
                  <a:lnTo>
                    <a:pt x="1164767" y="656386"/>
                  </a:lnTo>
                  <a:lnTo>
                    <a:pt x="1161859" y="650036"/>
                  </a:lnTo>
                  <a:lnTo>
                    <a:pt x="1161580" y="648766"/>
                  </a:lnTo>
                  <a:lnTo>
                    <a:pt x="1161288" y="647496"/>
                  </a:lnTo>
                  <a:lnTo>
                    <a:pt x="1168247" y="646226"/>
                  </a:lnTo>
                  <a:lnTo>
                    <a:pt x="1171155" y="644956"/>
                  </a:lnTo>
                  <a:lnTo>
                    <a:pt x="1164183" y="643686"/>
                  </a:lnTo>
                  <a:lnTo>
                    <a:pt x="1160703" y="639876"/>
                  </a:lnTo>
                  <a:lnTo>
                    <a:pt x="1158379" y="637336"/>
                  </a:lnTo>
                  <a:lnTo>
                    <a:pt x="1157224" y="636066"/>
                  </a:lnTo>
                  <a:lnTo>
                    <a:pt x="1153160" y="630986"/>
                  </a:lnTo>
                  <a:lnTo>
                    <a:pt x="1149667" y="627176"/>
                  </a:lnTo>
                  <a:lnTo>
                    <a:pt x="1142707" y="627176"/>
                  </a:lnTo>
                  <a:lnTo>
                    <a:pt x="1143863" y="625906"/>
                  </a:lnTo>
                  <a:lnTo>
                    <a:pt x="1137462" y="630986"/>
                  </a:lnTo>
                  <a:lnTo>
                    <a:pt x="1121168" y="636066"/>
                  </a:lnTo>
                  <a:lnTo>
                    <a:pt x="1115415" y="637336"/>
                  </a:lnTo>
                  <a:lnTo>
                    <a:pt x="1123518" y="630986"/>
                  </a:lnTo>
                  <a:lnTo>
                    <a:pt x="1124559" y="625906"/>
                  </a:lnTo>
                  <a:lnTo>
                    <a:pt x="1126680" y="620826"/>
                  </a:lnTo>
                  <a:lnTo>
                    <a:pt x="1129931" y="618286"/>
                  </a:lnTo>
                  <a:lnTo>
                    <a:pt x="1073023" y="618286"/>
                  </a:lnTo>
                  <a:lnTo>
                    <a:pt x="1073023" y="948486"/>
                  </a:lnTo>
                  <a:lnTo>
                    <a:pt x="1064310" y="947216"/>
                  </a:lnTo>
                  <a:lnTo>
                    <a:pt x="1064895" y="940866"/>
                  </a:lnTo>
                  <a:lnTo>
                    <a:pt x="1073023" y="948486"/>
                  </a:lnTo>
                  <a:lnTo>
                    <a:pt x="1073023" y="618286"/>
                  </a:lnTo>
                  <a:lnTo>
                    <a:pt x="1038186" y="618286"/>
                  </a:lnTo>
                  <a:lnTo>
                    <a:pt x="1038186" y="788466"/>
                  </a:lnTo>
                  <a:lnTo>
                    <a:pt x="1038186" y="792276"/>
                  </a:lnTo>
                  <a:lnTo>
                    <a:pt x="1034122" y="792276"/>
                  </a:lnTo>
                  <a:lnTo>
                    <a:pt x="1034122" y="788466"/>
                  </a:lnTo>
                  <a:lnTo>
                    <a:pt x="1038186" y="788466"/>
                  </a:lnTo>
                  <a:lnTo>
                    <a:pt x="1038186" y="618286"/>
                  </a:lnTo>
                  <a:lnTo>
                    <a:pt x="995222" y="618286"/>
                  </a:lnTo>
                  <a:lnTo>
                    <a:pt x="995222" y="807516"/>
                  </a:lnTo>
                  <a:lnTo>
                    <a:pt x="995222" y="813866"/>
                  </a:lnTo>
                  <a:lnTo>
                    <a:pt x="990574" y="818946"/>
                  </a:lnTo>
                  <a:lnTo>
                    <a:pt x="990676" y="817676"/>
                  </a:lnTo>
                  <a:lnTo>
                    <a:pt x="991158" y="811326"/>
                  </a:lnTo>
                  <a:lnTo>
                    <a:pt x="984770" y="811326"/>
                  </a:lnTo>
                  <a:lnTo>
                    <a:pt x="985354" y="807516"/>
                  </a:lnTo>
                  <a:lnTo>
                    <a:pt x="995222" y="807516"/>
                  </a:lnTo>
                  <a:lnTo>
                    <a:pt x="995222" y="618286"/>
                  </a:lnTo>
                  <a:lnTo>
                    <a:pt x="956894" y="618286"/>
                  </a:lnTo>
                  <a:lnTo>
                    <a:pt x="956894" y="935786"/>
                  </a:lnTo>
                  <a:lnTo>
                    <a:pt x="950506" y="944676"/>
                  </a:lnTo>
                  <a:lnTo>
                    <a:pt x="950506" y="942136"/>
                  </a:lnTo>
                  <a:lnTo>
                    <a:pt x="951674" y="937056"/>
                  </a:lnTo>
                  <a:lnTo>
                    <a:pt x="952830" y="934516"/>
                  </a:lnTo>
                  <a:lnTo>
                    <a:pt x="955738" y="934516"/>
                  </a:lnTo>
                  <a:lnTo>
                    <a:pt x="956894" y="935786"/>
                  </a:lnTo>
                  <a:lnTo>
                    <a:pt x="956894" y="618286"/>
                  </a:lnTo>
                  <a:lnTo>
                    <a:pt x="944118" y="618286"/>
                  </a:lnTo>
                  <a:lnTo>
                    <a:pt x="944118" y="779576"/>
                  </a:lnTo>
                  <a:lnTo>
                    <a:pt x="941222" y="783386"/>
                  </a:lnTo>
                  <a:lnTo>
                    <a:pt x="940638" y="784656"/>
                  </a:lnTo>
                  <a:lnTo>
                    <a:pt x="940054" y="784656"/>
                  </a:lnTo>
                  <a:lnTo>
                    <a:pt x="935418" y="789736"/>
                  </a:lnTo>
                  <a:lnTo>
                    <a:pt x="934834" y="791006"/>
                  </a:lnTo>
                  <a:lnTo>
                    <a:pt x="935990" y="788466"/>
                  </a:lnTo>
                  <a:lnTo>
                    <a:pt x="938898" y="782116"/>
                  </a:lnTo>
                  <a:lnTo>
                    <a:pt x="938898" y="779576"/>
                  </a:lnTo>
                  <a:lnTo>
                    <a:pt x="944118" y="779576"/>
                  </a:lnTo>
                  <a:lnTo>
                    <a:pt x="944118" y="618286"/>
                  </a:lnTo>
                  <a:lnTo>
                    <a:pt x="935418" y="618286"/>
                  </a:lnTo>
                  <a:lnTo>
                    <a:pt x="935418" y="761796"/>
                  </a:lnTo>
                  <a:lnTo>
                    <a:pt x="933665" y="764336"/>
                  </a:lnTo>
                  <a:lnTo>
                    <a:pt x="933665" y="928166"/>
                  </a:lnTo>
                  <a:lnTo>
                    <a:pt x="931926" y="930706"/>
                  </a:lnTo>
                  <a:lnTo>
                    <a:pt x="930770" y="933246"/>
                  </a:lnTo>
                  <a:lnTo>
                    <a:pt x="928446" y="935786"/>
                  </a:lnTo>
                  <a:lnTo>
                    <a:pt x="930186" y="926896"/>
                  </a:lnTo>
                  <a:lnTo>
                    <a:pt x="932510" y="926896"/>
                  </a:lnTo>
                  <a:lnTo>
                    <a:pt x="933665" y="928166"/>
                  </a:lnTo>
                  <a:lnTo>
                    <a:pt x="933665" y="764336"/>
                  </a:lnTo>
                  <a:lnTo>
                    <a:pt x="932510" y="765606"/>
                  </a:lnTo>
                  <a:lnTo>
                    <a:pt x="930186" y="765606"/>
                  </a:lnTo>
                  <a:lnTo>
                    <a:pt x="930770" y="764336"/>
                  </a:lnTo>
                  <a:lnTo>
                    <a:pt x="931926" y="763066"/>
                  </a:lnTo>
                  <a:lnTo>
                    <a:pt x="933665" y="761796"/>
                  </a:lnTo>
                  <a:lnTo>
                    <a:pt x="935418" y="761796"/>
                  </a:lnTo>
                  <a:lnTo>
                    <a:pt x="935418" y="618286"/>
                  </a:lnTo>
                  <a:lnTo>
                    <a:pt x="933094" y="618286"/>
                  </a:lnTo>
                  <a:lnTo>
                    <a:pt x="933094" y="757986"/>
                  </a:lnTo>
                  <a:lnTo>
                    <a:pt x="930770" y="761796"/>
                  </a:lnTo>
                  <a:lnTo>
                    <a:pt x="927290" y="765606"/>
                  </a:lnTo>
                  <a:lnTo>
                    <a:pt x="923798" y="768146"/>
                  </a:lnTo>
                  <a:lnTo>
                    <a:pt x="923023" y="766876"/>
                  </a:lnTo>
                  <a:lnTo>
                    <a:pt x="921473" y="764336"/>
                  </a:lnTo>
                  <a:lnTo>
                    <a:pt x="922058" y="764336"/>
                  </a:lnTo>
                  <a:lnTo>
                    <a:pt x="924267" y="763066"/>
                  </a:lnTo>
                  <a:lnTo>
                    <a:pt x="933094" y="757986"/>
                  </a:lnTo>
                  <a:lnTo>
                    <a:pt x="933094" y="618286"/>
                  </a:lnTo>
                  <a:lnTo>
                    <a:pt x="930770" y="618286"/>
                  </a:lnTo>
                  <a:lnTo>
                    <a:pt x="930770" y="755446"/>
                  </a:lnTo>
                  <a:lnTo>
                    <a:pt x="923213" y="763066"/>
                  </a:lnTo>
                  <a:lnTo>
                    <a:pt x="924318" y="760666"/>
                  </a:lnTo>
                  <a:lnTo>
                    <a:pt x="918629" y="761796"/>
                  </a:lnTo>
                  <a:lnTo>
                    <a:pt x="916901" y="762762"/>
                  </a:lnTo>
                  <a:lnTo>
                    <a:pt x="926706" y="754176"/>
                  </a:lnTo>
                  <a:lnTo>
                    <a:pt x="930770" y="755446"/>
                  </a:lnTo>
                  <a:lnTo>
                    <a:pt x="930770" y="618286"/>
                  </a:lnTo>
                  <a:lnTo>
                    <a:pt x="859345" y="618286"/>
                  </a:lnTo>
                  <a:lnTo>
                    <a:pt x="859345" y="642416"/>
                  </a:lnTo>
                  <a:lnTo>
                    <a:pt x="857021" y="642416"/>
                  </a:lnTo>
                  <a:lnTo>
                    <a:pt x="856449" y="646226"/>
                  </a:lnTo>
                  <a:lnTo>
                    <a:pt x="854710" y="648766"/>
                  </a:lnTo>
                  <a:lnTo>
                    <a:pt x="854710" y="647496"/>
                  </a:lnTo>
                  <a:lnTo>
                    <a:pt x="853541" y="646226"/>
                  </a:lnTo>
                  <a:lnTo>
                    <a:pt x="852957" y="644956"/>
                  </a:lnTo>
                  <a:lnTo>
                    <a:pt x="855281" y="642416"/>
                  </a:lnTo>
                  <a:lnTo>
                    <a:pt x="858774" y="641146"/>
                  </a:lnTo>
                  <a:lnTo>
                    <a:pt x="859345" y="642416"/>
                  </a:lnTo>
                  <a:lnTo>
                    <a:pt x="859345" y="618286"/>
                  </a:lnTo>
                  <a:lnTo>
                    <a:pt x="849477" y="618286"/>
                  </a:lnTo>
                  <a:lnTo>
                    <a:pt x="849477" y="641146"/>
                  </a:lnTo>
                  <a:lnTo>
                    <a:pt x="848321" y="641146"/>
                  </a:lnTo>
                  <a:lnTo>
                    <a:pt x="847737" y="639876"/>
                  </a:lnTo>
                  <a:lnTo>
                    <a:pt x="848321" y="639876"/>
                  </a:lnTo>
                  <a:lnTo>
                    <a:pt x="849477" y="641146"/>
                  </a:lnTo>
                  <a:lnTo>
                    <a:pt x="849477" y="618286"/>
                  </a:lnTo>
                  <a:lnTo>
                    <a:pt x="832116" y="618286"/>
                  </a:lnTo>
                  <a:lnTo>
                    <a:pt x="832053" y="620826"/>
                  </a:lnTo>
                  <a:lnTo>
                    <a:pt x="826249" y="622096"/>
                  </a:lnTo>
                  <a:lnTo>
                    <a:pt x="825093" y="618286"/>
                  </a:lnTo>
                  <a:lnTo>
                    <a:pt x="824509" y="620826"/>
                  </a:lnTo>
                  <a:lnTo>
                    <a:pt x="822718" y="624636"/>
                  </a:lnTo>
                  <a:lnTo>
                    <a:pt x="826249" y="623366"/>
                  </a:lnTo>
                  <a:lnTo>
                    <a:pt x="831532" y="622096"/>
                  </a:lnTo>
                  <a:lnTo>
                    <a:pt x="834961" y="622096"/>
                  </a:lnTo>
                  <a:lnTo>
                    <a:pt x="823925" y="628446"/>
                  </a:lnTo>
                  <a:lnTo>
                    <a:pt x="828941" y="632256"/>
                  </a:lnTo>
                  <a:lnTo>
                    <a:pt x="835329" y="636066"/>
                  </a:lnTo>
                  <a:lnTo>
                    <a:pt x="841806" y="638606"/>
                  </a:lnTo>
                  <a:lnTo>
                    <a:pt x="847153" y="642416"/>
                  </a:lnTo>
                  <a:lnTo>
                    <a:pt x="843673" y="643686"/>
                  </a:lnTo>
                  <a:lnTo>
                    <a:pt x="839609" y="643686"/>
                  </a:lnTo>
                  <a:lnTo>
                    <a:pt x="837285" y="648766"/>
                  </a:lnTo>
                  <a:lnTo>
                    <a:pt x="843216" y="653846"/>
                  </a:lnTo>
                  <a:lnTo>
                    <a:pt x="845997" y="661466"/>
                  </a:lnTo>
                  <a:lnTo>
                    <a:pt x="846543" y="669556"/>
                  </a:lnTo>
                  <a:lnTo>
                    <a:pt x="846416" y="672896"/>
                  </a:lnTo>
                  <a:lnTo>
                    <a:pt x="845997" y="679246"/>
                  </a:lnTo>
                  <a:lnTo>
                    <a:pt x="857021" y="676706"/>
                  </a:lnTo>
                  <a:lnTo>
                    <a:pt x="855980" y="678230"/>
                  </a:lnTo>
                  <a:lnTo>
                    <a:pt x="857605" y="676706"/>
                  </a:lnTo>
                  <a:lnTo>
                    <a:pt x="861669" y="676706"/>
                  </a:lnTo>
                  <a:lnTo>
                    <a:pt x="863409" y="677976"/>
                  </a:lnTo>
                  <a:lnTo>
                    <a:pt x="858189" y="683056"/>
                  </a:lnTo>
                  <a:lnTo>
                    <a:pt x="854710" y="683056"/>
                  </a:lnTo>
                  <a:lnTo>
                    <a:pt x="863790" y="684326"/>
                  </a:lnTo>
                  <a:lnTo>
                    <a:pt x="872045" y="686866"/>
                  </a:lnTo>
                  <a:lnTo>
                    <a:pt x="877163" y="691946"/>
                  </a:lnTo>
                  <a:lnTo>
                    <a:pt x="876769" y="699566"/>
                  </a:lnTo>
                  <a:lnTo>
                    <a:pt x="873290" y="700836"/>
                  </a:lnTo>
                  <a:lnTo>
                    <a:pt x="876655" y="703376"/>
                  </a:lnTo>
                  <a:lnTo>
                    <a:pt x="883666" y="700836"/>
                  </a:lnTo>
                  <a:lnTo>
                    <a:pt x="889698" y="698296"/>
                  </a:lnTo>
                  <a:lnTo>
                    <a:pt x="890117" y="702106"/>
                  </a:lnTo>
                  <a:lnTo>
                    <a:pt x="887806" y="703376"/>
                  </a:lnTo>
                  <a:lnTo>
                    <a:pt x="889546" y="709726"/>
                  </a:lnTo>
                  <a:lnTo>
                    <a:pt x="894181" y="713536"/>
                  </a:lnTo>
                  <a:lnTo>
                    <a:pt x="898258" y="717346"/>
                  </a:lnTo>
                  <a:lnTo>
                    <a:pt x="901738" y="722426"/>
                  </a:lnTo>
                  <a:lnTo>
                    <a:pt x="904062" y="727506"/>
                  </a:lnTo>
                  <a:lnTo>
                    <a:pt x="900569" y="736396"/>
                  </a:lnTo>
                  <a:lnTo>
                    <a:pt x="906678" y="733856"/>
                  </a:lnTo>
                  <a:lnTo>
                    <a:pt x="908926" y="737666"/>
                  </a:lnTo>
                  <a:lnTo>
                    <a:pt x="911923" y="740206"/>
                  </a:lnTo>
                  <a:lnTo>
                    <a:pt x="920318" y="735126"/>
                  </a:lnTo>
                  <a:lnTo>
                    <a:pt x="917689" y="742746"/>
                  </a:lnTo>
                  <a:lnTo>
                    <a:pt x="915377" y="747826"/>
                  </a:lnTo>
                  <a:lnTo>
                    <a:pt x="913942" y="754176"/>
                  </a:lnTo>
                  <a:lnTo>
                    <a:pt x="913930" y="761796"/>
                  </a:lnTo>
                  <a:lnTo>
                    <a:pt x="914882" y="763879"/>
                  </a:lnTo>
                  <a:lnTo>
                    <a:pt x="911758" y="765606"/>
                  </a:lnTo>
                  <a:lnTo>
                    <a:pt x="905522" y="766876"/>
                  </a:lnTo>
                  <a:lnTo>
                    <a:pt x="901153" y="764336"/>
                  </a:lnTo>
                  <a:lnTo>
                    <a:pt x="903668" y="759256"/>
                  </a:lnTo>
                  <a:lnTo>
                    <a:pt x="904925" y="756716"/>
                  </a:lnTo>
                  <a:lnTo>
                    <a:pt x="904989" y="752906"/>
                  </a:lnTo>
                  <a:lnTo>
                    <a:pt x="904824" y="751636"/>
                  </a:lnTo>
                  <a:lnTo>
                    <a:pt x="906957" y="744016"/>
                  </a:lnTo>
                  <a:lnTo>
                    <a:pt x="901738" y="746556"/>
                  </a:lnTo>
                  <a:lnTo>
                    <a:pt x="899998" y="752906"/>
                  </a:lnTo>
                  <a:lnTo>
                    <a:pt x="897089" y="751636"/>
                  </a:lnTo>
                  <a:lnTo>
                    <a:pt x="889546" y="759256"/>
                  </a:lnTo>
                  <a:lnTo>
                    <a:pt x="888377" y="754176"/>
                  </a:lnTo>
                  <a:lnTo>
                    <a:pt x="893610" y="750366"/>
                  </a:lnTo>
                  <a:lnTo>
                    <a:pt x="891286" y="750366"/>
                  </a:lnTo>
                  <a:lnTo>
                    <a:pt x="888961" y="749096"/>
                  </a:lnTo>
                  <a:lnTo>
                    <a:pt x="886053" y="749096"/>
                  </a:lnTo>
                  <a:lnTo>
                    <a:pt x="887222" y="755446"/>
                  </a:lnTo>
                  <a:lnTo>
                    <a:pt x="880833" y="760526"/>
                  </a:lnTo>
                  <a:lnTo>
                    <a:pt x="879665" y="771956"/>
                  </a:lnTo>
                  <a:lnTo>
                    <a:pt x="876769" y="765606"/>
                  </a:lnTo>
                  <a:lnTo>
                    <a:pt x="878509" y="765606"/>
                  </a:lnTo>
                  <a:lnTo>
                    <a:pt x="873290" y="764336"/>
                  </a:lnTo>
                  <a:lnTo>
                    <a:pt x="873950" y="761796"/>
                  </a:lnTo>
                  <a:lnTo>
                    <a:pt x="875601" y="755446"/>
                  </a:lnTo>
                  <a:lnTo>
                    <a:pt x="872121" y="757986"/>
                  </a:lnTo>
                  <a:lnTo>
                    <a:pt x="868057" y="761796"/>
                  </a:lnTo>
                  <a:lnTo>
                    <a:pt x="866902" y="756716"/>
                  </a:lnTo>
                  <a:lnTo>
                    <a:pt x="868641" y="752906"/>
                  </a:lnTo>
                  <a:lnTo>
                    <a:pt x="875030" y="744016"/>
                  </a:lnTo>
                  <a:lnTo>
                    <a:pt x="875601" y="741476"/>
                  </a:lnTo>
                  <a:lnTo>
                    <a:pt x="871093" y="745286"/>
                  </a:lnTo>
                  <a:lnTo>
                    <a:pt x="863358" y="745286"/>
                  </a:lnTo>
                  <a:lnTo>
                    <a:pt x="858189" y="750366"/>
                  </a:lnTo>
                  <a:lnTo>
                    <a:pt x="860513" y="747826"/>
                  </a:lnTo>
                  <a:lnTo>
                    <a:pt x="863993" y="741476"/>
                  </a:lnTo>
                  <a:lnTo>
                    <a:pt x="864577" y="740206"/>
                  </a:lnTo>
                  <a:lnTo>
                    <a:pt x="858774" y="747826"/>
                  </a:lnTo>
                  <a:lnTo>
                    <a:pt x="858774" y="746556"/>
                  </a:lnTo>
                  <a:lnTo>
                    <a:pt x="858774" y="744016"/>
                  </a:lnTo>
                  <a:lnTo>
                    <a:pt x="859345" y="742746"/>
                  </a:lnTo>
                  <a:lnTo>
                    <a:pt x="862253" y="737666"/>
                  </a:lnTo>
                  <a:lnTo>
                    <a:pt x="859586" y="737666"/>
                  </a:lnTo>
                  <a:lnTo>
                    <a:pt x="857021" y="742746"/>
                  </a:lnTo>
                  <a:lnTo>
                    <a:pt x="854900" y="746556"/>
                  </a:lnTo>
                  <a:lnTo>
                    <a:pt x="853541" y="744016"/>
                  </a:lnTo>
                  <a:lnTo>
                    <a:pt x="854125" y="744016"/>
                  </a:lnTo>
                  <a:lnTo>
                    <a:pt x="854710" y="742746"/>
                  </a:lnTo>
                  <a:lnTo>
                    <a:pt x="856449" y="741476"/>
                  </a:lnTo>
                  <a:lnTo>
                    <a:pt x="852957" y="735126"/>
                  </a:lnTo>
                  <a:lnTo>
                    <a:pt x="850061" y="736993"/>
                  </a:lnTo>
                  <a:lnTo>
                    <a:pt x="850061" y="895146"/>
                  </a:lnTo>
                  <a:lnTo>
                    <a:pt x="847737" y="898956"/>
                  </a:lnTo>
                  <a:lnTo>
                    <a:pt x="845997" y="900226"/>
                  </a:lnTo>
                  <a:lnTo>
                    <a:pt x="843673" y="901496"/>
                  </a:lnTo>
                  <a:lnTo>
                    <a:pt x="845413" y="897686"/>
                  </a:lnTo>
                  <a:lnTo>
                    <a:pt x="847153" y="893876"/>
                  </a:lnTo>
                  <a:lnTo>
                    <a:pt x="848893" y="893876"/>
                  </a:lnTo>
                  <a:lnTo>
                    <a:pt x="850061" y="895146"/>
                  </a:lnTo>
                  <a:lnTo>
                    <a:pt x="850061" y="736993"/>
                  </a:lnTo>
                  <a:lnTo>
                    <a:pt x="843089" y="741476"/>
                  </a:lnTo>
                  <a:lnTo>
                    <a:pt x="841540" y="736396"/>
                  </a:lnTo>
                  <a:lnTo>
                    <a:pt x="841159" y="735126"/>
                  </a:lnTo>
                  <a:lnTo>
                    <a:pt x="840765" y="733856"/>
                  </a:lnTo>
                  <a:lnTo>
                    <a:pt x="844194" y="728776"/>
                  </a:lnTo>
                  <a:lnTo>
                    <a:pt x="846429" y="727506"/>
                  </a:lnTo>
                  <a:lnTo>
                    <a:pt x="848448" y="727506"/>
                  </a:lnTo>
                  <a:lnTo>
                    <a:pt x="850531" y="723696"/>
                  </a:lnTo>
                  <a:lnTo>
                    <a:pt x="851217" y="722426"/>
                  </a:lnTo>
                  <a:lnTo>
                    <a:pt x="847153" y="721156"/>
                  </a:lnTo>
                  <a:lnTo>
                    <a:pt x="841349" y="723696"/>
                  </a:lnTo>
                  <a:lnTo>
                    <a:pt x="825677" y="723696"/>
                  </a:lnTo>
                  <a:lnTo>
                    <a:pt x="823353" y="721156"/>
                  </a:lnTo>
                  <a:lnTo>
                    <a:pt x="823925" y="723696"/>
                  </a:lnTo>
                  <a:lnTo>
                    <a:pt x="818743" y="728776"/>
                  </a:lnTo>
                  <a:lnTo>
                    <a:pt x="818680" y="722426"/>
                  </a:lnTo>
                  <a:lnTo>
                    <a:pt x="819035" y="718616"/>
                  </a:lnTo>
                  <a:lnTo>
                    <a:pt x="815797" y="717346"/>
                  </a:lnTo>
                  <a:lnTo>
                    <a:pt x="817537" y="717346"/>
                  </a:lnTo>
                  <a:lnTo>
                    <a:pt x="823353" y="708456"/>
                  </a:lnTo>
                  <a:lnTo>
                    <a:pt x="821601" y="709726"/>
                  </a:lnTo>
                  <a:lnTo>
                    <a:pt x="821029" y="708456"/>
                  </a:lnTo>
                  <a:lnTo>
                    <a:pt x="819289" y="704646"/>
                  </a:lnTo>
                  <a:lnTo>
                    <a:pt x="809993" y="708456"/>
                  </a:lnTo>
                  <a:lnTo>
                    <a:pt x="799541" y="708456"/>
                  </a:lnTo>
                  <a:lnTo>
                    <a:pt x="802246" y="705916"/>
                  </a:lnTo>
                  <a:lnTo>
                    <a:pt x="803605" y="704646"/>
                  </a:lnTo>
                  <a:lnTo>
                    <a:pt x="803605" y="702106"/>
                  </a:lnTo>
                  <a:lnTo>
                    <a:pt x="803605" y="699566"/>
                  </a:lnTo>
                  <a:lnTo>
                    <a:pt x="798385" y="698296"/>
                  </a:lnTo>
                  <a:lnTo>
                    <a:pt x="797991" y="697026"/>
                  </a:lnTo>
                  <a:lnTo>
                    <a:pt x="797217" y="694486"/>
                  </a:lnTo>
                  <a:lnTo>
                    <a:pt x="793153" y="697026"/>
                  </a:lnTo>
                  <a:lnTo>
                    <a:pt x="791997" y="695756"/>
                  </a:lnTo>
                  <a:lnTo>
                    <a:pt x="788504" y="702106"/>
                  </a:lnTo>
                  <a:lnTo>
                    <a:pt x="790879" y="695756"/>
                  </a:lnTo>
                  <a:lnTo>
                    <a:pt x="793267" y="689406"/>
                  </a:lnTo>
                  <a:lnTo>
                    <a:pt x="793737" y="688136"/>
                  </a:lnTo>
                  <a:lnTo>
                    <a:pt x="773988" y="688136"/>
                  </a:lnTo>
                  <a:lnTo>
                    <a:pt x="772248" y="688441"/>
                  </a:lnTo>
                  <a:lnTo>
                    <a:pt x="772248" y="695756"/>
                  </a:lnTo>
                  <a:lnTo>
                    <a:pt x="766445" y="702106"/>
                  </a:lnTo>
                  <a:lnTo>
                    <a:pt x="765860" y="702106"/>
                  </a:lnTo>
                  <a:lnTo>
                    <a:pt x="764705" y="700836"/>
                  </a:lnTo>
                  <a:lnTo>
                    <a:pt x="764120" y="700836"/>
                  </a:lnTo>
                  <a:lnTo>
                    <a:pt x="766445" y="697026"/>
                  </a:lnTo>
                  <a:lnTo>
                    <a:pt x="769353" y="695756"/>
                  </a:lnTo>
                  <a:lnTo>
                    <a:pt x="772248" y="695756"/>
                  </a:lnTo>
                  <a:lnTo>
                    <a:pt x="772248" y="688441"/>
                  </a:lnTo>
                  <a:lnTo>
                    <a:pt x="766445" y="689406"/>
                  </a:lnTo>
                  <a:lnTo>
                    <a:pt x="766914" y="688136"/>
                  </a:lnTo>
                  <a:lnTo>
                    <a:pt x="771093" y="676706"/>
                  </a:lnTo>
                  <a:lnTo>
                    <a:pt x="772248" y="676706"/>
                  </a:lnTo>
                  <a:lnTo>
                    <a:pt x="776312" y="675436"/>
                  </a:lnTo>
                  <a:lnTo>
                    <a:pt x="775157" y="674166"/>
                  </a:lnTo>
                  <a:lnTo>
                    <a:pt x="769353" y="672896"/>
                  </a:lnTo>
                  <a:lnTo>
                    <a:pt x="765860" y="672896"/>
                  </a:lnTo>
                  <a:lnTo>
                    <a:pt x="760641" y="679246"/>
                  </a:lnTo>
                  <a:lnTo>
                    <a:pt x="762965" y="676706"/>
                  </a:lnTo>
                  <a:lnTo>
                    <a:pt x="760056" y="683056"/>
                  </a:lnTo>
                  <a:lnTo>
                    <a:pt x="755992" y="686866"/>
                  </a:lnTo>
                  <a:lnTo>
                    <a:pt x="751344" y="688136"/>
                  </a:lnTo>
                  <a:lnTo>
                    <a:pt x="750189" y="686866"/>
                  </a:lnTo>
                  <a:lnTo>
                    <a:pt x="756577" y="685596"/>
                  </a:lnTo>
                  <a:lnTo>
                    <a:pt x="757821" y="681786"/>
                  </a:lnTo>
                  <a:lnTo>
                    <a:pt x="759066" y="677976"/>
                  </a:lnTo>
                  <a:lnTo>
                    <a:pt x="759472" y="676706"/>
                  </a:lnTo>
                  <a:lnTo>
                    <a:pt x="761796" y="671626"/>
                  </a:lnTo>
                  <a:lnTo>
                    <a:pt x="760056" y="674166"/>
                  </a:lnTo>
                  <a:lnTo>
                    <a:pt x="757732" y="676706"/>
                  </a:lnTo>
                  <a:lnTo>
                    <a:pt x="755992" y="677976"/>
                  </a:lnTo>
                  <a:lnTo>
                    <a:pt x="757313" y="674166"/>
                  </a:lnTo>
                  <a:lnTo>
                    <a:pt x="753097" y="676706"/>
                  </a:lnTo>
                  <a:lnTo>
                    <a:pt x="747991" y="681786"/>
                  </a:lnTo>
                  <a:lnTo>
                    <a:pt x="746709" y="677976"/>
                  </a:lnTo>
                  <a:lnTo>
                    <a:pt x="750189" y="675436"/>
                  </a:lnTo>
                  <a:lnTo>
                    <a:pt x="747280" y="675436"/>
                  </a:lnTo>
                  <a:lnTo>
                    <a:pt x="741476" y="677976"/>
                  </a:lnTo>
                  <a:lnTo>
                    <a:pt x="740321" y="676706"/>
                  </a:lnTo>
                  <a:lnTo>
                    <a:pt x="743966" y="671626"/>
                  </a:lnTo>
                  <a:lnTo>
                    <a:pt x="744994" y="670204"/>
                  </a:lnTo>
                  <a:lnTo>
                    <a:pt x="741908" y="671626"/>
                  </a:lnTo>
                  <a:lnTo>
                    <a:pt x="737958" y="671626"/>
                  </a:lnTo>
                  <a:lnTo>
                    <a:pt x="738581" y="669086"/>
                  </a:lnTo>
                  <a:lnTo>
                    <a:pt x="741476" y="667816"/>
                  </a:lnTo>
                  <a:lnTo>
                    <a:pt x="743216" y="669086"/>
                  </a:lnTo>
                  <a:lnTo>
                    <a:pt x="746125" y="667816"/>
                  </a:lnTo>
                  <a:lnTo>
                    <a:pt x="749020" y="662736"/>
                  </a:lnTo>
                  <a:lnTo>
                    <a:pt x="751205" y="658926"/>
                  </a:lnTo>
                  <a:lnTo>
                    <a:pt x="751928" y="657656"/>
                  </a:lnTo>
                  <a:lnTo>
                    <a:pt x="749604" y="658926"/>
                  </a:lnTo>
                  <a:lnTo>
                    <a:pt x="749604" y="656386"/>
                  </a:lnTo>
                  <a:lnTo>
                    <a:pt x="750189" y="651306"/>
                  </a:lnTo>
                  <a:lnTo>
                    <a:pt x="749604" y="653846"/>
                  </a:lnTo>
                  <a:lnTo>
                    <a:pt x="749604" y="648766"/>
                  </a:lnTo>
                  <a:lnTo>
                    <a:pt x="748449" y="652576"/>
                  </a:lnTo>
                  <a:lnTo>
                    <a:pt x="737679" y="658926"/>
                  </a:lnTo>
                  <a:lnTo>
                    <a:pt x="733717" y="658926"/>
                  </a:lnTo>
                  <a:lnTo>
                    <a:pt x="732218" y="657656"/>
                  </a:lnTo>
                  <a:lnTo>
                    <a:pt x="730732" y="656386"/>
                  </a:lnTo>
                  <a:lnTo>
                    <a:pt x="722896" y="657656"/>
                  </a:lnTo>
                  <a:lnTo>
                    <a:pt x="730821" y="653846"/>
                  </a:lnTo>
                  <a:lnTo>
                    <a:pt x="733640" y="651306"/>
                  </a:lnTo>
                  <a:lnTo>
                    <a:pt x="735139" y="648766"/>
                  </a:lnTo>
                  <a:lnTo>
                    <a:pt x="739152" y="644956"/>
                  </a:lnTo>
                  <a:lnTo>
                    <a:pt x="740321" y="642416"/>
                  </a:lnTo>
                  <a:lnTo>
                    <a:pt x="741476" y="637336"/>
                  </a:lnTo>
                  <a:lnTo>
                    <a:pt x="744385" y="636066"/>
                  </a:lnTo>
                  <a:lnTo>
                    <a:pt x="740879" y="637336"/>
                  </a:lnTo>
                  <a:lnTo>
                    <a:pt x="740816" y="636066"/>
                  </a:lnTo>
                  <a:lnTo>
                    <a:pt x="740752" y="634796"/>
                  </a:lnTo>
                  <a:lnTo>
                    <a:pt x="739978" y="632256"/>
                  </a:lnTo>
                  <a:lnTo>
                    <a:pt x="734504" y="634796"/>
                  </a:lnTo>
                  <a:lnTo>
                    <a:pt x="737412" y="632256"/>
                  </a:lnTo>
                  <a:lnTo>
                    <a:pt x="734225" y="632256"/>
                  </a:lnTo>
                  <a:lnTo>
                    <a:pt x="732193" y="633526"/>
                  </a:lnTo>
                  <a:lnTo>
                    <a:pt x="725805" y="636066"/>
                  </a:lnTo>
                  <a:lnTo>
                    <a:pt x="726668" y="632256"/>
                  </a:lnTo>
                  <a:lnTo>
                    <a:pt x="726960" y="630986"/>
                  </a:lnTo>
                  <a:lnTo>
                    <a:pt x="726960" y="627176"/>
                  </a:lnTo>
                  <a:lnTo>
                    <a:pt x="727113" y="625906"/>
                  </a:lnTo>
                  <a:lnTo>
                    <a:pt x="727544" y="622096"/>
                  </a:lnTo>
                  <a:lnTo>
                    <a:pt x="726960" y="618286"/>
                  </a:lnTo>
                  <a:lnTo>
                    <a:pt x="718248" y="620826"/>
                  </a:lnTo>
                  <a:lnTo>
                    <a:pt x="711644" y="620826"/>
                  </a:lnTo>
                  <a:lnTo>
                    <a:pt x="709549" y="621626"/>
                  </a:lnTo>
                  <a:lnTo>
                    <a:pt x="709549" y="632256"/>
                  </a:lnTo>
                  <a:lnTo>
                    <a:pt x="703732" y="638606"/>
                  </a:lnTo>
                  <a:lnTo>
                    <a:pt x="703160" y="637336"/>
                  </a:lnTo>
                  <a:lnTo>
                    <a:pt x="701992" y="637336"/>
                  </a:lnTo>
                  <a:lnTo>
                    <a:pt x="701408" y="636066"/>
                  </a:lnTo>
                  <a:lnTo>
                    <a:pt x="706056" y="633526"/>
                  </a:lnTo>
                  <a:lnTo>
                    <a:pt x="709549" y="632256"/>
                  </a:lnTo>
                  <a:lnTo>
                    <a:pt x="709549" y="621626"/>
                  </a:lnTo>
                  <a:lnTo>
                    <a:pt x="704964" y="623366"/>
                  </a:lnTo>
                  <a:lnTo>
                    <a:pt x="692124" y="625906"/>
                  </a:lnTo>
                  <a:lnTo>
                    <a:pt x="691540" y="624636"/>
                  </a:lnTo>
                  <a:lnTo>
                    <a:pt x="690956" y="624636"/>
                  </a:lnTo>
                  <a:lnTo>
                    <a:pt x="695032" y="620826"/>
                  </a:lnTo>
                  <a:lnTo>
                    <a:pt x="701408" y="618286"/>
                  </a:lnTo>
                  <a:lnTo>
                    <a:pt x="703732" y="613206"/>
                  </a:lnTo>
                  <a:lnTo>
                    <a:pt x="701408" y="611936"/>
                  </a:lnTo>
                  <a:lnTo>
                    <a:pt x="696188" y="611936"/>
                  </a:lnTo>
                  <a:lnTo>
                    <a:pt x="696188" y="613206"/>
                  </a:lnTo>
                  <a:lnTo>
                    <a:pt x="691540" y="618286"/>
                  </a:lnTo>
                  <a:lnTo>
                    <a:pt x="688644" y="620826"/>
                  </a:lnTo>
                  <a:lnTo>
                    <a:pt x="687476" y="618286"/>
                  </a:lnTo>
                  <a:lnTo>
                    <a:pt x="686320" y="617016"/>
                  </a:lnTo>
                  <a:lnTo>
                    <a:pt x="689610" y="615746"/>
                  </a:lnTo>
                  <a:lnTo>
                    <a:pt x="696188" y="613206"/>
                  </a:lnTo>
                  <a:lnTo>
                    <a:pt x="696188" y="611936"/>
                  </a:lnTo>
                  <a:lnTo>
                    <a:pt x="699096" y="610666"/>
                  </a:lnTo>
                  <a:lnTo>
                    <a:pt x="700836" y="608126"/>
                  </a:lnTo>
                  <a:lnTo>
                    <a:pt x="703732" y="604316"/>
                  </a:lnTo>
                  <a:lnTo>
                    <a:pt x="701408" y="603046"/>
                  </a:lnTo>
                  <a:lnTo>
                    <a:pt x="694778" y="609396"/>
                  </a:lnTo>
                  <a:lnTo>
                    <a:pt x="695604" y="609396"/>
                  </a:lnTo>
                  <a:lnTo>
                    <a:pt x="693521" y="610603"/>
                  </a:lnTo>
                  <a:lnTo>
                    <a:pt x="692124" y="611936"/>
                  </a:lnTo>
                  <a:lnTo>
                    <a:pt x="692365" y="611263"/>
                  </a:lnTo>
                  <a:lnTo>
                    <a:pt x="684580" y="615746"/>
                  </a:lnTo>
                  <a:lnTo>
                    <a:pt x="682726" y="613206"/>
                  </a:lnTo>
                  <a:lnTo>
                    <a:pt x="679018" y="608126"/>
                  </a:lnTo>
                  <a:lnTo>
                    <a:pt x="676313" y="604316"/>
                  </a:lnTo>
                  <a:lnTo>
                    <a:pt x="674509" y="601776"/>
                  </a:lnTo>
                  <a:lnTo>
                    <a:pt x="673620" y="600506"/>
                  </a:lnTo>
                  <a:lnTo>
                    <a:pt x="668324" y="592886"/>
                  </a:lnTo>
                  <a:lnTo>
                    <a:pt x="665708" y="589076"/>
                  </a:lnTo>
                  <a:lnTo>
                    <a:pt x="663092" y="585266"/>
                  </a:lnTo>
                  <a:lnTo>
                    <a:pt x="673531" y="578916"/>
                  </a:lnTo>
                  <a:lnTo>
                    <a:pt x="679500" y="575106"/>
                  </a:lnTo>
                  <a:lnTo>
                    <a:pt x="683488" y="572566"/>
                  </a:lnTo>
                  <a:lnTo>
                    <a:pt x="692238" y="566216"/>
                  </a:lnTo>
                  <a:lnTo>
                    <a:pt x="695667" y="562406"/>
                  </a:lnTo>
                  <a:lnTo>
                    <a:pt x="696810" y="561136"/>
                  </a:lnTo>
                  <a:lnTo>
                    <a:pt x="699096" y="558596"/>
                  </a:lnTo>
                  <a:lnTo>
                    <a:pt x="688060" y="561136"/>
                  </a:lnTo>
                  <a:lnTo>
                    <a:pt x="689660" y="559866"/>
                  </a:lnTo>
                  <a:lnTo>
                    <a:pt x="692848" y="557326"/>
                  </a:lnTo>
                  <a:lnTo>
                    <a:pt x="694448" y="556056"/>
                  </a:lnTo>
                  <a:lnTo>
                    <a:pt x="696188" y="558596"/>
                  </a:lnTo>
                  <a:lnTo>
                    <a:pt x="698512" y="556056"/>
                  </a:lnTo>
                  <a:lnTo>
                    <a:pt x="701992" y="552246"/>
                  </a:lnTo>
                  <a:lnTo>
                    <a:pt x="695604" y="554786"/>
                  </a:lnTo>
                  <a:lnTo>
                    <a:pt x="690956" y="557326"/>
                  </a:lnTo>
                  <a:lnTo>
                    <a:pt x="692708" y="556056"/>
                  </a:lnTo>
                  <a:lnTo>
                    <a:pt x="694448" y="554786"/>
                  </a:lnTo>
                  <a:lnTo>
                    <a:pt x="697344" y="552246"/>
                  </a:lnTo>
                  <a:lnTo>
                    <a:pt x="697928" y="550976"/>
                  </a:lnTo>
                  <a:lnTo>
                    <a:pt x="684682" y="555117"/>
                  </a:lnTo>
                  <a:lnTo>
                    <a:pt x="683996" y="556056"/>
                  </a:lnTo>
                  <a:lnTo>
                    <a:pt x="681672" y="556056"/>
                  </a:lnTo>
                  <a:lnTo>
                    <a:pt x="678192" y="556056"/>
                  </a:lnTo>
                  <a:lnTo>
                    <a:pt x="683996" y="550976"/>
                  </a:lnTo>
                  <a:lnTo>
                    <a:pt x="686892" y="549706"/>
                  </a:lnTo>
                  <a:lnTo>
                    <a:pt x="689800" y="548436"/>
                  </a:lnTo>
                  <a:lnTo>
                    <a:pt x="683412" y="549706"/>
                  </a:lnTo>
                  <a:lnTo>
                    <a:pt x="686892" y="548436"/>
                  </a:lnTo>
                  <a:lnTo>
                    <a:pt x="689800" y="547166"/>
                  </a:lnTo>
                  <a:lnTo>
                    <a:pt x="692124" y="545896"/>
                  </a:lnTo>
                  <a:lnTo>
                    <a:pt x="686320" y="547166"/>
                  </a:lnTo>
                  <a:lnTo>
                    <a:pt x="688060" y="543356"/>
                  </a:lnTo>
                  <a:lnTo>
                    <a:pt x="679348" y="547166"/>
                  </a:lnTo>
                  <a:lnTo>
                    <a:pt x="681939" y="543356"/>
                  </a:lnTo>
                  <a:lnTo>
                    <a:pt x="681380" y="542086"/>
                  </a:lnTo>
                  <a:lnTo>
                    <a:pt x="682129" y="539546"/>
                  </a:lnTo>
                  <a:lnTo>
                    <a:pt x="688644" y="535736"/>
                  </a:lnTo>
                  <a:lnTo>
                    <a:pt x="685152" y="537006"/>
                  </a:lnTo>
                  <a:lnTo>
                    <a:pt x="675868" y="539546"/>
                  </a:lnTo>
                  <a:lnTo>
                    <a:pt x="674700" y="538276"/>
                  </a:lnTo>
                  <a:lnTo>
                    <a:pt x="677329" y="537006"/>
                  </a:lnTo>
                  <a:lnTo>
                    <a:pt x="682574" y="534466"/>
                  </a:lnTo>
                  <a:lnTo>
                    <a:pt x="683933" y="528129"/>
                  </a:lnTo>
                  <a:lnTo>
                    <a:pt x="688022" y="525589"/>
                  </a:lnTo>
                  <a:lnTo>
                    <a:pt x="692124" y="523049"/>
                  </a:lnTo>
                  <a:lnTo>
                    <a:pt x="683221" y="525589"/>
                  </a:lnTo>
                  <a:lnTo>
                    <a:pt x="679272" y="524319"/>
                  </a:lnTo>
                  <a:lnTo>
                    <a:pt x="676529" y="521779"/>
                  </a:lnTo>
                  <a:lnTo>
                    <a:pt x="671220" y="521779"/>
                  </a:lnTo>
                  <a:lnTo>
                    <a:pt x="672376" y="520509"/>
                  </a:lnTo>
                  <a:lnTo>
                    <a:pt x="674700" y="520509"/>
                  </a:lnTo>
                  <a:lnTo>
                    <a:pt x="675284" y="517969"/>
                  </a:lnTo>
                  <a:lnTo>
                    <a:pt x="679348" y="515429"/>
                  </a:lnTo>
                  <a:lnTo>
                    <a:pt x="682256" y="512889"/>
                  </a:lnTo>
                  <a:lnTo>
                    <a:pt x="673671" y="515429"/>
                  </a:lnTo>
                  <a:lnTo>
                    <a:pt x="667156" y="517969"/>
                  </a:lnTo>
                  <a:lnTo>
                    <a:pt x="661517" y="519239"/>
                  </a:lnTo>
                  <a:lnTo>
                    <a:pt x="655548" y="520509"/>
                  </a:lnTo>
                  <a:lnTo>
                    <a:pt x="657453" y="519239"/>
                  </a:lnTo>
                  <a:lnTo>
                    <a:pt x="663168" y="515429"/>
                  </a:lnTo>
                  <a:lnTo>
                    <a:pt x="666356" y="514159"/>
                  </a:lnTo>
                  <a:lnTo>
                    <a:pt x="676033" y="510349"/>
                  </a:lnTo>
                  <a:lnTo>
                    <a:pt x="683996" y="507809"/>
                  </a:lnTo>
                  <a:lnTo>
                    <a:pt x="677456" y="509079"/>
                  </a:lnTo>
                  <a:lnTo>
                    <a:pt x="672604" y="510349"/>
                  </a:lnTo>
                  <a:lnTo>
                    <a:pt x="668070" y="511619"/>
                  </a:lnTo>
                  <a:lnTo>
                    <a:pt x="662508" y="514159"/>
                  </a:lnTo>
                  <a:lnTo>
                    <a:pt x="667956" y="509079"/>
                  </a:lnTo>
                  <a:lnTo>
                    <a:pt x="670598" y="506539"/>
                  </a:lnTo>
                  <a:lnTo>
                    <a:pt x="676440" y="503999"/>
                  </a:lnTo>
                  <a:lnTo>
                    <a:pt x="668629" y="506539"/>
                  </a:lnTo>
                  <a:lnTo>
                    <a:pt x="667016" y="506539"/>
                  </a:lnTo>
                  <a:lnTo>
                    <a:pt x="666483" y="505269"/>
                  </a:lnTo>
                  <a:lnTo>
                    <a:pt x="661924" y="506539"/>
                  </a:lnTo>
                  <a:lnTo>
                    <a:pt x="668896" y="500189"/>
                  </a:lnTo>
                  <a:lnTo>
                    <a:pt x="677608" y="498919"/>
                  </a:lnTo>
                  <a:lnTo>
                    <a:pt x="671245" y="497751"/>
                  </a:lnTo>
                  <a:lnTo>
                    <a:pt x="669480" y="498919"/>
                  </a:lnTo>
                  <a:lnTo>
                    <a:pt x="661924" y="500189"/>
                  </a:lnTo>
                  <a:lnTo>
                    <a:pt x="661174" y="498919"/>
                  </a:lnTo>
                  <a:lnTo>
                    <a:pt x="665048" y="496379"/>
                  </a:lnTo>
                  <a:lnTo>
                    <a:pt x="670991" y="493839"/>
                  </a:lnTo>
                  <a:lnTo>
                    <a:pt x="676440" y="491299"/>
                  </a:lnTo>
                  <a:lnTo>
                    <a:pt x="672376" y="490029"/>
                  </a:lnTo>
                  <a:lnTo>
                    <a:pt x="659612" y="493839"/>
                  </a:lnTo>
                  <a:lnTo>
                    <a:pt x="659612" y="492569"/>
                  </a:lnTo>
                  <a:lnTo>
                    <a:pt x="661924" y="491299"/>
                  </a:lnTo>
                  <a:lnTo>
                    <a:pt x="662508" y="490029"/>
                  </a:lnTo>
                  <a:lnTo>
                    <a:pt x="659422" y="490029"/>
                  </a:lnTo>
                  <a:lnTo>
                    <a:pt x="657212" y="487489"/>
                  </a:lnTo>
                  <a:lnTo>
                    <a:pt x="654469" y="486219"/>
                  </a:lnTo>
                  <a:lnTo>
                    <a:pt x="647407" y="486219"/>
                  </a:lnTo>
                  <a:lnTo>
                    <a:pt x="649732" y="484949"/>
                  </a:lnTo>
                  <a:lnTo>
                    <a:pt x="650316" y="483679"/>
                  </a:lnTo>
                  <a:lnTo>
                    <a:pt x="637540" y="490029"/>
                  </a:lnTo>
                  <a:lnTo>
                    <a:pt x="632891" y="491299"/>
                  </a:lnTo>
                  <a:lnTo>
                    <a:pt x="632320" y="490029"/>
                  </a:lnTo>
                  <a:lnTo>
                    <a:pt x="623608" y="492569"/>
                  </a:lnTo>
                  <a:lnTo>
                    <a:pt x="631736" y="487489"/>
                  </a:lnTo>
                  <a:lnTo>
                    <a:pt x="631736" y="488759"/>
                  </a:lnTo>
                  <a:lnTo>
                    <a:pt x="635215" y="487489"/>
                  </a:lnTo>
                  <a:lnTo>
                    <a:pt x="634060" y="487489"/>
                  </a:lnTo>
                  <a:lnTo>
                    <a:pt x="636003" y="486219"/>
                  </a:lnTo>
                  <a:lnTo>
                    <a:pt x="639914" y="483679"/>
                  </a:lnTo>
                  <a:lnTo>
                    <a:pt x="642112" y="483679"/>
                  </a:lnTo>
                  <a:lnTo>
                    <a:pt x="643775" y="484949"/>
                  </a:lnTo>
                  <a:lnTo>
                    <a:pt x="647992" y="483679"/>
                  </a:lnTo>
                  <a:lnTo>
                    <a:pt x="642772" y="482409"/>
                  </a:lnTo>
                  <a:lnTo>
                    <a:pt x="631736" y="482409"/>
                  </a:lnTo>
                  <a:lnTo>
                    <a:pt x="634060" y="479869"/>
                  </a:lnTo>
                  <a:lnTo>
                    <a:pt x="640016" y="477329"/>
                  </a:lnTo>
                  <a:lnTo>
                    <a:pt x="642556" y="478599"/>
                  </a:lnTo>
                  <a:lnTo>
                    <a:pt x="644753" y="478599"/>
                  </a:lnTo>
                  <a:lnTo>
                    <a:pt x="647242" y="477329"/>
                  </a:lnTo>
                  <a:lnTo>
                    <a:pt x="649732" y="476059"/>
                  </a:lnTo>
                  <a:lnTo>
                    <a:pt x="646252" y="481139"/>
                  </a:lnTo>
                  <a:lnTo>
                    <a:pt x="653808" y="477329"/>
                  </a:lnTo>
                  <a:lnTo>
                    <a:pt x="656297" y="477329"/>
                  </a:lnTo>
                  <a:lnTo>
                    <a:pt x="659142" y="476059"/>
                  </a:lnTo>
                  <a:lnTo>
                    <a:pt x="664832" y="473519"/>
                  </a:lnTo>
                  <a:lnTo>
                    <a:pt x="665530" y="470979"/>
                  </a:lnTo>
                  <a:lnTo>
                    <a:pt x="666572" y="467169"/>
                  </a:lnTo>
                  <a:lnTo>
                    <a:pt x="656704" y="470979"/>
                  </a:lnTo>
                  <a:lnTo>
                    <a:pt x="659028" y="465899"/>
                  </a:lnTo>
                  <a:lnTo>
                    <a:pt x="652056" y="467169"/>
                  </a:lnTo>
                  <a:lnTo>
                    <a:pt x="649160" y="469709"/>
                  </a:lnTo>
                  <a:lnTo>
                    <a:pt x="642188" y="470979"/>
                  </a:lnTo>
                  <a:lnTo>
                    <a:pt x="640232" y="468439"/>
                  </a:lnTo>
                  <a:lnTo>
                    <a:pt x="641921" y="467169"/>
                  </a:lnTo>
                  <a:lnTo>
                    <a:pt x="648716" y="462089"/>
                  </a:lnTo>
                  <a:lnTo>
                    <a:pt x="653948" y="459549"/>
                  </a:lnTo>
                  <a:lnTo>
                    <a:pt x="656564" y="458279"/>
                  </a:lnTo>
                  <a:lnTo>
                    <a:pt x="652640" y="457009"/>
                  </a:lnTo>
                  <a:lnTo>
                    <a:pt x="638340" y="459549"/>
                  </a:lnTo>
                  <a:lnTo>
                    <a:pt x="634263" y="459549"/>
                  </a:lnTo>
                  <a:lnTo>
                    <a:pt x="635800" y="457009"/>
                  </a:lnTo>
                  <a:lnTo>
                    <a:pt x="645096" y="454469"/>
                  </a:lnTo>
                  <a:lnTo>
                    <a:pt x="649732" y="453199"/>
                  </a:lnTo>
                  <a:lnTo>
                    <a:pt x="646684" y="451929"/>
                  </a:lnTo>
                  <a:lnTo>
                    <a:pt x="643293" y="452615"/>
                  </a:lnTo>
                  <a:lnTo>
                    <a:pt x="643928" y="451929"/>
                  </a:lnTo>
                  <a:lnTo>
                    <a:pt x="646722" y="449389"/>
                  </a:lnTo>
                  <a:lnTo>
                    <a:pt x="643204" y="449389"/>
                  </a:lnTo>
                  <a:lnTo>
                    <a:pt x="642772" y="449478"/>
                  </a:lnTo>
                  <a:lnTo>
                    <a:pt x="642772" y="452729"/>
                  </a:lnTo>
                  <a:lnTo>
                    <a:pt x="640524" y="453199"/>
                  </a:lnTo>
                  <a:lnTo>
                    <a:pt x="635774" y="454469"/>
                  </a:lnTo>
                  <a:lnTo>
                    <a:pt x="636955" y="450659"/>
                  </a:lnTo>
                  <a:lnTo>
                    <a:pt x="637463" y="450545"/>
                  </a:lnTo>
                  <a:lnTo>
                    <a:pt x="634644" y="449389"/>
                  </a:lnTo>
                  <a:lnTo>
                    <a:pt x="646836" y="445579"/>
                  </a:lnTo>
                  <a:lnTo>
                    <a:pt x="643343" y="441769"/>
                  </a:lnTo>
                  <a:lnTo>
                    <a:pt x="638124" y="440499"/>
                  </a:lnTo>
                  <a:lnTo>
                    <a:pt x="632891" y="439229"/>
                  </a:lnTo>
                  <a:lnTo>
                    <a:pt x="631151" y="436689"/>
                  </a:lnTo>
                  <a:lnTo>
                    <a:pt x="630288" y="435419"/>
                  </a:lnTo>
                  <a:lnTo>
                    <a:pt x="629412" y="434149"/>
                  </a:lnTo>
                  <a:lnTo>
                    <a:pt x="632891" y="434149"/>
                  </a:lnTo>
                  <a:lnTo>
                    <a:pt x="636955" y="432879"/>
                  </a:lnTo>
                  <a:lnTo>
                    <a:pt x="640448" y="431609"/>
                  </a:lnTo>
                  <a:lnTo>
                    <a:pt x="639521" y="430339"/>
                  </a:lnTo>
                  <a:lnTo>
                    <a:pt x="636739" y="426529"/>
                  </a:lnTo>
                  <a:lnTo>
                    <a:pt x="636892" y="421449"/>
                  </a:lnTo>
                  <a:lnTo>
                    <a:pt x="639013" y="416369"/>
                  </a:lnTo>
                  <a:lnTo>
                    <a:pt x="639546" y="415099"/>
                  </a:lnTo>
                  <a:lnTo>
                    <a:pt x="641832" y="411289"/>
                  </a:lnTo>
                  <a:lnTo>
                    <a:pt x="642594" y="410019"/>
                  </a:lnTo>
                  <a:lnTo>
                    <a:pt x="643343" y="408749"/>
                  </a:lnTo>
                  <a:lnTo>
                    <a:pt x="632320" y="410019"/>
                  </a:lnTo>
                  <a:lnTo>
                    <a:pt x="632320" y="408749"/>
                  </a:lnTo>
                  <a:lnTo>
                    <a:pt x="627672" y="408749"/>
                  </a:lnTo>
                  <a:lnTo>
                    <a:pt x="626516" y="407479"/>
                  </a:lnTo>
                  <a:lnTo>
                    <a:pt x="633476" y="406209"/>
                  </a:lnTo>
                  <a:lnTo>
                    <a:pt x="636955" y="406209"/>
                  </a:lnTo>
                  <a:lnTo>
                    <a:pt x="629183" y="403669"/>
                  </a:lnTo>
                  <a:lnTo>
                    <a:pt x="627126" y="402399"/>
                  </a:lnTo>
                  <a:lnTo>
                    <a:pt x="625348" y="401307"/>
                  </a:lnTo>
                  <a:lnTo>
                    <a:pt x="625348" y="432879"/>
                  </a:lnTo>
                  <a:lnTo>
                    <a:pt x="621868" y="434149"/>
                  </a:lnTo>
                  <a:lnTo>
                    <a:pt x="617804" y="434149"/>
                  </a:lnTo>
                  <a:lnTo>
                    <a:pt x="620128" y="432879"/>
                  </a:lnTo>
                  <a:lnTo>
                    <a:pt x="621868" y="431609"/>
                  </a:lnTo>
                  <a:lnTo>
                    <a:pt x="624763" y="430339"/>
                  </a:lnTo>
                  <a:lnTo>
                    <a:pt x="624763" y="431609"/>
                  </a:lnTo>
                  <a:lnTo>
                    <a:pt x="625348" y="432879"/>
                  </a:lnTo>
                  <a:lnTo>
                    <a:pt x="625348" y="401307"/>
                  </a:lnTo>
                  <a:lnTo>
                    <a:pt x="623023" y="399859"/>
                  </a:lnTo>
                  <a:lnTo>
                    <a:pt x="620788" y="396049"/>
                  </a:lnTo>
                  <a:lnTo>
                    <a:pt x="624763" y="390969"/>
                  </a:lnTo>
                  <a:lnTo>
                    <a:pt x="628256" y="390969"/>
                  </a:lnTo>
                  <a:lnTo>
                    <a:pt x="626237" y="389699"/>
                  </a:lnTo>
                  <a:lnTo>
                    <a:pt x="619112" y="389699"/>
                  </a:lnTo>
                  <a:lnTo>
                    <a:pt x="613067" y="388429"/>
                  </a:lnTo>
                  <a:lnTo>
                    <a:pt x="614311" y="385889"/>
                  </a:lnTo>
                  <a:lnTo>
                    <a:pt x="616635" y="385889"/>
                  </a:lnTo>
                  <a:lnTo>
                    <a:pt x="616661" y="384619"/>
                  </a:lnTo>
                  <a:lnTo>
                    <a:pt x="616750" y="380809"/>
                  </a:lnTo>
                  <a:lnTo>
                    <a:pt x="615899" y="376999"/>
                  </a:lnTo>
                  <a:lnTo>
                    <a:pt x="615327" y="374459"/>
                  </a:lnTo>
                  <a:lnTo>
                    <a:pt x="615530" y="373189"/>
                  </a:lnTo>
                  <a:lnTo>
                    <a:pt x="616318" y="368109"/>
                  </a:lnTo>
                  <a:lnTo>
                    <a:pt x="623608" y="361759"/>
                  </a:lnTo>
                  <a:lnTo>
                    <a:pt x="617550" y="360489"/>
                  </a:lnTo>
                  <a:lnTo>
                    <a:pt x="617867" y="357949"/>
                  </a:lnTo>
                  <a:lnTo>
                    <a:pt x="616991" y="355409"/>
                  </a:lnTo>
                  <a:lnTo>
                    <a:pt x="607352" y="355409"/>
                  </a:lnTo>
                  <a:lnTo>
                    <a:pt x="617220" y="349059"/>
                  </a:lnTo>
                  <a:lnTo>
                    <a:pt x="621284" y="350329"/>
                  </a:lnTo>
                  <a:lnTo>
                    <a:pt x="626605" y="343979"/>
                  </a:lnTo>
                  <a:lnTo>
                    <a:pt x="627672" y="342709"/>
                  </a:lnTo>
                  <a:lnTo>
                    <a:pt x="628256" y="340169"/>
                  </a:lnTo>
                  <a:lnTo>
                    <a:pt x="613740" y="342709"/>
                  </a:lnTo>
                  <a:lnTo>
                    <a:pt x="610831" y="340169"/>
                  </a:lnTo>
                  <a:lnTo>
                    <a:pt x="622439" y="338899"/>
                  </a:lnTo>
                  <a:lnTo>
                    <a:pt x="610247" y="337629"/>
                  </a:lnTo>
                  <a:lnTo>
                    <a:pt x="614705" y="336359"/>
                  </a:lnTo>
                  <a:lnTo>
                    <a:pt x="612000" y="336359"/>
                  </a:lnTo>
                  <a:lnTo>
                    <a:pt x="610730" y="333819"/>
                  </a:lnTo>
                  <a:lnTo>
                    <a:pt x="614032" y="331279"/>
                  </a:lnTo>
                  <a:lnTo>
                    <a:pt x="619506" y="328739"/>
                  </a:lnTo>
                  <a:lnTo>
                    <a:pt x="624763" y="326199"/>
                  </a:lnTo>
                  <a:lnTo>
                    <a:pt x="614311" y="321119"/>
                  </a:lnTo>
                  <a:lnTo>
                    <a:pt x="617804" y="319849"/>
                  </a:lnTo>
                  <a:lnTo>
                    <a:pt x="619544" y="321119"/>
                  </a:lnTo>
                  <a:lnTo>
                    <a:pt x="621868" y="321119"/>
                  </a:lnTo>
                  <a:lnTo>
                    <a:pt x="620852" y="319849"/>
                  </a:lnTo>
                  <a:lnTo>
                    <a:pt x="624624" y="319849"/>
                  </a:lnTo>
                  <a:lnTo>
                    <a:pt x="627748" y="318579"/>
                  </a:lnTo>
                  <a:lnTo>
                    <a:pt x="624763" y="317309"/>
                  </a:lnTo>
                  <a:lnTo>
                    <a:pt x="622439" y="318579"/>
                  </a:lnTo>
                  <a:lnTo>
                    <a:pt x="615480" y="318579"/>
                  </a:lnTo>
                  <a:lnTo>
                    <a:pt x="622439" y="314769"/>
                  </a:lnTo>
                  <a:lnTo>
                    <a:pt x="621868" y="312229"/>
                  </a:lnTo>
                  <a:lnTo>
                    <a:pt x="618375" y="308419"/>
                  </a:lnTo>
                  <a:lnTo>
                    <a:pt x="626516" y="308419"/>
                  </a:lnTo>
                  <a:lnTo>
                    <a:pt x="627672" y="303339"/>
                  </a:lnTo>
                  <a:lnTo>
                    <a:pt x="621284" y="298259"/>
                  </a:lnTo>
                  <a:lnTo>
                    <a:pt x="620941" y="294449"/>
                  </a:lnTo>
                  <a:lnTo>
                    <a:pt x="620699" y="291909"/>
                  </a:lnTo>
                  <a:lnTo>
                    <a:pt x="617220" y="293179"/>
                  </a:lnTo>
                  <a:lnTo>
                    <a:pt x="603288" y="294449"/>
                  </a:lnTo>
                  <a:lnTo>
                    <a:pt x="601548" y="293179"/>
                  </a:lnTo>
                  <a:lnTo>
                    <a:pt x="605828" y="292722"/>
                  </a:lnTo>
                  <a:lnTo>
                    <a:pt x="599795" y="291909"/>
                  </a:lnTo>
                  <a:lnTo>
                    <a:pt x="600379" y="290639"/>
                  </a:lnTo>
                  <a:lnTo>
                    <a:pt x="600964" y="289369"/>
                  </a:lnTo>
                  <a:lnTo>
                    <a:pt x="613740" y="289369"/>
                  </a:lnTo>
                  <a:lnTo>
                    <a:pt x="617804" y="290639"/>
                  </a:lnTo>
                  <a:lnTo>
                    <a:pt x="615480" y="289369"/>
                  </a:lnTo>
                  <a:lnTo>
                    <a:pt x="613156" y="288099"/>
                  </a:lnTo>
                  <a:lnTo>
                    <a:pt x="616635" y="286829"/>
                  </a:lnTo>
                  <a:lnTo>
                    <a:pt x="618959" y="288099"/>
                  </a:lnTo>
                  <a:lnTo>
                    <a:pt x="623608" y="286829"/>
                  </a:lnTo>
                  <a:lnTo>
                    <a:pt x="622122" y="285559"/>
                  </a:lnTo>
                  <a:lnTo>
                    <a:pt x="625208" y="284289"/>
                  </a:lnTo>
                  <a:lnTo>
                    <a:pt x="626198" y="283019"/>
                  </a:lnTo>
                  <a:lnTo>
                    <a:pt x="627202" y="281749"/>
                  </a:lnTo>
                  <a:lnTo>
                    <a:pt x="622439" y="280479"/>
                  </a:lnTo>
                  <a:lnTo>
                    <a:pt x="625932" y="280479"/>
                  </a:lnTo>
                  <a:lnTo>
                    <a:pt x="625348" y="274129"/>
                  </a:lnTo>
                  <a:lnTo>
                    <a:pt x="621284" y="271589"/>
                  </a:lnTo>
                  <a:lnTo>
                    <a:pt x="620407" y="267779"/>
                  </a:lnTo>
                  <a:lnTo>
                    <a:pt x="620128" y="266509"/>
                  </a:lnTo>
                  <a:lnTo>
                    <a:pt x="609676" y="267779"/>
                  </a:lnTo>
                  <a:lnTo>
                    <a:pt x="612000" y="265239"/>
                  </a:lnTo>
                  <a:lnTo>
                    <a:pt x="603288" y="265239"/>
                  </a:lnTo>
                  <a:lnTo>
                    <a:pt x="605459" y="261429"/>
                  </a:lnTo>
                  <a:lnTo>
                    <a:pt x="606183" y="260159"/>
                  </a:lnTo>
                  <a:lnTo>
                    <a:pt x="614311" y="256349"/>
                  </a:lnTo>
                  <a:lnTo>
                    <a:pt x="613156" y="251269"/>
                  </a:lnTo>
                  <a:lnTo>
                    <a:pt x="610539" y="249999"/>
                  </a:lnTo>
                  <a:lnTo>
                    <a:pt x="607923" y="248729"/>
                  </a:lnTo>
                  <a:lnTo>
                    <a:pt x="607669" y="248881"/>
                  </a:lnTo>
                  <a:lnTo>
                    <a:pt x="607352" y="247459"/>
                  </a:lnTo>
                  <a:lnTo>
                    <a:pt x="606767" y="244919"/>
                  </a:lnTo>
                  <a:lnTo>
                    <a:pt x="613740" y="247459"/>
                  </a:lnTo>
                  <a:lnTo>
                    <a:pt x="612000" y="242379"/>
                  </a:lnTo>
                  <a:lnTo>
                    <a:pt x="611416" y="241109"/>
                  </a:lnTo>
                  <a:lnTo>
                    <a:pt x="605993" y="236029"/>
                  </a:lnTo>
                  <a:lnTo>
                    <a:pt x="605878" y="249999"/>
                  </a:lnTo>
                  <a:lnTo>
                    <a:pt x="603859" y="251269"/>
                  </a:lnTo>
                  <a:lnTo>
                    <a:pt x="598055" y="249999"/>
                  </a:lnTo>
                  <a:lnTo>
                    <a:pt x="605878" y="249999"/>
                  </a:lnTo>
                  <a:lnTo>
                    <a:pt x="605878" y="235927"/>
                  </a:lnTo>
                  <a:lnTo>
                    <a:pt x="603288" y="233489"/>
                  </a:lnTo>
                  <a:lnTo>
                    <a:pt x="599224" y="234759"/>
                  </a:lnTo>
                  <a:lnTo>
                    <a:pt x="597484" y="236029"/>
                  </a:lnTo>
                  <a:lnTo>
                    <a:pt x="594575" y="234759"/>
                  </a:lnTo>
                  <a:lnTo>
                    <a:pt x="592836" y="233489"/>
                  </a:lnTo>
                  <a:lnTo>
                    <a:pt x="598639" y="232219"/>
                  </a:lnTo>
                  <a:lnTo>
                    <a:pt x="604443" y="232219"/>
                  </a:lnTo>
                  <a:lnTo>
                    <a:pt x="596900" y="229679"/>
                  </a:lnTo>
                  <a:lnTo>
                    <a:pt x="603859" y="224599"/>
                  </a:lnTo>
                  <a:lnTo>
                    <a:pt x="610247" y="220789"/>
                  </a:lnTo>
                  <a:lnTo>
                    <a:pt x="621868" y="211899"/>
                  </a:lnTo>
                  <a:lnTo>
                    <a:pt x="613156" y="209359"/>
                  </a:lnTo>
                  <a:lnTo>
                    <a:pt x="602703" y="203009"/>
                  </a:lnTo>
                  <a:lnTo>
                    <a:pt x="604443" y="200469"/>
                  </a:lnTo>
                  <a:lnTo>
                    <a:pt x="609676" y="204279"/>
                  </a:lnTo>
                  <a:lnTo>
                    <a:pt x="616064" y="203009"/>
                  </a:lnTo>
                  <a:lnTo>
                    <a:pt x="612724" y="200469"/>
                  </a:lnTo>
                  <a:lnTo>
                    <a:pt x="609396" y="197929"/>
                  </a:lnTo>
                  <a:lnTo>
                    <a:pt x="609815" y="194119"/>
                  </a:lnTo>
                  <a:lnTo>
                    <a:pt x="611327" y="190309"/>
                  </a:lnTo>
                  <a:lnTo>
                    <a:pt x="607923" y="186499"/>
                  </a:lnTo>
                  <a:lnTo>
                    <a:pt x="622439" y="183959"/>
                  </a:lnTo>
                  <a:lnTo>
                    <a:pt x="621868" y="180149"/>
                  </a:lnTo>
                  <a:lnTo>
                    <a:pt x="618375" y="172529"/>
                  </a:lnTo>
                  <a:lnTo>
                    <a:pt x="615480" y="168719"/>
                  </a:lnTo>
                  <a:lnTo>
                    <a:pt x="624763" y="166179"/>
                  </a:lnTo>
                  <a:lnTo>
                    <a:pt x="617804" y="166179"/>
                  </a:lnTo>
                  <a:lnTo>
                    <a:pt x="611416" y="163639"/>
                  </a:lnTo>
                  <a:lnTo>
                    <a:pt x="613740" y="163639"/>
                  </a:lnTo>
                  <a:lnTo>
                    <a:pt x="612394" y="153479"/>
                  </a:lnTo>
                  <a:lnTo>
                    <a:pt x="613016" y="152209"/>
                  </a:lnTo>
                  <a:lnTo>
                    <a:pt x="617359" y="143319"/>
                  </a:lnTo>
                  <a:lnTo>
                    <a:pt x="622935" y="136969"/>
                  </a:lnTo>
                  <a:lnTo>
                    <a:pt x="624052" y="135699"/>
                  </a:lnTo>
                  <a:lnTo>
                    <a:pt x="625170" y="134429"/>
                  </a:lnTo>
                  <a:lnTo>
                    <a:pt x="630275" y="128079"/>
                  </a:lnTo>
                  <a:lnTo>
                    <a:pt x="632320" y="125539"/>
                  </a:lnTo>
                  <a:lnTo>
                    <a:pt x="628192" y="122999"/>
                  </a:lnTo>
                  <a:lnTo>
                    <a:pt x="618096" y="120459"/>
                  </a:lnTo>
                  <a:lnTo>
                    <a:pt x="610603" y="117919"/>
                  </a:lnTo>
                  <a:lnTo>
                    <a:pt x="614311" y="115379"/>
                  </a:lnTo>
                  <a:lnTo>
                    <a:pt x="626516" y="117919"/>
                  </a:lnTo>
                  <a:lnTo>
                    <a:pt x="624611" y="115379"/>
                  </a:lnTo>
                  <a:lnTo>
                    <a:pt x="620814" y="110299"/>
                  </a:lnTo>
                  <a:lnTo>
                    <a:pt x="620991" y="102679"/>
                  </a:lnTo>
                  <a:lnTo>
                    <a:pt x="621411" y="97599"/>
                  </a:lnTo>
                  <a:lnTo>
                    <a:pt x="621614" y="95059"/>
                  </a:lnTo>
                  <a:lnTo>
                    <a:pt x="619417" y="91249"/>
                  </a:lnTo>
                  <a:lnTo>
                    <a:pt x="617956" y="88709"/>
                  </a:lnTo>
                  <a:lnTo>
                    <a:pt x="617220" y="87439"/>
                  </a:lnTo>
                  <a:lnTo>
                    <a:pt x="620128" y="88709"/>
                  </a:lnTo>
                  <a:lnTo>
                    <a:pt x="623608" y="88709"/>
                  </a:lnTo>
                  <a:lnTo>
                    <a:pt x="623608" y="89979"/>
                  </a:lnTo>
                  <a:lnTo>
                    <a:pt x="627595" y="88709"/>
                  </a:lnTo>
                  <a:lnTo>
                    <a:pt x="627202" y="87439"/>
                  </a:lnTo>
                  <a:lnTo>
                    <a:pt x="626795" y="86169"/>
                  </a:lnTo>
                  <a:lnTo>
                    <a:pt x="622947" y="83629"/>
                  </a:lnTo>
                  <a:lnTo>
                    <a:pt x="617804" y="82359"/>
                  </a:lnTo>
                  <a:lnTo>
                    <a:pt x="618959" y="81089"/>
                  </a:lnTo>
                  <a:lnTo>
                    <a:pt x="624763" y="82359"/>
                  </a:lnTo>
                  <a:lnTo>
                    <a:pt x="628256" y="82359"/>
                  </a:lnTo>
                  <a:lnTo>
                    <a:pt x="629119" y="79819"/>
                  </a:lnTo>
                  <a:lnTo>
                    <a:pt x="626071" y="78549"/>
                  </a:lnTo>
                  <a:lnTo>
                    <a:pt x="623684" y="76009"/>
                  </a:lnTo>
                  <a:lnTo>
                    <a:pt x="628827" y="76009"/>
                  </a:lnTo>
                  <a:lnTo>
                    <a:pt x="626516" y="74739"/>
                  </a:lnTo>
                  <a:lnTo>
                    <a:pt x="630580" y="70929"/>
                  </a:lnTo>
                  <a:lnTo>
                    <a:pt x="621284" y="70929"/>
                  </a:lnTo>
                  <a:lnTo>
                    <a:pt x="626516" y="68389"/>
                  </a:lnTo>
                  <a:lnTo>
                    <a:pt x="617804" y="63309"/>
                  </a:lnTo>
                  <a:lnTo>
                    <a:pt x="624192" y="62039"/>
                  </a:lnTo>
                  <a:lnTo>
                    <a:pt x="620026" y="59499"/>
                  </a:lnTo>
                  <a:lnTo>
                    <a:pt x="620509" y="58229"/>
                  </a:lnTo>
                  <a:lnTo>
                    <a:pt x="620991" y="56959"/>
                  </a:lnTo>
                  <a:lnTo>
                    <a:pt x="621080" y="55689"/>
                  </a:lnTo>
                  <a:lnTo>
                    <a:pt x="614311" y="53149"/>
                  </a:lnTo>
                  <a:lnTo>
                    <a:pt x="623570" y="54419"/>
                  </a:lnTo>
                  <a:lnTo>
                    <a:pt x="625259" y="53149"/>
                  </a:lnTo>
                  <a:lnTo>
                    <a:pt x="626948" y="51879"/>
                  </a:lnTo>
                  <a:lnTo>
                    <a:pt x="625754" y="49339"/>
                  </a:lnTo>
                  <a:lnTo>
                    <a:pt x="622769" y="46799"/>
                  </a:lnTo>
                  <a:lnTo>
                    <a:pt x="621284" y="45529"/>
                  </a:lnTo>
                  <a:lnTo>
                    <a:pt x="626516" y="48069"/>
                  </a:lnTo>
                  <a:lnTo>
                    <a:pt x="626897" y="45529"/>
                  </a:lnTo>
                  <a:lnTo>
                    <a:pt x="627087" y="44259"/>
                  </a:lnTo>
                  <a:lnTo>
                    <a:pt x="634060" y="46799"/>
                  </a:lnTo>
                  <a:lnTo>
                    <a:pt x="634060" y="44259"/>
                  </a:lnTo>
                  <a:lnTo>
                    <a:pt x="631736" y="41719"/>
                  </a:lnTo>
                  <a:lnTo>
                    <a:pt x="623023" y="40449"/>
                  </a:lnTo>
                  <a:lnTo>
                    <a:pt x="629983" y="37909"/>
                  </a:lnTo>
                  <a:lnTo>
                    <a:pt x="626872" y="34099"/>
                  </a:lnTo>
                  <a:lnTo>
                    <a:pt x="624738" y="30289"/>
                  </a:lnTo>
                  <a:lnTo>
                    <a:pt x="634644" y="29019"/>
                  </a:lnTo>
                  <a:lnTo>
                    <a:pt x="629412" y="22669"/>
                  </a:lnTo>
                  <a:lnTo>
                    <a:pt x="627672" y="20129"/>
                  </a:lnTo>
                  <a:lnTo>
                    <a:pt x="621576" y="11239"/>
                  </a:lnTo>
                  <a:lnTo>
                    <a:pt x="618959" y="4889"/>
                  </a:lnTo>
                  <a:lnTo>
                    <a:pt x="626351" y="7429"/>
                  </a:lnTo>
                  <a:lnTo>
                    <a:pt x="627532" y="11239"/>
                  </a:lnTo>
                  <a:lnTo>
                    <a:pt x="628929" y="13779"/>
                  </a:lnTo>
                  <a:lnTo>
                    <a:pt x="636955" y="15049"/>
                  </a:lnTo>
                  <a:lnTo>
                    <a:pt x="631596" y="9969"/>
                  </a:lnTo>
                  <a:lnTo>
                    <a:pt x="625856" y="4889"/>
                  </a:lnTo>
                  <a:lnTo>
                    <a:pt x="623239" y="2349"/>
                  </a:lnTo>
                  <a:lnTo>
                    <a:pt x="593407" y="2349"/>
                  </a:lnTo>
                  <a:lnTo>
                    <a:pt x="593407" y="93789"/>
                  </a:lnTo>
                  <a:lnTo>
                    <a:pt x="593407" y="97599"/>
                  </a:lnTo>
                  <a:lnTo>
                    <a:pt x="588759" y="96329"/>
                  </a:lnTo>
                  <a:lnTo>
                    <a:pt x="588403" y="93789"/>
                  </a:lnTo>
                  <a:lnTo>
                    <a:pt x="589483" y="92519"/>
                  </a:lnTo>
                  <a:lnTo>
                    <a:pt x="590550" y="91249"/>
                  </a:lnTo>
                  <a:lnTo>
                    <a:pt x="593407" y="93789"/>
                  </a:lnTo>
                  <a:lnTo>
                    <a:pt x="593407" y="2349"/>
                  </a:lnTo>
                  <a:lnTo>
                    <a:pt x="534187" y="2349"/>
                  </a:lnTo>
                  <a:lnTo>
                    <a:pt x="534187" y="128079"/>
                  </a:lnTo>
                  <a:lnTo>
                    <a:pt x="534187" y="134429"/>
                  </a:lnTo>
                  <a:lnTo>
                    <a:pt x="528967" y="135699"/>
                  </a:lnTo>
                  <a:lnTo>
                    <a:pt x="526643" y="133159"/>
                  </a:lnTo>
                  <a:lnTo>
                    <a:pt x="527799" y="128079"/>
                  </a:lnTo>
                  <a:lnTo>
                    <a:pt x="534187" y="128079"/>
                  </a:lnTo>
                  <a:lnTo>
                    <a:pt x="534187" y="2349"/>
                  </a:lnTo>
                  <a:lnTo>
                    <a:pt x="429183" y="2349"/>
                  </a:lnTo>
                  <a:lnTo>
                    <a:pt x="431990" y="3619"/>
                  </a:lnTo>
                  <a:lnTo>
                    <a:pt x="428510" y="3619"/>
                  </a:lnTo>
                  <a:lnTo>
                    <a:pt x="442442" y="6159"/>
                  </a:lnTo>
                  <a:lnTo>
                    <a:pt x="447675" y="6159"/>
                  </a:lnTo>
                  <a:lnTo>
                    <a:pt x="447675" y="8699"/>
                  </a:lnTo>
                  <a:lnTo>
                    <a:pt x="455803" y="11239"/>
                  </a:lnTo>
                  <a:lnTo>
                    <a:pt x="446506" y="11239"/>
                  </a:lnTo>
                  <a:lnTo>
                    <a:pt x="447090" y="9969"/>
                  </a:lnTo>
                  <a:lnTo>
                    <a:pt x="443611" y="8699"/>
                  </a:lnTo>
                  <a:lnTo>
                    <a:pt x="440702" y="8699"/>
                  </a:lnTo>
                  <a:lnTo>
                    <a:pt x="444182" y="11239"/>
                  </a:lnTo>
                  <a:lnTo>
                    <a:pt x="437769" y="9969"/>
                  </a:lnTo>
                  <a:lnTo>
                    <a:pt x="435991" y="8699"/>
                  </a:lnTo>
                  <a:lnTo>
                    <a:pt x="434962" y="7429"/>
                  </a:lnTo>
                  <a:lnTo>
                    <a:pt x="430834" y="6159"/>
                  </a:lnTo>
                  <a:lnTo>
                    <a:pt x="434314" y="9969"/>
                  </a:lnTo>
                  <a:lnTo>
                    <a:pt x="444182" y="17589"/>
                  </a:lnTo>
                  <a:lnTo>
                    <a:pt x="440118" y="20129"/>
                  </a:lnTo>
                  <a:lnTo>
                    <a:pt x="434086" y="17589"/>
                  </a:lnTo>
                  <a:lnTo>
                    <a:pt x="433158" y="16230"/>
                  </a:lnTo>
                  <a:lnTo>
                    <a:pt x="433158" y="88709"/>
                  </a:lnTo>
                  <a:lnTo>
                    <a:pt x="432574" y="89979"/>
                  </a:lnTo>
                  <a:lnTo>
                    <a:pt x="430834" y="89979"/>
                  </a:lnTo>
                  <a:lnTo>
                    <a:pt x="428510" y="92519"/>
                  </a:lnTo>
                  <a:lnTo>
                    <a:pt x="425030" y="92519"/>
                  </a:lnTo>
                  <a:lnTo>
                    <a:pt x="425602" y="91249"/>
                  </a:lnTo>
                  <a:lnTo>
                    <a:pt x="425602" y="88709"/>
                  </a:lnTo>
                  <a:lnTo>
                    <a:pt x="433158" y="88709"/>
                  </a:lnTo>
                  <a:lnTo>
                    <a:pt x="433158" y="16230"/>
                  </a:lnTo>
                  <a:lnTo>
                    <a:pt x="432358" y="15049"/>
                  </a:lnTo>
                  <a:lnTo>
                    <a:pt x="430733" y="13779"/>
                  </a:lnTo>
                  <a:lnTo>
                    <a:pt x="425030" y="13779"/>
                  </a:lnTo>
                  <a:lnTo>
                    <a:pt x="430834" y="9969"/>
                  </a:lnTo>
                  <a:lnTo>
                    <a:pt x="422186" y="9969"/>
                  </a:lnTo>
                  <a:lnTo>
                    <a:pt x="421322" y="8699"/>
                  </a:lnTo>
                  <a:lnTo>
                    <a:pt x="420179" y="7493"/>
                  </a:lnTo>
                  <a:lnTo>
                    <a:pt x="422922" y="7023"/>
                  </a:lnTo>
                  <a:lnTo>
                    <a:pt x="422135" y="6959"/>
                  </a:lnTo>
                  <a:lnTo>
                    <a:pt x="420395" y="1739"/>
                  </a:lnTo>
                  <a:lnTo>
                    <a:pt x="419811" y="7429"/>
                  </a:lnTo>
                  <a:lnTo>
                    <a:pt x="410514" y="7429"/>
                  </a:lnTo>
                  <a:lnTo>
                    <a:pt x="405866" y="13779"/>
                  </a:lnTo>
                  <a:lnTo>
                    <a:pt x="415734" y="15049"/>
                  </a:lnTo>
                  <a:lnTo>
                    <a:pt x="411086" y="21399"/>
                  </a:lnTo>
                  <a:lnTo>
                    <a:pt x="418058" y="23939"/>
                  </a:lnTo>
                  <a:lnTo>
                    <a:pt x="421538" y="22669"/>
                  </a:lnTo>
                  <a:lnTo>
                    <a:pt x="428510" y="25209"/>
                  </a:lnTo>
                  <a:lnTo>
                    <a:pt x="428498" y="30289"/>
                  </a:lnTo>
                  <a:lnTo>
                    <a:pt x="418350" y="31559"/>
                  </a:lnTo>
                  <a:lnTo>
                    <a:pt x="409079" y="32829"/>
                  </a:lnTo>
                  <a:lnTo>
                    <a:pt x="411670" y="36639"/>
                  </a:lnTo>
                  <a:lnTo>
                    <a:pt x="425754" y="41719"/>
                  </a:lnTo>
                  <a:lnTo>
                    <a:pt x="429475" y="44259"/>
                  </a:lnTo>
                  <a:lnTo>
                    <a:pt x="426770" y="46799"/>
                  </a:lnTo>
                  <a:lnTo>
                    <a:pt x="412838" y="42989"/>
                  </a:lnTo>
                  <a:lnTo>
                    <a:pt x="414858" y="46799"/>
                  </a:lnTo>
                  <a:lnTo>
                    <a:pt x="420738" y="49339"/>
                  </a:lnTo>
                  <a:lnTo>
                    <a:pt x="425005" y="51879"/>
                  </a:lnTo>
                  <a:lnTo>
                    <a:pt x="422122" y="55689"/>
                  </a:lnTo>
                  <a:lnTo>
                    <a:pt x="416902" y="53149"/>
                  </a:lnTo>
                  <a:lnTo>
                    <a:pt x="418058" y="49339"/>
                  </a:lnTo>
                  <a:lnTo>
                    <a:pt x="416318" y="50609"/>
                  </a:lnTo>
                  <a:lnTo>
                    <a:pt x="412356" y="51879"/>
                  </a:lnTo>
                  <a:lnTo>
                    <a:pt x="415518" y="54419"/>
                  </a:lnTo>
                  <a:lnTo>
                    <a:pt x="420966" y="55689"/>
                  </a:lnTo>
                  <a:lnTo>
                    <a:pt x="423862" y="58229"/>
                  </a:lnTo>
                  <a:lnTo>
                    <a:pt x="411086" y="56959"/>
                  </a:lnTo>
                  <a:lnTo>
                    <a:pt x="413143" y="62039"/>
                  </a:lnTo>
                  <a:lnTo>
                    <a:pt x="420077" y="74739"/>
                  </a:lnTo>
                  <a:lnTo>
                    <a:pt x="422122" y="81089"/>
                  </a:lnTo>
                  <a:lnTo>
                    <a:pt x="418642" y="79819"/>
                  </a:lnTo>
                  <a:lnTo>
                    <a:pt x="414578" y="78549"/>
                  </a:lnTo>
                  <a:lnTo>
                    <a:pt x="410514" y="79819"/>
                  </a:lnTo>
                  <a:lnTo>
                    <a:pt x="411949" y="87439"/>
                  </a:lnTo>
                  <a:lnTo>
                    <a:pt x="409422" y="95059"/>
                  </a:lnTo>
                  <a:lnTo>
                    <a:pt x="398322" y="109029"/>
                  </a:lnTo>
                  <a:lnTo>
                    <a:pt x="409346" y="112839"/>
                  </a:lnTo>
                  <a:lnTo>
                    <a:pt x="409346" y="114109"/>
                  </a:lnTo>
                  <a:lnTo>
                    <a:pt x="413410" y="116649"/>
                  </a:lnTo>
                  <a:lnTo>
                    <a:pt x="413994" y="117919"/>
                  </a:lnTo>
                  <a:lnTo>
                    <a:pt x="407022" y="117919"/>
                  </a:lnTo>
                  <a:lnTo>
                    <a:pt x="403542" y="116649"/>
                  </a:lnTo>
                  <a:lnTo>
                    <a:pt x="409930" y="122999"/>
                  </a:lnTo>
                  <a:lnTo>
                    <a:pt x="414578" y="129349"/>
                  </a:lnTo>
                  <a:lnTo>
                    <a:pt x="415302" y="136969"/>
                  </a:lnTo>
                  <a:lnTo>
                    <a:pt x="409930" y="142049"/>
                  </a:lnTo>
                  <a:lnTo>
                    <a:pt x="406450" y="140779"/>
                  </a:lnTo>
                  <a:lnTo>
                    <a:pt x="403542" y="143319"/>
                  </a:lnTo>
                  <a:lnTo>
                    <a:pt x="412838" y="145859"/>
                  </a:lnTo>
                  <a:lnTo>
                    <a:pt x="418058" y="148399"/>
                  </a:lnTo>
                  <a:lnTo>
                    <a:pt x="416902" y="144589"/>
                  </a:lnTo>
                  <a:lnTo>
                    <a:pt x="417131" y="142049"/>
                  </a:lnTo>
                  <a:lnTo>
                    <a:pt x="417474" y="138239"/>
                  </a:lnTo>
                  <a:lnTo>
                    <a:pt x="419798" y="136969"/>
                  </a:lnTo>
                  <a:lnTo>
                    <a:pt x="427926" y="136969"/>
                  </a:lnTo>
                  <a:lnTo>
                    <a:pt x="428510" y="142049"/>
                  </a:lnTo>
                  <a:lnTo>
                    <a:pt x="431419" y="144589"/>
                  </a:lnTo>
                  <a:lnTo>
                    <a:pt x="430250" y="150939"/>
                  </a:lnTo>
                  <a:lnTo>
                    <a:pt x="420382" y="150939"/>
                  </a:lnTo>
                  <a:lnTo>
                    <a:pt x="419798" y="152209"/>
                  </a:lnTo>
                  <a:lnTo>
                    <a:pt x="418642" y="152209"/>
                  </a:lnTo>
                  <a:lnTo>
                    <a:pt x="416902" y="150939"/>
                  </a:lnTo>
                  <a:lnTo>
                    <a:pt x="415061" y="159829"/>
                  </a:lnTo>
                  <a:lnTo>
                    <a:pt x="414870" y="168719"/>
                  </a:lnTo>
                  <a:lnTo>
                    <a:pt x="412483" y="177609"/>
                  </a:lnTo>
                  <a:lnTo>
                    <a:pt x="404126" y="183959"/>
                  </a:lnTo>
                  <a:lnTo>
                    <a:pt x="409917" y="186499"/>
                  </a:lnTo>
                  <a:lnTo>
                    <a:pt x="409054" y="190309"/>
                  </a:lnTo>
                  <a:lnTo>
                    <a:pt x="409511" y="194119"/>
                  </a:lnTo>
                  <a:lnTo>
                    <a:pt x="419214" y="196659"/>
                  </a:lnTo>
                  <a:lnTo>
                    <a:pt x="412089" y="199199"/>
                  </a:lnTo>
                  <a:lnTo>
                    <a:pt x="406590" y="201739"/>
                  </a:lnTo>
                  <a:lnTo>
                    <a:pt x="401751" y="204279"/>
                  </a:lnTo>
                  <a:lnTo>
                    <a:pt x="396570" y="210629"/>
                  </a:lnTo>
                  <a:lnTo>
                    <a:pt x="395414" y="211899"/>
                  </a:lnTo>
                  <a:lnTo>
                    <a:pt x="410514" y="213169"/>
                  </a:lnTo>
                  <a:lnTo>
                    <a:pt x="412838" y="216979"/>
                  </a:lnTo>
                  <a:lnTo>
                    <a:pt x="401218" y="216979"/>
                  </a:lnTo>
                  <a:lnTo>
                    <a:pt x="413410" y="220789"/>
                  </a:lnTo>
                  <a:lnTo>
                    <a:pt x="399478" y="223329"/>
                  </a:lnTo>
                  <a:lnTo>
                    <a:pt x="402386" y="225869"/>
                  </a:lnTo>
                  <a:lnTo>
                    <a:pt x="402958" y="224599"/>
                  </a:lnTo>
                  <a:lnTo>
                    <a:pt x="411086" y="224599"/>
                  </a:lnTo>
                  <a:lnTo>
                    <a:pt x="411937" y="227139"/>
                  </a:lnTo>
                  <a:lnTo>
                    <a:pt x="408266" y="230949"/>
                  </a:lnTo>
                  <a:lnTo>
                    <a:pt x="402513" y="233489"/>
                  </a:lnTo>
                  <a:lnTo>
                    <a:pt x="397154" y="234759"/>
                  </a:lnTo>
                  <a:lnTo>
                    <a:pt x="407022" y="244919"/>
                  </a:lnTo>
                  <a:lnTo>
                    <a:pt x="401802" y="244919"/>
                  </a:lnTo>
                  <a:lnTo>
                    <a:pt x="399478" y="243649"/>
                  </a:lnTo>
                  <a:lnTo>
                    <a:pt x="400240" y="244919"/>
                  </a:lnTo>
                  <a:lnTo>
                    <a:pt x="396430" y="244919"/>
                  </a:lnTo>
                  <a:lnTo>
                    <a:pt x="393268" y="246189"/>
                  </a:lnTo>
                  <a:lnTo>
                    <a:pt x="395998" y="248729"/>
                  </a:lnTo>
                  <a:lnTo>
                    <a:pt x="398894" y="247459"/>
                  </a:lnTo>
                  <a:lnTo>
                    <a:pt x="402958" y="248729"/>
                  </a:lnTo>
                  <a:lnTo>
                    <a:pt x="405282" y="248729"/>
                  </a:lnTo>
                  <a:lnTo>
                    <a:pt x="398322" y="251269"/>
                  </a:lnTo>
                  <a:lnTo>
                    <a:pt x="398322" y="257619"/>
                  </a:lnTo>
                  <a:lnTo>
                    <a:pt x="401802" y="261429"/>
                  </a:lnTo>
                  <a:lnTo>
                    <a:pt x="393674" y="260159"/>
                  </a:lnTo>
                  <a:lnTo>
                    <a:pt x="393674" y="266509"/>
                  </a:lnTo>
                  <a:lnTo>
                    <a:pt x="395414" y="272859"/>
                  </a:lnTo>
                  <a:lnTo>
                    <a:pt x="397586" y="279209"/>
                  </a:lnTo>
                  <a:lnTo>
                    <a:pt x="398894" y="285559"/>
                  </a:lnTo>
                  <a:lnTo>
                    <a:pt x="402386" y="283019"/>
                  </a:lnTo>
                  <a:lnTo>
                    <a:pt x="416318" y="283019"/>
                  </a:lnTo>
                  <a:lnTo>
                    <a:pt x="418058" y="284289"/>
                  </a:lnTo>
                  <a:lnTo>
                    <a:pt x="413778" y="285178"/>
                  </a:lnTo>
                  <a:lnTo>
                    <a:pt x="419798" y="286829"/>
                  </a:lnTo>
                  <a:lnTo>
                    <a:pt x="418642" y="290639"/>
                  </a:lnTo>
                  <a:lnTo>
                    <a:pt x="405866" y="289369"/>
                  </a:lnTo>
                  <a:lnTo>
                    <a:pt x="401802" y="288099"/>
                  </a:lnTo>
                  <a:lnTo>
                    <a:pt x="406450" y="291909"/>
                  </a:lnTo>
                  <a:lnTo>
                    <a:pt x="395998" y="291909"/>
                  </a:lnTo>
                  <a:lnTo>
                    <a:pt x="397573" y="293179"/>
                  </a:lnTo>
                  <a:lnTo>
                    <a:pt x="394690" y="296989"/>
                  </a:lnTo>
                  <a:lnTo>
                    <a:pt x="392887" y="299529"/>
                  </a:lnTo>
                  <a:lnTo>
                    <a:pt x="397738" y="300799"/>
                  </a:lnTo>
                  <a:lnTo>
                    <a:pt x="394258" y="302069"/>
                  </a:lnTo>
                  <a:lnTo>
                    <a:pt x="394830" y="310959"/>
                  </a:lnTo>
                  <a:lnTo>
                    <a:pt x="399478" y="314769"/>
                  </a:lnTo>
                  <a:lnTo>
                    <a:pt x="400634" y="321119"/>
                  </a:lnTo>
                  <a:lnTo>
                    <a:pt x="411086" y="319849"/>
                  </a:lnTo>
                  <a:lnTo>
                    <a:pt x="409346" y="323659"/>
                  </a:lnTo>
                  <a:lnTo>
                    <a:pt x="418058" y="324929"/>
                  </a:lnTo>
                  <a:lnTo>
                    <a:pt x="415150" y="331279"/>
                  </a:lnTo>
                  <a:lnTo>
                    <a:pt x="407606" y="337629"/>
                  </a:lnTo>
                  <a:lnTo>
                    <a:pt x="409346" y="343979"/>
                  </a:lnTo>
                  <a:lnTo>
                    <a:pt x="415150" y="347789"/>
                  </a:lnTo>
                  <a:lnTo>
                    <a:pt x="418642" y="343979"/>
                  </a:lnTo>
                  <a:lnTo>
                    <a:pt x="425030" y="345249"/>
                  </a:lnTo>
                  <a:lnTo>
                    <a:pt x="415734" y="347789"/>
                  </a:lnTo>
                  <a:lnTo>
                    <a:pt x="416902" y="349059"/>
                  </a:lnTo>
                  <a:lnTo>
                    <a:pt x="411086" y="349059"/>
                  </a:lnTo>
                  <a:lnTo>
                    <a:pt x="412838" y="351599"/>
                  </a:lnTo>
                  <a:lnTo>
                    <a:pt x="416318" y="352869"/>
                  </a:lnTo>
                  <a:lnTo>
                    <a:pt x="420966" y="355409"/>
                  </a:lnTo>
                  <a:lnTo>
                    <a:pt x="425030" y="356679"/>
                  </a:lnTo>
                  <a:lnTo>
                    <a:pt x="426770" y="355409"/>
                  </a:lnTo>
                  <a:lnTo>
                    <a:pt x="430250" y="356679"/>
                  </a:lnTo>
                  <a:lnTo>
                    <a:pt x="431990" y="357949"/>
                  </a:lnTo>
                  <a:lnTo>
                    <a:pt x="426186" y="357949"/>
                  </a:lnTo>
                  <a:lnTo>
                    <a:pt x="421538" y="356679"/>
                  </a:lnTo>
                  <a:lnTo>
                    <a:pt x="420382" y="356679"/>
                  </a:lnTo>
                  <a:lnTo>
                    <a:pt x="424446" y="357949"/>
                  </a:lnTo>
                  <a:lnTo>
                    <a:pt x="424446" y="359219"/>
                  </a:lnTo>
                  <a:lnTo>
                    <a:pt x="423291" y="360489"/>
                  </a:lnTo>
                  <a:lnTo>
                    <a:pt x="418058" y="360489"/>
                  </a:lnTo>
                  <a:lnTo>
                    <a:pt x="415150" y="359219"/>
                  </a:lnTo>
                  <a:lnTo>
                    <a:pt x="410705" y="359219"/>
                  </a:lnTo>
                  <a:lnTo>
                    <a:pt x="408432" y="358178"/>
                  </a:lnTo>
                  <a:lnTo>
                    <a:pt x="412838" y="361759"/>
                  </a:lnTo>
                  <a:lnTo>
                    <a:pt x="420966" y="369379"/>
                  </a:lnTo>
                  <a:lnTo>
                    <a:pt x="425602" y="373189"/>
                  </a:lnTo>
                  <a:lnTo>
                    <a:pt x="425030" y="373189"/>
                  </a:lnTo>
                  <a:lnTo>
                    <a:pt x="422706" y="371919"/>
                  </a:lnTo>
                  <a:lnTo>
                    <a:pt x="416902" y="366839"/>
                  </a:lnTo>
                  <a:lnTo>
                    <a:pt x="409930" y="361759"/>
                  </a:lnTo>
                  <a:lnTo>
                    <a:pt x="419798" y="370649"/>
                  </a:lnTo>
                  <a:lnTo>
                    <a:pt x="419214" y="371919"/>
                  </a:lnTo>
                  <a:lnTo>
                    <a:pt x="416902" y="371919"/>
                  </a:lnTo>
                  <a:lnTo>
                    <a:pt x="421538" y="376999"/>
                  </a:lnTo>
                  <a:lnTo>
                    <a:pt x="421538" y="384619"/>
                  </a:lnTo>
                  <a:lnTo>
                    <a:pt x="420966" y="384619"/>
                  </a:lnTo>
                  <a:lnTo>
                    <a:pt x="420966" y="383374"/>
                  </a:lnTo>
                  <a:lnTo>
                    <a:pt x="421538" y="384619"/>
                  </a:lnTo>
                  <a:lnTo>
                    <a:pt x="421538" y="376999"/>
                  </a:lnTo>
                  <a:lnTo>
                    <a:pt x="410514" y="366839"/>
                  </a:lnTo>
                  <a:lnTo>
                    <a:pt x="405282" y="361759"/>
                  </a:lnTo>
                  <a:lnTo>
                    <a:pt x="407606" y="364299"/>
                  </a:lnTo>
                  <a:lnTo>
                    <a:pt x="409346" y="366839"/>
                  </a:lnTo>
                  <a:lnTo>
                    <a:pt x="411086" y="369379"/>
                  </a:lnTo>
                  <a:lnTo>
                    <a:pt x="411086" y="369557"/>
                  </a:lnTo>
                  <a:lnTo>
                    <a:pt x="418058" y="378269"/>
                  </a:lnTo>
                  <a:lnTo>
                    <a:pt x="419798" y="380809"/>
                  </a:lnTo>
                  <a:lnTo>
                    <a:pt x="420954" y="383349"/>
                  </a:lnTo>
                  <a:lnTo>
                    <a:pt x="420382" y="383349"/>
                  </a:lnTo>
                  <a:lnTo>
                    <a:pt x="418058" y="382079"/>
                  </a:lnTo>
                  <a:lnTo>
                    <a:pt x="415150" y="378269"/>
                  </a:lnTo>
                  <a:lnTo>
                    <a:pt x="411670" y="374459"/>
                  </a:lnTo>
                  <a:lnTo>
                    <a:pt x="406958" y="368109"/>
                  </a:lnTo>
                  <a:lnTo>
                    <a:pt x="402666" y="361759"/>
                  </a:lnTo>
                  <a:lnTo>
                    <a:pt x="399262" y="355409"/>
                  </a:lnTo>
                  <a:lnTo>
                    <a:pt x="397154" y="350329"/>
                  </a:lnTo>
                  <a:lnTo>
                    <a:pt x="398602" y="354139"/>
                  </a:lnTo>
                  <a:lnTo>
                    <a:pt x="400926" y="359219"/>
                  </a:lnTo>
                  <a:lnTo>
                    <a:pt x="406450" y="374459"/>
                  </a:lnTo>
                  <a:lnTo>
                    <a:pt x="409067" y="382079"/>
                  </a:lnTo>
                  <a:lnTo>
                    <a:pt x="410438" y="385889"/>
                  </a:lnTo>
                  <a:lnTo>
                    <a:pt x="409956" y="385889"/>
                  </a:lnTo>
                  <a:lnTo>
                    <a:pt x="408203" y="382079"/>
                  </a:lnTo>
                  <a:lnTo>
                    <a:pt x="407022" y="379539"/>
                  </a:lnTo>
                  <a:lnTo>
                    <a:pt x="405638" y="374459"/>
                  </a:lnTo>
                  <a:lnTo>
                    <a:pt x="405282" y="373189"/>
                  </a:lnTo>
                  <a:lnTo>
                    <a:pt x="404825" y="371919"/>
                  </a:lnTo>
                  <a:lnTo>
                    <a:pt x="400634" y="360489"/>
                  </a:lnTo>
                  <a:lnTo>
                    <a:pt x="404126" y="371919"/>
                  </a:lnTo>
                  <a:lnTo>
                    <a:pt x="401802" y="370649"/>
                  </a:lnTo>
                  <a:lnTo>
                    <a:pt x="400634" y="369379"/>
                  </a:lnTo>
                  <a:lnTo>
                    <a:pt x="398894" y="368109"/>
                  </a:lnTo>
                  <a:lnTo>
                    <a:pt x="398322" y="366839"/>
                  </a:lnTo>
                  <a:lnTo>
                    <a:pt x="398322" y="601776"/>
                  </a:lnTo>
                  <a:lnTo>
                    <a:pt x="395693" y="609803"/>
                  </a:lnTo>
                  <a:lnTo>
                    <a:pt x="394258" y="605586"/>
                  </a:lnTo>
                  <a:lnTo>
                    <a:pt x="398322" y="601776"/>
                  </a:lnTo>
                  <a:lnTo>
                    <a:pt x="398322" y="366839"/>
                  </a:lnTo>
                  <a:lnTo>
                    <a:pt x="397154" y="374459"/>
                  </a:lnTo>
                  <a:lnTo>
                    <a:pt x="397154" y="373189"/>
                  </a:lnTo>
                  <a:lnTo>
                    <a:pt x="397154" y="365569"/>
                  </a:lnTo>
                  <a:lnTo>
                    <a:pt x="397738" y="365569"/>
                  </a:lnTo>
                  <a:lnTo>
                    <a:pt x="397154" y="360489"/>
                  </a:lnTo>
                  <a:lnTo>
                    <a:pt x="397154" y="361759"/>
                  </a:lnTo>
                  <a:lnTo>
                    <a:pt x="396570" y="364299"/>
                  </a:lnTo>
                  <a:lnTo>
                    <a:pt x="395935" y="369747"/>
                  </a:lnTo>
                  <a:lnTo>
                    <a:pt x="395414" y="373189"/>
                  </a:lnTo>
                  <a:lnTo>
                    <a:pt x="394830" y="371919"/>
                  </a:lnTo>
                  <a:lnTo>
                    <a:pt x="395300" y="369379"/>
                  </a:lnTo>
                  <a:lnTo>
                    <a:pt x="395528" y="368109"/>
                  </a:lnTo>
                  <a:lnTo>
                    <a:pt x="395998" y="365569"/>
                  </a:lnTo>
                  <a:lnTo>
                    <a:pt x="396544" y="360807"/>
                  </a:lnTo>
                  <a:lnTo>
                    <a:pt x="396570" y="356679"/>
                  </a:lnTo>
                  <a:lnTo>
                    <a:pt x="395998" y="360489"/>
                  </a:lnTo>
                  <a:lnTo>
                    <a:pt x="394830" y="365569"/>
                  </a:lnTo>
                  <a:lnTo>
                    <a:pt x="393674" y="368109"/>
                  </a:lnTo>
                  <a:lnTo>
                    <a:pt x="394830" y="363029"/>
                  </a:lnTo>
                  <a:lnTo>
                    <a:pt x="395414" y="356679"/>
                  </a:lnTo>
                  <a:lnTo>
                    <a:pt x="392506" y="368109"/>
                  </a:lnTo>
                  <a:lnTo>
                    <a:pt x="392798" y="366839"/>
                  </a:lnTo>
                  <a:lnTo>
                    <a:pt x="393090" y="365569"/>
                  </a:lnTo>
                  <a:lnTo>
                    <a:pt x="391934" y="365569"/>
                  </a:lnTo>
                  <a:lnTo>
                    <a:pt x="390766" y="366839"/>
                  </a:lnTo>
                  <a:lnTo>
                    <a:pt x="389610" y="366839"/>
                  </a:lnTo>
                  <a:lnTo>
                    <a:pt x="390766" y="364299"/>
                  </a:lnTo>
                  <a:lnTo>
                    <a:pt x="387870" y="369379"/>
                  </a:lnTo>
                  <a:lnTo>
                    <a:pt x="387870" y="364299"/>
                  </a:lnTo>
                  <a:lnTo>
                    <a:pt x="382638" y="371919"/>
                  </a:lnTo>
                  <a:lnTo>
                    <a:pt x="386422" y="365569"/>
                  </a:lnTo>
                  <a:lnTo>
                    <a:pt x="387934" y="363029"/>
                  </a:lnTo>
                  <a:lnTo>
                    <a:pt x="389242" y="360489"/>
                  </a:lnTo>
                  <a:lnTo>
                    <a:pt x="386969" y="360489"/>
                  </a:lnTo>
                  <a:lnTo>
                    <a:pt x="381482" y="363029"/>
                  </a:lnTo>
                  <a:lnTo>
                    <a:pt x="384187" y="360489"/>
                  </a:lnTo>
                  <a:lnTo>
                    <a:pt x="385546" y="359219"/>
                  </a:lnTo>
                  <a:lnTo>
                    <a:pt x="383222" y="357949"/>
                  </a:lnTo>
                  <a:lnTo>
                    <a:pt x="389026" y="352869"/>
                  </a:lnTo>
                  <a:lnTo>
                    <a:pt x="386702" y="351599"/>
                  </a:lnTo>
                  <a:lnTo>
                    <a:pt x="382638" y="351599"/>
                  </a:lnTo>
                  <a:lnTo>
                    <a:pt x="376834" y="357949"/>
                  </a:lnTo>
                  <a:lnTo>
                    <a:pt x="380758" y="350329"/>
                  </a:lnTo>
                  <a:lnTo>
                    <a:pt x="382054" y="347789"/>
                  </a:lnTo>
                  <a:lnTo>
                    <a:pt x="376834" y="349059"/>
                  </a:lnTo>
                  <a:lnTo>
                    <a:pt x="372770" y="349059"/>
                  </a:lnTo>
                  <a:lnTo>
                    <a:pt x="368706" y="350329"/>
                  </a:lnTo>
                  <a:lnTo>
                    <a:pt x="365226" y="350329"/>
                  </a:lnTo>
                  <a:lnTo>
                    <a:pt x="367258" y="347789"/>
                  </a:lnTo>
                  <a:lnTo>
                    <a:pt x="373354" y="340169"/>
                  </a:lnTo>
                  <a:lnTo>
                    <a:pt x="364109" y="338899"/>
                  </a:lnTo>
                  <a:lnTo>
                    <a:pt x="355638" y="337629"/>
                  </a:lnTo>
                  <a:lnTo>
                    <a:pt x="348030" y="335089"/>
                  </a:lnTo>
                  <a:lnTo>
                    <a:pt x="341414" y="332549"/>
                  </a:lnTo>
                  <a:lnTo>
                    <a:pt x="343750" y="331279"/>
                  </a:lnTo>
                  <a:lnTo>
                    <a:pt x="348437" y="328739"/>
                  </a:lnTo>
                  <a:lnTo>
                    <a:pt x="355295" y="331279"/>
                  </a:lnTo>
                  <a:lnTo>
                    <a:pt x="359981" y="328739"/>
                  </a:lnTo>
                  <a:lnTo>
                    <a:pt x="362318" y="327469"/>
                  </a:lnTo>
                  <a:lnTo>
                    <a:pt x="345694" y="327469"/>
                  </a:lnTo>
                  <a:lnTo>
                    <a:pt x="339051" y="326199"/>
                  </a:lnTo>
                  <a:lnTo>
                    <a:pt x="336753" y="323659"/>
                  </a:lnTo>
                  <a:lnTo>
                    <a:pt x="335610" y="322389"/>
                  </a:lnTo>
                  <a:lnTo>
                    <a:pt x="336194" y="318579"/>
                  </a:lnTo>
                  <a:lnTo>
                    <a:pt x="341998" y="318579"/>
                  </a:lnTo>
                  <a:lnTo>
                    <a:pt x="344893" y="317309"/>
                  </a:lnTo>
                  <a:lnTo>
                    <a:pt x="339039" y="314769"/>
                  </a:lnTo>
                  <a:lnTo>
                    <a:pt x="338137" y="313499"/>
                  </a:lnTo>
                  <a:lnTo>
                    <a:pt x="335457" y="309689"/>
                  </a:lnTo>
                  <a:lnTo>
                    <a:pt x="331673" y="305879"/>
                  </a:lnTo>
                  <a:lnTo>
                    <a:pt x="325158" y="303339"/>
                  </a:lnTo>
                  <a:lnTo>
                    <a:pt x="326313" y="302069"/>
                  </a:lnTo>
                  <a:lnTo>
                    <a:pt x="329806" y="302069"/>
                  </a:lnTo>
                  <a:lnTo>
                    <a:pt x="328637" y="300799"/>
                  </a:lnTo>
                  <a:lnTo>
                    <a:pt x="329806" y="298259"/>
                  </a:lnTo>
                  <a:lnTo>
                    <a:pt x="323418" y="302069"/>
                  </a:lnTo>
                  <a:lnTo>
                    <a:pt x="325742" y="302069"/>
                  </a:lnTo>
                  <a:lnTo>
                    <a:pt x="318681" y="307149"/>
                  </a:lnTo>
                  <a:lnTo>
                    <a:pt x="310718" y="309689"/>
                  </a:lnTo>
                  <a:lnTo>
                    <a:pt x="303276" y="312229"/>
                  </a:lnTo>
                  <a:lnTo>
                    <a:pt x="297865" y="313499"/>
                  </a:lnTo>
                  <a:lnTo>
                    <a:pt x="304482" y="309689"/>
                  </a:lnTo>
                  <a:lnTo>
                    <a:pt x="306679" y="308419"/>
                  </a:lnTo>
                  <a:lnTo>
                    <a:pt x="308749" y="303339"/>
                  </a:lnTo>
                  <a:lnTo>
                    <a:pt x="311912" y="299529"/>
                  </a:lnTo>
                  <a:lnTo>
                    <a:pt x="315937" y="296989"/>
                  </a:lnTo>
                  <a:lnTo>
                    <a:pt x="323989" y="291909"/>
                  </a:lnTo>
                  <a:lnTo>
                    <a:pt x="322249" y="291909"/>
                  </a:lnTo>
                  <a:lnTo>
                    <a:pt x="318770" y="293179"/>
                  </a:lnTo>
                  <a:lnTo>
                    <a:pt x="314121" y="296989"/>
                  </a:lnTo>
                  <a:lnTo>
                    <a:pt x="314706" y="294449"/>
                  </a:lnTo>
                  <a:lnTo>
                    <a:pt x="317030" y="291909"/>
                  </a:lnTo>
                  <a:lnTo>
                    <a:pt x="322834" y="290639"/>
                  </a:lnTo>
                  <a:lnTo>
                    <a:pt x="316445" y="288099"/>
                  </a:lnTo>
                  <a:lnTo>
                    <a:pt x="310642" y="294449"/>
                  </a:lnTo>
                  <a:lnTo>
                    <a:pt x="309092" y="291909"/>
                  </a:lnTo>
                  <a:lnTo>
                    <a:pt x="308317" y="290639"/>
                  </a:lnTo>
                  <a:lnTo>
                    <a:pt x="311226" y="288099"/>
                  </a:lnTo>
                  <a:lnTo>
                    <a:pt x="312966" y="288099"/>
                  </a:lnTo>
                  <a:lnTo>
                    <a:pt x="317030" y="285559"/>
                  </a:lnTo>
                  <a:lnTo>
                    <a:pt x="301929" y="290639"/>
                  </a:lnTo>
                  <a:lnTo>
                    <a:pt x="302514" y="284289"/>
                  </a:lnTo>
                  <a:lnTo>
                    <a:pt x="304838" y="284289"/>
                  </a:lnTo>
                  <a:lnTo>
                    <a:pt x="306057" y="282511"/>
                  </a:lnTo>
                  <a:lnTo>
                    <a:pt x="301599" y="280479"/>
                  </a:lnTo>
                  <a:lnTo>
                    <a:pt x="192773" y="280479"/>
                  </a:lnTo>
                  <a:lnTo>
                    <a:pt x="192773" y="432879"/>
                  </a:lnTo>
                  <a:lnTo>
                    <a:pt x="190449" y="434149"/>
                  </a:lnTo>
                  <a:lnTo>
                    <a:pt x="190449" y="436689"/>
                  </a:lnTo>
                  <a:lnTo>
                    <a:pt x="188709" y="440499"/>
                  </a:lnTo>
                  <a:lnTo>
                    <a:pt x="187540" y="437959"/>
                  </a:lnTo>
                  <a:lnTo>
                    <a:pt x="186385" y="436689"/>
                  </a:lnTo>
                  <a:lnTo>
                    <a:pt x="192189" y="432879"/>
                  </a:lnTo>
                  <a:lnTo>
                    <a:pt x="192773" y="432879"/>
                  </a:lnTo>
                  <a:lnTo>
                    <a:pt x="192773" y="280479"/>
                  </a:lnTo>
                  <a:lnTo>
                    <a:pt x="182321" y="280479"/>
                  </a:lnTo>
                  <a:lnTo>
                    <a:pt x="182321" y="432879"/>
                  </a:lnTo>
                  <a:lnTo>
                    <a:pt x="181737" y="432879"/>
                  </a:lnTo>
                  <a:lnTo>
                    <a:pt x="180581" y="431609"/>
                  </a:lnTo>
                  <a:lnTo>
                    <a:pt x="182321" y="432879"/>
                  </a:lnTo>
                  <a:lnTo>
                    <a:pt x="182321" y="280479"/>
                  </a:lnTo>
                  <a:lnTo>
                    <a:pt x="72580" y="280479"/>
                  </a:lnTo>
                  <a:lnTo>
                    <a:pt x="70421" y="281139"/>
                  </a:lnTo>
                  <a:lnTo>
                    <a:pt x="73152" y="281749"/>
                  </a:lnTo>
                  <a:lnTo>
                    <a:pt x="68516" y="281749"/>
                  </a:lnTo>
                  <a:lnTo>
                    <a:pt x="70421" y="281139"/>
                  </a:lnTo>
                  <a:lnTo>
                    <a:pt x="69723" y="280987"/>
                  </a:lnTo>
                  <a:lnTo>
                    <a:pt x="65608" y="281749"/>
                  </a:lnTo>
                  <a:lnTo>
                    <a:pt x="62699" y="281749"/>
                  </a:lnTo>
                  <a:lnTo>
                    <a:pt x="73152" y="283019"/>
                  </a:lnTo>
                  <a:lnTo>
                    <a:pt x="69088" y="284289"/>
                  </a:lnTo>
                  <a:lnTo>
                    <a:pt x="49352" y="284289"/>
                  </a:lnTo>
                  <a:lnTo>
                    <a:pt x="48183" y="285559"/>
                  </a:lnTo>
                  <a:lnTo>
                    <a:pt x="69672" y="285559"/>
                  </a:lnTo>
                  <a:lnTo>
                    <a:pt x="73152" y="284289"/>
                  </a:lnTo>
                  <a:lnTo>
                    <a:pt x="84772" y="284289"/>
                  </a:lnTo>
                  <a:lnTo>
                    <a:pt x="85344" y="288099"/>
                  </a:lnTo>
                  <a:lnTo>
                    <a:pt x="88836" y="289369"/>
                  </a:lnTo>
                  <a:lnTo>
                    <a:pt x="78384" y="293179"/>
                  </a:lnTo>
                  <a:lnTo>
                    <a:pt x="82448" y="291909"/>
                  </a:lnTo>
                  <a:lnTo>
                    <a:pt x="92316" y="291909"/>
                  </a:lnTo>
                  <a:lnTo>
                    <a:pt x="93484" y="293179"/>
                  </a:lnTo>
                  <a:lnTo>
                    <a:pt x="85293" y="296989"/>
                  </a:lnTo>
                  <a:lnTo>
                    <a:pt x="84823" y="304609"/>
                  </a:lnTo>
                  <a:lnTo>
                    <a:pt x="76644" y="310959"/>
                  </a:lnTo>
                  <a:lnTo>
                    <a:pt x="86080" y="309689"/>
                  </a:lnTo>
                  <a:lnTo>
                    <a:pt x="90716" y="312229"/>
                  </a:lnTo>
                  <a:lnTo>
                    <a:pt x="94272" y="316039"/>
                  </a:lnTo>
                  <a:lnTo>
                    <a:pt x="100444" y="318579"/>
                  </a:lnTo>
                  <a:lnTo>
                    <a:pt x="96964" y="318579"/>
                  </a:lnTo>
                  <a:lnTo>
                    <a:pt x="96964" y="322389"/>
                  </a:lnTo>
                  <a:lnTo>
                    <a:pt x="92900" y="324929"/>
                  </a:lnTo>
                  <a:lnTo>
                    <a:pt x="90576" y="328739"/>
                  </a:lnTo>
                  <a:lnTo>
                    <a:pt x="99263" y="324929"/>
                  </a:lnTo>
                  <a:lnTo>
                    <a:pt x="106032" y="323659"/>
                  </a:lnTo>
                  <a:lnTo>
                    <a:pt x="118440" y="323659"/>
                  </a:lnTo>
                  <a:lnTo>
                    <a:pt x="111074" y="328739"/>
                  </a:lnTo>
                  <a:lnTo>
                    <a:pt x="104724" y="331279"/>
                  </a:lnTo>
                  <a:lnTo>
                    <a:pt x="98272" y="332549"/>
                  </a:lnTo>
                  <a:lnTo>
                    <a:pt x="90576" y="336359"/>
                  </a:lnTo>
                  <a:lnTo>
                    <a:pt x="97294" y="333819"/>
                  </a:lnTo>
                  <a:lnTo>
                    <a:pt x="107238" y="333819"/>
                  </a:lnTo>
                  <a:lnTo>
                    <a:pt x="112636" y="331279"/>
                  </a:lnTo>
                  <a:lnTo>
                    <a:pt x="105371" y="338899"/>
                  </a:lnTo>
                  <a:lnTo>
                    <a:pt x="99860" y="342709"/>
                  </a:lnTo>
                  <a:lnTo>
                    <a:pt x="107772" y="340169"/>
                  </a:lnTo>
                  <a:lnTo>
                    <a:pt x="109588" y="340169"/>
                  </a:lnTo>
                  <a:lnTo>
                    <a:pt x="110312" y="341439"/>
                  </a:lnTo>
                  <a:lnTo>
                    <a:pt x="114960" y="340169"/>
                  </a:lnTo>
                  <a:lnTo>
                    <a:pt x="109156" y="349059"/>
                  </a:lnTo>
                  <a:lnTo>
                    <a:pt x="100444" y="350329"/>
                  </a:lnTo>
                  <a:lnTo>
                    <a:pt x="107416" y="351599"/>
                  </a:lnTo>
                  <a:lnTo>
                    <a:pt x="106108" y="352806"/>
                  </a:lnTo>
                  <a:lnTo>
                    <a:pt x="110096" y="350329"/>
                  </a:lnTo>
                  <a:lnTo>
                    <a:pt x="116128" y="347789"/>
                  </a:lnTo>
                  <a:lnTo>
                    <a:pt x="117551" y="350329"/>
                  </a:lnTo>
                  <a:lnTo>
                    <a:pt x="114160" y="352806"/>
                  </a:lnTo>
                  <a:lnTo>
                    <a:pt x="108445" y="356679"/>
                  </a:lnTo>
                  <a:lnTo>
                    <a:pt x="103352" y="360489"/>
                  </a:lnTo>
                  <a:lnTo>
                    <a:pt x="108572" y="361759"/>
                  </a:lnTo>
                  <a:lnTo>
                    <a:pt x="120764" y="357949"/>
                  </a:lnTo>
                  <a:lnTo>
                    <a:pt x="121932" y="360489"/>
                  </a:lnTo>
                  <a:lnTo>
                    <a:pt x="120192" y="361759"/>
                  </a:lnTo>
                  <a:lnTo>
                    <a:pt x="119608" y="363029"/>
                  </a:lnTo>
                  <a:lnTo>
                    <a:pt x="116700" y="363029"/>
                  </a:lnTo>
                  <a:lnTo>
                    <a:pt x="122821" y="364299"/>
                  </a:lnTo>
                  <a:lnTo>
                    <a:pt x="125996" y="366839"/>
                  </a:lnTo>
                  <a:lnTo>
                    <a:pt x="129603" y="369379"/>
                  </a:lnTo>
                  <a:lnTo>
                    <a:pt x="137033" y="369379"/>
                  </a:lnTo>
                  <a:lnTo>
                    <a:pt x="136232" y="370522"/>
                  </a:lnTo>
                  <a:lnTo>
                    <a:pt x="145732" y="364299"/>
                  </a:lnTo>
                  <a:lnTo>
                    <a:pt x="150380" y="361759"/>
                  </a:lnTo>
                  <a:lnTo>
                    <a:pt x="151549" y="363029"/>
                  </a:lnTo>
                  <a:lnTo>
                    <a:pt x="155613" y="361759"/>
                  </a:lnTo>
                  <a:lnTo>
                    <a:pt x="159677" y="360489"/>
                  </a:lnTo>
                  <a:lnTo>
                    <a:pt x="152704" y="365569"/>
                  </a:lnTo>
                  <a:lnTo>
                    <a:pt x="152120" y="364299"/>
                  </a:lnTo>
                  <a:lnTo>
                    <a:pt x="146316" y="366839"/>
                  </a:lnTo>
                  <a:lnTo>
                    <a:pt x="150964" y="366839"/>
                  </a:lnTo>
                  <a:lnTo>
                    <a:pt x="145605" y="370649"/>
                  </a:lnTo>
                  <a:lnTo>
                    <a:pt x="141414" y="370649"/>
                  </a:lnTo>
                  <a:lnTo>
                    <a:pt x="137033" y="371919"/>
                  </a:lnTo>
                  <a:lnTo>
                    <a:pt x="142836" y="373189"/>
                  </a:lnTo>
                  <a:lnTo>
                    <a:pt x="154444" y="371919"/>
                  </a:lnTo>
                  <a:lnTo>
                    <a:pt x="153289" y="376999"/>
                  </a:lnTo>
                  <a:lnTo>
                    <a:pt x="147574" y="379539"/>
                  </a:lnTo>
                  <a:lnTo>
                    <a:pt x="144653" y="378269"/>
                  </a:lnTo>
                  <a:lnTo>
                    <a:pt x="142265" y="378269"/>
                  </a:lnTo>
                  <a:lnTo>
                    <a:pt x="138188" y="382079"/>
                  </a:lnTo>
                  <a:lnTo>
                    <a:pt x="138480" y="380809"/>
                  </a:lnTo>
                  <a:lnTo>
                    <a:pt x="139928" y="374459"/>
                  </a:lnTo>
                  <a:lnTo>
                    <a:pt x="133210" y="380809"/>
                  </a:lnTo>
                  <a:lnTo>
                    <a:pt x="131940" y="380809"/>
                  </a:lnTo>
                  <a:lnTo>
                    <a:pt x="130454" y="379539"/>
                  </a:lnTo>
                  <a:lnTo>
                    <a:pt x="123088" y="385889"/>
                  </a:lnTo>
                  <a:lnTo>
                    <a:pt x="123672" y="393509"/>
                  </a:lnTo>
                  <a:lnTo>
                    <a:pt x="132956" y="388429"/>
                  </a:lnTo>
                  <a:lnTo>
                    <a:pt x="133540" y="397319"/>
                  </a:lnTo>
                  <a:lnTo>
                    <a:pt x="140512" y="394779"/>
                  </a:lnTo>
                  <a:lnTo>
                    <a:pt x="142252" y="390969"/>
                  </a:lnTo>
                  <a:lnTo>
                    <a:pt x="149225" y="388429"/>
                  </a:lnTo>
                  <a:lnTo>
                    <a:pt x="152577" y="392239"/>
                  </a:lnTo>
                  <a:lnTo>
                    <a:pt x="146024" y="399859"/>
                  </a:lnTo>
                  <a:lnTo>
                    <a:pt x="139915" y="407479"/>
                  </a:lnTo>
                  <a:lnTo>
                    <a:pt x="144576" y="408749"/>
                  </a:lnTo>
                  <a:lnTo>
                    <a:pt x="158153" y="403669"/>
                  </a:lnTo>
                  <a:lnTo>
                    <a:pt x="162623" y="402399"/>
                  </a:lnTo>
                  <a:lnTo>
                    <a:pt x="162572" y="406209"/>
                  </a:lnTo>
                  <a:lnTo>
                    <a:pt x="149796" y="412559"/>
                  </a:lnTo>
                  <a:lnTo>
                    <a:pt x="153962" y="415099"/>
                  </a:lnTo>
                  <a:lnTo>
                    <a:pt x="159956" y="412559"/>
                  </a:lnTo>
                  <a:lnTo>
                    <a:pt x="164668" y="411289"/>
                  </a:lnTo>
                  <a:lnTo>
                    <a:pt x="164896" y="415099"/>
                  </a:lnTo>
                  <a:lnTo>
                    <a:pt x="159677" y="417639"/>
                  </a:lnTo>
                  <a:lnTo>
                    <a:pt x="157924" y="413829"/>
                  </a:lnTo>
                  <a:lnTo>
                    <a:pt x="157353" y="415099"/>
                  </a:lnTo>
                  <a:lnTo>
                    <a:pt x="155803" y="420179"/>
                  </a:lnTo>
                  <a:lnTo>
                    <a:pt x="159308" y="418909"/>
                  </a:lnTo>
                  <a:lnTo>
                    <a:pt x="161886" y="417639"/>
                  </a:lnTo>
                  <a:lnTo>
                    <a:pt x="164452" y="416369"/>
                  </a:lnTo>
                  <a:lnTo>
                    <a:pt x="167805" y="416369"/>
                  </a:lnTo>
                  <a:lnTo>
                    <a:pt x="157924" y="423989"/>
                  </a:lnTo>
                  <a:lnTo>
                    <a:pt x="163296" y="426529"/>
                  </a:lnTo>
                  <a:lnTo>
                    <a:pt x="176631" y="431609"/>
                  </a:lnTo>
                  <a:lnTo>
                    <a:pt x="182321" y="434149"/>
                  </a:lnTo>
                  <a:lnTo>
                    <a:pt x="178828" y="436689"/>
                  </a:lnTo>
                  <a:lnTo>
                    <a:pt x="174764" y="437959"/>
                  </a:lnTo>
                  <a:lnTo>
                    <a:pt x="173024" y="441769"/>
                  </a:lnTo>
                  <a:lnTo>
                    <a:pt x="179514" y="446849"/>
                  </a:lnTo>
                  <a:lnTo>
                    <a:pt x="183121" y="453199"/>
                  </a:lnTo>
                  <a:lnTo>
                    <a:pt x="184861" y="462089"/>
                  </a:lnTo>
                  <a:lnTo>
                    <a:pt x="185801" y="472249"/>
                  </a:lnTo>
                  <a:lnTo>
                    <a:pt x="196837" y="467169"/>
                  </a:lnTo>
                  <a:lnTo>
                    <a:pt x="197345" y="468287"/>
                  </a:lnTo>
                  <a:lnTo>
                    <a:pt x="201472" y="467169"/>
                  </a:lnTo>
                  <a:lnTo>
                    <a:pt x="203225" y="468439"/>
                  </a:lnTo>
                  <a:lnTo>
                    <a:pt x="198577" y="473519"/>
                  </a:lnTo>
                  <a:lnTo>
                    <a:pt x="195097" y="474789"/>
                  </a:lnTo>
                  <a:lnTo>
                    <a:pt x="204279" y="474789"/>
                  </a:lnTo>
                  <a:lnTo>
                    <a:pt x="212877" y="476059"/>
                  </a:lnTo>
                  <a:lnTo>
                    <a:pt x="218528" y="481139"/>
                  </a:lnTo>
                  <a:lnTo>
                    <a:pt x="218897" y="488759"/>
                  </a:lnTo>
                  <a:lnTo>
                    <a:pt x="215417" y="490029"/>
                  </a:lnTo>
                  <a:lnTo>
                    <a:pt x="218859" y="491299"/>
                  </a:lnTo>
                  <a:lnTo>
                    <a:pt x="225577" y="488759"/>
                  </a:lnTo>
                  <a:lnTo>
                    <a:pt x="231419" y="486219"/>
                  </a:lnTo>
                  <a:lnTo>
                    <a:pt x="232257" y="488759"/>
                  </a:lnTo>
                  <a:lnTo>
                    <a:pt x="229933" y="490029"/>
                  </a:lnTo>
                  <a:lnTo>
                    <a:pt x="232257" y="495109"/>
                  </a:lnTo>
                  <a:lnTo>
                    <a:pt x="238061" y="498919"/>
                  </a:lnTo>
                  <a:lnTo>
                    <a:pt x="246189" y="507809"/>
                  </a:lnTo>
                  <a:lnTo>
                    <a:pt x="249085" y="512889"/>
                  </a:lnTo>
                  <a:lnTo>
                    <a:pt x="246773" y="521779"/>
                  </a:lnTo>
                  <a:lnTo>
                    <a:pt x="252869" y="519239"/>
                  </a:lnTo>
                  <a:lnTo>
                    <a:pt x="255549" y="521779"/>
                  </a:lnTo>
                  <a:lnTo>
                    <a:pt x="258775" y="524319"/>
                  </a:lnTo>
                  <a:lnTo>
                    <a:pt x="266509" y="519239"/>
                  </a:lnTo>
                  <a:lnTo>
                    <a:pt x="264909" y="526859"/>
                  </a:lnTo>
                  <a:lnTo>
                    <a:pt x="263245" y="531939"/>
                  </a:lnTo>
                  <a:lnTo>
                    <a:pt x="262343" y="538276"/>
                  </a:lnTo>
                  <a:lnTo>
                    <a:pt x="263029" y="545896"/>
                  </a:lnTo>
                  <a:lnTo>
                    <a:pt x="264185" y="548436"/>
                  </a:lnTo>
                  <a:lnTo>
                    <a:pt x="274637" y="537006"/>
                  </a:lnTo>
                  <a:lnTo>
                    <a:pt x="278701" y="537006"/>
                  </a:lnTo>
                  <a:lnTo>
                    <a:pt x="271741" y="547166"/>
                  </a:lnTo>
                  <a:lnTo>
                    <a:pt x="282765" y="539546"/>
                  </a:lnTo>
                  <a:lnTo>
                    <a:pt x="276377" y="552246"/>
                  </a:lnTo>
                  <a:lnTo>
                    <a:pt x="280441" y="550976"/>
                  </a:lnTo>
                  <a:lnTo>
                    <a:pt x="279869" y="549706"/>
                  </a:lnTo>
                  <a:lnTo>
                    <a:pt x="281609" y="545896"/>
                  </a:lnTo>
                  <a:lnTo>
                    <a:pt x="283933" y="543356"/>
                  </a:lnTo>
                  <a:lnTo>
                    <a:pt x="290893" y="542086"/>
                  </a:lnTo>
                  <a:lnTo>
                    <a:pt x="287997" y="556056"/>
                  </a:lnTo>
                  <a:lnTo>
                    <a:pt x="285089" y="561136"/>
                  </a:lnTo>
                  <a:lnTo>
                    <a:pt x="289737" y="561136"/>
                  </a:lnTo>
                  <a:lnTo>
                    <a:pt x="300189" y="559866"/>
                  </a:lnTo>
                  <a:lnTo>
                    <a:pt x="297865" y="562406"/>
                  </a:lnTo>
                  <a:lnTo>
                    <a:pt x="296125" y="563676"/>
                  </a:lnTo>
                  <a:lnTo>
                    <a:pt x="293801" y="564946"/>
                  </a:lnTo>
                  <a:lnTo>
                    <a:pt x="295719" y="564946"/>
                  </a:lnTo>
                  <a:lnTo>
                    <a:pt x="293941" y="568756"/>
                  </a:lnTo>
                  <a:lnTo>
                    <a:pt x="292823" y="571296"/>
                  </a:lnTo>
                  <a:lnTo>
                    <a:pt x="296710" y="570026"/>
                  </a:lnTo>
                  <a:lnTo>
                    <a:pt x="297281" y="568756"/>
                  </a:lnTo>
                  <a:lnTo>
                    <a:pt x="300774" y="564946"/>
                  </a:lnTo>
                  <a:lnTo>
                    <a:pt x="302514" y="562406"/>
                  </a:lnTo>
                  <a:lnTo>
                    <a:pt x="300774" y="570026"/>
                  </a:lnTo>
                  <a:lnTo>
                    <a:pt x="305993" y="573836"/>
                  </a:lnTo>
                  <a:lnTo>
                    <a:pt x="311797" y="573836"/>
                  </a:lnTo>
                  <a:lnTo>
                    <a:pt x="306578" y="580186"/>
                  </a:lnTo>
                  <a:lnTo>
                    <a:pt x="311873" y="583996"/>
                  </a:lnTo>
                  <a:lnTo>
                    <a:pt x="318477" y="586536"/>
                  </a:lnTo>
                  <a:lnTo>
                    <a:pt x="325513" y="587806"/>
                  </a:lnTo>
                  <a:lnTo>
                    <a:pt x="332117" y="591616"/>
                  </a:lnTo>
                  <a:lnTo>
                    <a:pt x="330962" y="586536"/>
                  </a:lnTo>
                  <a:lnTo>
                    <a:pt x="338505" y="575106"/>
                  </a:lnTo>
                  <a:lnTo>
                    <a:pt x="341414" y="575106"/>
                  </a:lnTo>
                  <a:lnTo>
                    <a:pt x="339966" y="578281"/>
                  </a:lnTo>
                  <a:lnTo>
                    <a:pt x="343738" y="575106"/>
                  </a:lnTo>
                  <a:lnTo>
                    <a:pt x="346062" y="577646"/>
                  </a:lnTo>
                  <a:lnTo>
                    <a:pt x="339090" y="587806"/>
                  </a:lnTo>
                  <a:lnTo>
                    <a:pt x="335610" y="590346"/>
                  </a:lnTo>
                  <a:lnTo>
                    <a:pt x="341414" y="589076"/>
                  </a:lnTo>
                  <a:lnTo>
                    <a:pt x="339674" y="591616"/>
                  </a:lnTo>
                  <a:lnTo>
                    <a:pt x="337934" y="592886"/>
                  </a:lnTo>
                  <a:lnTo>
                    <a:pt x="335610" y="596696"/>
                  </a:lnTo>
                  <a:lnTo>
                    <a:pt x="338035" y="596696"/>
                  </a:lnTo>
                  <a:lnTo>
                    <a:pt x="338950" y="600506"/>
                  </a:lnTo>
                  <a:lnTo>
                    <a:pt x="340512" y="604316"/>
                  </a:lnTo>
                  <a:lnTo>
                    <a:pt x="344893" y="601776"/>
                  </a:lnTo>
                  <a:lnTo>
                    <a:pt x="343738" y="604316"/>
                  </a:lnTo>
                  <a:lnTo>
                    <a:pt x="352450" y="609396"/>
                  </a:lnTo>
                  <a:lnTo>
                    <a:pt x="358254" y="606856"/>
                  </a:lnTo>
                  <a:lnTo>
                    <a:pt x="365226" y="609396"/>
                  </a:lnTo>
                  <a:lnTo>
                    <a:pt x="366547" y="606856"/>
                  </a:lnTo>
                  <a:lnTo>
                    <a:pt x="369201" y="601776"/>
                  </a:lnTo>
                  <a:lnTo>
                    <a:pt x="369862" y="600506"/>
                  </a:lnTo>
                  <a:lnTo>
                    <a:pt x="371602" y="603046"/>
                  </a:lnTo>
                  <a:lnTo>
                    <a:pt x="373697" y="600506"/>
                  </a:lnTo>
                  <a:lnTo>
                    <a:pt x="376834" y="596696"/>
                  </a:lnTo>
                  <a:lnTo>
                    <a:pt x="380314" y="601776"/>
                  </a:lnTo>
                  <a:lnTo>
                    <a:pt x="383222" y="613206"/>
                  </a:lnTo>
                  <a:lnTo>
                    <a:pt x="389610" y="614476"/>
                  </a:lnTo>
                  <a:lnTo>
                    <a:pt x="395846" y="610755"/>
                  </a:lnTo>
                  <a:lnTo>
                    <a:pt x="401802" y="611936"/>
                  </a:lnTo>
                  <a:lnTo>
                    <a:pt x="395998" y="617016"/>
                  </a:lnTo>
                  <a:lnTo>
                    <a:pt x="404126" y="618286"/>
                  </a:lnTo>
                  <a:lnTo>
                    <a:pt x="406450" y="618286"/>
                  </a:lnTo>
                  <a:lnTo>
                    <a:pt x="418642" y="614476"/>
                  </a:lnTo>
                  <a:lnTo>
                    <a:pt x="418617" y="610603"/>
                  </a:lnTo>
                  <a:lnTo>
                    <a:pt x="418058" y="608126"/>
                  </a:lnTo>
                  <a:lnTo>
                    <a:pt x="419798" y="605586"/>
                  </a:lnTo>
                  <a:lnTo>
                    <a:pt x="422122" y="604316"/>
                  </a:lnTo>
                  <a:lnTo>
                    <a:pt x="422592" y="609396"/>
                  </a:lnTo>
                  <a:lnTo>
                    <a:pt x="422668" y="610755"/>
                  </a:lnTo>
                  <a:lnTo>
                    <a:pt x="420382" y="615746"/>
                  </a:lnTo>
                  <a:lnTo>
                    <a:pt x="425450" y="613206"/>
                  </a:lnTo>
                  <a:lnTo>
                    <a:pt x="429602" y="615746"/>
                  </a:lnTo>
                  <a:lnTo>
                    <a:pt x="433197" y="620826"/>
                  </a:lnTo>
                  <a:lnTo>
                    <a:pt x="436638" y="625906"/>
                  </a:lnTo>
                  <a:lnTo>
                    <a:pt x="440156" y="630986"/>
                  </a:lnTo>
                  <a:lnTo>
                    <a:pt x="443903" y="634796"/>
                  </a:lnTo>
                  <a:lnTo>
                    <a:pt x="448068" y="636066"/>
                  </a:lnTo>
                  <a:lnTo>
                    <a:pt x="452894" y="632256"/>
                  </a:lnTo>
                  <a:lnTo>
                    <a:pt x="452323" y="632256"/>
                  </a:lnTo>
                  <a:lnTo>
                    <a:pt x="456387" y="629716"/>
                  </a:lnTo>
                  <a:lnTo>
                    <a:pt x="459867" y="627176"/>
                  </a:lnTo>
                  <a:lnTo>
                    <a:pt x="463931" y="624636"/>
                  </a:lnTo>
                  <a:lnTo>
                    <a:pt x="467995" y="627176"/>
                  </a:lnTo>
                  <a:lnTo>
                    <a:pt x="459867" y="630986"/>
                  </a:lnTo>
                  <a:lnTo>
                    <a:pt x="462191" y="637336"/>
                  </a:lnTo>
                  <a:lnTo>
                    <a:pt x="469150" y="630986"/>
                  </a:lnTo>
                  <a:lnTo>
                    <a:pt x="472643" y="632256"/>
                  </a:lnTo>
                  <a:lnTo>
                    <a:pt x="476707" y="634796"/>
                  </a:lnTo>
                  <a:lnTo>
                    <a:pt x="480187" y="636066"/>
                  </a:lnTo>
                  <a:lnTo>
                    <a:pt x="483666" y="638606"/>
                  </a:lnTo>
                  <a:lnTo>
                    <a:pt x="488899" y="633526"/>
                  </a:lnTo>
                  <a:lnTo>
                    <a:pt x="489483" y="641146"/>
                  </a:lnTo>
                  <a:lnTo>
                    <a:pt x="491223" y="644956"/>
                  </a:lnTo>
                  <a:lnTo>
                    <a:pt x="494118" y="646226"/>
                  </a:lnTo>
                  <a:lnTo>
                    <a:pt x="495287" y="647496"/>
                  </a:lnTo>
                  <a:lnTo>
                    <a:pt x="499351" y="647496"/>
                  </a:lnTo>
                  <a:lnTo>
                    <a:pt x="500507" y="644956"/>
                  </a:lnTo>
                  <a:lnTo>
                    <a:pt x="503415" y="642416"/>
                  </a:lnTo>
                  <a:lnTo>
                    <a:pt x="499935" y="651306"/>
                  </a:lnTo>
                  <a:lnTo>
                    <a:pt x="502831" y="644956"/>
                  </a:lnTo>
                  <a:lnTo>
                    <a:pt x="503415" y="643902"/>
                  </a:lnTo>
                  <a:lnTo>
                    <a:pt x="503415" y="643686"/>
                  </a:lnTo>
                  <a:lnTo>
                    <a:pt x="503707" y="643369"/>
                  </a:lnTo>
                  <a:lnTo>
                    <a:pt x="504228" y="642416"/>
                  </a:lnTo>
                  <a:lnTo>
                    <a:pt x="506310" y="638606"/>
                  </a:lnTo>
                  <a:lnTo>
                    <a:pt x="504571" y="642416"/>
                  </a:lnTo>
                  <a:lnTo>
                    <a:pt x="508063" y="638606"/>
                  </a:lnTo>
                  <a:lnTo>
                    <a:pt x="509219" y="638606"/>
                  </a:lnTo>
                  <a:lnTo>
                    <a:pt x="510959" y="641146"/>
                  </a:lnTo>
                  <a:lnTo>
                    <a:pt x="510387" y="646226"/>
                  </a:lnTo>
                  <a:lnTo>
                    <a:pt x="508635" y="651306"/>
                  </a:lnTo>
                  <a:lnTo>
                    <a:pt x="506310" y="656386"/>
                  </a:lnTo>
                  <a:lnTo>
                    <a:pt x="503999" y="658926"/>
                  </a:lnTo>
                  <a:lnTo>
                    <a:pt x="503999" y="661466"/>
                  </a:lnTo>
                  <a:lnTo>
                    <a:pt x="504571" y="664006"/>
                  </a:lnTo>
                  <a:lnTo>
                    <a:pt x="504571" y="666546"/>
                  </a:lnTo>
                  <a:lnTo>
                    <a:pt x="505155" y="667816"/>
                  </a:lnTo>
                  <a:lnTo>
                    <a:pt x="510984" y="669086"/>
                  </a:lnTo>
                  <a:lnTo>
                    <a:pt x="520827" y="665276"/>
                  </a:lnTo>
                  <a:lnTo>
                    <a:pt x="528510" y="662736"/>
                  </a:lnTo>
                  <a:lnTo>
                    <a:pt x="527799" y="669086"/>
                  </a:lnTo>
                  <a:lnTo>
                    <a:pt x="516191" y="674166"/>
                  </a:lnTo>
                  <a:lnTo>
                    <a:pt x="526643" y="676706"/>
                  </a:lnTo>
                  <a:lnTo>
                    <a:pt x="530123" y="681786"/>
                  </a:lnTo>
                  <a:lnTo>
                    <a:pt x="533603" y="688136"/>
                  </a:lnTo>
                  <a:lnTo>
                    <a:pt x="537667" y="694486"/>
                  </a:lnTo>
                  <a:lnTo>
                    <a:pt x="541159" y="700836"/>
                  </a:lnTo>
                  <a:lnTo>
                    <a:pt x="550443" y="703376"/>
                  </a:lnTo>
                  <a:lnTo>
                    <a:pt x="547547" y="703376"/>
                  </a:lnTo>
                  <a:lnTo>
                    <a:pt x="544639" y="705916"/>
                  </a:lnTo>
                  <a:lnTo>
                    <a:pt x="544055" y="704646"/>
                  </a:lnTo>
                  <a:lnTo>
                    <a:pt x="542620" y="709726"/>
                  </a:lnTo>
                  <a:lnTo>
                    <a:pt x="545579" y="712266"/>
                  </a:lnTo>
                  <a:lnTo>
                    <a:pt x="550837" y="712266"/>
                  </a:lnTo>
                  <a:lnTo>
                    <a:pt x="556247" y="709726"/>
                  </a:lnTo>
                  <a:lnTo>
                    <a:pt x="556831" y="712266"/>
                  </a:lnTo>
                  <a:lnTo>
                    <a:pt x="551027" y="714806"/>
                  </a:lnTo>
                  <a:lnTo>
                    <a:pt x="548703" y="717346"/>
                  </a:lnTo>
                  <a:lnTo>
                    <a:pt x="549795" y="719886"/>
                  </a:lnTo>
                  <a:lnTo>
                    <a:pt x="557441" y="719886"/>
                  </a:lnTo>
                  <a:lnTo>
                    <a:pt x="556247" y="723696"/>
                  </a:lnTo>
                  <a:lnTo>
                    <a:pt x="553935" y="723696"/>
                  </a:lnTo>
                  <a:lnTo>
                    <a:pt x="557415" y="724966"/>
                  </a:lnTo>
                  <a:lnTo>
                    <a:pt x="557999" y="731316"/>
                  </a:lnTo>
                  <a:lnTo>
                    <a:pt x="564375" y="723696"/>
                  </a:lnTo>
                  <a:lnTo>
                    <a:pt x="563803" y="731316"/>
                  </a:lnTo>
                  <a:lnTo>
                    <a:pt x="574255" y="728776"/>
                  </a:lnTo>
                  <a:lnTo>
                    <a:pt x="571931" y="736396"/>
                  </a:lnTo>
                  <a:lnTo>
                    <a:pt x="576732" y="735126"/>
                  </a:lnTo>
                  <a:lnTo>
                    <a:pt x="578104" y="738936"/>
                  </a:lnTo>
                  <a:lnTo>
                    <a:pt x="580009" y="740206"/>
                  </a:lnTo>
                  <a:lnTo>
                    <a:pt x="586447" y="736396"/>
                  </a:lnTo>
                  <a:lnTo>
                    <a:pt x="580224" y="744016"/>
                  </a:lnTo>
                  <a:lnTo>
                    <a:pt x="580199" y="749096"/>
                  </a:lnTo>
                  <a:lnTo>
                    <a:pt x="584327" y="750366"/>
                  </a:lnTo>
                  <a:lnTo>
                    <a:pt x="590511" y="750366"/>
                  </a:lnTo>
                  <a:lnTo>
                    <a:pt x="585863" y="751636"/>
                  </a:lnTo>
                  <a:lnTo>
                    <a:pt x="588187" y="755446"/>
                  </a:lnTo>
                  <a:lnTo>
                    <a:pt x="582383" y="759256"/>
                  </a:lnTo>
                  <a:lnTo>
                    <a:pt x="585279" y="761796"/>
                  </a:lnTo>
                  <a:lnTo>
                    <a:pt x="589927" y="761796"/>
                  </a:lnTo>
                  <a:lnTo>
                    <a:pt x="595731" y="756716"/>
                  </a:lnTo>
                  <a:lnTo>
                    <a:pt x="594423" y="764336"/>
                  </a:lnTo>
                  <a:lnTo>
                    <a:pt x="600456" y="765606"/>
                  </a:lnTo>
                  <a:lnTo>
                    <a:pt x="605294" y="766876"/>
                  </a:lnTo>
                  <a:lnTo>
                    <a:pt x="600379" y="775766"/>
                  </a:lnTo>
                  <a:lnTo>
                    <a:pt x="610743" y="777036"/>
                  </a:lnTo>
                  <a:lnTo>
                    <a:pt x="620128" y="779576"/>
                  </a:lnTo>
                  <a:lnTo>
                    <a:pt x="628637" y="782116"/>
                  </a:lnTo>
                  <a:lnTo>
                    <a:pt x="636384" y="784656"/>
                  </a:lnTo>
                  <a:lnTo>
                    <a:pt x="629678" y="788466"/>
                  </a:lnTo>
                  <a:lnTo>
                    <a:pt x="621931" y="785926"/>
                  </a:lnTo>
                  <a:lnTo>
                    <a:pt x="614895" y="791006"/>
                  </a:lnTo>
                  <a:lnTo>
                    <a:pt x="639800" y="791006"/>
                  </a:lnTo>
                  <a:lnTo>
                    <a:pt x="644512" y="794816"/>
                  </a:lnTo>
                  <a:lnTo>
                    <a:pt x="644512" y="798626"/>
                  </a:lnTo>
                  <a:lnTo>
                    <a:pt x="638708" y="799896"/>
                  </a:lnTo>
                  <a:lnTo>
                    <a:pt x="635800" y="801166"/>
                  </a:lnTo>
                  <a:lnTo>
                    <a:pt x="642886" y="803706"/>
                  </a:lnTo>
                  <a:lnTo>
                    <a:pt x="648068" y="807516"/>
                  </a:lnTo>
                  <a:lnTo>
                    <a:pt x="653351" y="811326"/>
                  </a:lnTo>
                  <a:lnTo>
                    <a:pt x="660768" y="812596"/>
                  </a:lnTo>
                  <a:lnTo>
                    <a:pt x="659612" y="813866"/>
                  </a:lnTo>
                  <a:lnTo>
                    <a:pt x="657860" y="815136"/>
                  </a:lnTo>
                  <a:lnTo>
                    <a:pt x="656704" y="815136"/>
                  </a:lnTo>
                  <a:lnTo>
                    <a:pt x="658444" y="816406"/>
                  </a:lnTo>
                  <a:lnTo>
                    <a:pt x="657860" y="820216"/>
                  </a:lnTo>
                  <a:lnTo>
                    <a:pt x="663092" y="813866"/>
                  </a:lnTo>
                  <a:lnTo>
                    <a:pt x="660768" y="813866"/>
                  </a:lnTo>
                  <a:lnTo>
                    <a:pt x="666216" y="807516"/>
                  </a:lnTo>
                  <a:lnTo>
                    <a:pt x="673392" y="802436"/>
                  </a:lnTo>
                  <a:lnTo>
                    <a:pt x="680364" y="799896"/>
                  </a:lnTo>
                  <a:lnTo>
                    <a:pt x="685152" y="796086"/>
                  </a:lnTo>
                  <a:lnTo>
                    <a:pt x="678408" y="803706"/>
                  </a:lnTo>
                  <a:lnTo>
                    <a:pt x="677824" y="808786"/>
                  </a:lnTo>
                  <a:lnTo>
                    <a:pt x="676249" y="813866"/>
                  </a:lnTo>
                  <a:lnTo>
                    <a:pt x="666572" y="824026"/>
                  </a:lnTo>
                  <a:lnTo>
                    <a:pt x="668312" y="824026"/>
                  </a:lnTo>
                  <a:lnTo>
                    <a:pt x="671804" y="821486"/>
                  </a:lnTo>
                  <a:lnTo>
                    <a:pt x="674700" y="817676"/>
                  </a:lnTo>
                  <a:lnTo>
                    <a:pt x="674700" y="820216"/>
                  </a:lnTo>
                  <a:lnTo>
                    <a:pt x="673544" y="822756"/>
                  </a:lnTo>
                  <a:lnTo>
                    <a:pt x="668312" y="825296"/>
                  </a:lnTo>
                  <a:lnTo>
                    <a:pt x="675868" y="826566"/>
                  </a:lnTo>
                  <a:lnTo>
                    <a:pt x="679348" y="818946"/>
                  </a:lnTo>
                  <a:lnTo>
                    <a:pt x="683412" y="822756"/>
                  </a:lnTo>
                  <a:lnTo>
                    <a:pt x="681088" y="825296"/>
                  </a:lnTo>
                  <a:lnTo>
                    <a:pt x="679348" y="825296"/>
                  </a:lnTo>
                  <a:lnTo>
                    <a:pt x="675868" y="829106"/>
                  </a:lnTo>
                  <a:lnTo>
                    <a:pt x="682828" y="825296"/>
                  </a:lnTo>
                  <a:lnTo>
                    <a:pt x="689216" y="820216"/>
                  </a:lnTo>
                  <a:lnTo>
                    <a:pt x="690956" y="825296"/>
                  </a:lnTo>
                  <a:lnTo>
                    <a:pt x="689800" y="826566"/>
                  </a:lnTo>
                  <a:lnTo>
                    <a:pt x="688060" y="829106"/>
                  </a:lnTo>
                  <a:lnTo>
                    <a:pt x="687476" y="829106"/>
                  </a:lnTo>
                  <a:lnTo>
                    <a:pt x="690956" y="831646"/>
                  </a:lnTo>
                  <a:lnTo>
                    <a:pt x="696188" y="829106"/>
                  </a:lnTo>
                  <a:lnTo>
                    <a:pt x="700836" y="827836"/>
                  </a:lnTo>
                  <a:lnTo>
                    <a:pt x="706056" y="826566"/>
                  </a:lnTo>
                  <a:lnTo>
                    <a:pt x="710120" y="826566"/>
                  </a:lnTo>
                  <a:lnTo>
                    <a:pt x="711288" y="831646"/>
                  </a:lnTo>
                  <a:lnTo>
                    <a:pt x="706081" y="837996"/>
                  </a:lnTo>
                  <a:lnTo>
                    <a:pt x="705408" y="840536"/>
                  </a:lnTo>
                  <a:lnTo>
                    <a:pt x="705485" y="843076"/>
                  </a:lnTo>
                  <a:lnTo>
                    <a:pt x="702576" y="849426"/>
                  </a:lnTo>
                  <a:lnTo>
                    <a:pt x="708964" y="849426"/>
                  </a:lnTo>
                  <a:lnTo>
                    <a:pt x="711288" y="843076"/>
                  </a:lnTo>
                  <a:lnTo>
                    <a:pt x="714184" y="844346"/>
                  </a:lnTo>
                  <a:lnTo>
                    <a:pt x="716368" y="843076"/>
                  </a:lnTo>
                  <a:lnTo>
                    <a:pt x="722896" y="839266"/>
                  </a:lnTo>
                  <a:lnTo>
                    <a:pt x="723480" y="844346"/>
                  </a:lnTo>
                  <a:lnTo>
                    <a:pt x="717677" y="846886"/>
                  </a:lnTo>
                  <a:lnTo>
                    <a:pt x="725220" y="849426"/>
                  </a:lnTo>
                  <a:lnTo>
                    <a:pt x="724636" y="843076"/>
                  </a:lnTo>
                  <a:lnTo>
                    <a:pt x="732193" y="839266"/>
                  </a:lnTo>
                  <a:lnTo>
                    <a:pt x="734504" y="827836"/>
                  </a:lnTo>
                  <a:lnTo>
                    <a:pt x="736257" y="834186"/>
                  </a:lnTo>
                  <a:lnTo>
                    <a:pt x="734504" y="834186"/>
                  </a:lnTo>
                  <a:lnTo>
                    <a:pt x="739152" y="836726"/>
                  </a:lnTo>
                  <a:lnTo>
                    <a:pt x="736257" y="844346"/>
                  </a:lnTo>
                  <a:lnTo>
                    <a:pt x="740321" y="841806"/>
                  </a:lnTo>
                  <a:lnTo>
                    <a:pt x="744956" y="839266"/>
                  </a:lnTo>
                  <a:lnTo>
                    <a:pt x="744956" y="843076"/>
                  </a:lnTo>
                  <a:lnTo>
                    <a:pt x="743216" y="846886"/>
                  </a:lnTo>
                  <a:lnTo>
                    <a:pt x="735672" y="855776"/>
                  </a:lnTo>
                  <a:lnTo>
                    <a:pt x="734504" y="858316"/>
                  </a:lnTo>
                  <a:lnTo>
                    <a:pt x="739533" y="854506"/>
                  </a:lnTo>
                  <a:lnTo>
                    <a:pt x="743369" y="854506"/>
                  </a:lnTo>
                  <a:lnTo>
                    <a:pt x="747407" y="855776"/>
                  </a:lnTo>
                  <a:lnTo>
                    <a:pt x="749300" y="854506"/>
                  </a:lnTo>
                  <a:lnTo>
                    <a:pt x="750443" y="853744"/>
                  </a:lnTo>
                  <a:lnTo>
                    <a:pt x="746709" y="859586"/>
                  </a:lnTo>
                  <a:lnTo>
                    <a:pt x="746125" y="860856"/>
                  </a:lnTo>
                  <a:lnTo>
                    <a:pt x="752513" y="854506"/>
                  </a:lnTo>
                  <a:lnTo>
                    <a:pt x="752513" y="858316"/>
                  </a:lnTo>
                  <a:lnTo>
                    <a:pt x="751928" y="859586"/>
                  </a:lnTo>
                  <a:lnTo>
                    <a:pt x="748449" y="864666"/>
                  </a:lnTo>
                  <a:lnTo>
                    <a:pt x="751205" y="863396"/>
                  </a:lnTo>
                  <a:lnTo>
                    <a:pt x="753960" y="859586"/>
                  </a:lnTo>
                  <a:lnTo>
                    <a:pt x="756285" y="855776"/>
                  </a:lnTo>
                  <a:lnTo>
                    <a:pt x="757732" y="858316"/>
                  </a:lnTo>
                  <a:lnTo>
                    <a:pt x="757161" y="858316"/>
                  </a:lnTo>
                  <a:lnTo>
                    <a:pt x="756577" y="859586"/>
                  </a:lnTo>
                  <a:lnTo>
                    <a:pt x="754837" y="860856"/>
                  </a:lnTo>
                  <a:lnTo>
                    <a:pt x="758317" y="867206"/>
                  </a:lnTo>
                  <a:lnTo>
                    <a:pt x="768769" y="862126"/>
                  </a:lnTo>
                  <a:lnTo>
                    <a:pt x="771093" y="869746"/>
                  </a:lnTo>
                  <a:lnTo>
                    <a:pt x="767575" y="874826"/>
                  </a:lnTo>
                  <a:lnTo>
                    <a:pt x="765136" y="876096"/>
                  </a:lnTo>
                  <a:lnTo>
                    <a:pt x="762927" y="876096"/>
                  </a:lnTo>
                  <a:lnTo>
                    <a:pt x="760056" y="881176"/>
                  </a:lnTo>
                  <a:lnTo>
                    <a:pt x="767626" y="881176"/>
                  </a:lnTo>
                  <a:lnTo>
                    <a:pt x="776173" y="879906"/>
                  </a:lnTo>
                  <a:lnTo>
                    <a:pt x="784059" y="879906"/>
                  </a:lnTo>
                  <a:lnTo>
                    <a:pt x="789673" y="882446"/>
                  </a:lnTo>
                  <a:lnTo>
                    <a:pt x="789089" y="879906"/>
                  </a:lnTo>
                  <a:lnTo>
                    <a:pt x="793965" y="874826"/>
                  </a:lnTo>
                  <a:lnTo>
                    <a:pt x="794537" y="878636"/>
                  </a:lnTo>
                  <a:lnTo>
                    <a:pt x="794562" y="884986"/>
                  </a:lnTo>
                  <a:lnTo>
                    <a:pt x="797801" y="884986"/>
                  </a:lnTo>
                  <a:lnTo>
                    <a:pt x="796061" y="886256"/>
                  </a:lnTo>
                  <a:lnTo>
                    <a:pt x="792695" y="892695"/>
                  </a:lnTo>
                  <a:lnTo>
                    <a:pt x="796201" y="895146"/>
                  </a:lnTo>
                  <a:lnTo>
                    <a:pt x="801573" y="895146"/>
                  </a:lnTo>
                  <a:lnTo>
                    <a:pt x="808253" y="893876"/>
                  </a:lnTo>
                  <a:lnTo>
                    <a:pt x="815797" y="892606"/>
                  </a:lnTo>
                  <a:lnTo>
                    <a:pt x="812317" y="896416"/>
                  </a:lnTo>
                  <a:lnTo>
                    <a:pt x="813473" y="902766"/>
                  </a:lnTo>
                  <a:lnTo>
                    <a:pt x="818705" y="902766"/>
                  </a:lnTo>
                  <a:lnTo>
                    <a:pt x="821029" y="906576"/>
                  </a:lnTo>
                  <a:lnTo>
                    <a:pt x="824509" y="902766"/>
                  </a:lnTo>
                  <a:lnTo>
                    <a:pt x="825677" y="905306"/>
                  </a:lnTo>
                  <a:lnTo>
                    <a:pt x="827989" y="897686"/>
                  </a:lnTo>
                  <a:lnTo>
                    <a:pt x="826249" y="912926"/>
                  </a:lnTo>
                  <a:lnTo>
                    <a:pt x="833221" y="911656"/>
                  </a:lnTo>
                  <a:lnTo>
                    <a:pt x="839609" y="909116"/>
                  </a:lnTo>
                  <a:lnTo>
                    <a:pt x="845997" y="907846"/>
                  </a:lnTo>
                  <a:lnTo>
                    <a:pt x="852957" y="905306"/>
                  </a:lnTo>
                  <a:lnTo>
                    <a:pt x="852385" y="918006"/>
                  </a:lnTo>
                  <a:lnTo>
                    <a:pt x="851217" y="918006"/>
                  </a:lnTo>
                  <a:lnTo>
                    <a:pt x="847737" y="920546"/>
                  </a:lnTo>
                  <a:lnTo>
                    <a:pt x="848893" y="921816"/>
                  </a:lnTo>
                  <a:lnTo>
                    <a:pt x="852385" y="921816"/>
                  </a:lnTo>
                  <a:lnTo>
                    <a:pt x="855281" y="920546"/>
                  </a:lnTo>
                  <a:lnTo>
                    <a:pt x="858774" y="920546"/>
                  </a:lnTo>
                  <a:lnTo>
                    <a:pt x="860704" y="915466"/>
                  </a:lnTo>
                  <a:lnTo>
                    <a:pt x="861669" y="912926"/>
                  </a:lnTo>
                  <a:lnTo>
                    <a:pt x="859929" y="915466"/>
                  </a:lnTo>
                  <a:lnTo>
                    <a:pt x="861085" y="907846"/>
                  </a:lnTo>
                  <a:lnTo>
                    <a:pt x="863028" y="905306"/>
                  </a:lnTo>
                  <a:lnTo>
                    <a:pt x="863993" y="904036"/>
                  </a:lnTo>
                  <a:lnTo>
                    <a:pt x="868057" y="901496"/>
                  </a:lnTo>
                  <a:lnTo>
                    <a:pt x="869797" y="901496"/>
                  </a:lnTo>
                  <a:lnTo>
                    <a:pt x="863993" y="905306"/>
                  </a:lnTo>
                  <a:lnTo>
                    <a:pt x="863993" y="919276"/>
                  </a:lnTo>
                  <a:lnTo>
                    <a:pt x="866317" y="914196"/>
                  </a:lnTo>
                  <a:lnTo>
                    <a:pt x="867473" y="912926"/>
                  </a:lnTo>
                  <a:lnTo>
                    <a:pt x="867702" y="916736"/>
                  </a:lnTo>
                  <a:lnTo>
                    <a:pt x="869823" y="912926"/>
                  </a:lnTo>
                  <a:lnTo>
                    <a:pt x="870521" y="911656"/>
                  </a:lnTo>
                  <a:lnTo>
                    <a:pt x="874014" y="906576"/>
                  </a:lnTo>
                  <a:lnTo>
                    <a:pt x="876185" y="907846"/>
                  </a:lnTo>
                  <a:lnTo>
                    <a:pt x="873861" y="912926"/>
                  </a:lnTo>
                  <a:lnTo>
                    <a:pt x="876769" y="911656"/>
                  </a:lnTo>
                  <a:lnTo>
                    <a:pt x="880833" y="906576"/>
                  </a:lnTo>
                  <a:lnTo>
                    <a:pt x="882573" y="907846"/>
                  </a:lnTo>
                  <a:lnTo>
                    <a:pt x="880529" y="914996"/>
                  </a:lnTo>
                  <a:lnTo>
                    <a:pt x="882865" y="912926"/>
                  </a:lnTo>
                  <a:lnTo>
                    <a:pt x="886294" y="911656"/>
                  </a:lnTo>
                  <a:lnTo>
                    <a:pt x="887222" y="914196"/>
                  </a:lnTo>
                  <a:lnTo>
                    <a:pt x="884897" y="916736"/>
                  </a:lnTo>
                  <a:lnTo>
                    <a:pt x="883158" y="915466"/>
                  </a:lnTo>
                  <a:lnTo>
                    <a:pt x="880833" y="918006"/>
                  </a:lnTo>
                  <a:lnTo>
                    <a:pt x="879665" y="930706"/>
                  </a:lnTo>
                  <a:lnTo>
                    <a:pt x="880833" y="928166"/>
                  </a:lnTo>
                  <a:lnTo>
                    <a:pt x="882573" y="930706"/>
                  </a:lnTo>
                  <a:lnTo>
                    <a:pt x="882573" y="929436"/>
                  </a:lnTo>
                  <a:lnTo>
                    <a:pt x="886053" y="937056"/>
                  </a:lnTo>
                  <a:lnTo>
                    <a:pt x="886053" y="933246"/>
                  </a:lnTo>
                  <a:lnTo>
                    <a:pt x="888822" y="929436"/>
                  </a:lnTo>
                  <a:lnTo>
                    <a:pt x="889736" y="928166"/>
                  </a:lnTo>
                  <a:lnTo>
                    <a:pt x="893419" y="923086"/>
                  </a:lnTo>
                  <a:lnTo>
                    <a:pt x="897458" y="921816"/>
                  </a:lnTo>
                  <a:lnTo>
                    <a:pt x="901166" y="923086"/>
                  </a:lnTo>
                  <a:lnTo>
                    <a:pt x="902754" y="921816"/>
                  </a:lnTo>
                  <a:lnTo>
                    <a:pt x="907542" y="918006"/>
                  </a:lnTo>
                  <a:lnTo>
                    <a:pt x="902182" y="924356"/>
                  </a:lnTo>
                  <a:lnTo>
                    <a:pt x="900798" y="928166"/>
                  </a:lnTo>
                  <a:lnTo>
                    <a:pt x="900607" y="930706"/>
                  </a:lnTo>
                  <a:lnTo>
                    <a:pt x="898829" y="937056"/>
                  </a:lnTo>
                  <a:lnTo>
                    <a:pt x="898829" y="939596"/>
                  </a:lnTo>
                  <a:lnTo>
                    <a:pt x="899998" y="944676"/>
                  </a:lnTo>
                  <a:lnTo>
                    <a:pt x="898258" y="947216"/>
                  </a:lnTo>
                  <a:lnTo>
                    <a:pt x="901103" y="944676"/>
                  </a:lnTo>
                  <a:lnTo>
                    <a:pt x="902322" y="947216"/>
                  </a:lnTo>
                  <a:lnTo>
                    <a:pt x="903973" y="948486"/>
                  </a:lnTo>
                  <a:lnTo>
                    <a:pt x="908126" y="944676"/>
                  </a:lnTo>
                  <a:lnTo>
                    <a:pt x="906957" y="947216"/>
                  </a:lnTo>
                  <a:lnTo>
                    <a:pt x="908316" y="946797"/>
                  </a:lnTo>
                  <a:lnTo>
                    <a:pt x="909281" y="944676"/>
                  </a:lnTo>
                  <a:lnTo>
                    <a:pt x="909866" y="943406"/>
                  </a:lnTo>
                  <a:lnTo>
                    <a:pt x="914514" y="938326"/>
                  </a:lnTo>
                  <a:lnTo>
                    <a:pt x="916254" y="943406"/>
                  </a:lnTo>
                  <a:lnTo>
                    <a:pt x="920902" y="952296"/>
                  </a:lnTo>
                  <a:lnTo>
                    <a:pt x="923798" y="954836"/>
                  </a:lnTo>
                  <a:lnTo>
                    <a:pt x="930186" y="948486"/>
                  </a:lnTo>
                  <a:lnTo>
                    <a:pt x="935710" y="944676"/>
                  </a:lnTo>
                  <a:lnTo>
                    <a:pt x="940422" y="939596"/>
                  </a:lnTo>
                  <a:lnTo>
                    <a:pt x="941298" y="938326"/>
                  </a:lnTo>
                  <a:lnTo>
                    <a:pt x="943051" y="935786"/>
                  </a:lnTo>
                  <a:lnTo>
                    <a:pt x="944803" y="933246"/>
                  </a:lnTo>
                  <a:lnTo>
                    <a:pt x="949350" y="929436"/>
                  </a:lnTo>
                  <a:lnTo>
                    <a:pt x="951090" y="929436"/>
                  </a:lnTo>
                  <a:lnTo>
                    <a:pt x="950506" y="935786"/>
                  </a:lnTo>
                  <a:lnTo>
                    <a:pt x="945870" y="939596"/>
                  </a:lnTo>
                  <a:lnTo>
                    <a:pt x="947610" y="945946"/>
                  </a:lnTo>
                  <a:lnTo>
                    <a:pt x="950506" y="945946"/>
                  </a:lnTo>
                  <a:lnTo>
                    <a:pt x="952538" y="944676"/>
                  </a:lnTo>
                  <a:lnTo>
                    <a:pt x="954570" y="943406"/>
                  </a:lnTo>
                  <a:lnTo>
                    <a:pt x="952830" y="945946"/>
                  </a:lnTo>
                  <a:lnTo>
                    <a:pt x="952830" y="952296"/>
                  </a:lnTo>
                  <a:lnTo>
                    <a:pt x="955738" y="952296"/>
                  </a:lnTo>
                  <a:lnTo>
                    <a:pt x="957287" y="944676"/>
                  </a:lnTo>
                  <a:lnTo>
                    <a:pt x="957389" y="944194"/>
                  </a:lnTo>
                  <a:lnTo>
                    <a:pt x="955738" y="944676"/>
                  </a:lnTo>
                  <a:lnTo>
                    <a:pt x="956322" y="943406"/>
                  </a:lnTo>
                  <a:lnTo>
                    <a:pt x="960386" y="934516"/>
                  </a:lnTo>
                  <a:lnTo>
                    <a:pt x="960958" y="933246"/>
                  </a:lnTo>
                  <a:lnTo>
                    <a:pt x="999286" y="943406"/>
                  </a:lnTo>
                  <a:lnTo>
                    <a:pt x="995768" y="954836"/>
                  </a:lnTo>
                  <a:lnTo>
                    <a:pt x="992898" y="966266"/>
                  </a:lnTo>
                  <a:lnTo>
                    <a:pt x="991895" y="976426"/>
                  </a:lnTo>
                  <a:lnTo>
                    <a:pt x="991984" y="978966"/>
                  </a:lnTo>
                  <a:lnTo>
                    <a:pt x="993482" y="987856"/>
                  </a:lnTo>
                  <a:lnTo>
                    <a:pt x="1001026" y="978966"/>
                  </a:lnTo>
                  <a:lnTo>
                    <a:pt x="1001026" y="986586"/>
                  </a:lnTo>
                  <a:lnTo>
                    <a:pt x="996378" y="986586"/>
                  </a:lnTo>
                  <a:lnTo>
                    <a:pt x="996962" y="994206"/>
                  </a:lnTo>
                  <a:lnTo>
                    <a:pt x="1000442" y="987856"/>
                  </a:lnTo>
                  <a:lnTo>
                    <a:pt x="1003350" y="984046"/>
                  </a:lnTo>
                  <a:lnTo>
                    <a:pt x="1002766" y="989126"/>
                  </a:lnTo>
                  <a:lnTo>
                    <a:pt x="1002766" y="991666"/>
                  </a:lnTo>
                  <a:lnTo>
                    <a:pt x="1003350" y="994206"/>
                  </a:lnTo>
                  <a:lnTo>
                    <a:pt x="1009154" y="984046"/>
                  </a:lnTo>
                  <a:lnTo>
                    <a:pt x="1011059" y="980732"/>
                  </a:lnTo>
                  <a:lnTo>
                    <a:pt x="1010894" y="980236"/>
                  </a:lnTo>
                  <a:lnTo>
                    <a:pt x="1011720" y="979576"/>
                  </a:lnTo>
                  <a:lnTo>
                    <a:pt x="1012063" y="978966"/>
                  </a:lnTo>
                  <a:lnTo>
                    <a:pt x="1012037" y="979309"/>
                  </a:lnTo>
                  <a:lnTo>
                    <a:pt x="1012444" y="978966"/>
                  </a:lnTo>
                  <a:lnTo>
                    <a:pt x="1015542" y="976426"/>
                  </a:lnTo>
                  <a:lnTo>
                    <a:pt x="1016127" y="985316"/>
                  </a:lnTo>
                  <a:lnTo>
                    <a:pt x="1014387" y="991666"/>
                  </a:lnTo>
                  <a:lnTo>
                    <a:pt x="1018451" y="985316"/>
                  </a:lnTo>
                  <a:lnTo>
                    <a:pt x="1018006" y="989126"/>
                  </a:lnTo>
                  <a:lnTo>
                    <a:pt x="1018451" y="989126"/>
                  </a:lnTo>
                  <a:lnTo>
                    <a:pt x="1023759" y="989126"/>
                  </a:lnTo>
                  <a:lnTo>
                    <a:pt x="1025004" y="985316"/>
                  </a:lnTo>
                  <a:lnTo>
                    <a:pt x="1025410" y="984046"/>
                  </a:lnTo>
                  <a:lnTo>
                    <a:pt x="1027061" y="989126"/>
                  </a:lnTo>
                  <a:lnTo>
                    <a:pt x="1029843" y="990396"/>
                  </a:lnTo>
                  <a:lnTo>
                    <a:pt x="1031862" y="991666"/>
                  </a:lnTo>
                  <a:lnTo>
                    <a:pt x="1031214" y="1000556"/>
                  </a:lnTo>
                  <a:lnTo>
                    <a:pt x="1032967" y="996746"/>
                  </a:lnTo>
                  <a:lnTo>
                    <a:pt x="1038186" y="987856"/>
                  </a:lnTo>
                  <a:lnTo>
                    <a:pt x="1041095" y="987856"/>
                  </a:lnTo>
                  <a:lnTo>
                    <a:pt x="1038948" y="996746"/>
                  </a:lnTo>
                  <a:lnTo>
                    <a:pt x="1041819" y="999286"/>
                  </a:lnTo>
                  <a:lnTo>
                    <a:pt x="1045337" y="1001826"/>
                  </a:lnTo>
                  <a:lnTo>
                    <a:pt x="1045159" y="1011986"/>
                  </a:lnTo>
                  <a:lnTo>
                    <a:pt x="1050048" y="1003096"/>
                  </a:lnTo>
                  <a:lnTo>
                    <a:pt x="1055166" y="1001826"/>
                  </a:lnTo>
                  <a:lnTo>
                    <a:pt x="1060500" y="1000556"/>
                  </a:lnTo>
                  <a:lnTo>
                    <a:pt x="1066063" y="996746"/>
                  </a:lnTo>
                  <a:lnTo>
                    <a:pt x="1065479" y="998016"/>
                  </a:lnTo>
                  <a:lnTo>
                    <a:pt x="1064895" y="1000556"/>
                  </a:lnTo>
                  <a:lnTo>
                    <a:pt x="1064310" y="1000556"/>
                  </a:lnTo>
                  <a:lnTo>
                    <a:pt x="1067219" y="1003096"/>
                  </a:lnTo>
                  <a:lnTo>
                    <a:pt x="1067219" y="1008176"/>
                  </a:lnTo>
                  <a:lnTo>
                    <a:pt x="1068959" y="1011986"/>
                  </a:lnTo>
                  <a:lnTo>
                    <a:pt x="1071270" y="1003096"/>
                  </a:lnTo>
                  <a:lnTo>
                    <a:pt x="1074407" y="996746"/>
                  </a:lnTo>
                  <a:lnTo>
                    <a:pt x="1077861" y="991666"/>
                  </a:lnTo>
                  <a:lnTo>
                    <a:pt x="1079842" y="987856"/>
                  </a:lnTo>
                  <a:lnTo>
                    <a:pt x="1081151" y="985316"/>
                  </a:lnTo>
                  <a:lnTo>
                    <a:pt x="1081405" y="994206"/>
                  </a:lnTo>
                  <a:lnTo>
                    <a:pt x="1079627" y="1000556"/>
                  </a:lnTo>
                  <a:lnTo>
                    <a:pt x="1078433" y="1004506"/>
                  </a:lnTo>
                  <a:lnTo>
                    <a:pt x="1084643" y="1005636"/>
                  </a:lnTo>
                  <a:lnTo>
                    <a:pt x="1084643" y="995476"/>
                  </a:lnTo>
                  <a:lnTo>
                    <a:pt x="1085735" y="1000556"/>
                  </a:lnTo>
                  <a:lnTo>
                    <a:pt x="1086459" y="1003096"/>
                  </a:lnTo>
                  <a:lnTo>
                    <a:pt x="1086840" y="1005636"/>
                  </a:lnTo>
                  <a:lnTo>
                    <a:pt x="1086967" y="1011986"/>
                  </a:lnTo>
                  <a:lnTo>
                    <a:pt x="1088796" y="1004366"/>
                  </a:lnTo>
                  <a:lnTo>
                    <a:pt x="1090295" y="1003096"/>
                  </a:lnTo>
                  <a:lnTo>
                    <a:pt x="1092022" y="1003096"/>
                  </a:lnTo>
                  <a:lnTo>
                    <a:pt x="1094511" y="998016"/>
                  </a:lnTo>
                  <a:lnTo>
                    <a:pt x="1095883" y="1005636"/>
                  </a:lnTo>
                  <a:lnTo>
                    <a:pt x="1095959" y="1009446"/>
                  </a:lnTo>
                  <a:lnTo>
                    <a:pt x="1096467" y="1011986"/>
                  </a:lnTo>
                  <a:lnTo>
                    <a:pt x="1099159" y="1010716"/>
                  </a:lnTo>
                  <a:lnTo>
                    <a:pt x="1100150" y="1013625"/>
                  </a:lnTo>
                  <a:lnTo>
                    <a:pt x="1099934" y="1010716"/>
                  </a:lnTo>
                  <a:lnTo>
                    <a:pt x="1099731" y="1008176"/>
                  </a:lnTo>
                  <a:lnTo>
                    <a:pt x="1101483" y="1000556"/>
                  </a:lnTo>
                  <a:lnTo>
                    <a:pt x="1104468" y="1001826"/>
                  </a:lnTo>
                  <a:lnTo>
                    <a:pt x="1104760" y="1004506"/>
                  </a:lnTo>
                  <a:lnTo>
                    <a:pt x="1104671" y="1008176"/>
                  </a:lnTo>
                  <a:lnTo>
                    <a:pt x="1104442" y="1010716"/>
                  </a:lnTo>
                  <a:lnTo>
                    <a:pt x="1104379" y="1019606"/>
                  </a:lnTo>
                  <a:lnTo>
                    <a:pt x="1108443" y="1015796"/>
                  </a:lnTo>
                  <a:lnTo>
                    <a:pt x="1112507" y="1003096"/>
                  </a:lnTo>
                  <a:lnTo>
                    <a:pt x="1115415" y="1004366"/>
                  </a:lnTo>
                  <a:lnTo>
                    <a:pt x="1115415" y="1006906"/>
                  </a:lnTo>
                  <a:lnTo>
                    <a:pt x="1115999" y="1006906"/>
                  </a:lnTo>
                  <a:lnTo>
                    <a:pt x="1114831" y="1009446"/>
                  </a:lnTo>
                  <a:lnTo>
                    <a:pt x="1119022" y="1005636"/>
                  </a:lnTo>
                  <a:lnTo>
                    <a:pt x="1128064" y="1003096"/>
                  </a:lnTo>
                  <a:lnTo>
                    <a:pt x="1129741" y="1000556"/>
                  </a:lnTo>
                  <a:lnTo>
                    <a:pt x="1131417" y="998016"/>
                  </a:lnTo>
                  <a:lnTo>
                    <a:pt x="1132255" y="996746"/>
                  </a:lnTo>
                  <a:lnTo>
                    <a:pt x="1132255" y="998016"/>
                  </a:lnTo>
                  <a:lnTo>
                    <a:pt x="1132827" y="999286"/>
                  </a:lnTo>
                  <a:lnTo>
                    <a:pt x="1132827" y="996746"/>
                  </a:lnTo>
                  <a:lnTo>
                    <a:pt x="1132827" y="995476"/>
                  </a:lnTo>
                  <a:lnTo>
                    <a:pt x="1132827" y="986586"/>
                  </a:lnTo>
                  <a:lnTo>
                    <a:pt x="1132979" y="985316"/>
                  </a:lnTo>
                  <a:lnTo>
                    <a:pt x="1133119" y="984046"/>
                  </a:lnTo>
                  <a:lnTo>
                    <a:pt x="1133411" y="981506"/>
                  </a:lnTo>
                  <a:lnTo>
                    <a:pt x="1135735" y="981506"/>
                  </a:lnTo>
                  <a:lnTo>
                    <a:pt x="1137069" y="976426"/>
                  </a:lnTo>
                  <a:lnTo>
                    <a:pt x="1138059" y="972616"/>
                  </a:lnTo>
                  <a:lnTo>
                    <a:pt x="1138059" y="981506"/>
                  </a:lnTo>
                  <a:lnTo>
                    <a:pt x="1136891" y="981506"/>
                  </a:lnTo>
                  <a:lnTo>
                    <a:pt x="1136319" y="985316"/>
                  </a:lnTo>
                  <a:lnTo>
                    <a:pt x="1135735" y="987856"/>
                  </a:lnTo>
                  <a:lnTo>
                    <a:pt x="1138059" y="984046"/>
                  </a:lnTo>
                  <a:lnTo>
                    <a:pt x="1137996" y="990396"/>
                  </a:lnTo>
                  <a:lnTo>
                    <a:pt x="1136675" y="992936"/>
                  </a:lnTo>
                  <a:lnTo>
                    <a:pt x="1135037" y="994206"/>
                  </a:lnTo>
                  <a:lnTo>
                    <a:pt x="1133995" y="998016"/>
                  </a:lnTo>
                  <a:lnTo>
                    <a:pt x="1139215" y="994206"/>
                  </a:lnTo>
                  <a:lnTo>
                    <a:pt x="1145032" y="984046"/>
                  </a:lnTo>
                  <a:lnTo>
                    <a:pt x="1147927" y="987856"/>
                  </a:lnTo>
                  <a:lnTo>
                    <a:pt x="1146632" y="994206"/>
                  </a:lnTo>
                  <a:lnTo>
                    <a:pt x="1144079" y="995476"/>
                  </a:lnTo>
                  <a:lnTo>
                    <a:pt x="1142301" y="998016"/>
                  </a:lnTo>
                  <a:lnTo>
                    <a:pt x="1143279" y="1003096"/>
                  </a:lnTo>
                  <a:lnTo>
                    <a:pt x="1138059" y="998016"/>
                  </a:lnTo>
                  <a:lnTo>
                    <a:pt x="1138770" y="1006906"/>
                  </a:lnTo>
                  <a:lnTo>
                    <a:pt x="1137691" y="1008176"/>
                  </a:lnTo>
                  <a:lnTo>
                    <a:pt x="1136510" y="1009446"/>
                  </a:lnTo>
                  <a:lnTo>
                    <a:pt x="1136891" y="1018336"/>
                  </a:lnTo>
                  <a:lnTo>
                    <a:pt x="1143863" y="1022146"/>
                  </a:lnTo>
                  <a:lnTo>
                    <a:pt x="1145603" y="1013256"/>
                  </a:lnTo>
                  <a:lnTo>
                    <a:pt x="1152575" y="1017066"/>
                  </a:lnTo>
                  <a:lnTo>
                    <a:pt x="1153439" y="1013256"/>
                  </a:lnTo>
                  <a:lnTo>
                    <a:pt x="1154315" y="1009446"/>
                  </a:lnTo>
                  <a:lnTo>
                    <a:pt x="1152575" y="1006906"/>
                  </a:lnTo>
                  <a:lnTo>
                    <a:pt x="1153439" y="1003096"/>
                  </a:lnTo>
                  <a:lnTo>
                    <a:pt x="1154315" y="999286"/>
                  </a:lnTo>
                  <a:lnTo>
                    <a:pt x="1159941" y="999286"/>
                  </a:lnTo>
                  <a:lnTo>
                    <a:pt x="1162735" y="1009446"/>
                  </a:lnTo>
                  <a:lnTo>
                    <a:pt x="1165098" y="1018336"/>
                  </a:lnTo>
                  <a:lnTo>
                    <a:pt x="1169416" y="1014526"/>
                  </a:lnTo>
                  <a:lnTo>
                    <a:pt x="1171016" y="1008176"/>
                  </a:lnTo>
                  <a:lnTo>
                    <a:pt x="1172679" y="1000556"/>
                  </a:lnTo>
                  <a:lnTo>
                    <a:pt x="1173416" y="999286"/>
                  </a:lnTo>
                  <a:lnTo>
                    <a:pt x="1174889" y="996746"/>
                  </a:lnTo>
                  <a:lnTo>
                    <a:pt x="1178128" y="999286"/>
                  </a:lnTo>
                  <a:lnTo>
                    <a:pt x="1175804" y="1013256"/>
                  </a:lnTo>
                  <a:lnTo>
                    <a:pt x="1179576" y="1011986"/>
                  </a:lnTo>
                  <a:lnTo>
                    <a:pt x="1181608" y="1005636"/>
                  </a:lnTo>
                  <a:lnTo>
                    <a:pt x="1183640" y="1000556"/>
                  </a:lnTo>
                  <a:lnTo>
                    <a:pt x="1187411" y="1003096"/>
                  </a:lnTo>
                  <a:lnTo>
                    <a:pt x="1186256" y="1008176"/>
                  </a:lnTo>
                  <a:lnTo>
                    <a:pt x="1181608" y="1006906"/>
                  </a:lnTo>
                  <a:lnTo>
                    <a:pt x="1182763" y="1009446"/>
                  </a:lnTo>
                  <a:lnTo>
                    <a:pt x="1185329" y="1013256"/>
                  </a:lnTo>
                  <a:lnTo>
                    <a:pt x="1186688" y="1009446"/>
                  </a:lnTo>
                  <a:lnTo>
                    <a:pt x="1186967" y="1008176"/>
                  </a:lnTo>
                  <a:lnTo>
                    <a:pt x="1187831" y="1004366"/>
                  </a:lnTo>
                  <a:lnTo>
                    <a:pt x="1189736" y="1000556"/>
                  </a:lnTo>
                  <a:lnTo>
                    <a:pt x="1190320" y="1013256"/>
                  </a:lnTo>
                  <a:lnTo>
                    <a:pt x="1196073" y="1011986"/>
                  </a:lnTo>
                  <a:lnTo>
                    <a:pt x="1202004" y="1006906"/>
                  </a:lnTo>
                  <a:lnTo>
                    <a:pt x="1208036" y="1003096"/>
                  </a:lnTo>
                  <a:lnTo>
                    <a:pt x="1214120" y="1000556"/>
                  </a:lnTo>
                  <a:lnTo>
                    <a:pt x="1213548" y="1004366"/>
                  </a:lnTo>
                  <a:lnTo>
                    <a:pt x="1212380" y="1008176"/>
                  </a:lnTo>
                  <a:lnTo>
                    <a:pt x="1214120" y="1011986"/>
                  </a:lnTo>
                  <a:lnTo>
                    <a:pt x="1222146" y="1009446"/>
                  </a:lnTo>
                  <a:lnTo>
                    <a:pt x="1230452" y="1010716"/>
                  </a:lnTo>
                  <a:lnTo>
                    <a:pt x="1238859" y="1014526"/>
                  </a:lnTo>
                  <a:lnTo>
                    <a:pt x="1247216" y="1019606"/>
                  </a:lnTo>
                  <a:lnTo>
                    <a:pt x="1250315" y="1009446"/>
                  </a:lnTo>
                  <a:lnTo>
                    <a:pt x="1250708" y="1008176"/>
                  </a:lnTo>
                  <a:lnTo>
                    <a:pt x="1251864" y="1008176"/>
                  </a:lnTo>
                  <a:lnTo>
                    <a:pt x="1253020" y="1003096"/>
                  </a:lnTo>
                  <a:lnTo>
                    <a:pt x="1255344" y="1001826"/>
                  </a:lnTo>
                  <a:lnTo>
                    <a:pt x="1256512" y="1009446"/>
                  </a:lnTo>
                  <a:lnTo>
                    <a:pt x="1255344" y="1013256"/>
                  </a:lnTo>
                  <a:lnTo>
                    <a:pt x="1260983" y="1005636"/>
                  </a:lnTo>
                  <a:lnTo>
                    <a:pt x="1265047" y="1001826"/>
                  </a:lnTo>
                  <a:lnTo>
                    <a:pt x="1266405" y="1000556"/>
                  </a:lnTo>
                  <a:lnTo>
                    <a:pt x="1267764" y="999286"/>
                  </a:lnTo>
                  <a:lnTo>
                    <a:pt x="1274864" y="998016"/>
                  </a:lnTo>
                  <a:lnTo>
                    <a:pt x="1281480" y="1001826"/>
                  </a:lnTo>
                  <a:lnTo>
                    <a:pt x="1280312" y="1005636"/>
                  </a:lnTo>
                  <a:lnTo>
                    <a:pt x="1283741" y="1004366"/>
                  </a:lnTo>
                  <a:lnTo>
                    <a:pt x="1285544" y="996746"/>
                  </a:lnTo>
                  <a:lnTo>
                    <a:pt x="1287335" y="990396"/>
                  </a:lnTo>
                  <a:lnTo>
                    <a:pt x="1290764" y="992936"/>
                  </a:lnTo>
                  <a:lnTo>
                    <a:pt x="1290193" y="994206"/>
                  </a:lnTo>
                  <a:lnTo>
                    <a:pt x="1296568" y="996746"/>
                  </a:lnTo>
                  <a:lnTo>
                    <a:pt x="1302956" y="994206"/>
                  </a:lnTo>
                  <a:lnTo>
                    <a:pt x="1314577" y="992936"/>
                  </a:lnTo>
                  <a:lnTo>
                    <a:pt x="1320380" y="994206"/>
                  </a:lnTo>
                  <a:lnTo>
                    <a:pt x="1326184" y="1001826"/>
                  </a:lnTo>
                  <a:lnTo>
                    <a:pt x="1327899" y="995476"/>
                  </a:lnTo>
                  <a:lnTo>
                    <a:pt x="1332064" y="995476"/>
                  </a:lnTo>
                  <a:lnTo>
                    <a:pt x="1335900" y="994206"/>
                  </a:lnTo>
                  <a:lnTo>
                    <a:pt x="1336014" y="992936"/>
                  </a:lnTo>
                  <a:lnTo>
                    <a:pt x="1336217" y="990396"/>
                  </a:lnTo>
                  <a:lnTo>
                    <a:pt x="1336636" y="985316"/>
                  </a:lnTo>
                  <a:lnTo>
                    <a:pt x="1341577" y="991666"/>
                  </a:lnTo>
                  <a:lnTo>
                    <a:pt x="1344764" y="996746"/>
                  </a:lnTo>
                  <a:lnTo>
                    <a:pt x="1348397" y="1000556"/>
                  </a:lnTo>
                  <a:lnTo>
                    <a:pt x="1354632" y="1004366"/>
                  </a:lnTo>
                  <a:lnTo>
                    <a:pt x="1357541" y="1005636"/>
                  </a:lnTo>
                  <a:lnTo>
                    <a:pt x="1356385" y="990396"/>
                  </a:lnTo>
                  <a:lnTo>
                    <a:pt x="1359281" y="987856"/>
                  </a:lnTo>
                  <a:lnTo>
                    <a:pt x="1361605" y="999286"/>
                  </a:lnTo>
                  <a:lnTo>
                    <a:pt x="1363700" y="987856"/>
                  </a:lnTo>
                  <a:lnTo>
                    <a:pt x="1363929" y="986586"/>
                  </a:lnTo>
                  <a:lnTo>
                    <a:pt x="1368577" y="1000556"/>
                  </a:lnTo>
                  <a:lnTo>
                    <a:pt x="1370901" y="996746"/>
                  </a:lnTo>
                  <a:lnTo>
                    <a:pt x="1369733" y="995476"/>
                  </a:lnTo>
                  <a:lnTo>
                    <a:pt x="1367409" y="991666"/>
                  </a:lnTo>
                  <a:lnTo>
                    <a:pt x="1366837" y="987856"/>
                  </a:lnTo>
                  <a:lnTo>
                    <a:pt x="1370317" y="986586"/>
                  </a:lnTo>
                  <a:lnTo>
                    <a:pt x="1374673" y="989126"/>
                  </a:lnTo>
                  <a:lnTo>
                    <a:pt x="1378585" y="994206"/>
                  </a:lnTo>
                  <a:lnTo>
                    <a:pt x="1380769" y="1000556"/>
                  </a:lnTo>
                  <a:lnTo>
                    <a:pt x="1390053" y="987856"/>
                  </a:lnTo>
                  <a:lnTo>
                    <a:pt x="1390637" y="991666"/>
                  </a:lnTo>
                  <a:lnTo>
                    <a:pt x="1388897" y="995476"/>
                  </a:lnTo>
                  <a:lnTo>
                    <a:pt x="1390624" y="994206"/>
                  </a:lnTo>
                  <a:lnTo>
                    <a:pt x="1391805" y="998016"/>
                  </a:lnTo>
                  <a:lnTo>
                    <a:pt x="1392974" y="1000556"/>
                  </a:lnTo>
                  <a:lnTo>
                    <a:pt x="1394701" y="998016"/>
                  </a:lnTo>
                  <a:lnTo>
                    <a:pt x="1393545" y="995476"/>
                  </a:lnTo>
                  <a:lnTo>
                    <a:pt x="1393545" y="994206"/>
                  </a:lnTo>
                  <a:lnTo>
                    <a:pt x="1393545" y="987856"/>
                  </a:lnTo>
                  <a:lnTo>
                    <a:pt x="1397609" y="994206"/>
                  </a:lnTo>
                  <a:lnTo>
                    <a:pt x="1403997" y="992936"/>
                  </a:lnTo>
                  <a:lnTo>
                    <a:pt x="1408061" y="989126"/>
                  </a:lnTo>
                  <a:lnTo>
                    <a:pt x="1408633" y="998016"/>
                  </a:lnTo>
                  <a:lnTo>
                    <a:pt x="1413281" y="998016"/>
                  </a:lnTo>
                  <a:lnTo>
                    <a:pt x="1417345" y="995476"/>
                  </a:lnTo>
                  <a:lnTo>
                    <a:pt x="1429537" y="989126"/>
                  </a:lnTo>
                  <a:lnTo>
                    <a:pt x="1434185" y="987856"/>
                  </a:lnTo>
                  <a:lnTo>
                    <a:pt x="1432153" y="986586"/>
                  </a:lnTo>
                  <a:lnTo>
                    <a:pt x="1430121" y="985316"/>
                  </a:lnTo>
                  <a:lnTo>
                    <a:pt x="1429854" y="984046"/>
                  </a:lnTo>
                  <a:lnTo>
                    <a:pt x="1428280" y="976426"/>
                  </a:lnTo>
                  <a:lnTo>
                    <a:pt x="1427746" y="973886"/>
                  </a:lnTo>
                  <a:lnTo>
                    <a:pt x="1427480" y="972616"/>
                  </a:lnTo>
                  <a:lnTo>
                    <a:pt x="1427213" y="971346"/>
                  </a:lnTo>
                  <a:lnTo>
                    <a:pt x="1429537" y="968806"/>
                  </a:lnTo>
                  <a:lnTo>
                    <a:pt x="1430197" y="970661"/>
                  </a:lnTo>
                  <a:lnTo>
                    <a:pt x="1430413" y="968806"/>
                  </a:lnTo>
                  <a:lnTo>
                    <a:pt x="1430705" y="966266"/>
                  </a:lnTo>
                  <a:lnTo>
                    <a:pt x="1434185" y="967536"/>
                  </a:lnTo>
                  <a:lnTo>
                    <a:pt x="1436382" y="979576"/>
                  </a:lnTo>
                  <a:lnTo>
                    <a:pt x="1436357" y="980732"/>
                  </a:lnTo>
                  <a:lnTo>
                    <a:pt x="1435354" y="984046"/>
                  </a:lnTo>
                  <a:lnTo>
                    <a:pt x="1438249" y="978966"/>
                  </a:lnTo>
                  <a:lnTo>
                    <a:pt x="1439418" y="982776"/>
                  </a:lnTo>
                  <a:lnTo>
                    <a:pt x="1438833" y="985316"/>
                  </a:lnTo>
                  <a:lnTo>
                    <a:pt x="1439989" y="989126"/>
                  </a:lnTo>
                  <a:lnTo>
                    <a:pt x="1441602" y="987856"/>
                  </a:lnTo>
                  <a:lnTo>
                    <a:pt x="1445069" y="989126"/>
                  </a:lnTo>
                  <a:lnTo>
                    <a:pt x="1448320" y="991666"/>
                  </a:lnTo>
                  <a:lnTo>
                    <a:pt x="1449044" y="987856"/>
                  </a:lnTo>
                  <a:lnTo>
                    <a:pt x="1449285" y="986586"/>
                  </a:lnTo>
                  <a:lnTo>
                    <a:pt x="1450441" y="989126"/>
                  </a:lnTo>
                  <a:lnTo>
                    <a:pt x="1459738" y="986586"/>
                  </a:lnTo>
                  <a:lnTo>
                    <a:pt x="1462633" y="981506"/>
                  </a:lnTo>
                  <a:lnTo>
                    <a:pt x="1470190" y="980236"/>
                  </a:lnTo>
                  <a:lnTo>
                    <a:pt x="1469859" y="978966"/>
                  </a:lnTo>
                  <a:lnTo>
                    <a:pt x="1467281" y="968806"/>
                  </a:lnTo>
                  <a:lnTo>
                    <a:pt x="1470761" y="971346"/>
                  </a:lnTo>
                  <a:lnTo>
                    <a:pt x="1470761" y="968806"/>
                  </a:lnTo>
                  <a:lnTo>
                    <a:pt x="1470761" y="966266"/>
                  </a:lnTo>
                  <a:lnTo>
                    <a:pt x="1470761" y="962456"/>
                  </a:lnTo>
                  <a:lnTo>
                    <a:pt x="1477149" y="963726"/>
                  </a:lnTo>
                  <a:lnTo>
                    <a:pt x="1485277" y="970076"/>
                  </a:lnTo>
                  <a:lnTo>
                    <a:pt x="1491665" y="966266"/>
                  </a:lnTo>
                  <a:lnTo>
                    <a:pt x="1493418" y="962456"/>
                  </a:lnTo>
                  <a:lnTo>
                    <a:pt x="1494574" y="959916"/>
                  </a:lnTo>
                  <a:lnTo>
                    <a:pt x="1494116" y="959637"/>
                  </a:lnTo>
                  <a:lnTo>
                    <a:pt x="1499793" y="957376"/>
                  </a:lnTo>
                  <a:lnTo>
                    <a:pt x="1498638" y="964996"/>
                  </a:lnTo>
                  <a:lnTo>
                    <a:pt x="1507934" y="959916"/>
                  </a:lnTo>
                  <a:lnTo>
                    <a:pt x="1509814" y="957376"/>
                  </a:lnTo>
                  <a:lnTo>
                    <a:pt x="1514538" y="951026"/>
                  </a:lnTo>
                  <a:lnTo>
                    <a:pt x="1515478" y="949756"/>
                  </a:lnTo>
                  <a:lnTo>
                    <a:pt x="1514703" y="948486"/>
                  </a:lnTo>
                  <a:lnTo>
                    <a:pt x="1513154" y="945946"/>
                  </a:lnTo>
                  <a:lnTo>
                    <a:pt x="1511414" y="944676"/>
                  </a:lnTo>
                  <a:lnTo>
                    <a:pt x="1510830" y="940866"/>
                  </a:lnTo>
                  <a:lnTo>
                    <a:pt x="1511998" y="939596"/>
                  </a:lnTo>
                  <a:lnTo>
                    <a:pt x="1516062" y="943406"/>
                  </a:lnTo>
                  <a:lnTo>
                    <a:pt x="1517218" y="948486"/>
                  </a:lnTo>
                  <a:lnTo>
                    <a:pt x="1517218" y="949756"/>
                  </a:lnTo>
                  <a:lnTo>
                    <a:pt x="1520380" y="944676"/>
                  </a:lnTo>
                  <a:lnTo>
                    <a:pt x="1525130" y="944676"/>
                  </a:lnTo>
                  <a:lnTo>
                    <a:pt x="1530858" y="945946"/>
                  </a:lnTo>
                  <a:lnTo>
                    <a:pt x="1536966" y="949756"/>
                  </a:lnTo>
                  <a:lnTo>
                    <a:pt x="1544510" y="952296"/>
                  </a:lnTo>
                  <a:lnTo>
                    <a:pt x="1552054" y="956106"/>
                  </a:lnTo>
                  <a:lnTo>
                    <a:pt x="1553222" y="945946"/>
                  </a:lnTo>
                  <a:lnTo>
                    <a:pt x="1553743" y="944676"/>
                  </a:lnTo>
                  <a:lnTo>
                    <a:pt x="1555826" y="939596"/>
                  </a:lnTo>
                  <a:lnTo>
                    <a:pt x="1558442" y="933246"/>
                  </a:lnTo>
                  <a:lnTo>
                    <a:pt x="1563090" y="933246"/>
                  </a:lnTo>
                  <a:lnTo>
                    <a:pt x="1558442" y="940866"/>
                  </a:lnTo>
                  <a:lnTo>
                    <a:pt x="1563674" y="945946"/>
                  </a:lnTo>
                  <a:lnTo>
                    <a:pt x="1567980" y="937056"/>
                  </a:lnTo>
                  <a:lnTo>
                    <a:pt x="1573758" y="934516"/>
                  </a:lnTo>
                  <a:lnTo>
                    <a:pt x="1579435" y="934516"/>
                  </a:lnTo>
                  <a:lnTo>
                    <a:pt x="1581416" y="931976"/>
                  </a:lnTo>
                  <a:lnTo>
                    <a:pt x="1583410" y="929436"/>
                  </a:lnTo>
                  <a:lnTo>
                    <a:pt x="1593926" y="937056"/>
                  </a:lnTo>
                  <a:lnTo>
                    <a:pt x="1601774" y="934516"/>
                  </a:lnTo>
                  <a:lnTo>
                    <a:pt x="1609293" y="929436"/>
                  </a:lnTo>
                  <a:lnTo>
                    <a:pt x="1618830" y="931976"/>
                  </a:lnTo>
                  <a:lnTo>
                    <a:pt x="1615935" y="925626"/>
                  </a:lnTo>
                  <a:lnTo>
                    <a:pt x="1615351" y="919276"/>
                  </a:lnTo>
                  <a:lnTo>
                    <a:pt x="1617675" y="923721"/>
                  </a:lnTo>
                  <a:lnTo>
                    <a:pt x="1617675" y="919276"/>
                  </a:lnTo>
                  <a:lnTo>
                    <a:pt x="1623491" y="915466"/>
                  </a:lnTo>
                  <a:lnTo>
                    <a:pt x="1630299" y="912926"/>
                  </a:lnTo>
                  <a:lnTo>
                    <a:pt x="1637753" y="911656"/>
                  </a:lnTo>
                  <a:lnTo>
                    <a:pt x="1645539" y="910386"/>
                  </a:lnTo>
                  <a:lnTo>
                    <a:pt x="1670367" y="910386"/>
                  </a:lnTo>
                  <a:lnTo>
                    <a:pt x="1678063" y="909116"/>
                  </a:lnTo>
                  <a:lnTo>
                    <a:pt x="1678863" y="906576"/>
                  </a:lnTo>
                  <a:lnTo>
                    <a:pt x="1679663" y="904036"/>
                  </a:lnTo>
                  <a:lnTo>
                    <a:pt x="1676971" y="893876"/>
                  </a:lnTo>
                  <a:lnTo>
                    <a:pt x="1676755" y="892606"/>
                  </a:lnTo>
                  <a:lnTo>
                    <a:pt x="1675688" y="886256"/>
                  </a:lnTo>
                  <a:lnTo>
                    <a:pt x="1681543" y="886256"/>
                  </a:lnTo>
                  <a:lnTo>
                    <a:pt x="1685023" y="898956"/>
                  </a:lnTo>
                  <a:lnTo>
                    <a:pt x="1686763" y="893876"/>
                  </a:lnTo>
                  <a:lnTo>
                    <a:pt x="1689087" y="891336"/>
                  </a:lnTo>
                  <a:lnTo>
                    <a:pt x="1694891" y="886256"/>
                  </a:lnTo>
                  <a:lnTo>
                    <a:pt x="1698383" y="884986"/>
                  </a:lnTo>
                  <a:lnTo>
                    <a:pt x="1701279" y="882446"/>
                  </a:lnTo>
                  <a:lnTo>
                    <a:pt x="1708251" y="879906"/>
                  </a:lnTo>
                  <a:lnTo>
                    <a:pt x="1711439" y="878636"/>
                  </a:lnTo>
                  <a:lnTo>
                    <a:pt x="1714639" y="877366"/>
                  </a:lnTo>
                  <a:lnTo>
                    <a:pt x="1718119" y="867206"/>
                  </a:lnTo>
                  <a:lnTo>
                    <a:pt x="1718703" y="871016"/>
                  </a:lnTo>
                  <a:lnTo>
                    <a:pt x="1720443" y="873556"/>
                  </a:lnTo>
                  <a:lnTo>
                    <a:pt x="1719287" y="874826"/>
                  </a:lnTo>
                  <a:lnTo>
                    <a:pt x="1723707" y="876096"/>
                  </a:lnTo>
                  <a:lnTo>
                    <a:pt x="1726399" y="873556"/>
                  </a:lnTo>
                  <a:lnTo>
                    <a:pt x="1727123" y="868476"/>
                  </a:lnTo>
                  <a:lnTo>
                    <a:pt x="1726755" y="867206"/>
                  </a:lnTo>
                  <a:lnTo>
                    <a:pt x="1725676" y="863396"/>
                  </a:lnTo>
                  <a:lnTo>
                    <a:pt x="1727987" y="862126"/>
                  </a:lnTo>
                  <a:lnTo>
                    <a:pt x="1729155" y="868476"/>
                  </a:lnTo>
                  <a:lnTo>
                    <a:pt x="1732064" y="871016"/>
                  </a:lnTo>
                  <a:lnTo>
                    <a:pt x="1734540" y="871016"/>
                  </a:lnTo>
                  <a:lnTo>
                    <a:pt x="1735328" y="865936"/>
                  </a:lnTo>
                  <a:lnTo>
                    <a:pt x="1736217" y="863396"/>
                  </a:lnTo>
                  <a:lnTo>
                    <a:pt x="1739023" y="864666"/>
                  </a:lnTo>
                  <a:lnTo>
                    <a:pt x="1739607" y="864666"/>
                  </a:lnTo>
                  <a:lnTo>
                    <a:pt x="1739607" y="867206"/>
                  </a:lnTo>
                  <a:lnTo>
                    <a:pt x="1740763" y="864666"/>
                  </a:lnTo>
                  <a:lnTo>
                    <a:pt x="1747735" y="864666"/>
                  </a:lnTo>
                  <a:lnTo>
                    <a:pt x="1746669" y="863396"/>
                  </a:lnTo>
                  <a:lnTo>
                    <a:pt x="1745602" y="862126"/>
                  </a:lnTo>
                  <a:lnTo>
                    <a:pt x="1741347" y="857046"/>
                  </a:lnTo>
                  <a:lnTo>
                    <a:pt x="1748320" y="858316"/>
                  </a:lnTo>
                  <a:lnTo>
                    <a:pt x="1748243" y="857046"/>
                  </a:lnTo>
                  <a:lnTo>
                    <a:pt x="1748167" y="855776"/>
                  </a:lnTo>
                  <a:lnTo>
                    <a:pt x="1748104" y="854506"/>
                  </a:lnTo>
                  <a:lnTo>
                    <a:pt x="1747735" y="848156"/>
                  </a:lnTo>
                  <a:lnTo>
                    <a:pt x="1754708" y="851966"/>
                  </a:lnTo>
                  <a:lnTo>
                    <a:pt x="1754733" y="848156"/>
                  </a:lnTo>
                  <a:lnTo>
                    <a:pt x="1754746" y="845616"/>
                  </a:lnTo>
                  <a:lnTo>
                    <a:pt x="1757680" y="845616"/>
                  </a:lnTo>
                  <a:lnTo>
                    <a:pt x="1759851" y="843076"/>
                  </a:lnTo>
                  <a:lnTo>
                    <a:pt x="1757603" y="836726"/>
                  </a:lnTo>
                  <a:lnTo>
                    <a:pt x="1763382" y="844346"/>
                  </a:lnTo>
                  <a:lnTo>
                    <a:pt x="1768055" y="844346"/>
                  </a:lnTo>
                  <a:lnTo>
                    <a:pt x="1771002" y="841806"/>
                  </a:lnTo>
                  <a:lnTo>
                    <a:pt x="1771434" y="836726"/>
                  </a:lnTo>
                  <a:lnTo>
                    <a:pt x="1771535" y="835456"/>
                  </a:lnTo>
                  <a:lnTo>
                    <a:pt x="1773288" y="840536"/>
                  </a:lnTo>
                  <a:lnTo>
                    <a:pt x="1776768" y="837996"/>
                  </a:lnTo>
                  <a:lnTo>
                    <a:pt x="1779092" y="845616"/>
                  </a:lnTo>
                  <a:lnTo>
                    <a:pt x="1782572" y="843076"/>
                  </a:lnTo>
                  <a:lnTo>
                    <a:pt x="1783740" y="839266"/>
                  </a:lnTo>
                  <a:lnTo>
                    <a:pt x="1782864" y="837996"/>
                  </a:lnTo>
                  <a:lnTo>
                    <a:pt x="1781124" y="835456"/>
                  </a:lnTo>
                  <a:lnTo>
                    <a:pt x="1778508" y="831646"/>
                  </a:lnTo>
                  <a:lnTo>
                    <a:pt x="1786636" y="837996"/>
                  </a:lnTo>
                  <a:lnTo>
                    <a:pt x="1787804" y="832916"/>
                  </a:lnTo>
                  <a:lnTo>
                    <a:pt x="1788134" y="831646"/>
                  </a:lnTo>
                  <a:lnTo>
                    <a:pt x="1789125" y="827836"/>
                  </a:lnTo>
                  <a:lnTo>
                    <a:pt x="1789455" y="826566"/>
                  </a:lnTo>
                  <a:lnTo>
                    <a:pt x="1790128" y="824026"/>
                  </a:lnTo>
                  <a:lnTo>
                    <a:pt x="1790509" y="821486"/>
                  </a:lnTo>
                  <a:lnTo>
                    <a:pt x="1790700" y="820216"/>
                  </a:lnTo>
                  <a:lnTo>
                    <a:pt x="1799412" y="830376"/>
                  </a:lnTo>
                  <a:lnTo>
                    <a:pt x="1803107" y="820216"/>
                  </a:lnTo>
                  <a:lnTo>
                    <a:pt x="1807184" y="811326"/>
                  </a:lnTo>
                  <a:lnTo>
                    <a:pt x="1807908" y="810056"/>
                  </a:lnTo>
                  <a:lnTo>
                    <a:pt x="1809381" y="807516"/>
                  </a:lnTo>
                  <a:lnTo>
                    <a:pt x="1811578" y="803706"/>
                  </a:lnTo>
                  <a:lnTo>
                    <a:pt x="1816252" y="797356"/>
                  </a:lnTo>
                  <a:lnTo>
                    <a:pt x="1818716" y="803706"/>
                  </a:lnTo>
                  <a:lnTo>
                    <a:pt x="1816392" y="807516"/>
                  </a:lnTo>
                  <a:lnTo>
                    <a:pt x="1814296" y="811326"/>
                  </a:lnTo>
                  <a:lnTo>
                    <a:pt x="1817408" y="818946"/>
                  </a:lnTo>
                  <a:lnTo>
                    <a:pt x="1819719" y="810056"/>
                  </a:lnTo>
                  <a:lnTo>
                    <a:pt x="1821040" y="801166"/>
                  </a:lnTo>
                  <a:lnTo>
                    <a:pt x="1822488" y="797356"/>
                  </a:lnTo>
                  <a:lnTo>
                    <a:pt x="1822970" y="796086"/>
                  </a:lnTo>
                  <a:lnTo>
                    <a:pt x="1823453" y="794816"/>
                  </a:lnTo>
                  <a:lnTo>
                    <a:pt x="1827174" y="792276"/>
                  </a:lnTo>
                  <a:lnTo>
                    <a:pt x="1829028" y="791006"/>
                  </a:lnTo>
                  <a:lnTo>
                    <a:pt x="1832508" y="791006"/>
                  </a:lnTo>
                  <a:lnTo>
                    <a:pt x="1832051" y="796086"/>
                  </a:lnTo>
                  <a:lnTo>
                    <a:pt x="1832127" y="798626"/>
                  </a:lnTo>
                  <a:lnTo>
                    <a:pt x="1832508" y="801166"/>
                  </a:lnTo>
                  <a:lnTo>
                    <a:pt x="1836801" y="794816"/>
                  </a:lnTo>
                  <a:lnTo>
                    <a:pt x="1842452" y="791006"/>
                  </a:lnTo>
                  <a:lnTo>
                    <a:pt x="1845119" y="788466"/>
                  </a:lnTo>
                  <a:lnTo>
                    <a:pt x="1847773" y="785926"/>
                  </a:lnTo>
                  <a:lnTo>
                    <a:pt x="1851088" y="779576"/>
                  </a:lnTo>
                  <a:lnTo>
                    <a:pt x="1851672" y="780846"/>
                  </a:lnTo>
                  <a:lnTo>
                    <a:pt x="1852256" y="783386"/>
                  </a:lnTo>
                  <a:lnTo>
                    <a:pt x="1853412" y="783386"/>
                  </a:lnTo>
                  <a:lnTo>
                    <a:pt x="1856117" y="783386"/>
                  </a:lnTo>
                  <a:lnTo>
                    <a:pt x="1854568" y="780846"/>
                  </a:lnTo>
                  <a:lnTo>
                    <a:pt x="1852256" y="777036"/>
                  </a:lnTo>
                  <a:lnTo>
                    <a:pt x="1852256" y="780846"/>
                  </a:lnTo>
                  <a:lnTo>
                    <a:pt x="1843189" y="757986"/>
                  </a:lnTo>
                  <a:lnTo>
                    <a:pt x="1842008" y="754176"/>
                  </a:lnTo>
                  <a:lnTo>
                    <a:pt x="1841220" y="751636"/>
                  </a:lnTo>
                  <a:lnTo>
                    <a:pt x="1847367" y="760526"/>
                  </a:lnTo>
                  <a:lnTo>
                    <a:pt x="1851596" y="763066"/>
                  </a:lnTo>
                  <a:lnTo>
                    <a:pt x="1856155" y="765606"/>
                  </a:lnTo>
                  <a:lnTo>
                    <a:pt x="1863280" y="777036"/>
                  </a:lnTo>
                  <a:lnTo>
                    <a:pt x="1863280" y="775766"/>
                  </a:lnTo>
                  <a:lnTo>
                    <a:pt x="1862709" y="771956"/>
                  </a:lnTo>
                  <a:lnTo>
                    <a:pt x="1859216" y="768146"/>
                  </a:lnTo>
                  <a:lnTo>
                    <a:pt x="1861540" y="768146"/>
                  </a:lnTo>
                  <a:lnTo>
                    <a:pt x="1863864" y="770686"/>
                  </a:lnTo>
                  <a:lnTo>
                    <a:pt x="1865604" y="775766"/>
                  </a:lnTo>
                  <a:lnTo>
                    <a:pt x="1868512" y="769416"/>
                  </a:lnTo>
                  <a:lnTo>
                    <a:pt x="1866773" y="768146"/>
                  </a:lnTo>
                  <a:lnTo>
                    <a:pt x="1861540" y="764336"/>
                  </a:lnTo>
                  <a:lnTo>
                    <a:pt x="1866188" y="760526"/>
                  </a:lnTo>
                  <a:lnTo>
                    <a:pt x="1868512" y="764336"/>
                  </a:lnTo>
                  <a:lnTo>
                    <a:pt x="1868512" y="765606"/>
                  </a:lnTo>
                  <a:lnTo>
                    <a:pt x="1870252" y="769416"/>
                  </a:lnTo>
                  <a:lnTo>
                    <a:pt x="1868512" y="761796"/>
                  </a:lnTo>
                  <a:lnTo>
                    <a:pt x="1868119" y="760526"/>
                  </a:lnTo>
                  <a:lnTo>
                    <a:pt x="1866188" y="754176"/>
                  </a:lnTo>
                  <a:lnTo>
                    <a:pt x="1871992" y="754176"/>
                  </a:lnTo>
                  <a:lnTo>
                    <a:pt x="1873148" y="756716"/>
                  </a:lnTo>
                  <a:lnTo>
                    <a:pt x="1874799" y="757923"/>
                  </a:lnTo>
                  <a:lnTo>
                    <a:pt x="1876145" y="754176"/>
                  </a:lnTo>
                  <a:lnTo>
                    <a:pt x="1876602" y="752906"/>
                  </a:lnTo>
                  <a:lnTo>
                    <a:pt x="1876729" y="751636"/>
                  </a:lnTo>
                  <a:lnTo>
                    <a:pt x="1876983" y="749096"/>
                  </a:lnTo>
                  <a:lnTo>
                    <a:pt x="1877364" y="745286"/>
                  </a:lnTo>
                  <a:lnTo>
                    <a:pt x="1879219" y="738936"/>
                  </a:lnTo>
                  <a:lnTo>
                    <a:pt x="1881987" y="737666"/>
                  </a:lnTo>
                  <a:lnTo>
                    <a:pt x="1884768" y="736396"/>
                  </a:lnTo>
                  <a:lnTo>
                    <a:pt x="1888985" y="742746"/>
                  </a:lnTo>
                  <a:lnTo>
                    <a:pt x="1891512" y="744016"/>
                  </a:lnTo>
                  <a:lnTo>
                    <a:pt x="1894154" y="745286"/>
                  </a:lnTo>
                  <a:lnTo>
                    <a:pt x="1898700" y="750366"/>
                  </a:lnTo>
                  <a:lnTo>
                    <a:pt x="1899869" y="744016"/>
                  </a:lnTo>
                  <a:lnTo>
                    <a:pt x="1894052" y="738936"/>
                  </a:lnTo>
                  <a:lnTo>
                    <a:pt x="1897545" y="736396"/>
                  </a:lnTo>
                  <a:lnTo>
                    <a:pt x="1896668" y="733856"/>
                  </a:lnTo>
                  <a:lnTo>
                    <a:pt x="1896237" y="732586"/>
                  </a:lnTo>
                  <a:lnTo>
                    <a:pt x="1895805" y="731316"/>
                  </a:lnTo>
                  <a:lnTo>
                    <a:pt x="1894928" y="728776"/>
                  </a:lnTo>
                  <a:lnTo>
                    <a:pt x="1894052" y="726236"/>
                  </a:lnTo>
                  <a:lnTo>
                    <a:pt x="1899869" y="728776"/>
                  </a:lnTo>
                  <a:lnTo>
                    <a:pt x="1901024" y="735126"/>
                  </a:lnTo>
                  <a:lnTo>
                    <a:pt x="1905673" y="727506"/>
                  </a:lnTo>
                  <a:lnTo>
                    <a:pt x="1899285" y="726236"/>
                  </a:lnTo>
                  <a:lnTo>
                    <a:pt x="1899119" y="724966"/>
                  </a:lnTo>
                  <a:lnTo>
                    <a:pt x="1898116" y="717346"/>
                  </a:lnTo>
                  <a:lnTo>
                    <a:pt x="1890725" y="713536"/>
                  </a:lnTo>
                  <a:lnTo>
                    <a:pt x="1888248" y="712266"/>
                  </a:lnTo>
                  <a:lnTo>
                    <a:pt x="1895221" y="712266"/>
                  </a:lnTo>
                  <a:lnTo>
                    <a:pt x="1895221" y="713536"/>
                  </a:lnTo>
                  <a:lnTo>
                    <a:pt x="1896376" y="712266"/>
                  </a:lnTo>
                  <a:lnTo>
                    <a:pt x="1898700" y="709726"/>
                  </a:lnTo>
                  <a:lnTo>
                    <a:pt x="1905088" y="714806"/>
                  </a:lnTo>
                  <a:lnTo>
                    <a:pt x="1903933" y="709726"/>
                  </a:lnTo>
                  <a:lnTo>
                    <a:pt x="1903349" y="707186"/>
                  </a:lnTo>
                  <a:lnTo>
                    <a:pt x="1902764" y="704646"/>
                  </a:lnTo>
                  <a:lnTo>
                    <a:pt x="1907413" y="705916"/>
                  </a:lnTo>
                  <a:lnTo>
                    <a:pt x="1910892" y="709726"/>
                  </a:lnTo>
                  <a:lnTo>
                    <a:pt x="1916125" y="718616"/>
                  </a:lnTo>
                  <a:lnTo>
                    <a:pt x="1918449" y="721156"/>
                  </a:lnTo>
                  <a:lnTo>
                    <a:pt x="1917052" y="716076"/>
                  </a:lnTo>
                  <a:lnTo>
                    <a:pt x="1918665" y="712266"/>
                  </a:lnTo>
                  <a:lnTo>
                    <a:pt x="1920163" y="708456"/>
                  </a:lnTo>
                  <a:lnTo>
                    <a:pt x="1918449" y="702106"/>
                  </a:lnTo>
                  <a:lnTo>
                    <a:pt x="1919605" y="704646"/>
                  </a:lnTo>
                  <a:lnTo>
                    <a:pt x="1925408" y="710996"/>
                  </a:lnTo>
                  <a:lnTo>
                    <a:pt x="1920773" y="703376"/>
                  </a:lnTo>
                  <a:lnTo>
                    <a:pt x="1924253" y="703376"/>
                  </a:lnTo>
                  <a:lnTo>
                    <a:pt x="1925408" y="704646"/>
                  </a:lnTo>
                  <a:lnTo>
                    <a:pt x="1928317" y="709726"/>
                  </a:lnTo>
                  <a:lnTo>
                    <a:pt x="1929015" y="707186"/>
                  </a:lnTo>
                  <a:lnTo>
                    <a:pt x="1926475" y="703376"/>
                  </a:lnTo>
                  <a:lnTo>
                    <a:pt x="1925624" y="702106"/>
                  </a:lnTo>
                  <a:lnTo>
                    <a:pt x="1923008" y="699566"/>
                  </a:lnTo>
                  <a:lnTo>
                    <a:pt x="1925993" y="698296"/>
                  </a:lnTo>
                  <a:lnTo>
                    <a:pt x="1925993" y="699566"/>
                  </a:lnTo>
                  <a:lnTo>
                    <a:pt x="1927148" y="700836"/>
                  </a:lnTo>
                  <a:lnTo>
                    <a:pt x="1927148" y="702106"/>
                  </a:lnTo>
                  <a:lnTo>
                    <a:pt x="1934705" y="700836"/>
                  </a:lnTo>
                  <a:lnTo>
                    <a:pt x="1934438" y="698296"/>
                  </a:lnTo>
                  <a:lnTo>
                    <a:pt x="1933536" y="689406"/>
                  </a:lnTo>
                  <a:lnTo>
                    <a:pt x="1941664" y="689406"/>
                  </a:lnTo>
                  <a:lnTo>
                    <a:pt x="1945855" y="694486"/>
                  </a:lnTo>
                  <a:lnTo>
                    <a:pt x="1945589" y="697026"/>
                  </a:lnTo>
                  <a:lnTo>
                    <a:pt x="1945093" y="699566"/>
                  </a:lnTo>
                  <a:lnTo>
                    <a:pt x="1948637" y="703376"/>
                  </a:lnTo>
                  <a:lnTo>
                    <a:pt x="1951863" y="695756"/>
                  </a:lnTo>
                  <a:lnTo>
                    <a:pt x="1953590" y="689406"/>
                  </a:lnTo>
                  <a:lnTo>
                    <a:pt x="1953933" y="688136"/>
                  </a:lnTo>
                  <a:lnTo>
                    <a:pt x="1954377" y="686866"/>
                  </a:lnTo>
                  <a:lnTo>
                    <a:pt x="1956562" y="680516"/>
                  </a:lnTo>
                  <a:lnTo>
                    <a:pt x="1958174" y="679246"/>
                  </a:lnTo>
                  <a:lnTo>
                    <a:pt x="1961413" y="676706"/>
                  </a:lnTo>
                  <a:lnTo>
                    <a:pt x="1959089" y="676706"/>
                  </a:lnTo>
                  <a:lnTo>
                    <a:pt x="1955876" y="669086"/>
                  </a:lnTo>
                  <a:lnTo>
                    <a:pt x="1959965" y="670356"/>
                  </a:lnTo>
                  <a:lnTo>
                    <a:pt x="1965782" y="672896"/>
                  </a:lnTo>
                  <a:lnTo>
                    <a:pt x="1967801" y="669086"/>
                  </a:lnTo>
                  <a:lnTo>
                    <a:pt x="1967801" y="671626"/>
                  </a:lnTo>
                  <a:lnTo>
                    <a:pt x="1973605" y="679246"/>
                  </a:lnTo>
                  <a:lnTo>
                    <a:pt x="1972449" y="676706"/>
                  </a:lnTo>
                  <a:lnTo>
                    <a:pt x="1978837" y="676706"/>
                  </a:lnTo>
                  <a:lnTo>
                    <a:pt x="1978837" y="669086"/>
                  </a:lnTo>
                  <a:lnTo>
                    <a:pt x="1978837" y="665276"/>
                  </a:lnTo>
                  <a:lnTo>
                    <a:pt x="1979561" y="662736"/>
                  </a:lnTo>
                  <a:lnTo>
                    <a:pt x="1980641" y="658926"/>
                  </a:lnTo>
                  <a:lnTo>
                    <a:pt x="1981377" y="656386"/>
                  </a:lnTo>
                  <a:lnTo>
                    <a:pt x="1981733" y="655116"/>
                  </a:lnTo>
                  <a:lnTo>
                    <a:pt x="1984057" y="660196"/>
                  </a:lnTo>
                  <a:lnTo>
                    <a:pt x="1989861" y="661466"/>
                  </a:lnTo>
                  <a:lnTo>
                    <a:pt x="1992769" y="656386"/>
                  </a:lnTo>
                  <a:lnTo>
                    <a:pt x="1997417" y="655116"/>
                  </a:lnTo>
                  <a:lnTo>
                    <a:pt x="1995093" y="650036"/>
                  </a:lnTo>
                  <a:lnTo>
                    <a:pt x="1997417" y="650036"/>
                  </a:lnTo>
                  <a:lnTo>
                    <a:pt x="1991601" y="644956"/>
                  </a:lnTo>
                  <a:lnTo>
                    <a:pt x="2004733" y="647496"/>
                  </a:lnTo>
                  <a:lnTo>
                    <a:pt x="2005736" y="644956"/>
                  </a:lnTo>
                  <a:lnTo>
                    <a:pt x="2008225" y="638606"/>
                  </a:lnTo>
                  <a:lnTo>
                    <a:pt x="2009787" y="633526"/>
                  </a:lnTo>
                  <a:lnTo>
                    <a:pt x="2010956" y="629716"/>
                  </a:lnTo>
                  <a:lnTo>
                    <a:pt x="2021801" y="629716"/>
                  </a:lnTo>
                  <a:lnTo>
                    <a:pt x="2020633" y="630986"/>
                  </a:lnTo>
                  <a:lnTo>
                    <a:pt x="2022386" y="636066"/>
                  </a:lnTo>
                  <a:lnTo>
                    <a:pt x="2023541" y="634796"/>
                  </a:lnTo>
                  <a:lnTo>
                    <a:pt x="2027021" y="625906"/>
                  </a:lnTo>
                  <a:lnTo>
                    <a:pt x="2020633" y="619556"/>
                  </a:lnTo>
                  <a:lnTo>
                    <a:pt x="2022957" y="622096"/>
                  </a:lnTo>
                  <a:lnTo>
                    <a:pt x="2018703" y="619556"/>
                  </a:lnTo>
                  <a:lnTo>
                    <a:pt x="2016569" y="618286"/>
                  </a:lnTo>
                  <a:lnTo>
                    <a:pt x="2014245" y="614476"/>
                  </a:lnTo>
                  <a:lnTo>
                    <a:pt x="2013089" y="609396"/>
                  </a:lnTo>
                  <a:lnTo>
                    <a:pt x="2014829" y="608126"/>
                  </a:lnTo>
                  <a:lnTo>
                    <a:pt x="2015413" y="615746"/>
                  </a:lnTo>
                  <a:lnTo>
                    <a:pt x="2024126" y="618286"/>
                  </a:lnTo>
                  <a:lnTo>
                    <a:pt x="2028761" y="620826"/>
                  </a:lnTo>
                  <a:lnTo>
                    <a:pt x="2027021" y="619556"/>
                  </a:lnTo>
                  <a:lnTo>
                    <a:pt x="2025281" y="615746"/>
                  </a:lnTo>
                  <a:lnTo>
                    <a:pt x="2023541" y="614476"/>
                  </a:lnTo>
                  <a:lnTo>
                    <a:pt x="2027872" y="615746"/>
                  </a:lnTo>
                  <a:lnTo>
                    <a:pt x="2026818" y="614476"/>
                  </a:lnTo>
                  <a:lnTo>
                    <a:pt x="2024697" y="611936"/>
                  </a:lnTo>
                  <a:lnTo>
                    <a:pt x="2022538" y="608126"/>
                  </a:lnTo>
                  <a:lnTo>
                    <a:pt x="2021090" y="605586"/>
                  </a:lnTo>
                  <a:lnTo>
                    <a:pt x="2024126" y="604316"/>
                  </a:lnTo>
                  <a:lnTo>
                    <a:pt x="2027021" y="608126"/>
                  </a:lnTo>
                  <a:lnTo>
                    <a:pt x="2027021" y="604316"/>
                  </a:lnTo>
                  <a:lnTo>
                    <a:pt x="2024697" y="599236"/>
                  </a:lnTo>
                  <a:lnTo>
                    <a:pt x="2027605" y="597966"/>
                  </a:lnTo>
                  <a:lnTo>
                    <a:pt x="2033320" y="603745"/>
                  </a:lnTo>
                  <a:lnTo>
                    <a:pt x="2032254" y="600506"/>
                  </a:lnTo>
                  <a:lnTo>
                    <a:pt x="2032063" y="597966"/>
                  </a:lnTo>
                  <a:lnTo>
                    <a:pt x="2031873" y="595426"/>
                  </a:lnTo>
                  <a:lnTo>
                    <a:pt x="2035733" y="596696"/>
                  </a:lnTo>
                  <a:lnTo>
                    <a:pt x="2036318" y="599236"/>
                  </a:lnTo>
                  <a:lnTo>
                    <a:pt x="2035149" y="601776"/>
                  </a:lnTo>
                  <a:lnTo>
                    <a:pt x="2035733" y="604316"/>
                  </a:lnTo>
                  <a:lnTo>
                    <a:pt x="2046185" y="610666"/>
                  </a:lnTo>
                  <a:lnTo>
                    <a:pt x="2044446" y="608126"/>
                  </a:lnTo>
                  <a:lnTo>
                    <a:pt x="2055482" y="608126"/>
                  </a:lnTo>
                  <a:lnTo>
                    <a:pt x="2051989" y="606856"/>
                  </a:lnTo>
                  <a:lnTo>
                    <a:pt x="2046300" y="595426"/>
                  </a:lnTo>
                  <a:lnTo>
                    <a:pt x="2047417" y="591616"/>
                  </a:lnTo>
                  <a:lnTo>
                    <a:pt x="2049957" y="587806"/>
                  </a:lnTo>
                  <a:lnTo>
                    <a:pt x="2048751" y="581456"/>
                  </a:lnTo>
                  <a:lnTo>
                    <a:pt x="2048510" y="580186"/>
                  </a:lnTo>
                  <a:lnTo>
                    <a:pt x="2052459" y="587806"/>
                  </a:lnTo>
                  <a:lnTo>
                    <a:pt x="2054898" y="591616"/>
                  </a:lnTo>
                  <a:lnTo>
                    <a:pt x="2057323" y="592886"/>
                  </a:lnTo>
                  <a:lnTo>
                    <a:pt x="2061286" y="596696"/>
                  </a:lnTo>
                  <a:lnTo>
                    <a:pt x="2064766" y="597966"/>
                  </a:lnTo>
                  <a:lnTo>
                    <a:pt x="2068830" y="599236"/>
                  </a:lnTo>
                  <a:lnTo>
                    <a:pt x="2070569" y="601776"/>
                  </a:lnTo>
                  <a:lnTo>
                    <a:pt x="2070125" y="597966"/>
                  </a:lnTo>
                  <a:lnTo>
                    <a:pt x="2072601" y="597966"/>
                  </a:lnTo>
                  <a:lnTo>
                    <a:pt x="2074659" y="596696"/>
                  </a:lnTo>
                  <a:lnTo>
                    <a:pt x="2072894" y="591616"/>
                  </a:lnTo>
                  <a:lnTo>
                    <a:pt x="2075802" y="594156"/>
                  </a:lnTo>
                  <a:lnTo>
                    <a:pt x="2075649" y="592886"/>
                  </a:lnTo>
                  <a:lnTo>
                    <a:pt x="2075611" y="592632"/>
                  </a:lnTo>
                  <a:lnTo>
                    <a:pt x="2074837" y="591616"/>
                  </a:lnTo>
                  <a:lnTo>
                    <a:pt x="2072894" y="589076"/>
                  </a:lnTo>
                  <a:lnTo>
                    <a:pt x="2074024" y="583996"/>
                  </a:lnTo>
                  <a:lnTo>
                    <a:pt x="2086940" y="581456"/>
                  </a:lnTo>
                  <a:lnTo>
                    <a:pt x="2087003" y="580186"/>
                  </a:lnTo>
                  <a:lnTo>
                    <a:pt x="2087410" y="572566"/>
                  </a:lnTo>
                  <a:lnTo>
                    <a:pt x="2086610" y="567486"/>
                  </a:lnTo>
                  <a:lnTo>
                    <a:pt x="2086406" y="566216"/>
                  </a:lnTo>
                  <a:lnTo>
                    <a:pt x="2084146" y="558596"/>
                  </a:lnTo>
                  <a:lnTo>
                    <a:pt x="2081784" y="552246"/>
                  </a:lnTo>
                  <a:lnTo>
                    <a:pt x="2080450" y="545896"/>
                  </a:lnTo>
                  <a:lnTo>
                    <a:pt x="2081606" y="544626"/>
                  </a:lnTo>
                  <a:lnTo>
                    <a:pt x="2086254" y="548436"/>
                  </a:lnTo>
                  <a:lnTo>
                    <a:pt x="2087994" y="554786"/>
                  </a:lnTo>
                  <a:lnTo>
                    <a:pt x="2094382" y="556056"/>
                  </a:lnTo>
                  <a:lnTo>
                    <a:pt x="2095538" y="553516"/>
                  </a:lnTo>
                  <a:lnTo>
                    <a:pt x="2095106" y="549706"/>
                  </a:lnTo>
                  <a:lnTo>
                    <a:pt x="2094966" y="548436"/>
                  </a:lnTo>
                  <a:lnTo>
                    <a:pt x="2096706" y="550976"/>
                  </a:lnTo>
                  <a:lnTo>
                    <a:pt x="2099030" y="552246"/>
                  </a:lnTo>
                  <a:lnTo>
                    <a:pt x="2102510" y="554786"/>
                  </a:lnTo>
                  <a:lnTo>
                    <a:pt x="2103666" y="552246"/>
                  </a:lnTo>
                  <a:lnTo>
                    <a:pt x="2097151" y="546023"/>
                  </a:lnTo>
                  <a:lnTo>
                    <a:pt x="2096706" y="548436"/>
                  </a:lnTo>
                  <a:lnTo>
                    <a:pt x="2093798" y="544042"/>
                  </a:lnTo>
                  <a:lnTo>
                    <a:pt x="2093798" y="549706"/>
                  </a:lnTo>
                  <a:lnTo>
                    <a:pt x="2091474" y="548436"/>
                  </a:lnTo>
                  <a:lnTo>
                    <a:pt x="2088578" y="545896"/>
                  </a:lnTo>
                  <a:lnTo>
                    <a:pt x="2087410" y="544626"/>
                  </a:lnTo>
                  <a:lnTo>
                    <a:pt x="2086254" y="543356"/>
                  </a:lnTo>
                  <a:lnTo>
                    <a:pt x="2088578" y="540816"/>
                  </a:lnTo>
                  <a:lnTo>
                    <a:pt x="2089734" y="540816"/>
                  </a:lnTo>
                  <a:lnTo>
                    <a:pt x="2093798" y="549706"/>
                  </a:lnTo>
                  <a:lnTo>
                    <a:pt x="2093798" y="544042"/>
                  </a:lnTo>
                  <a:lnTo>
                    <a:pt x="2091664" y="540816"/>
                  </a:lnTo>
                  <a:lnTo>
                    <a:pt x="2089150" y="537006"/>
                  </a:lnTo>
                  <a:lnTo>
                    <a:pt x="2090445" y="535736"/>
                  </a:lnTo>
                  <a:lnTo>
                    <a:pt x="2105888" y="520509"/>
                  </a:lnTo>
                  <a:lnTo>
                    <a:pt x="2118766" y="507809"/>
                  </a:lnTo>
                  <a:lnTo>
                    <a:pt x="2127072" y="516699"/>
                  </a:lnTo>
                  <a:lnTo>
                    <a:pt x="2135530" y="525589"/>
                  </a:lnTo>
                  <a:lnTo>
                    <a:pt x="2144318" y="531939"/>
                  </a:lnTo>
                  <a:lnTo>
                    <a:pt x="2153602" y="535736"/>
                  </a:lnTo>
                  <a:lnTo>
                    <a:pt x="2149538" y="524319"/>
                  </a:lnTo>
                  <a:lnTo>
                    <a:pt x="2156218" y="527964"/>
                  </a:lnTo>
                  <a:lnTo>
                    <a:pt x="2154771" y="525589"/>
                  </a:lnTo>
                  <a:lnTo>
                    <a:pt x="2158250" y="528129"/>
                  </a:lnTo>
                  <a:lnTo>
                    <a:pt x="2161159" y="529399"/>
                  </a:lnTo>
                  <a:lnTo>
                    <a:pt x="2162899" y="530669"/>
                  </a:lnTo>
                  <a:lnTo>
                    <a:pt x="2160219" y="525589"/>
                  </a:lnTo>
                  <a:lnTo>
                    <a:pt x="2159546" y="524319"/>
                  </a:lnTo>
                  <a:lnTo>
                    <a:pt x="2155660" y="516953"/>
                  </a:lnTo>
                  <a:lnTo>
                    <a:pt x="2154771" y="516699"/>
                  </a:lnTo>
                  <a:lnTo>
                    <a:pt x="2154605" y="514946"/>
                  </a:lnTo>
                  <a:lnTo>
                    <a:pt x="2154186" y="514159"/>
                  </a:lnTo>
                  <a:lnTo>
                    <a:pt x="2154567" y="514527"/>
                  </a:lnTo>
                  <a:lnTo>
                    <a:pt x="2154529" y="514159"/>
                  </a:lnTo>
                  <a:lnTo>
                    <a:pt x="2154186" y="510349"/>
                  </a:lnTo>
                  <a:lnTo>
                    <a:pt x="2161730" y="514159"/>
                  </a:lnTo>
                  <a:lnTo>
                    <a:pt x="2165794" y="519239"/>
                  </a:lnTo>
                  <a:lnTo>
                    <a:pt x="2162899" y="512889"/>
                  </a:lnTo>
                  <a:lnTo>
                    <a:pt x="2166378" y="515429"/>
                  </a:lnTo>
                  <a:lnTo>
                    <a:pt x="2167369" y="516877"/>
                  </a:lnTo>
                  <a:lnTo>
                    <a:pt x="2166378" y="514159"/>
                  </a:lnTo>
                  <a:lnTo>
                    <a:pt x="2171611" y="514159"/>
                  </a:lnTo>
                  <a:lnTo>
                    <a:pt x="2170633" y="512889"/>
                  </a:lnTo>
                  <a:lnTo>
                    <a:pt x="2168702" y="510349"/>
                  </a:lnTo>
                  <a:lnTo>
                    <a:pt x="2166772" y="507809"/>
                  </a:lnTo>
                  <a:lnTo>
                    <a:pt x="2165794" y="506539"/>
                  </a:lnTo>
                  <a:lnTo>
                    <a:pt x="2170303" y="506539"/>
                  </a:lnTo>
                  <a:lnTo>
                    <a:pt x="2172627" y="505269"/>
                  </a:lnTo>
                  <a:lnTo>
                    <a:pt x="2175599" y="505269"/>
                  </a:lnTo>
                  <a:lnTo>
                    <a:pt x="2182063" y="509079"/>
                  </a:lnTo>
                  <a:lnTo>
                    <a:pt x="2179739" y="506539"/>
                  </a:lnTo>
                  <a:lnTo>
                    <a:pt x="2175675" y="497649"/>
                  </a:lnTo>
                  <a:lnTo>
                    <a:pt x="2176246" y="496379"/>
                  </a:lnTo>
                  <a:lnTo>
                    <a:pt x="2176830" y="495109"/>
                  </a:lnTo>
                  <a:lnTo>
                    <a:pt x="2183053" y="501459"/>
                  </a:lnTo>
                  <a:lnTo>
                    <a:pt x="2190712" y="498919"/>
                  </a:lnTo>
                  <a:lnTo>
                    <a:pt x="2198890" y="505269"/>
                  </a:lnTo>
                  <a:lnTo>
                    <a:pt x="2195792" y="498919"/>
                  </a:lnTo>
                  <a:lnTo>
                    <a:pt x="2194547" y="496379"/>
                  </a:lnTo>
                  <a:lnTo>
                    <a:pt x="2194788" y="495109"/>
                  </a:lnTo>
                  <a:lnTo>
                    <a:pt x="2195245" y="492569"/>
                  </a:lnTo>
                  <a:lnTo>
                    <a:pt x="2195487" y="491299"/>
                  </a:lnTo>
                  <a:lnTo>
                    <a:pt x="2197836" y="486219"/>
                  </a:lnTo>
                  <a:lnTo>
                    <a:pt x="2197735" y="479869"/>
                  </a:lnTo>
                  <a:lnTo>
                    <a:pt x="2198319" y="481139"/>
                  </a:lnTo>
                  <a:lnTo>
                    <a:pt x="2199944" y="483501"/>
                  </a:lnTo>
                  <a:lnTo>
                    <a:pt x="2202954" y="482409"/>
                  </a:lnTo>
                  <a:lnTo>
                    <a:pt x="2207603" y="484949"/>
                  </a:lnTo>
                  <a:lnTo>
                    <a:pt x="2211095" y="486219"/>
                  </a:lnTo>
                  <a:lnTo>
                    <a:pt x="2208072" y="482409"/>
                  </a:lnTo>
                  <a:lnTo>
                    <a:pt x="2206066" y="479869"/>
                  </a:lnTo>
                  <a:lnTo>
                    <a:pt x="2196579" y="460819"/>
                  </a:lnTo>
                  <a:lnTo>
                    <a:pt x="2204097" y="465899"/>
                  </a:lnTo>
                  <a:lnTo>
                    <a:pt x="2208479" y="470979"/>
                  </a:lnTo>
                  <a:lnTo>
                    <a:pt x="2212416" y="477329"/>
                  </a:lnTo>
                  <a:lnTo>
                    <a:pt x="2218639" y="483679"/>
                  </a:lnTo>
                  <a:lnTo>
                    <a:pt x="2214194" y="477329"/>
                  </a:lnTo>
                  <a:lnTo>
                    <a:pt x="2212251" y="473519"/>
                  </a:lnTo>
                  <a:lnTo>
                    <a:pt x="2210308" y="468439"/>
                  </a:lnTo>
                  <a:lnTo>
                    <a:pt x="2205863" y="464629"/>
                  </a:lnTo>
                  <a:lnTo>
                    <a:pt x="2210422" y="465899"/>
                  </a:lnTo>
                  <a:lnTo>
                    <a:pt x="2212759" y="467169"/>
                  </a:lnTo>
                  <a:lnTo>
                    <a:pt x="2215413" y="468439"/>
                  </a:lnTo>
                  <a:lnTo>
                    <a:pt x="2220963" y="472249"/>
                  </a:lnTo>
                  <a:lnTo>
                    <a:pt x="2215134" y="465899"/>
                  </a:lnTo>
                  <a:lnTo>
                    <a:pt x="2214867" y="464629"/>
                  </a:lnTo>
                  <a:lnTo>
                    <a:pt x="2215896" y="463359"/>
                  </a:lnTo>
                  <a:lnTo>
                    <a:pt x="2214943" y="460819"/>
                  </a:lnTo>
                  <a:lnTo>
                    <a:pt x="2214473" y="459549"/>
                  </a:lnTo>
                  <a:lnTo>
                    <a:pt x="2213991" y="458279"/>
                  </a:lnTo>
                  <a:lnTo>
                    <a:pt x="2223859" y="460819"/>
                  </a:lnTo>
                  <a:lnTo>
                    <a:pt x="2227351" y="468439"/>
                  </a:lnTo>
                  <a:lnTo>
                    <a:pt x="2226767" y="462089"/>
                  </a:lnTo>
                  <a:lnTo>
                    <a:pt x="2228939" y="463029"/>
                  </a:lnTo>
                  <a:lnTo>
                    <a:pt x="2227935" y="462089"/>
                  </a:lnTo>
                  <a:lnTo>
                    <a:pt x="2225256" y="459549"/>
                  </a:lnTo>
                  <a:lnTo>
                    <a:pt x="2224036" y="458279"/>
                  </a:lnTo>
                  <a:lnTo>
                    <a:pt x="2220379" y="454469"/>
                  </a:lnTo>
                  <a:lnTo>
                    <a:pt x="2222436" y="453199"/>
                  </a:lnTo>
                  <a:lnTo>
                    <a:pt x="2226335" y="455739"/>
                  </a:lnTo>
                  <a:lnTo>
                    <a:pt x="2231326" y="459549"/>
                  </a:lnTo>
                  <a:lnTo>
                    <a:pt x="2236635" y="463359"/>
                  </a:lnTo>
                  <a:lnTo>
                    <a:pt x="2236063" y="458279"/>
                  </a:lnTo>
                  <a:lnTo>
                    <a:pt x="2232698" y="453199"/>
                  </a:lnTo>
                  <a:lnTo>
                    <a:pt x="2231021" y="450659"/>
                  </a:lnTo>
                  <a:lnTo>
                    <a:pt x="2230183" y="449389"/>
                  </a:lnTo>
                  <a:lnTo>
                    <a:pt x="2229345" y="448119"/>
                  </a:lnTo>
                  <a:lnTo>
                    <a:pt x="2228507" y="446849"/>
                  </a:lnTo>
                  <a:lnTo>
                    <a:pt x="2230831" y="445579"/>
                  </a:lnTo>
                  <a:lnTo>
                    <a:pt x="2232571" y="446849"/>
                  </a:lnTo>
                  <a:lnTo>
                    <a:pt x="2233739" y="446849"/>
                  </a:lnTo>
                  <a:lnTo>
                    <a:pt x="2235479" y="449389"/>
                  </a:lnTo>
                  <a:lnTo>
                    <a:pt x="2234438" y="445579"/>
                  </a:lnTo>
                  <a:lnTo>
                    <a:pt x="2234095" y="444309"/>
                  </a:lnTo>
                  <a:lnTo>
                    <a:pt x="2236127" y="439229"/>
                  </a:lnTo>
                  <a:lnTo>
                    <a:pt x="2237841" y="435419"/>
                  </a:lnTo>
                  <a:lnTo>
                    <a:pt x="2236266" y="430339"/>
                  </a:lnTo>
                  <a:lnTo>
                    <a:pt x="2235873" y="429069"/>
                  </a:lnTo>
                  <a:lnTo>
                    <a:pt x="2235720" y="428586"/>
                  </a:lnTo>
                  <a:lnTo>
                    <a:pt x="2232571" y="426529"/>
                  </a:lnTo>
                  <a:lnTo>
                    <a:pt x="2228659" y="422719"/>
                  </a:lnTo>
                  <a:lnTo>
                    <a:pt x="2227351" y="421449"/>
                  </a:lnTo>
                  <a:lnTo>
                    <a:pt x="2223287" y="417639"/>
                  </a:lnTo>
                  <a:lnTo>
                    <a:pt x="2224443" y="416369"/>
                  </a:lnTo>
                  <a:lnTo>
                    <a:pt x="2223579" y="415099"/>
                  </a:lnTo>
                  <a:lnTo>
                    <a:pt x="2221827" y="412559"/>
                  </a:lnTo>
                  <a:lnTo>
                    <a:pt x="2219223" y="408749"/>
                  </a:lnTo>
                  <a:lnTo>
                    <a:pt x="2226767" y="413829"/>
                  </a:lnTo>
                  <a:lnTo>
                    <a:pt x="2225611" y="415099"/>
                  </a:lnTo>
                  <a:lnTo>
                    <a:pt x="2228507" y="417639"/>
                  </a:lnTo>
                  <a:lnTo>
                    <a:pt x="2230247" y="420179"/>
                  </a:lnTo>
                  <a:lnTo>
                    <a:pt x="2228507" y="416369"/>
                  </a:lnTo>
                  <a:lnTo>
                    <a:pt x="2233460" y="420179"/>
                  </a:lnTo>
                  <a:lnTo>
                    <a:pt x="2234171" y="422719"/>
                  </a:lnTo>
                  <a:lnTo>
                    <a:pt x="2234222" y="423989"/>
                  </a:lnTo>
                  <a:lnTo>
                    <a:pt x="2237219" y="427799"/>
                  </a:lnTo>
                  <a:lnTo>
                    <a:pt x="2237219" y="421449"/>
                  </a:lnTo>
                  <a:lnTo>
                    <a:pt x="2234895" y="416369"/>
                  </a:lnTo>
                  <a:lnTo>
                    <a:pt x="2231987" y="410019"/>
                  </a:lnTo>
                  <a:lnTo>
                    <a:pt x="2237219" y="410019"/>
                  </a:lnTo>
                  <a:lnTo>
                    <a:pt x="2241461" y="415099"/>
                  </a:lnTo>
                  <a:lnTo>
                    <a:pt x="2241499" y="417639"/>
                  </a:lnTo>
                  <a:lnTo>
                    <a:pt x="2241867" y="420179"/>
                  </a:lnTo>
                  <a:lnTo>
                    <a:pt x="2247087" y="422719"/>
                  </a:lnTo>
                  <a:lnTo>
                    <a:pt x="2240127" y="423989"/>
                  </a:lnTo>
                  <a:lnTo>
                    <a:pt x="2247468" y="429069"/>
                  </a:lnTo>
                  <a:lnTo>
                    <a:pt x="2247519" y="430339"/>
                  </a:lnTo>
                  <a:lnTo>
                    <a:pt x="2247798" y="431609"/>
                  </a:lnTo>
                  <a:lnTo>
                    <a:pt x="2255799" y="436689"/>
                  </a:lnTo>
                  <a:lnTo>
                    <a:pt x="2263343" y="432879"/>
                  </a:lnTo>
                  <a:lnTo>
                    <a:pt x="2256383" y="426529"/>
                  </a:lnTo>
                  <a:lnTo>
                    <a:pt x="2263343" y="422719"/>
                  </a:lnTo>
                  <a:lnTo>
                    <a:pt x="2258707" y="417639"/>
                  </a:lnTo>
                  <a:lnTo>
                    <a:pt x="2255215" y="416369"/>
                  </a:lnTo>
                  <a:lnTo>
                    <a:pt x="2250579" y="411289"/>
                  </a:lnTo>
                  <a:lnTo>
                    <a:pt x="2251329" y="410019"/>
                  </a:lnTo>
                  <a:lnTo>
                    <a:pt x="2252091" y="408749"/>
                  </a:lnTo>
                  <a:lnTo>
                    <a:pt x="2253602" y="406209"/>
                  </a:lnTo>
                  <a:lnTo>
                    <a:pt x="2263063" y="410019"/>
                  </a:lnTo>
                  <a:lnTo>
                    <a:pt x="2271636" y="413829"/>
                  </a:lnTo>
                  <a:lnTo>
                    <a:pt x="2272055" y="408749"/>
                  </a:lnTo>
                  <a:lnTo>
                    <a:pt x="2269667" y="406209"/>
                  </a:lnTo>
                  <a:lnTo>
                    <a:pt x="2267280" y="403669"/>
                  </a:lnTo>
                  <a:lnTo>
                    <a:pt x="2263559" y="398589"/>
                  </a:lnTo>
                  <a:lnTo>
                    <a:pt x="2262619" y="397319"/>
                  </a:lnTo>
                  <a:lnTo>
                    <a:pt x="2260790" y="393509"/>
                  </a:lnTo>
                  <a:lnTo>
                    <a:pt x="2264511" y="392239"/>
                  </a:lnTo>
                  <a:lnTo>
                    <a:pt x="2274379" y="403669"/>
                  </a:lnTo>
                  <a:lnTo>
                    <a:pt x="2274532" y="401129"/>
                  </a:lnTo>
                  <a:lnTo>
                    <a:pt x="2274595" y="398462"/>
                  </a:lnTo>
                  <a:lnTo>
                    <a:pt x="2271115" y="393509"/>
                  </a:lnTo>
                  <a:lnTo>
                    <a:pt x="2268740" y="389699"/>
                  </a:lnTo>
                  <a:lnTo>
                    <a:pt x="2272639" y="387159"/>
                  </a:lnTo>
                  <a:lnTo>
                    <a:pt x="2276119" y="392239"/>
                  </a:lnTo>
                  <a:lnTo>
                    <a:pt x="2272639" y="394779"/>
                  </a:lnTo>
                  <a:lnTo>
                    <a:pt x="2274963" y="394779"/>
                  </a:lnTo>
                  <a:lnTo>
                    <a:pt x="2279256" y="396049"/>
                  </a:lnTo>
                  <a:lnTo>
                    <a:pt x="2277580" y="392239"/>
                  </a:lnTo>
                  <a:lnTo>
                    <a:pt x="2274138" y="388429"/>
                  </a:lnTo>
                  <a:lnTo>
                    <a:pt x="2273833" y="387159"/>
                  </a:lnTo>
                  <a:lnTo>
                    <a:pt x="2273223" y="384619"/>
                  </a:lnTo>
                  <a:lnTo>
                    <a:pt x="2283676" y="392239"/>
                  </a:lnTo>
                  <a:lnTo>
                    <a:pt x="2285123" y="385889"/>
                  </a:lnTo>
                  <a:lnTo>
                    <a:pt x="2285225" y="384619"/>
                  </a:lnTo>
                  <a:lnTo>
                    <a:pt x="2285962" y="375729"/>
                  </a:lnTo>
                  <a:lnTo>
                    <a:pt x="2286279" y="371919"/>
                  </a:lnTo>
                  <a:lnTo>
                    <a:pt x="2286863" y="369379"/>
                  </a:lnTo>
                  <a:lnTo>
                    <a:pt x="2287155" y="368109"/>
                  </a:lnTo>
                  <a:lnTo>
                    <a:pt x="2287740" y="365569"/>
                  </a:lnTo>
                  <a:lnTo>
                    <a:pt x="2290635" y="368109"/>
                  </a:lnTo>
                  <a:lnTo>
                    <a:pt x="2292375" y="371919"/>
                  </a:lnTo>
                  <a:lnTo>
                    <a:pt x="2297023" y="373189"/>
                  </a:lnTo>
                  <a:lnTo>
                    <a:pt x="2323731" y="354139"/>
                  </a:lnTo>
                  <a:lnTo>
                    <a:pt x="2317343" y="343979"/>
                  </a:lnTo>
                  <a:lnTo>
                    <a:pt x="2317927" y="343979"/>
                  </a:lnTo>
                  <a:lnTo>
                    <a:pt x="2316772" y="341439"/>
                  </a:lnTo>
                  <a:lnTo>
                    <a:pt x="2315603" y="338899"/>
                  </a:lnTo>
                  <a:lnTo>
                    <a:pt x="2316188" y="337629"/>
                  </a:lnTo>
                  <a:lnTo>
                    <a:pt x="2322576" y="341439"/>
                  </a:lnTo>
                  <a:lnTo>
                    <a:pt x="2324316" y="343979"/>
                  </a:lnTo>
                  <a:lnTo>
                    <a:pt x="2322906" y="337629"/>
                  </a:lnTo>
                  <a:lnTo>
                    <a:pt x="2322334" y="335089"/>
                  </a:lnTo>
                  <a:lnTo>
                    <a:pt x="2322423" y="326199"/>
                  </a:lnTo>
                  <a:lnTo>
                    <a:pt x="2323096" y="324929"/>
                  </a:lnTo>
                  <a:lnTo>
                    <a:pt x="2323769" y="323659"/>
                  </a:lnTo>
                  <a:lnTo>
                    <a:pt x="2324443" y="322389"/>
                  </a:lnTo>
                  <a:lnTo>
                    <a:pt x="2325789" y="319849"/>
                  </a:lnTo>
                  <a:lnTo>
                    <a:pt x="2333599" y="318579"/>
                  </a:lnTo>
                  <a:lnTo>
                    <a:pt x="2335352" y="321119"/>
                  </a:lnTo>
                  <a:lnTo>
                    <a:pt x="2335911" y="318579"/>
                  </a:lnTo>
                  <a:lnTo>
                    <a:pt x="2336203" y="317309"/>
                  </a:lnTo>
                  <a:lnTo>
                    <a:pt x="2331364" y="309689"/>
                  </a:lnTo>
                  <a:lnTo>
                    <a:pt x="2330564" y="308419"/>
                  </a:lnTo>
                  <a:lnTo>
                    <a:pt x="2328976" y="305879"/>
                  </a:lnTo>
                  <a:lnTo>
                    <a:pt x="2332444" y="304609"/>
                  </a:lnTo>
                  <a:lnTo>
                    <a:pt x="2333599" y="305879"/>
                  </a:lnTo>
                  <a:lnTo>
                    <a:pt x="2334945" y="304609"/>
                  </a:lnTo>
                  <a:lnTo>
                    <a:pt x="2340279" y="299529"/>
                  </a:lnTo>
                  <a:lnTo>
                    <a:pt x="2345575" y="293179"/>
                  </a:lnTo>
                  <a:lnTo>
                    <a:pt x="2348268" y="290639"/>
                  </a:lnTo>
                  <a:lnTo>
                    <a:pt x="2350960" y="288099"/>
                  </a:lnTo>
                  <a:lnTo>
                    <a:pt x="2352306" y="286829"/>
                  </a:lnTo>
                  <a:lnTo>
                    <a:pt x="2363216" y="285559"/>
                  </a:lnTo>
                  <a:lnTo>
                    <a:pt x="2360676" y="280479"/>
                  </a:lnTo>
                  <a:lnTo>
                    <a:pt x="2360028" y="279209"/>
                  </a:lnTo>
                  <a:lnTo>
                    <a:pt x="2361514" y="277939"/>
                  </a:lnTo>
                  <a:lnTo>
                    <a:pt x="2363000" y="276669"/>
                  </a:lnTo>
                  <a:lnTo>
                    <a:pt x="2364765" y="274129"/>
                  </a:lnTo>
                  <a:lnTo>
                    <a:pt x="2363635" y="272859"/>
                  </a:lnTo>
                  <a:lnTo>
                    <a:pt x="2362504" y="271589"/>
                  </a:lnTo>
                  <a:lnTo>
                    <a:pt x="2360257" y="269049"/>
                  </a:lnTo>
                  <a:lnTo>
                    <a:pt x="2357996" y="266509"/>
                  </a:lnTo>
                  <a:lnTo>
                    <a:pt x="2365921" y="267779"/>
                  </a:lnTo>
                  <a:lnTo>
                    <a:pt x="2371788" y="269049"/>
                  </a:lnTo>
                  <a:lnTo>
                    <a:pt x="2377427" y="269049"/>
                  </a:lnTo>
                  <a:lnTo>
                    <a:pt x="2384704" y="267779"/>
                  </a:lnTo>
                  <a:lnTo>
                    <a:pt x="2385860" y="266509"/>
                  </a:lnTo>
                  <a:lnTo>
                    <a:pt x="2387028" y="265239"/>
                  </a:lnTo>
                  <a:lnTo>
                    <a:pt x="2385364" y="263969"/>
                  </a:lnTo>
                  <a:lnTo>
                    <a:pt x="2375408" y="256349"/>
                  </a:lnTo>
                  <a:lnTo>
                    <a:pt x="2375408" y="252539"/>
                  </a:lnTo>
                  <a:lnTo>
                    <a:pt x="2384704" y="258889"/>
                  </a:lnTo>
                  <a:lnTo>
                    <a:pt x="2379980" y="252539"/>
                  </a:lnTo>
                  <a:lnTo>
                    <a:pt x="2379040" y="251269"/>
                  </a:lnTo>
                  <a:lnTo>
                    <a:pt x="2377148" y="248729"/>
                  </a:lnTo>
                  <a:lnTo>
                    <a:pt x="2389924" y="255079"/>
                  </a:lnTo>
                  <a:lnTo>
                    <a:pt x="2389352" y="251269"/>
                  </a:lnTo>
                  <a:lnTo>
                    <a:pt x="2388184" y="251269"/>
                  </a:lnTo>
                  <a:lnTo>
                    <a:pt x="2383536" y="249999"/>
                  </a:lnTo>
                  <a:lnTo>
                    <a:pt x="2381224" y="247459"/>
                  </a:lnTo>
                  <a:lnTo>
                    <a:pt x="2379472" y="241109"/>
                  </a:lnTo>
                  <a:lnTo>
                    <a:pt x="2394572" y="243649"/>
                  </a:lnTo>
                  <a:lnTo>
                    <a:pt x="2399220" y="246189"/>
                  </a:lnTo>
                  <a:lnTo>
                    <a:pt x="2398433" y="239839"/>
                  </a:lnTo>
                  <a:lnTo>
                    <a:pt x="2397633" y="233489"/>
                  </a:lnTo>
                  <a:lnTo>
                    <a:pt x="2397480" y="232219"/>
                  </a:lnTo>
                  <a:lnTo>
                    <a:pt x="2400376" y="234759"/>
                  </a:lnTo>
                  <a:lnTo>
                    <a:pt x="2402116" y="238569"/>
                  </a:lnTo>
                  <a:lnTo>
                    <a:pt x="2402535" y="236029"/>
                  </a:lnTo>
                  <a:lnTo>
                    <a:pt x="2405900" y="238569"/>
                  </a:lnTo>
                  <a:lnTo>
                    <a:pt x="2408821" y="239839"/>
                  </a:lnTo>
                  <a:lnTo>
                    <a:pt x="2407932" y="236029"/>
                  </a:lnTo>
                  <a:lnTo>
                    <a:pt x="2405608" y="234759"/>
                  </a:lnTo>
                  <a:lnTo>
                    <a:pt x="2402700" y="232219"/>
                  </a:lnTo>
                  <a:lnTo>
                    <a:pt x="2400376" y="230949"/>
                  </a:lnTo>
                  <a:lnTo>
                    <a:pt x="2407932" y="232219"/>
                  </a:lnTo>
                  <a:lnTo>
                    <a:pt x="2408656" y="230949"/>
                  </a:lnTo>
                  <a:lnTo>
                    <a:pt x="2410828" y="227139"/>
                  </a:lnTo>
                  <a:lnTo>
                    <a:pt x="2410980" y="225869"/>
                  </a:lnTo>
                  <a:lnTo>
                    <a:pt x="2411120" y="224599"/>
                  </a:lnTo>
                  <a:lnTo>
                    <a:pt x="2411412" y="222059"/>
                  </a:lnTo>
                  <a:lnTo>
                    <a:pt x="2417800" y="227139"/>
                  </a:lnTo>
                  <a:lnTo>
                    <a:pt x="2421572" y="222059"/>
                  </a:lnTo>
                  <a:lnTo>
                    <a:pt x="2424036" y="215709"/>
                  </a:lnTo>
                  <a:lnTo>
                    <a:pt x="2425916" y="209359"/>
                  </a:lnTo>
                  <a:lnTo>
                    <a:pt x="2426297" y="208089"/>
                  </a:lnTo>
                  <a:lnTo>
                    <a:pt x="2429408" y="203009"/>
                  </a:lnTo>
                  <a:lnTo>
                    <a:pt x="2424188" y="203009"/>
                  </a:lnTo>
                  <a:lnTo>
                    <a:pt x="2414994" y="196659"/>
                  </a:lnTo>
                  <a:lnTo>
                    <a:pt x="2413152" y="195389"/>
                  </a:lnTo>
                  <a:lnTo>
                    <a:pt x="2413736" y="191579"/>
                  </a:lnTo>
                  <a:lnTo>
                    <a:pt x="2415463" y="192570"/>
                  </a:lnTo>
                  <a:lnTo>
                    <a:pt x="2414701" y="191579"/>
                  </a:lnTo>
                  <a:lnTo>
                    <a:pt x="2413736" y="190309"/>
                  </a:lnTo>
                  <a:lnTo>
                    <a:pt x="2416632" y="187769"/>
                  </a:lnTo>
                  <a:lnTo>
                    <a:pt x="2426512" y="195389"/>
                  </a:lnTo>
                  <a:lnTo>
                    <a:pt x="2428837" y="199199"/>
                  </a:lnTo>
                  <a:lnTo>
                    <a:pt x="2427668" y="194119"/>
                  </a:lnTo>
                  <a:lnTo>
                    <a:pt x="2431148" y="195389"/>
                  </a:lnTo>
                  <a:lnTo>
                    <a:pt x="2431732" y="196659"/>
                  </a:lnTo>
                  <a:lnTo>
                    <a:pt x="2435796" y="200469"/>
                  </a:lnTo>
                  <a:lnTo>
                    <a:pt x="2435707" y="197929"/>
                  </a:lnTo>
                  <a:lnTo>
                    <a:pt x="2439860" y="196659"/>
                  </a:lnTo>
                  <a:lnTo>
                    <a:pt x="2443149" y="195389"/>
                  </a:lnTo>
                  <a:lnTo>
                    <a:pt x="2442248" y="194119"/>
                  </a:lnTo>
                  <a:lnTo>
                    <a:pt x="2440444" y="191579"/>
                  </a:lnTo>
                  <a:lnTo>
                    <a:pt x="2443924" y="192849"/>
                  </a:lnTo>
                  <a:lnTo>
                    <a:pt x="2444800" y="191579"/>
                  </a:lnTo>
                  <a:lnTo>
                    <a:pt x="2449157" y="185229"/>
                  </a:lnTo>
                  <a:lnTo>
                    <a:pt x="2447988" y="180149"/>
                  </a:lnTo>
                  <a:lnTo>
                    <a:pt x="2451481" y="172529"/>
                  </a:lnTo>
                  <a:lnTo>
                    <a:pt x="2447125" y="169989"/>
                  </a:lnTo>
                  <a:lnTo>
                    <a:pt x="2442768" y="167449"/>
                  </a:lnTo>
                  <a:lnTo>
                    <a:pt x="2446248" y="166179"/>
                  </a:lnTo>
                  <a:lnTo>
                    <a:pt x="2445093" y="164909"/>
                  </a:lnTo>
                  <a:lnTo>
                    <a:pt x="2443924" y="163639"/>
                  </a:lnTo>
                  <a:lnTo>
                    <a:pt x="2440444" y="159829"/>
                  </a:lnTo>
                  <a:lnTo>
                    <a:pt x="2446248" y="156019"/>
                  </a:lnTo>
                  <a:lnTo>
                    <a:pt x="2456116" y="156019"/>
                  </a:lnTo>
                  <a:lnTo>
                    <a:pt x="2459024" y="149669"/>
                  </a:lnTo>
                  <a:lnTo>
                    <a:pt x="2456700" y="143319"/>
                  </a:lnTo>
                  <a:lnTo>
                    <a:pt x="2456116" y="143319"/>
                  </a:lnTo>
                  <a:lnTo>
                    <a:pt x="2452052" y="143319"/>
                  </a:lnTo>
                  <a:lnTo>
                    <a:pt x="2447988" y="138239"/>
                  </a:lnTo>
                  <a:lnTo>
                    <a:pt x="2456116" y="143319"/>
                  </a:lnTo>
                  <a:lnTo>
                    <a:pt x="2458440" y="138239"/>
                  </a:lnTo>
                  <a:lnTo>
                    <a:pt x="2459024" y="136969"/>
                  </a:lnTo>
                  <a:lnTo>
                    <a:pt x="2463088" y="143319"/>
                  </a:lnTo>
                  <a:lnTo>
                    <a:pt x="2465997" y="136969"/>
                  </a:lnTo>
                  <a:lnTo>
                    <a:pt x="2466568" y="134429"/>
                  </a:lnTo>
                  <a:lnTo>
                    <a:pt x="2466340" y="131889"/>
                  </a:lnTo>
                  <a:lnTo>
                    <a:pt x="2465997" y="128079"/>
                  </a:lnTo>
                  <a:lnTo>
                    <a:pt x="2465413" y="121729"/>
                  </a:lnTo>
                  <a:lnTo>
                    <a:pt x="2461349" y="120459"/>
                  </a:lnTo>
                  <a:lnTo>
                    <a:pt x="2459609" y="120459"/>
                  </a:lnTo>
                  <a:lnTo>
                    <a:pt x="2458148" y="119189"/>
                  </a:lnTo>
                  <a:lnTo>
                    <a:pt x="2456700" y="117919"/>
                  </a:lnTo>
                  <a:lnTo>
                    <a:pt x="2456116" y="116649"/>
                  </a:lnTo>
                  <a:lnTo>
                    <a:pt x="2462504" y="116649"/>
                  </a:lnTo>
                  <a:lnTo>
                    <a:pt x="2465997" y="119189"/>
                  </a:lnTo>
                  <a:lnTo>
                    <a:pt x="2466568" y="120459"/>
                  </a:lnTo>
                  <a:lnTo>
                    <a:pt x="2467864" y="116649"/>
                  </a:lnTo>
                  <a:lnTo>
                    <a:pt x="2468295" y="115379"/>
                  </a:lnTo>
                  <a:lnTo>
                    <a:pt x="2469578" y="111569"/>
                  </a:lnTo>
                  <a:lnTo>
                    <a:pt x="2481453" y="107759"/>
                  </a:lnTo>
                  <a:lnTo>
                    <a:pt x="2492133" y="103949"/>
                  </a:lnTo>
                  <a:lnTo>
                    <a:pt x="2491536" y="95059"/>
                  </a:lnTo>
                  <a:lnTo>
                    <a:pt x="2492121" y="96329"/>
                  </a:lnTo>
                  <a:lnTo>
                    <a:pt x="2491702" y="95059"/>
                  </a:lnTo>
                  <a:lnTo>
                    <a:pt x="2490851" y="92519"/>
                  </a:lnTo>
                  <a:lnTo>
                    <a:pt x="2490012" y="89979"/>
                  </a:lnTo>
                  <a:lnTo>
                    <a:pt x="2489593" y="88709"/>
                  </a:lnTo>
                  <a:lnTo>
                    <a:pt x="2487472" y="82359"/>
                  </a:lnTo>
                  <a:lnTo>
                    <a:pt x="2490965" y="79819"/>
                  </a:lnTo>
                  <a:lnTo>
                    <a:pt x="2492705" y="88709"/>
                  </a:lnTo>
                  <a:lnTo>
                    <a:pt x="2499093" y="88709"/>
                  </a:lnTo>
                  <a:lnTo>
                    <a:pt x="2496629" y="79819"/>
                  </a:lnTo>
                  <a:lnTo>
                    <a:pt x="2499068" y="76009"/>
                  </a:lnTo>
                  <a:lnTo>
                    <a:pt x="2499893" y="74739"/>
                  </a:lnTo>
                  <a:lnTo>
                    <a:pt x="2503906" y="70929"/>
                  </a:lnTo>
                  <a:lnTo>
                    <a:pt x="2503767" y="65849"/>
                  </a:lnTo>
                  <a:lnTo>
                    <a:pt x="2503728" y="64579"/>
                  </a:lnTo>
                  <a:lnTo>
                    <a:pt x="2517267" y="64579"/>
                  </a:lnTo>
                  <a:lnTo>
                    <a:pt x="2517952" y="63309"/>
                  </a:lnTo>
                  <a:lnTo>
                    <a:pt x="2519311" y="60769"/>
                  </a:lnTo>
                  <a:lnTo>
                    <a:pt x="2521369" y="56959"/>
                  </a:lnTo>
                  <a:lnTo>
                    <a:pt x="2521762" y="55689"/>
                  </a:lnTo>
                  <a:lnTo>
                    <a:pt x="2522143" y="54419"/>
                  </a:lnTo>
                  <a:lnTo>
                    <a:pt x="2523680" y="49339"/>
                  </a:lnTo>
                  <a:lnTo>
                    <a:pt x="2524061" y="48069"/>
                  </a:lnTo>
                  <a:lnTo>
                    <a:pt x="2533345" y="44259"/>
                  </a:lnTo>
                  <a:lnTo>
                    <a:pt x="2526957" y="41719"/>
                  </a:lnTo>
                  <a:lnTo>
                    <a:pt x="2522321" y="36639"/>
                  </a:lnTo>
                  <a:lnTo>
                    <a:pt x="2526296" y="38811"/>
                  </a:lnTo>
                  <a:lnTo>
                    <a:pt x="2524633" y="36639"/>
                  </a:lnTo>
                  <a:lnTo>
                    <a:pt x="2525001" y="35369"/>
                  </a:lnTo>
                  <a:lnTo>
                    <a:pt x="2525725" y="32829"/>
                  </a:lnTo>
                  <a:lnTo>
                    <a:pt x="2526449" y="30289"/>
                  </a:lnTo>
                  <a:lnTo>
                    <a:pt x="2527147" y="29019"/>
                  </a:lnTo>
                  <a:lnTo>
                    <a:pt x="2527846" y="27749"/>
                  </a:lnTo>
                  <a:lnTo>
                    <a:pt x="2529941" y="23939"/>
                  </a:lnTo>
                  <a:lnTo>
                    <a:pt x="2533866" y="18859"/>
                  </a:lnTo>
                  <a:lnTo>
                    <a:pt x="2550566" y="4889"/>
                  </a:lnTo>
                  <a:lnTo>
                    <a:pt x="2553893" y="2349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368997" y="-40"/>
            <a:ext cx="918947" cy="2877053"/>
          </a:xfrm>
          <a:prstGeom prst="rect">
            <a:avLst/>
          </a:prstGeom>
        </p:spPr>
      </p:pic>
      <p:pic>
        <p:nvPicPr>
          <p:cNvPr id="15" name="Picture 14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425E5F3E-E792-CD32-07F4-20EE25A612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391" t="3291" r="22174" b="18695"/>
          <a:stretch/>
        </p:blipFill>
        <p:spPr>
          <a:xfrm>
            <a:off x="1160678" y="5488075"/>
            <a:ext cx="5134356" cy="4195747"/>
          </a:xfrm>
          <a:prstGeom prst="rect">
            <a:avLst/>
          </a:prstGeom>
        </p:spPr>
      </p:pic>
      <p:pic>
        <p:nvPicPr>
          <p:cNvPr id="17" name="Picture 16" descr="A screenshot of a video game&#10;&#10;Description automatically generated">
            <a:extLst>
              <a:ext uri="{FF2B5EF4-FFF2-40B4-BE49-F238E27FC236}">
                <a16:creationId xmlns:a16="http://schemas.microsoft.com/office/drawing/2014/main" id="{92E78C7D-3C61-D2D9-F32B-3A572C290AD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0" r="22083"/>
          <a:stretch/>
        </p:blipFill>
        <p:spPr>
          <a:xfrm>
            <a:off x="13107607" y="5423212"/>
            <a:ext cx="4261390" cy="4325471"/>
          </a:xfrm>
          <a:prstGeom prst="rect">
            <a:avLst/>
          </a:prstGeom>
        </p:spPr>
      </p:pic>
      <p:pic>
        <p:nvPicPr>
          <p:cNvPr id="19" name="Picture 18" descr="A screenshot of a video game&#10;&#10;Description automatically generated">
            <a:extLst>
              <a:ext uri="{FF2B5EF4-FFF2-40B4-BE49-F238E27FC236}">
                <a16:creationId xmlns:a16="http://schemas.microsoft.com/office/drawing/2014/main" id="{F030F6E3-C999-6B8E-7024-CA476B37B7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4" r="22499"/>
          <a:stretch/>
        </p:blipFill>
        <p:spPr>
          <a:xfrm>
            <a:off x="7634526" y="5454055"/>
            <a:ext cx="4133588" cy="41957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0E757F60-DC1F-8F13-C841-0234A78EDC13}"/>
              </a:ext>
            </a:extLst>
          </p:cNvPr>
          <p:cNvSpPr txBox="1"/>
          <p:nvPr/>
        </p:nvSpPr>
        <p:spPr>
          <a:xfrm>
            <a:off x="870709" y="409134"/>
            <a:ext cx="888289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spc="200"/>
              <a:t>World State/What can the user do?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2DEB03A-EE28-F09A-7BFC-6973BCA949F6}"/>
              </a:ext>
            </a:extLst>
          </p:cNvPr>
          <p:cNvSpPr txBox="1"/>
          <p:nvPr/>
        </p:nvSpPr>
        <p:spPr>
          <a:xfrm>
            <a:off x="870709" y="2933700"/>
            <a:ext cx="10308921" cy="46628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indent="-285750">
              <a:buFont typeface="Arial"/>
              <a:buChar char="•"/>
            </a:pPr>
            <a:r>
              <a:rPr lang="en-US" sz="2700" spc="200"/>
              <a:t>Spawn objects in your environment.</a:t>
            </a:r>
          </a:p>
          <a:p>
            <a:endParaRPr lang="en-US" sz="2700" spc="200"/>
          </a:p>
          <a:p>
            <a:pPr indent="-285750">
              <a:buFont typeface="Arial"/>
              <a:buChar char="•"/>
            </a:pPr>
            <a:r>
              <a:rPr lang="en-US" sz="2700" spc="200"/>
              <a:t>Pick those objects and replace anywhere.</a:t>
            </a:r>
          </a:p>
          <a:p>
            <a:endParaRPr lang="en-US" sz="2700" spc="200"/>
          </a:p>
          <a:p>
            <a:pPr indent="-285750">
              <a:buFont typeface="Arial"/>
              <a:buChar char="•"/>
            </a:pPr>
            <a:r>
              <a:rPr lang="en-US" sz="2700" spc="200"/>
              <a:t>Interact with an AI assistant.</a:t>
            </a:r>
          </a:p>
          <a:p>
            <a:endParaRPr lang="en-US" sz="2700" spc="200"/>
          </a:p>
          <a:p>
            <a:pPr indent="-285750">
              <a:buFont typeface="Arial"/>
              <a:buChar char="•"/>
            </a:pPr>
            <a:r>
              <a:rPr lang="en-US" sz="2700" spc="200"/>
              <a:t>Have the assistant spawn assets for you  to explore.</a:t>
            </a:r>
          </a:p>
          <a:p>
            <a:endParaRPr lang="en-US" sz="2700" spc="200"/>
          </a:p>
          <a:p>
            <a:pPr indent="-285750">
              <a:buFont typeface="Arial"/>
              <a:buChar char="•"/>
            </a:pPr>
            <a:r>
              <a:rPr lang="en-US" sz="2700" spc="200"/>
              <a:t>Change the background scenery.</a:t>
            </a:r>
          </a:p>
          <a:p>
            <a:endParaRPr lang="en-US" sz="2700" spc="200"/>
          </a:p>
          <a:p>
            <a:pPr indent="-285750">
              <a:buFont typeface="Arial"/>
              <a:buChar char="•"/>
            </a:pPr>
            <a:r>
              <a:rPr lang="en-US" sz="2700" spc="200"/>
              <a:t>Spawn more complex environment for you to interact with.</a:t>
            </a:r>
          </a:p>
        </p:txBody>
      </p:sp>
      <p:pic>
        <p:nvPicPr>
          <p:cNvPr id="44" name="Picture 4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2707944-DDFE-267D-FB59-31B9BCAAC1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391" t="3291" r="22174" b="18695"/>
          <a:stretch/>
        </p:blipFill>
        <p:spPr>
          <a:xfrm>
            <a:off x="11734800" y="660246"/>
            <a:ext cx="4899410" cy="4003752"/>
          </a:xfrm>
          <a:prstGeom prst="rect">
            <a:avLst/>
          </a:prstGeom>
        </p:spPr>
      </p:pic>
      <p:pic>
        <p:nvPicPr>
          <p:cNvPr id="46" name="Picture 45" descr="A screenshot of a video game&#10;&#10;Description automatically generated">
            <a:extLst>
              <a:ext uri="{FF2B5EF4-FFF2-40B4-BE49-F238E27FC236}">
                <a16:creationId xmlns:a16="http://schemas.microsoft.com/office/drawing/2014/main" id="{5B1D38C0-0129-C219-6E6E-CD17D42E53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 r="22083"/>
          <a:stretch/>
        </p:blipFill>
        <p:spPr>
          <a:xfrm>
            <a:off x="11755717" y="5015133"/>
            <a:ext cx="4878493" cy="49149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30675">
              <a:lnSpc>
                <a:spcPct val="100000"/>
              </a:lnSpc>
              <a:spcBef>
                <a:spcPts val="100"/>
              </a:spcBef>
            </a:pPr>
            <a:r>
              <a:rPr spc="-55"/>
              <a:t>Fin</a:t>
            </a:r>
            <a:r>
              <a:rPr spc="-1280"/>
              <a:t> </a:t>
            </a:r>
            <a:r>
              <a:rPr spc="-40"/>
              <a:t>a</a:t>
            </a:r>
            <a:r>
              <a:rPr spc="-1055"/>
              <a:t> </a:t>
            </a:r>
            <a:r>
              <a:t>l</a:t>
            </a:r>
            <a:r>
              <a:rPr spc="-280"/>
              <a:t> </a:t>
            </a:r>
            <a:r>
              <a:rPr spc="-75"/>
              <a:t>De</a:t>
            </a:r>
            <a:r>
              <a:rPr spc="-865"/>
              <a:t> </a:t>
            </a:r>
            <a:r>
              <a:t>m</a:t>
            </a:r>
            <a:r>
              <a:rPr spc="-819"/>
              <a:t> </a:t>
            </a:r>
            <a:r>
              <a:rPr spc="-50"/>
              <a:t>o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22540" y="9755770"/>
            <a:ext cx="29781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u="sng" spc="-2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https://youtu.be/-</a:t>
            </a:r>
            <a:r>
              <a:rPr sz="1800" u="sng" spc="-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79CcmPQ31o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364144" y="6090160"/>
            <a:ext cx="8890" cy="17780"/>
          </a:xfrm>
          <a:custGeom>
            <a:avLst/>
            <a:gdLst/>
            <a:ahLst/>
            <a:cxnLst/>
            <a:rect l="l" t="t" r="r" b="b"/>
            <a:pathLst>
              <a:path w="8890" h="17779">
                <a:moveTo>
                  <a:pt x="0" y="17722"/>
                </a:moveTo>
                <a:lnTo>
                  <a:pt x="5914" y="843"/>
                </a:lnTo>
                <a:lnTo>
                  <a:pt x="8449" y="0"/>
                </a:lnTo>
                <a:lnTo>
                  <a:pt x="6759" y="10127"/>
                </a:lnTo>
                <a:lnTo>
                  <a:pt x="5069" y="14346"/>
                </a:lnTo>
                <a:lnTo>
                  <a:pt x="0" y="1772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760870" y="5712927"/>
            <a:ext cx="8890" cy="12065"/>
          </a:xfrm>
          <a:custGeom>
            <a:avLst/>
            <a:gdLst/>
            <a:ahLst/>
            <a:cxnLst/>
            <a:rect l="l" t="t" r="r" b="b"/>
            <a:pathLst>
              <a:path w="8890" h="12064">
                <a:moveTo>
                  <a:pt x="8449" y="11814"/>
                </a:moveTo>
                <a:lnTo>
                  <a:pt x="0" y="6751"/>
                </a:lnTo>
                <a:lnTo>
                  <a:pt x="1689" y="0"/>
                </a:lnTo>
                <a:lnTo>
                  <a:pt x="8449" y="1181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518365" y="5929815"/>
            <a:ext cx="7620" cy="1905"/>
          </a:xfrm>
          <a:custGeom>
            <a:avLst/>
            <a:gdLst/>
            <a:ahLst/>
            <a:cxnLst/>
            <a:rect l="l" t="t" r="r" b="b"/>
            <a:pathLst>
              <a:path w="7619" h="1904">
                <a:moveTo>
                  <a:pt x="1689" y="1687"/>
                </a:moveTo>
                <a:lnTo>
                  <a:pt x="0" y="1687"/>
                </a:lnTo>
                <a:lnTo>
                  <a:pt x="7604" y="0"/>
                </a:lnTo>
                <a:lnTo>
                  <a:pt x="5069" y="843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918034" y="5583806"/>
            <a:ext cx="6985" cy="1270"/>
          </a:xfrm>
          <a:custGeom>
            <a:avLst/>
            <a:gdLst/>
            <a:ahLst/>
            <a:cxnLst/>
            <a:rect l="l" t="t" r="r" b="b"/>
            <a:pathLst>
              <a:path w="6984" h="1270">
                <a:moveTo>
                  <a:pt x="6759" y="843"/>
                </a:moveTo>
                <a:lnTo>
                  <a:pt x="0" y="0"/>
                </a:lnTo>
                <a:lnTo>
                  <a:pt x="3379" y="0"/>
                </a:lnTo>
                <a:lnTo>
                  <a:pt x="675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955621" y="614670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0" y="1687"/>
                </a:moveTo>
                <a:lnTo>
                  <a:pt x="0" y="843"/>
                </a:lnTo>
                <a:lnTo>
                  <a:pt x="844" y="0"/>
                </a:lnTo>
                <a:lnTo>
                  <a:pt x="844" y="843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573699" y="6163581"/>
            <a:ext cx="8890" cy="5080"/>
          </a:xfrm>
          <a:custGeom>
            <a:avLst/>
            <a:gdLst/>
            <a:ahLst/>
            <a:cxnLst/>
            <a:rect l="l" t="t" r="r" b="b"/>
            <a:pathLst>
              <a:path w="8890" h="5079">
                <a:moveTo>
                  <a:pt x="0" y="5063"/>
                </a:moveTo>
                <a:lnTo>
                  <a:pt x="7604" y="1687"/>
                </a:lnTo>
                <a:lnTo>
                  <a:pt x="7604" y="0"/>
                </a:lnTo>
                <a:lnTo>
                  <a:pt x="8449" y="4219"/>
                </a:lnTo>
                <a:lnTo>
                  <a:pt x="0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890142" y="5566930"/>
            <a:ext cx="52069" cy="39370"/>
          </a:xfrm>
          <a:custGeom>
            <a:avLst/>
            <a:gdLst/>
            <a:ahLst/>
            <a:cxnLst/>
            <a:rect l="l" t="t" r="r" b="b"/>
            <a:pathLst>
              <a:path w="52069" h="39370">
                <a:moveTo>
                  <a:pt x="3390" y="38823"/>
                </a:moveTo>
                <a:lnTo>
                  <a:pt x="2540" y="37134"/>
                </a:lnTo>
                <a:lnTo>
                  <a:pt x="1689" y="37134"/>
                </a:lnTo>
                <a:lnTo>
                  <a:pt x="0" y="36296"/>
                </a:lnTo>
                <a:lnTo>
                  <a:pt x="850" y="37134"/>
                </a:lnTo>
                <a:lnTo>
                  <a:pt x="2540" y="37985"/>
                </a:lnTo>
                <a:lnTo>
                  <a:pt x="3390" y="38823"/>
                </a:lnTo>
                <a:close/>
              </a:path>
              <a:path w="52069" h="39370">
                <a:moveTo>
                  <a:pt x="51549" y="5067"/>
                </a:moveTo>
                <a:lnTo>
                  <a:pt x="49860" y="2540"/>
                </a:lnTo>
                <a:lnTo>
                  <a:pt x="47320" y="0"/>
                </a:lnTo>
                <a:lnTo>
                  <a:pt x="51549" y="506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004214" y="5499417"/>
            <a:ext cx="24765" cy="15240"/>
          </a:xfrm>
          <a:custGeom>
            <a:avLst/>
            <a:gdLst/>
            <a:ahLst/>
            <a:cxnLst/>
            <a:rect l="l" t="t" r="r" b="b"/>
            <a:pathLst>
              <a:path w="24765" h="15239">
                <a:moveTo>
                  <a:pt x="4229" y="14351"/>
                </a:moveTo>
                <a:lnTo>
                  <a:pt x="0" y="10134"/>
                </a:lnTo>
                <a:lnTo>
                  <a:pt x="2540" y="13500"/>
                </a:lnTo>
                <a:lnTo>
                  <a:pt x="3390" y="15189"/>
                </a:lnTo>
                <a:lnTo>
                  <a:pt x="4229" y="15189"/>
                </a:lnTo>
                <a:lnTo>
                  <a:pt x="4229" y="14351"/>
                </a:lnTo>
                <a:close/>
              </a:path>
              <a:path w="24765" h="15239">
                <a:moveTo>
                  <a:pt x="24511" y="1689"/>
                </a:moveTo>
                <a:lnTo>
                  <a:pt x="23660" y="850"/>
                </a:lnTo>
                <a:lnTo>
                  <a:pt x="23660" y="0"/>
                </a:lnTo>
                <a:lnTo>
                  <a:pt x="22821" y="0"/>
                </a:lnTo>
                <a:lnTo>
                  <a:pt x="22821" y="1689"/>
                </a:lnTo>
                <a:lnTo>
                  <a:pt x="24511" y="168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490488" y="5938254"/>
            <a:ext cx="9525" cy="6985"/>
          </a:xfrm>
          <a:custGeom>
            <a:avLst/>
            <a:gdLst/>
            <a:ahLst/>
            <a:cxnLst/>
            <a:rect l="l" t="t" r="r" b="b"/>
            <a:pathLst>
              <a:path w="9525" h="6985">
                <a:moveTo>
                  <a:pt x="9294" y="6751"/>
                </a:moveTo>
                <a:lnTo>
                  <a:pt x="844" y="4219"/>
                </a:lnTo>
                <a:lnTo>
                  <a:pt x="844" y="2531"/>
                </a:lnTo>
                <a:lnTo>
                  <a:pt x="0" y="843"/>
                </a:lnTo>
                <a:lnTo>
                  <a:pt x="0" y="0"/>
                </a:lnTo>
                <a:lnTo>
                  <a:pt x="2534" y="843"/>
                </a:lnTo>
                <a:lnTo>
                  <a:pt x="5069" y="2531"/>
                </a:lnTo>
                <a:lnTo>
                  <a:pt x="9294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998308" y="5510390"/>
            <a:ext cx="12065" cy="12700"/>
          </a:xfrm>
          <a:custGeom>
            <a:avLst/>
            <a:gdLst/>
            <a:ahLst/>
            <a:cxnLst/>
            <a:rect l="l" t="t" r="r" b="b"/>
            <a:pathLst>
              <a:path w="12065" h="12700">
                <a:moveTo>
                  <a:pt x="2235" y="12077"/>
                </a:moveTo>
                <a:lnTo>
                  <a:pt x="1689" y="10972"/>
                </a:lnTo>
                <a:lnTo>
                  <a:pt x="0" y="9283"/>
                </a:lnTo>
                <a:lnTo>
                  <a:pt x="2235" y="12077"/>
                </a:lnTo>
                <a:close/>
              </a:path>
              <a:path w="12065" h="12700">
                <a:moveTo>
                  <a:pt x="11823" y="3378"/>
                </a:moveTo>
                <a:lnTo>
                  <a:pt x="10134" y="0"/>
                </a:lnTo>
                <a:lnTo>
                  <a:pt x="10134" y="4216"/>
                </a:lnTo>
                <a:lnTo>
                  <a:pt x="10985" y="4216"/>
                </a:lnTo>
                <a:lnTo>
                  <a:pt x="11823" y="5067"/>
                </a:lnTo>
                <a:lnTo>
                  <a:pt x="11823" y="337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345556" y="6081724"/>
            <a:ext cx="21590" cy="24765"/>
          </a:xfrm>
          <a:custGeom>
            <a:avLst/>
            <a:gdLst/>
            <a:ahLst/>
            <a:cxnLst/>
            <a:rect l="l" t="t" r="r" b="b"/>
            <a:pathLst>
              <a:path w="21590" h="24764">
                <a:moveTo>
                  <a:pt x="10985" y="4216"/>
                </a:moveTo>
                <a:lnTo>
                  <a:pt x="8458" y="1689"/>
                </a:lnTo>
                <a:lnTo>
                  <a:pt x="7607" y="0"/>
                </a:lnTo>
                <a:lnTo>
                  <a:pt x="5232" y="5372"/>
                </a:lnTo>
                <a:lnTo>
                  <a:pt x="3175" y="11290"/>
                </a:lnTo>
                <a:lnTo>
                  <a:pt x="1435" y="17691"/>
                </a:lnTo>
                <a:lnTo>
                  <a:pt x="0" y="24472"/>
                </a:lnTo>
                <a:lnTo>
                  <a:pt x="3619" y="16916"/>
                </a:lnTo>
                <a:lnTo>
                  <a:pt x="6134" y="12763"/>
                </a:lnTo>
                <a:lnTo>
                  <a:pt x="8318" y="9398"/>
                </a:lnTo>
                <a:lnTo>
                  <a:pt x="10985" y="4216"/>
                </a:lnTo>
                <a:close/>
              </a:path>
              <a:path w="21590" h="24764">
                <a:moveTo>
                  <a:pt x="16065" y="8013"/>
                </a:moveTo>
                <a:lnTo>
                  <a:pt x="15214" y="10134"/>
                </a:lnTo>
                <a:lnTo>
                  <a:pt x="16065" y="9283"/>
                </a:lnTo>
                <a:lnTo>
                  <a:pt x="16065" y="8013"/>
                </a:lnTo>
                <a:close/>
              </a:path>
              <a:path w="21590" h="24764">
                <a:moveTo>
                  <a:pt x="16205" y="7670"/>
                </a:moveTo>
                <a:lnTo>
                  <a:pt x="16065" y="7594"/>
                </a:lnTo>
                <a:lnTo>
                  <a:pt x="16065" y="8013"/>
                </a:lnTo>
                <a:lnTo>
                  <a:pt x="16205" y="7670"/>
                </a:lnTo>
                <a:close/>
              </a:path>
              <a:path w="21590" h="24764">
                <a:moveTo>
                  <a:pt x="17183" y="8166"/>
                </a:moveTo>
                <a:lnTo>
                  <a:pt x="16903" y="5905"/>
                </a:lnTo>
                <a:lnTo>
                  <a:pt x="16205" y="7670"/>
                </a:lnTo>
                <a:lnTo>
                  <a:pt x="17183" y="8166"/>
                </a:lnTo>
                <a:close/>
              </a:path>
              <a:path w="21590" h="24764">
                <a:moveTo>
                  <a:pt x="21132" y="6756"/>
                </a:moveTo>
                <a:lnTo>
                  <a:pt x="17754" y="8445"/>
                </a:lnTo>
                <a:lnTo>
                  <a:pt x="17183" y="8166"/>
                </a:lnTo>
                <a:lnTo>
                  <a:pt x="17754" y="12661"/>
                </a:lnTo>
                <a:lnTo>
                  <a:pt x="20167" y="8445"/>
                </a:lnTo>
                <a:lnTo>
                  <a:pt x="21132" y="675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4004230" y="547494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0" y="843"/>
                </a:moveTo>
                <a:lnTo>
                  <a:pt x="1689" y="843"/>
                </a:lnTo>
                <a:lnTo>
                  <a:pt x="844" y="843"/>
                </a:lnTo>
                <a:lnTo>
                  <a:pt x="0" y="0"/>
                </a:lnTo>
                <a:lnTo>
                  <a:pt x="0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713156" y="4554222"/>
            <a:ext cx="12065" cy="2540"/>
          </a:xfrm>
          <a:custGeom>
            <a:avLst/>
            <a:gdLst/>
            <a:ahLst/>
            <a:cxnLst/>
            <a:rect l="l" t="t" r="r" b="b"/>
            <a:pathLst>
              <a:path w="12065" h="2539">
                <a:moveTo>
                  <a:pt x="3379" y="2531"/>
                </a:moveTo>
                <a:lnTo>
                  <a:pt x="1689" y="1687"/>
                </a:lnTo>
                <a:lnTo>
                  <a:pt x="0" y="0"/>
                </a:lnTo>
                <a:lnTo>
                  <a:pt x="5914" y="0"/>
                </a:lnTo>
                <a:lnTo>
                  <a:pt x="11829" y="843"/>
                </a:lnTo>
                <a:lnTo>
                  <a:pt x="337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197728" y="5323878"/>
            <a:ext cx="12065" cy="10795"/>
          </a:xfrm>
          <a:custGeom>
            <a:avLst/>
            <a:gdLst/>
            <a:ahLst/>
            <a:cxnLst/>
            <a:rect l="l" t="t" r="r" b="b"/>
            <a:pathLst>
              <a:path w="12065" h="10795">
                <a:moveTo>
                  <a:pt x="9030" y="10206"/>
                </a:moveTo>
                <a:lnTo>
                  <a:pt x="7182" y="8861"/>
                </a:lnTo>
                <a:lnTo>
                  <a:pt x="4700" y="4984"/>
                </a:lnTo>
                <a:lnTo>
                  <a:pt x="0" y="0"/>
                </a:lnTo>
                <a:lnTo>
                  <a:pt x="4224" y="2531"/>
                </a:lnTo>
                <a:lnTo>
                  <a:pt x="7604" y="5907"/>
                </a:lnTo>
                <a:lnTo>
                  <a:pt x="11829" y="7595"/>
                </a:lnTo>
                <a:lnTo>
                  <a:pt x="9030" y="1020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4030425" y="5458906"/>
            <a:ext cx="12065" cy="17780"/>
          </a:xfrm>
          <a:custGeom>
            <a:avLst/>
            <a:gdLst/>
            <a:ahLst/>
            <a:cxnLst/>
            <a:rect l="l" t="t" r="r" b="b"/>
            <a:pathLst>
              <a:path w="12065" h="17779">
                <a:moveTo>
                  <a:pt x="11829" y="17722"/>
                </a:moveTo>
                <a:lnTo>
                  <a:pt x="0" y="3375"/>
                </a:lnTo>
                <a:lnTo>
                  <a:pt x="0" y="0"/>
                </a:lnTo>
                <a:lnTo>
                  <a:pt x="8449" y="7595"/>
                </a:lnTo>
                <a:lnTo>
                  <a:pt x="10984" y="10970"/>
                </a:lnTo>
                <a:lnTo>
                  <a:pt x="11829" y="1772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410661" y="5077453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39">
                <a:moveTo>
                  <a:pt x="1689" y="2531"/>
                </a:moveTo>
                <a:lnTo>
                  <a:pt x="0" y="0"/>
                </a:lnTo>
                <a:lnTo>
                  <a:pt x="3379" y="1687"/>
                </a:lnTo>
                <a:lnTo>
                  <a:pt x="168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929440" y="6145859"/>
            <a:ext cx="1905" cy="2540"/>
          </a:xfrm>
          <a:custGeom>
            <a:avLst/>
            <a:gdLst/>
            <a:ahLst/>
            <a:cxnLst/>
            <a:rect l="l" t="t" r="r" b="b"/>
            <a:pathLst>
              <a:path w="1904" h="2539">
                <a:moveTo>
                  <a:pt x="0" y="2531"/>
                </a:moveTo>
                <a:lnTo>
                  <a:pt x="1689" y="0"/>
                </a:lnTo>
                <a:lnTo>
                  <a:pt x="844" y="1687"/>
                </a:lnTo>
                <a:lnTo>
                  <a:pt x="0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416577" y="5062263"/>
            <a:ext cx="1270" cy="2540"/>
          </a:xfrm>
          <a:custGeom>
            <a:avLst/>
            <a:gdLst/>
            <a:ahLst/>
            <a:cxnLst/>
            <a:rect l="l" t="t" r="r" b="b"/>
            <a:pathLst>
              <a:path w="1269" h="2539">
                <a:moveTo>
                  <a:pt x="844" y="2531"/>
                </a:moveTo>
                <a:lnTo>
                  <a:pt x="0" y="0"/>
                </a:lnTo>
                <a:lnTo>
                  <a:pt x="844" y="1687"/>
                </a:lnTo>
                <a:lnTo>
                  <a:pt x="84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732595" y="452806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0" y="5907"/>
                </a:moveTo>
                <a:lnTo>
                  <a:pt x="5069" y="0"/>
                </a:lnTo>
                <a:lnTo>
                  <a:pt x="3379" y="2531"/>
                </a:lnTo>
                <a:lnTo>
                  <a:pt x="0" y="59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3631608" y="5841203"/>
            <a:ext cx="1270" cy="4445"/>
          </a:xfrm>
          <a:custGeom>
            <a:avLst/>
            <a:gdLst/>
            <a:ahLst/>
            <a:cxnLst/>
            <a:rect l="l" t="t" r="r" b="b"/>
            <a:pathLst>
              <a:path w="1269" h="4445">
                <a:moveTo>
                  <a:pt x="0" y="4219"/>
                </a:moveTo>
                <a:lnTo>
                  <a:pt x="0" y="0"/>
                </a:lnTo>
                <a:lnTo>
                  <a:pt x="844" y="0"/>
                </a:lnTo>
                <a:lnTo>
                  <a:pt x="844" y="1687"/>
                </a:lnTo>
                <a:lnTo>
                  <a:pt x="0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3707654" y="5748371"/>
            <a:ext cx="5080" cy="4445"/>
          </a:xfrm>
          <a:custGeom>
            <a:avLst/>
            <a:gdLst/>
            <a:ahLst/>
            <a:cxnLst/>
            <a:rect l="l" t="t" r="r" b="b"/>
            <a:pathLst>
              <a:path w="5080" h="4445">
                <a:moveTo>
                  <a:pt x="3379" y="4219"/>
                </a:moveTo>
                <a:lnTo>
                  <a:pt x="0" y="3375"/>
                </a:lnTo>
                <a:lnTo>
                  <a:pt x="0" y="0"/>
                </a:lnTo>
                <a:lnTo>
                  <a:pt x="5069" y="0"/>
                </a:lnTo>
                <a:lnTo>
                  <a:pt x="4224" y="3375"/>
                </a:lnTo>
                <a:lnTo>
                  <a:pt x="337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3525989" y="5928971"/>
            <a:ext cx="1270" cy="1270"/>
          </a:xfrm>
          <a:custGeom>
            <a:avLst/>
            <a:gdLst/>
            <a:ahLst/>
            <a:cxnLst/>
            <a:rect l="l" t="t" r="r" b="b"/>
            <a:pathLst>
              <a:path w="1269" h="1270">
                <a:moveTo>
                  <a:pt x="844" y="843"/>
                </a:moveTo>
                <a:lnTo>
                  <a:pt x="844" y="0"/>
                </a:lnTo>
                <a:lnTo>
                  <a:pt x="844" y="843"/>
                </a:lnTo>
                <a:lnTo>
                  <a:pt x="0" y="843"/>
                </a:lnTo>
                <a:lnTo>
                  <a:pt x="84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3711037" y="5739932"/>
            <a:ext cx="5080" cy="8890"/>
          </a:xfrm>
          <a:custGeom>
            <a:avLst/>
            <a:gdLst/>
            <a:ahLst/>
            <a:cxnLst/>
            <a:rect l="l" t="t" r="r" b="b"/>
            <a:pathLst>
              <a:path w="5080" h="8889">
                <a:moveTo>
                  <a:pt x="3379" y="8439"/>
                </a:moveTo>
                <a:lnTo>
                  <a:pt x="844" y="8439"/>
                </a:lnTo>
                <a:lnTo>
                  <a:pt x="1689" y="5907"/>
                </a:lnTo>
                <a:lnTo>
                  <a:pt x="844" y="3375"/>
                </a:lnTo>
                <a:lnTo>
                  <a:pt x="0" y="0"/>
                </a:lnTo>
                <a:lnTo>
                  <a:pt x="5069" y="7595"/>
                </a:lnTo>
                <a:lnTo>
                  <a:pt x="3379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4004239" y="5457545"/>
            <a:ext cx="25400" cy="41275"/>
          </a:xfrm>
          <a:custGeom>
            <a:avLst/>
            <a:gdLst/>
            <a:ahLst/>
            <a:cxnLst/>
            <a:rect l="l" t="t" r="r" b="b"/>
            <a:pathLst>
              <a:path w="25400" h="41275">
                <a:moveTo>
                  <a:pt x="24498" y="37655"/>
                </a:moveTo>
                <a:lnTo>
                  <a:pt x="21958" y="34277"/>
                </a:lnTo>
                <a:lnTo>
                  <a:pt x="22682" y="38620"/>
                </a:lnTo>
                <a:lnTo>
                  <a:pt x="21971" y="39344"/>
                </a:lnTo>
                <a:lnTo>
                  <a:pt x="22809" y="41033"/>
                </a:lnTo>
                <a:lnTo>
                  <a:pt x="22809" y="39344"/>
                </a:lnTo>
                <a:lnTo>
                  <a:pt x="22809" y="38493"/>
                </a:lnTo>
                <a:lnTo>
                  <a:pt x="22809" y="37655"/>
                </a:lnTo>
                <a:lnTo>
                  <a:pt x="24498" y="37655"/>
                </a:lnTo>
                <a:close/>
              </a:path>
              <a:path w="25400" h="41275">
                <a:moveTo>
                  <a:pt x="25349" y="34277"/>
                </a:moveTo>
                <a:lnTo>
                  <a:pt x="20205" y="26377"/>
                </a:lnTo>
                <a:lnTo>
                  <a:pt x="17843" y="21729"/>
                </a:lnTo>
                <a:lnTo>
                  <a:pt x="15011" y="16598"/>
                </a:lnTo>
                <a:lnTo>
                  <a:pt x="8445" y="7277"/>
                </a:lnTo>
                <a:lnTo>
                  <a:pt x="10134" y="3898"/>
                </a:lnTo>
                <a:lnTo>
                  <a:pt x="16891" y="8115"/>
                </a:lnTo>
                <a:lnTo>
                  <a:pt x="21120" y="13182"/>
                </a:lnTo>
                <a:lnTo>
                  <a:pt x="20853" y="11252"/>
                </a:lnTo>
                <a:lnTo>
                  <a:pt x="22174" y="10439"/>
                </a:lnTo>
                <a:lnTo>
                  <a:pt x="22542" y="8674"/>
                </a:lnTo>
                <a:lnTo>
                  <a:pt x="19431" y="3898"/>
                </a:lnTo>
                <a:lnTo>
                  <a:pt x="11658" y="88"/>
                </a:lnTo>
                <a:lnTo>
                  <a:pt x="7277" y="0"/>
                </a:lnTo>
                <a:lnTo>
                  <a:pt x="6235" y="3543"/>
                </a:lnTo>
                <a:lnTo>
                  <a:pt x="8445" y="10655"/>
                </a:lnTo>
                <a:lnTo>
                  <a:pt x="5067" y="8115"/>
                </a:lnTo>
                <a:lnTo>
                  <a:pt x="2527" y="4737"/>
                </a:lnTo>
                <a:lnTo>
                  <a:pt x="0" y="2209"/>
                </a:lnTo>
                <a:lnTo>
                  <a:pt x="3949" y="9359"/>
                </a:lnTo>
                <a:lnTo>
                  <a:pt x="9499" y="17614"/>
                </a:lnTo>
                <a:lnTo>
                  <a:pt x="16624" y="26187"/>
                </a:lnTo>
                <a:lnTo>
                  <a:pt x="25349" y="3427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4115777" y="5441184"/>
            <a:ext cx="1905" cy="2540"/>
          </a:xfrm>
          <a:custGeom>
            <a:avLst/>
            <a:gdLst/>
            <a:ahLst/>
            <a:cxnLst/>
            <a:rect l="l" t="t" r="r" b="b"/>
            <a:pathLst>
              <a:path w="1905" h="2539">
                <a:moveTo>
                  <a:pt x="422" y="843"/>
                </a:moveTo>
                <a:lnTo>
                  <a:pt x="0" y="843"/>
                </a:lnTo>
                <a:lnTo>
                  <a:pt x="0" y="0"/>
                </a:lnTo>
                <a:lnTo>
                  <a:pt x="422" y="843"/>
                </a:lnTo>
                <a:close/>
              </a:path>
              <a:path w="1905" h="2539">
                <a:moveTo>
                  <a:pt x="844" y="2531"/>
                </a:moveTo>
                <a:lnTo>
                  <a:pt x="844" y="1687"/>
                </a:lnTo>
                <a:lnTo>
                  <a:pt x="422" y="843"/>
                </a:lnTo>
                <a:lnTo>
                  <a:pt x="844" y="843"/>
                </a:lnTo>
                <a:lnTo>
                  <a:pt x="1689" y="1687"/>
                </a:lnTo>
                <a:lnTo>
                  <a:pt x="84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2357410" y="6067374"/>
            <a:ext cx="3810" cy="6985"/>
          </a:xfrm>
          <a:custGeom>
            <a:avLst/>
            <a:gdLst/>
            <a:ahLst/>
            <a:cxnLst/>
            <a:rect l="l" t="t" r="r" b="b"/>
            <a:pathLst>
              <a:path w="3809" h="6985">
                <a:moveTo>
                  <a:pt x="844" y="6751"/>
                </a:moveTo>
                <a:lnTo>
                  <a:pt x="0" y="5907"/>
                </a:lnTo>
                <a:lnTo>
                  <a:pt x="844" y="3375"/>
                </a:lnTo>
                <a:lnTo>
                  <a:pt x="2534" y="1687"/>
                </a:lnTo>
                <a:lnTo>
                  <a:pt x="3379" y="0"/>
                </a:lnTo>
                <a:lnTo>
                  <a:pt x="2534" y="2531"/>
                </a:lnTo>
                <a:lnTo>
                  <a:pt x="1689" y="4219"/>
                </a:lnTo>
                <a:lnTo>
                  <a:pt x="844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1167702" y="4319611"/>
            <a:ext cx="4445" cy="1270"/>
          </a:xfrm>
          <a:custGeom>
            <a:avLst/>
            <a:gdLst/>
            <a:ahLst/>
            <a:cxnLst/>
            <a:rect l="l" t="t" r="r" b="b"/>
            <a:pathLst>
              <a:path w="4445" h="1270">
                <a:moveTo>
                  <a:pt x="3379" y="843"/>
                </a:moveTo>
                <a:lnTo>
                  <a:pt x="0" y="843"/>
                </a:lnTo>
                <a:lnTo>
                  <a:pt x="4224" y="0"/>
                </a:lnTo>
                <a:lnTo>
                  <a:pt x="337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1179532" y="3695953"/>
            <a:ext cx="8890" cy="4445"/>
          </a:xfrm>
          <a:custGeom>
            <a:avLst/>
            <a:gdLst/>
            <a:ahLst/>
            <a:cxnLst/>
            <a:rect l="l" t="t" r="r" b="b"/>
            <a:pathLst>
              <a:path w="8890" h="4445">
                <a:moveTo>
                  <a:pt x="6759" y="4219"/>
                </a:moveTo>
                <a:lnTo>
                  <a:pt x="5069" y="3375"/>
                </a:lnTo>
                <a:lnTo>
                  <a:pt x="0" y="0"/>
                </a:lnTo>
                <a:lnTo>
                  <a:pt x="8449" y="1687"/>
                </a:lnTo>
                <a:lnTo>
                  <a:pt x="7604" y="3375"/>
                </a:lnTo>
                <a:lnTo>
                  <a:pt x="675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183756" y="3902714"/>
            <a:ext cx="11430" cy="2540"/>
          </a:xfrm>
          <a:custGeom>
            <a:avLst/>
            <a:gdLst/>
            <a:ahLst/>
            <a:cxnLst/>
            <a:rect l="l" t="t" r="r" b="b"/>
            <a:pathLst>
              <a:path w="11429" h="2539">
                <a:moveTo>
                  <a:pt x="4224" y="2531"/>
                </a:moveTo>
                <a:lnTo>
                  <a:pt x="1689" y="2531"/>
                </a:lnTo>
                <a:lnTo>
                  <a:pt x="844" y="1687"/>
                </a:lnTo>
                <a:lnTo>
                  <a:pt x="0" y="1687"/>
                </a:lnTo>
                <a:lnTo>
                  <a:pt x="5069" y="0"/>
                </a:lnTo>
                <a:lnTo>
                  <a:pt x="10984" y="0"/>
                </a:lnTo>
                <a:lnTo>
                  <a:pt x="422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4909201" y="3887523"/>
            <a:ext cx="4445" cy="3810"/>
          </a:xfrm>
          <a:custGeom>
            <a:avLst/>
            <a:gdLst/>
            <a:ahLst/>
            <a:cxnLst/>
            <a:rect l="l" t="t" r="r" b="b"/>
            <a:pathLst>
              <a:path w="4444" h="3810">
                <a:moveTo>
                  <a:pt x="3379" y="3375"/>
                </a:moveTo>
                <a:lnTo>
                  <a:pt x="0" y="0"/>
                </a:lnTo>
                <a:lnTo>
                  <a:pt x="4224" y="1687"/>
                </a:lnTo>
                <a:lnTo>
                  <a:pt x="3379" y="2531"/>
                </a:lnTo>
                <a:lnTo>
                  <a:pt x="3379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1182914" y="3699328"/>
            <a:ext cx="5080" cy="4445"/>
          </a:xfrm>
          <a:custGeom>
            <a:avLst/>
            <a:gdLst/>
            <a:ahLst/>
            <a:cxnLst/>
            <a:rect l="l" t="t" r="r" b="b"/>
            <a:pathLst>
              <a:path w="5079" h="4445">
                <a:moveTo>
                  <a:pt x="1689" y="4219"/>
                </a:moveTo>
                <a:lnTo>
                  <a:pt x="0" y="2531"/>
                </a:lnTo>
                <a:lnTo>
                  <a:pt x="1689" y="1687"/>
                </a:lnTo>
                <a:lnTo>
                  <a:pt x="2534" y="0"/>
                </a:lnTo>
                <a:lnTo>
                  <a:pt x="5069" y="1687"/>
                </a:lnTo>
                <a:lnTo>
                  <a:pt x="5069" y="3375"/>
                </a:lnTo>
                <a:lnTo>
                  <a:pt x="168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1193899" y="38824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5063"/>
                </a:moveTo>
                <a:lnTo>
                  <a:pt x="3379" y="0"/>
                </a:lnTo>
                <a:lnTo>
                  <a:pt x="3379" y="1687"/>
                </a:lnTo>
                <a:lnTo>
                  <a:pt x="2534" y="3375"/>
                </a:lnTo>
                <a:lnTo>
                  <a:pt x="0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4901600" y="3926343"/>
            <a:ext cx="4445" cy="1905"/>
          </a:xfrm>
          <a:custGeom>
            <a:avLst/>
            <a:gdLst/>
            <a:ahLst/>
            <a:cxnLst/>
            <a:rect l="l" t="t" r="r" b="b"/>
            <a:pathLst>
              <a:path w="4444" h="1904">
                <a:moveTo>
                  <a:pt x="2112" y="843"/>
                </a:moveTo>
                <a:lnTo>
                  <a:pt x="1689" y="843"/>
                </a:lnTo>
                <a:lnTo>
                  <a:pt x="0" y="0"/>
                </a:lnTo>
                <a:lnTo>
                  <a:pt x="2112" y="843"/>
                </a:lnTo>
                <a:close/>
              </a:path>
              <a:path w="4444" h="1904">
                <a:moveTo>
                  <a:pt x="4224" y="1687"/>
                </a:moveTo>
                <a:lnTo>
                  <a:pt x="2112" y="843"/>
                </a:lnTo>
                <a:lnTo>
                  <a:pt x="3379" y="843"/>
                </a:lnTo>
                <a:lnTo>
                  <a:pt x="422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1163483" y="4309484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4" y="843"/>
                </a:moveTo>
                <a:lnTo>
                  <a:pt x="1689" y="843"/>
                </a:lnTo>
                <a:lnTo>
                  <a:pt x="0" y="0"/>
                </a:lnTo>
                <a:lnTo>
                  <a:pt x="1689" y="0"/>
                </a:lnTo>
                <a:lnTo>
                  <a:pt x="253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4873707" y="3857992"/>
            <a:ext cx="41910" cy="78740"/>
          </a:xfrm>
          <a:custGeom>
            <a:avLst/>
            <a:gdLst/>
            <a:ahLst/>
            <a:cxnLst/>
            <a:rect l="l" t="t" r="r" b="b"/>
            <a:pathLst>
              <a:path w="41909" h="78739">
                <a:moveTo>
                  <a:pt x="38874" y="75107"/>
                </a:moveTo>
                <a:lnTo>
                  <a:pt x="36334" y="70891"/>
                </a:lnTo>
                <a:lnTo>
                  <a:pt x="32118" y="69202"/>
                </a:lnTo>
                <a:lnTo>
                  <a:pt x="33210" y="71843"/>
                </a:lnTo>
                <a:lnTo>
                  <a:pt x="28841" y="73837"/>
                </a:lnTo>
                <a:lnTo>
                  <a:pt x="24625" y="75844"/>
                </a:lnTo>
                <a:lnTo>
                  <a:pt x="26200" y="78486"/>
                </a:lnTo>
                <a:lnTo>
                  <a:pt x="27889" y="76796"/>
                </a:lnTo>
                <a:lnTo>
                  <a:pt x="38874" y="75107"/>
                </a:lnTo>
                <a:close/>
              </a:path>
              <a:path w="41909" h="78739">
                <a:moveTo>
                  <a:pt x="38874" y="27000"/>
                </a:moveTo>
                <a:lnTo>
                  <a:pt x="30340" y="23114"/>
                </a:lnTo>
                <a:lnTo>
                  <a:pt x="25781" y="20574"/>
                </a:lnTo>
                <a:lnTo>
                  <a:pt x="20574" y="17868"/>
                </a:lnTo>
                <a:lnTo>
                  <a:pt x="10147" y="13500"/>
                </a:lnTo>
                <a:lnTo>
                  <a:pt x="8458" y="10121"/>
                </a:lnTo>
                <a:lnTo>
                  <a:pt x="16903" y="10121"/>
                </a:lnTo>
                <a:lnTo>
                  <a:pt x="23660" y="11811"/>
                </a:lnTo>
                <a:lnTo>
                  <a:pt x="22504" y="10515"/>
                </a:lnTo>
                <a:lnTo>
                  <a:pt x="23241" y="9067"/>
                </a:lnTo>
                <a:lnTo>
                  <a:pt x="22720" y="7302"/>
                </a:lnTo>
                <a:lnTo>
                  <a:pt x="17754" y="5067"/>
                </a:lnTo>
                <a:lnTo>
                  <a:pt x="9334" y="6197"/>
                </a:lnTo>
                <a:lnTo>
                  <a:pt x="5600" y="8432"/>
                </a:lnTo>
                <a:lnTo>
                  <a:pt x="6464" y="11950"/>
                </a:lnTo>
                <a:lnTo>
                  <a:pt x="11836" y="16878"/>
                </a:lnTo>
                <a:lnTo>
                  <a:pt x="7607" y="16878"/>
                </a:lnTo>
                <a:lnTo>
                  <a:pt x="3390" y="15189"/>
                </a:lnTo>
                <a:lnTo>
                  <a:pt x="0" y="14351"/>
                </a:lnTo>
                <a:lnTo>
                  <a:pt x="6908" y="17868"/>
                </a:lnTo>
                <a:lnTo>
                  <a:pt x="15951" y="21628"/>
                </a:lnTo>
                <a:lnTo>
                  <a:pt x="26746" y="24904"/>
                </a:lnTo>
                <a:lnTo>
                  <a:pt x="38874" y="27000"/>
                </a:lnTo>
                <a:close/>
              </a:path>
              <a:path w="41909" h="78739">
                <a:moveTo>
                  <a:pt x="41414" y="8432"/>
                </a:moveTo>
                <a:lnTo>
                  <a:pt x="37185" y="3378"/>
                </a:lnTo>
                <a:lnTo>
                  <a:pt x="32956" y="1689"/>
                </a:lnTo>
                <a:lnTo>
                  <a:pt x="21971" y="0"/>
                </a:lnTo>
                <a:lnTo>
                  <a:pt x="23660" y="2527"/>
                </a:lnTo>
                <a:lnTo>
                  <a:pt x="41414" y="843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1195594" y="3786252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379" y="3375"/>
                </a:moveTo>
                <a:lnTo>
                  <a:pt x="0" y="0"/>
                </a:lnTo>
                <a:lnTo>
                  <a:pt x="844" y="843"/>
                </a:lnTo>
                <a:lnTo>
                  <a:pt x="0" y="0"/>
                </a:lnTo>
                <a:lnTo>
                  <a:pt x="2534" y="1687"/>
                </a:lnTo>
                <a:lnTo>
                  <a:pt x="3379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1272482" y="3447846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5918" y="4216"/>
                </a:moveTo>
                <a:lnTo>
                  <a:pt x="5067" y="3378"/>
                </a:lnTo>
                <a:lnTo>
                  <a:pt x="5067" y="5067"/>
                </a:lnTo>
                <a:lnTo>
                  <a:pt x="5918" y="4216"/>
                </a:lnTo>
                <a:close/>
              </a:path>
              <a:path w="6984" h="5079">
                <a:moveTo>
                  <a:pt x="6756" y="2527"/>
                </a:moveTo>
                <a:lnTo>
                  <a:pt x="5918" y="1689"/>
                </a:lnTo>
                <a:lnTo>
                  <a:pt x="3378" y="0"/>
                </a:lnTo>
                <a:lnTo>
                  <a:pt x="4229" y="838"/>
                </a:lnTo>
                <a:lnTo>
                  <a:pt x="4229" y="1270"/>
                </a:lnTo>
                <a:lnTo>
                  <a:pt x="3378" y="838"/>
                </a:lnTo>
                <a:lnTo>
                  <a:pt x="850" y="0"/>
                </a:lnTo>
                <a:lnTo>
                  <a:pt x="0" y="0"/>
                </a:lnTo>
                <a:lnTo>
                  <a:pt x="4229" y="2120"/>
                </a:lnTo>
                <a:lnTo>
                  <a:pt x="4229" y="2527"/>
                </a:lnTo>
                <a:lnTo>
                  <a:pt x="5067" y="2527"/>
                </a:lnTo>
                <a:lnTo>
                  <a:pt x="6756" y="25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1231086" y="3543203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4" y="843"/>
                </a:moveTo>
                <a:lnTo>
                  <a:pt x="844" y="843"/>
                </a:lnTo>
                <a:lnTo>
                  <a:pt x="0" y="0"/>
                </a:lnTo>
                <a:lnTo>
                  <a:pt x="1689" y="0"/>
                </a:lnTo>
                <a:lnTo>
                  <a:pt x="253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4467295" y="2165933"/>
            <a:ext cx="45085" cy="33020"/>
          </a:xfrm>
          <a:custGeom>
            <a:avLst/>
            <a:gdLst/>
            <a:ahLst/>
            <a:cxnLst/>
            <a:rect l="l" t="t" r="r" b="b"/>
            <a:pathLst>
              <a:path w="45084" h="33019">
                <a:moveTo>
                  <a:pt x="5067" y="1676"/>
                </a:moveTo>
                <a:lnTo>
                  <a:pt x="4216" y="1676"/>
                </a:lnTo>
                <a:lnTo>
                  <a:pt x="3378" y="0"/>
                </a:lnTo>
                <a:lnTo>
                  <a:pt x="0" y="3365"/>
                </a:lnTo>
                <a:lnTo>
                  <a:pt x="5067" y="1676"/>
                </a:lnTo>
                <a:close/>
              </a:path>
              <a:path w="45084" h="33019">
                <a:moveTo>
                  <a:pt x="35204" y="24180"/>
                </a:moveTo>
                <a:lnTo>
                  <a:pt x="32956" y="27000"/>
                </a:lnTo>
                <a:lnTo>
                  <a:pt x="34645" y="25311"/>
                </a:lnTo>
                <a:lnTo>
                  <a:pt x="35204" y="24180"/>
                </a:lnTo>
                <a:close/>
              </a:path>
              <a:path w="45084" h="33019">
                <a:moveTo>
                  <a:pt x="36334" y="22783"/>
                </a:moveTo>
                <a:lnTo>
                  <a:pt x="35483" y="23622"/>
                </a:lnTo>
                <a:lnTo>
                  <a:pt x="35204" y="24180"/>
                </a:lnTo>
                <a:lnTo>
                  <a:pt x="36334" y="22783"/>
                </a:lnTo>
                <a:close/>
              </a:path>
              <a:path w="45084" h="33019">
                <a:moveTo>
                  <a:pt x="44780" y="18554"/>
                </a:moveTo>
                <a:lnTo>
                  <a:pt x="39712" y="19405"/>
                </a:lnTo>
                <a:lnTo>
                  <a:pt x="36334" y="22783"/>
                </a:lnTo>
                <a:lnTo>
                  <a:pt x="39039" y="22923"/>
                </a:lnTo>
                <a:lnTo>
                  <a:pt x="38976" y="27736"/>
                </a:lnTo>
                <a:lnTo>
                  <a:pt x="39065" y="32397"/>
                </a:lnTo>
                <a:lnTo>
                  <a:pt x="42252" y="32067"/>
                </a:lnTo>
                <a:lnTo>
                  <a:pt x="41402" y="29527"/>
                </a:lnTo>
                <a:lnTo>
                  <a:pt x="44780" y="1855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4911744" y="3890911"/>
            <a:ext cx="4445" cy="3810"/>
          </a:xfrm>
          <a:custGeom>
            <a:avLst/>
            <a:gdLst/>
            <a:ahLst/>
            <a:cxnLst/>
            <a:rect l="l" t="t" r="r" b="b"/>
            <a:pathLst>
              <a:path w="4444" h="3810">
                <a:moveTo>
                  <a:pt x="1689" y="1676"/>
                </a:moveTo>
                <a:lnTo>
                  <a:pt x="0" y="0"/>
                </a:lnTo>
                <a:lnTo>
                  <a:pt x="0" y="1676"/>
                </a:lnTo>
                <a:lnTo>
                  <a:pt x="1689" y="1676"/>
                </a:lnTo>
                <a:close/>
              </a:path>
              <a:path w="4444" h="3810">
                <a:moveTo>
                  <a:pt x="4229" y="2527"/>
                </a:moveTo>
                <a:lnTo>
                  <a:pt x="3378" y="2527"/>
                </a:lnTo>
                <a:lnTo>
                  <a:pt x="2540" y="1676"/>
                </a:lnTo>
                <a:lnTo>
                  <a:pt x="1689" y="1676"/>
                </a:lnTo>
                <a:lnTo>
                  <a:pt x="3378" y="3365"/>
                </a:lnTo>
                <a:lnTo>
                  <a:pt x="4229" y="25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1240376" y="3504386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70" h="17779">
                <a:moveTo>
                  <a:pt x="2959" y="16878"/>
                </a:moveTo>
                <a:lnTo>
                  <a:pt x="1689" y="16878"/>
                </a:lnTo>
                <a:lnTo>
                  <a:pt x="0" y="17729"/>
                </a:lnTo>
                <a:lnTo>
                  <a:pt x="2959" y="16878"/>
                </a:lnTo>
                <a:close/>
              </a:path>
              <a:path w="13970" h="17779">
                <a:moveTo>
                  <a:pt x="5918" y="16040"/>
                </a:moveTo>
                <a:lnTo>
                  <a:pt x="2959" y="16878"/>
                </a:lnTo>
                <a:lnTo>
                  <a:pt x="3378" y="16878"/>
                </a:lnTo>
                <a:lnTo>
                  <a:pt x="5918" y="16040"/>
                </a:lnTo>
                <a:close/>
              </a:path>
              <a:path w="13970" h="17779">
                <a:moveTo>
                  <a:pt x="13525" y="2527"/>
                </a:moveTo>
                <a:lnTo>
                  <a:pt x="7607" y="0"/>
                </a:lnTo>
                <a:lnTo>
                  <a:pt x="10985" y="1689"/>
                </a:lnTo>
                <a:lnTo>
                  <a:pt x="13525" y="25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4948087" y="3722958"/>
            <a:ext cx="32384" cy="12065"/>
          </a:xfrm>
          <a:custGeom>
            <a:avLst/>
            <a:gdLst/>
            <a:ahLst/>
            <a:cxnLst/>
            <a:rect l="l" t="t" r="r" b="b"/>
            <a:pathLst>
              <a:path w="32384" h="12064">
                <a:moveTo>
                  <a:pt x="32108" y="11814"/>
                </a:moveTo>
                <a:lnTo>
                  <a:pt x="21863" y="10377"/>
                </a:lnTo>
                <a:lnTo>
                  <a:pt x="14153" y="7911"/>
                </a:lnTo>
                <a:lnTo>
                  <a:pt x="7393" y="5287"/>
                </a:lnTo>
                <a:lnTo>
                  <a:pt x="0" y="3375"/>
                </a:lnTo>
                <a:lnTo>
                  <a:pt x="3379" y="2531"/>
                </a:lnTo>
                <a:lnTo>
                  <a:pt x="5914" y="1687"/>
                </a:lnTo>
                <a:lnTo>
                  <a:pt x="8449" y="0"/>
                </a:lnTo>
                <a:lnTo>
                  <a:pt x="13334" y="2676"/>
                </a:lnTo>
                <a:lnTo>
                  <a:pt x="17744" y="6223"/>
                </a:lnTo>
                <a:lnTo>
                  <a:pt x="23421" y="9612"/>
                </a:lnTo>
                <a:lnTo>
                  <a:pt x="32108" y="1181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4811202" y="4217496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30" h="6350">
                <a:moveTo>
                  <a:pt x="1689" y="5907"/>
                </a:moveTo>
                <a:lnTo>
                  <a:pt x="0" y="0"/>
                </a:lnTo>
                <a:lnTo>
                  <a:pt x="10984" y="5063"/>
                </a:lnTo>
                <a:lnTo>
                  <a:pt x="1689" y="59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1516692" y="5014159"/>
            <a:ext cx="4445" cy="1270"/>
          </a:xfrm>
          <a:custGeom>
            <a:avLst/>
            <a:gdLst/>
            <a:ahLst/>
            <a:cxnLst/>
            <a:rect l="l" t="t" r="r" b="b"/>
            <a:pathLst>
              <a:path w="4445" h="1270">
                <a:moveTo>
                  <a:pt x="4224" y="843"/>
                </a:moveTo>
                <a:lnTo>
                  <a:pt x="0" y="843"/>
                </a:lnTo>
                <a:lnTo>
                  <a:pt x="844" y="0"/>
                </a:lnTo>
                <a:lnTo>
                  <a:pt x="422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1566545" y="4569412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0"/>
                </a:moveTo>
                <a:lnTo>
                  <a:pt x="1689" y="0"/>
                </a:lnTo>
                <a:lnTo>
                  <a:pt x="2534" y="843"/>
                </a:lnTo>
                <a:lnTo>
                  <a:pt x="844" y="0"/>
                </a:lnTo>
                <a:lnTo>
                  <a:pt x="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1499794" y="5220076"/>
            <a:ext cx="5080" cy="10160"/>
          </a:xfrm>
          <a:custGeom>
            <a:avLst/>
            <a:gdLst/>
            <a:ahLst/>
            <a:cxnLst/>
            <a:rect l="l" t="t" r="r" b="b"/>
            <a:pathLst>
              <a:path w="5079" h="10160">
                <a:moveTo>
                  <a:pt x="0" y="10127"/>
                </a:moveTo>
                <a:lnTo>
                  <a:pt x="844" y="7595"/>
                </a:lnTo>
                <a:lnTo>
                  <a:pt x="2534" y="5063"/>
                </a:lnTo>
                <a:lnTo>
                  <a:pt x="5069" y="0"/>
                </a:lnTo>
                <a:lnTo>
                  <a:pt x="4224" y="2531"/>
                </a:lnTo>
                <a:lnTo>
                  <a:pt x="3379" y="4219"/>
                </a:lnTo>
                <a:lnTo>
                  <a:pt x="1689" y="6751"/>
                </a:lnTo>
                <a:lnTo>
                  <a:pt x="1689" y="7595"/>
                </a:lnTo>
                <a:lnTo>
                  <a:pt x="844" y="9283"/>
                </a:lnTo>
                <a:lnTo>
                  <a:pt x="0" y="101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1570772" y="4453795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844" y="1687"/>
                </a:moveTo>
                <a:lnTo>
                  <a:pt x="844" y="843"/>
                </a:lnTo>
                <a:lnTo>
                  <a:pt x="0" y="843"/>
                </a:lnTo>
                <a:lnTo>
                  <a:pt x="0" y="0"/>
                </a:lnTo>
                <a:lnTo>
                  <a:pt x="1689" y="0"/>
                </a:lnTo>
                <a:lnTo>
                  <a:pt x="3379" y="843"/>
                </a:lnTo>
                <a:lnTo>
                  <a:pt x="84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1515839" y="5028513"/>
            <a:ext cx="8890" cy="25400"/>
          </a:xfrm>
          <a:custGeom>
            <a:avLst/>
            <a:gdLst/>
            <a:ahLst/>
            <a:cxnLst/>
            <a:rect l="l" t="t" r="r" b="b"/>
            <a:pathLst>
              <a:path w="8890" h="25400">
                <a:moveTo>
                  <a:pt x="1689" y="24472"/>
                </a:moveTo>
                <a:lnTo>
                  <a:pt x="0" y="23622"/>
                </a:lnTo>
                <a:lnTo>
                  <a:pt x="850" y="24472"/>
                </a:lnTo>
                <a:lnTo>
                  <a:pt x="1689" y="24472"/>
                </a:lnTo>
                <a:close/>
              </a:path>
              <a:path w="8890" h="25400">
                <a:moveTo>
                  <a:pt x="3378" y="25311"/>
                </a:moveTo>
                <a:lnTo>
                  <a:pt x="2540" y="24472"/>
                </a:lnTo>
                <a:lnTo>
                  <a:pt x="1689" y="24472"/>
                </a:lnTo>
                <a:lnTo>
                  <a:pt x="3378" y="25311"/>
                </a:lnTo>
                <a:close/>
              </a:path>
              <a:path w="8890" h="25400">
                <a:moveTo>
                  <a:pt x="8458" y="1689"/>
                </a:moveTo>
                <a:lnTo>
                  <a:pt x="6769" y="0"/>
                </a:lnTo>
                <a:lnTo>
                  <a:pt x="6769" y="1689"/>
                </a:lnTo>
                <a:lnTo>
                  <a:pt x="8458" y="168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1378958" y="3244456"/>
            <a:ext cx="13970" cy="44450"/>
          </a:xfrm>
          <a:custGeom>
            <a:avLst/>
            <a:gdLst/>
            <a:ahLst/>
            <a:cxnLst/>
            <a:rect l="l" t="t" r="r" b="b"/>
            <a:pathLst>
              <a:path w="13970" h="44450">
                <a:moveTo>
                  <a:pt x="11836" y="43891"/>
                </a:moveTo>
                <a:lnTo>
                  <a:pt x="10985" y="41351"/>
                </a:lnTo>
                <a:lnTo>
                  <a:pt x="8458" y="38823"/>
                </a:lnTo>
                <a:lnTo>
                  <a:pt x="5918" y="35445"/>
                </a:lnTo>
                <a:lnTo>
                  <a:pt x="5918" y="37134"/>
                </a:lnTo>
                <a:lnTo>
                  <a:pt x="6769" y="38823"/>
                </a:lnTo>
                <a:lnTo>
                  <a:pt x="6769" y="40513"/>
                </a:lnTo>
                <a:lnTo>
                  <a:pt x="3378" y="40513"/>
                </a:lnTo>
                <a:lnTo>
                  <a:pt x="6769" y="42202"/>
                </a:lnTo>
                <a:lnTo>
                  <a:pt x="11836" y="43891"/>
                </a:lnTo>
                <a:close/>
              </a:path>
              <a:path w="13970" h="44450">
                <a:moveTo>
                  <a:pt x="13525" y="5067"/>
                </a:moveTo>
                <a:lnTo>
                  <a:pt x="5067" y="1689"/>
                </a:lnTo>
                <a:lnTo>
                  <a:pt x="0" y="0"/>
                </a:lnTo>
                <a:lnTo>
                  <a:pt x="10147" y="4229"/>
                </a:lnTo>
                <a:lnTo>
                  <a:pt x="10147" y="11823"/>
                </a:lnTo>
                <a:lnTo>
                  <a:pt x="13525" y="506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1466000" y="3235171"/>
            <a:ext cx="10160" cy="7620"/>
          </a:xfrm>
          <a:custGeom>
            <a:avLst/>
            <a:gdLst/>
            <a:ahLst/>
            <a:cxnLst/>
            <a:rect l="l" t="t" r="r" b="b"/>
            <a:pathLst>
              <a:path w="10159" h="7619">
                <a:moveTo>
                  <a:pt x="10139" y="7595"/>
                </a:moveTo>
                <a:lnTo>
                  <a:pt x="0" y="0"/>
                </a:lnTo>
                <a:lnTo>
                  <a:pt x="9294" y="843"/>
                </a:lnTo>
                <a:lnTo>
                  <a:pt x="10139" y="759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1625698" y="4203994"/>
            <a:ext cx="16510" cy="3810"/>
          </a:xfrm>
          <a:custGeom>
            <a:avLst/>
            <a:gdLst/>
            <a:ahLst/>
            <a:cxnLst/>
            <a:rect l="l" t="t" r="r" b="b"/>
            <a:pathLst>
              <a:path w="16509" h="3810">
                <a:moveTo>
                  <a:pt x="16054" y="3375"/>
                </a:moveTo>
                <a:lnTo>
                  <a:pt x="9294" y="2531"/>
                </a:lnTo>
                <a:lnTo>
                  <a:pt x="7604" y="3375"/>
                </a:lnTo>
                <a:lnTo>
                  <a:pt x="0" y="0"/>
                </a:lnTo>
                <a:lnTo>
                  <a:pt x="5914" y="843"/>
                </a:lnTo>
                <a:lnTo>
                  <a:pt x="14364" y="2531"/>
                </a:lnTo>
                <a:lnTo>
                  <a:pt x="1605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1251381" y="3693421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89">
                <a:moveTo>
                  <a:pt x="13519" y="8439"/>
                </a:moveTo>
                <a:lnTo>
                  <a:pt x="9294" y="7595"/>
                </a:lnTo>
                <a:lnTo>
                  <a:pt x="4224" y="6751"/>
                </a:lnTo>
                <a:lnTo>
                  <a:pt x="0" y="6751"/>
                </a:lnTo>
                <a:lnTo>
                  <a:pt x="844" y="0"/>
                </a:lnTo>
                <a:lnTo>
                  <a:pt x="3379" y="5907"/>
                </a:lnTo>
                <a:lnTo>
                  <a:pt x="13519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1182934" y="4727231"/>
            <a:ext cx="37465" cy="15240"/>
          </a:xfrm>
          <a:custGeom>
            <a:avLst/>
            <a:gdLst/>
            <a:ahLst/>
            <a:cxnLst/>
            <a:rect l="l" t="t" r="r" b="b"/>
            <a:pathLst>
              <a:path w="37465" h="15239">
                <a:moveTo>
                  <a:pt x="1689" y="0"/>
                </a:moveTo>
                <a:lnTo>
                  <a:pt x="0" y="0"/>
                </a:lnTo>
                <a:lnTo>
                  <a:pt x="838" y="838"/>
                </a:lnTo>
                <a:lnTo>
                  <a:pt x="1689" y="0"/>
                </a:lnTo>
                <a:close/>
              </a:path>
              <a:path w="37465" h="15239">
                <a:moveTo>
                  <a:pt x="36334" y="13500"/>
                </a:moveTo>
                <a:lnTo>
                  <a:pt x="35483" y="13500"/>
                </a:lnTo>
                <a:lnTo>
                  <a:pt x="32956" y="14351"/>
                </a:lnTo>
                <a:lnTo>
                  <a:pt x="31267" y="14351"/>
                </a:lnTo>
                <a:lnTo>
                  <a:pt x="29578" y="15189"/>
                </a:lnTo>
                <a:lnTo>
                  <a:pt x="33794" y="14351"/>
                </a:lnTo>
                <a:lnTo>
                  <a:pt x="36334" y="14351"/>
                </a:lnTo>
                <a:lnTo>
                  <a:pt x="36334" y="13500"/>
                </a:lnTo>
                <a:close/>
              </a:path>
              <a:path w="37465" h="15239">
                <a:moveTo>
                  <a:pt x="37172" y="15189"/>
                </a:moveTo>
                <a:lnTo>
                  <a:pt x="36334" y="14351"/>
                </a:lnTo>
                <a:lnTo>
                  <a:pt x="36334" y="15189"/>
                </a:lnTo>
                <a:lnTo>
                  <a:pt x="37172" y="1518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1232794" y="4819217"/>
            <a:ext cx="10160" cy="24130"/>
          </a:xfrm>
          <a:custGeom>
            <a:avLst/>
            <a:gdLst/>
            <a:ahLst/>
            <a:cxnLst/>
            <a:rect l="l" t="t" r="r" b="b"/>
            <a:pathLst>
              <a:path w="10159" h="24129">
                <a:moveTo>
                  <a:pt x="3403" y="0"/>
                </a:moveTo>
                <a:lnTo>
                  <a:pt x="2527" y="0"/>
                </a:lnTo>
                <a:lnTo>
                  <a:pt x="0" y="850"/>
                </a:lnTo>
                <a:lnTo>
                  <a:pt x="3403" y="0"/>
                </a:lnTo>
                <a:close/>
              </a:path>
              <a:path w="10159" h="24129">
                <a:moveTo>
                  <a:pt x="10134" y="17729"/>
                </a:moveTo>
                <a:lnTo>
                  <a:pt x="6756" y="23634"/>
                </a:lnTo>
                <a:lnTo>
                  <a:pt x="7594" y="22783"/>
                </a:lnTo>
                <a:lnTo>
                  <a:pt x="10134" y="1772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1215897" y="4739040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224" y="1687"/>
                </a:moveTo>
                <a:lnTo>
                  <a:pt x="2534" y="1687"/>
                </a:lnTo>
                <a:lnTo>
                  <a:pt x="1689" y="843"/>
                </a:lnTo>
                <a:lnTo>
                  <a:pt x="844" y="843"/>
                </a:lnTo>
                <a:lnTo>
                  <a:pt x="0" y="0"/>
                </a:lnTo>
                <a:lnTo>
                  <a:pt x="4224" y="0"/>
                </a:lnTo>
                <a:lnTo>
                  <a:pt x="5069" y="843"/>
                </a:lnTo>
                <a:lnTo>
                  <a:pt x="422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1218433" y="463777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4" y="843"/>
                </a:moveTo>
                <a:lnTo>
                  <a:pt x="0" y="843"/>
                </a:lnTo>
                <a:lnTo>
                  <a:pt x="844" y="0"/>
                </a:lnTo>
                <a:lnTo>
                  <a:pt x="2534" y="0"/>
                </a:lnTo>
                <a:lnTo>
                  <a:pt x="253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1498110" y="5213337"/>
            <a:ext cx="3810" cy="6985"/>
          </a:xfrm>
          <a:custGeom>
            <a:avLst/>
            <a:gdLst/>
            <a:ahLst/>
            <a:cxnLst/>
            <a:rect l="l" t="t" r="r" b="b"/>
            <a:pathLst>
              <a:path w="3809" h="6985">
                <a:moveTo>
                  <a:pt x="838" y="838"/>
                </a:moveTo>
                <a:lnTo>
                  <a:pt x="0" y="0"/>
                </a:lnTo>
                <a:lnTo>
                  <a:pt x="0" y="838"/>
                </a:lnTo>
                <a:lnTo>
                  <a:pt x="838" y="838"/>
                </a:lnTo>
                <a:close/>
              </a:path>
              <a:path w="3809" h="6985">
                <a:moveTo>
                  <a:pt x="3378" y="4216"/>
                </a:moveTo>
                <a:lnTo>
                  <a:pt x="2540" y="2527"/>
                </a:lnTo>
                <a:lnTo>
                  <a:pt x="838" y="838"/>
                </a:lnTo>
                <a:lnTo>
                  <a:pt x="3378" y="6743"/>
                </a:lnTo>
                <a:lnTo>
                  <a:pt x="3378" y="421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1324056" y="506227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8445" y="0"/>
                </a:moveTo>
                <a:lnTo>
                  <a:pt x="0" y="3378"/>
                </a:lnTo>
                <a:lnTo>
                  <a:pt x="3378" y="3378"/>
                </a:lnTo>
                <a:lnTo>
                  <a:pt x="6756" y="2527"/>
                </a:lnTo>
                <a:lnTo>
                  <a:pt x="8445" y="3378"/>
                </a:lnTo>
                <a:lnTo>
                  <a:pt x="8445" y="0"/>
                </a:lnTo>
                <a:close/>
              </a:path>
              <a:path w="12700" h="7620">
                <a:moveTo>
                  <a:pt x="12674" y="4216"/>
                </a:moveTo>
                <a:lnTo>
                  <a:pt x="11823" y="3378"/>
                </a:lnTo>
                <a:lnTo>
                  <a:pt x="8445" y="3378"/>
                </a:lnTo>
                <a:lnTo>
                  <a:pt x="8445" y="5067"/>
                </a:lnTo>
                <a:lnTo>
                  <a:pt x="7594" y="7594"/>
                </a:lnTo>
                <a:lnTo>
                  <a:pt x="10972" y="7594"/>
                </a:lnTo>
                <a:lnTo>
                  <a:pt x="12674" y="421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1262375" y="3987949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70">
                <a:moveTo>
                  <a:pt x="3379" y="843"/>
                </a:moveTo>
                <a:lnTo>
                  <a:pt x="0" y="843"/>
                </a:lnTo>
                <a:lnTo>
                  <a:pt x="1689" y="0"/>
                </a:lnTo>
                <a:lnTo>
                  <a:pt x="2534" y="843"/>
                </a:lnTo>
                <a:lnTo>
                  <a:pt x="337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1485446" y="2687465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4">
                <a:moveTo>
                  <a:pt x="1689" y="4219"/>
                </a:moveTo>
                <a:lnTo>
                  <a:pt x="844" y="4219"/>
                </a:lnTo>
                <a:lnTo>
                  <a:pt x="844" y="3375"/>
                </a:lnTo>
                <a:lnTo>
                  <a:pt x="0" y="3375"/>
                </a:lnTo>
                <a:lnTo>
                  <a:pt x="0" y="843"/>
                </a:lnTo>
                <a:lnTo>
                  <a:pt x="844" y="0"/>
                </a:lnTo>
                <a:lnTo>
                  <a:pt x="4224" y="843"/>
                </a:lnTo>
                <a:lnTo>
                  <a:pt x="3379" y="3375"/>
                </a:lnTo>
                <a:lnTo>
                  <a:pt x="168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1603742" y="4244502"/>
            <a:ext cx="31750" cy="10160"/>
          </a:xfrm>
          <a:custGeom>
            <a:avLst/>
            <a:gdLst/>
            <a:ahLst/>
            <a:cxnLst/>
            <a:rect l="l" t="t" r="r" b="b"/>
            <a:pathLst>
              <a:path w="31750" h="10160">
                <a:moveTo>
                  <a:pt x="31263" y="10127"/>
                </a:moveTo>
                <a:lnTo>
                  <a:pt x="21506" y="8070"/>
                </a:lnTo>
                <a:lnTo>
                  <a:pt x="14681" y="5063"/>
                </a:lnTo>
                <a:lnTo>
                  <a:pt x="8330" y="2057"/>
                </a:lnTo>
                <a:lnTo>
                  <a:pt x="0" y="0"/>
                </a:lnTo>
                <a:lnTo>
                  <a:pt x="7974" y="1701"/>
                </a:lnTo>
                <a:lnTo>
                  <a:pt x="16899" y="4747"/>
                </a:lnTo>
                <a:lnTo>
                  <a:pt x="25190" y="7951"/>
                </a:lnTo>
                <a:lnTo>
                  <a:pt x="31263" y="101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1428835" y="271615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7604" y="10970"/>
                </a:moveTo>
                <a:lnTo>
                  <a:pt x="0" y="0"/>
                </a:lnTo>
                <a:lnTo>
                  <a:pt x="8449" y="5063"/>
                </a:lnTo>
                <a:lnTo>
                  <a:pt x="7604" y="1097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1232794" y="2937268"/>
            <a:ext cx="14604" cy="11430"/>
          </a:xfrm>
          <a:custGeom>
            <a:avLst/>
            <a:gdLst/>
            <a:ahLst/>
            <a:cxnLst/>
            <a:rect l="l" t="t" r="r" b="b"/>
            <a:pathLst>
              <a:path w="14604" h="11430">
                <a:moveTo>
                  <a:pt x="9296" y="10972"/>
                </a:moveTo>
                <a:lnTo>
                  <a:pt x="7607" y="9283"/>
                </a:lnTo>
                <a:lnTo>
                  <a:pt x="6502" y="8737"/>
                </a:lnTo>
                <a:lnTo>
                  <a:pt x="9296" y="10972"/>
                </a:lnTo>
                <a:close/>
              </a:path>
              <a:path w="14604" h="11430">
                <a:moveTo>
                  <a:pt x="14224" y="4635"/>
                </a:moveTo>
                <a:lnTo>
                  <a:pt x="13525" y="1689"/>
                </a:lnTo>
                <a:lnTo>
                  <a:pt x="10985" y="2540"/>
                </a:lnTo>
                <a:lnTo>
                  <a:pt x="0" y="0"/>
                </a:lnTo>
                <a:lnTo>
                  <a:pt x="1689" y="5067"/>
                </a:lnTo>
                <a:lnTo>
                  <a:pt x="5080" y="7594"/>
                </a:lnTo>
                <a:lnTo>
                  <a:pt x="4851" y="5130"/>
                </a:lnTo>
                <a:lnTo>
                  <a:pt x="9613" y="4965"/>
                </a:lnTo>
                <a:lnTo>
                  <a:pt x="14224" y="463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1261535" y="3966852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4" y="843"/>
                </a:moveTo>
                <a:lnTo>
                  <a:pt x="0" y="843"/>
                </a:lnTo>
                <a:lnTo>
                  <a:pt x="0" y="0"/>
                </a:lnTo>
                <a:lnTo>
                  <a:pt x="253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1218443" y="2981150"/>
            <a:ext cx="32384" cy="29209"/>
          </a:xfrm>
          <a:custGeom>
            <a:avLst/>
            <a:gdLst/>
            <a:ahLst/>
            <a:cxnLst/>
            <a:rect l="l" t="t" r="r" b="b"/>
            <a:pathLst>
              <a:path w="32384" h="29210">
                <a:moveTo>
                  <a:pt x="21612" y="28891"/>
                </a:moveTo>
                <a:lnTo>
                  <a:pt x="13519" y="27005"/>
                </a:lnTo>
                <a:lnTo>
                  <a:pt x="5069" y="20254"/>
                </a:lnTo>
                <a:lnTo>
                  <a:pt x="13519" y="21941"/>
                </a:lnTo>
                <a:lnTo>
                  <a:pt x="10139" y="18566"/>
                </a:lnTo>
                <a:lnTo>
                  <a:pt x="15209" y="22785"/>
                </a:lnTo>
                <a:lnTo>
                  <a:pt x="23658" y="25317"/>
                </a:lnTo>
                <a:lnTo>
                  <a:pt x="22814" y="21941"/>
                </a:lnTo>
                <a:lnTo>
                  <a:pt x="14377" y="14478"/>
                </a:lnTo>
                <a:lnTo>
                  <a:pt x="10456" y="10338"/>
                </a:lnTo>
                <a:lnTo>
                  <a:pt x="7010" y="6514"/>
                </a:lnTo>
                <a:lnTo>
                  <a:pt x="0" y="0"/>
                </a:lnTo>
                <a:lnTo>
                  <a:pt x="10601" y="5736"/>
                </a:lnTo>
                <a:lnTo>
                  <a:pt x="19539" y="12342"/>
                </a:lnTo>
                <a:lnTo>
                  <a:pt x="26735" y="19106"/>
                </a:lnTo>
                <a:lnTo>
                  <a:pt x="32108" y="25317"/>
                </a:lnTo>
                <a:lnTo>
                  <a:pt x="29573" y="22785"/>
                </a:lnTo>
                <a:lnTo>
                  <a:pt x="26193" y="20254"/>
                </a:lnTo>
                <a:lnTo>
                  <a:pt x="21969" y="18566"/>
                </a:lnTo>
                <a:lnTo>
                  <a:pt x="25758" y="24750"/>
                </a:lnTo>
                <a:lnTo>
                  <a:pt x="25665" y="28165"/>
                </a:lnTo>
                <a:lnTo>
                  <a:pt x="21612" y="2889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1336732" y="3505237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1689" y="3365"/>
                </a:moveTo>
                <a:lnTo>
                  <a:pt x="850" y="2527"/>
                </a:lnTo>
                <a:lnTo>
                  <a:pt x="0" y="2527"/>
                </a:lnTo>
                <a:lnTo>
                  <a:pt x="850" y="4216"/>
                </a:lnTo>
                <a:lnTo>
                  <a:pt x="1689" y="5054"/>
                </a:lnTo>
                <a:lnTo>
                  <a:pt x="1689" y="3365"/>
                </a:lnTo>
                <a:close/>
              </a:path>
              <a:path w="1904" h="5079">
                <a:moveTo>
                  <a:pt x="1689" y="0"/>
                </a:moveTo>
                <a:lnTo>
                  <a:pt x="850" y="838"/>
                </a:lnTo>
                <a:lnTo>
                  <a:pt x="1689" y="1676"/>
                </a:lnTo>
                <a:lnTo>
                  <a:pt x="1689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1274213" y="3594682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4" y="843"/>
                </a:moveTo>
                <a:lnTo>
                  <a:pt x="844" y="0"/>
                </a:lnTo>
                <a:lnTo>
                  <a:pt x="0" y="0"/>
                </a:lnTo>
                <a:lnTo>
                  <a:pt x="844" y="843"/>
                </a:lnTo>
                <a:lnTo>
                  <a:pt x="253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1252244" y="3956724"/>
            <a:ext cx="4445" cy="1270"/>
          </a:xfrm>
          <a:custGeom>
            <a:avLst/>
            <a:gdLst/>
            <a:ahLst/>
            <a:cxnLst/>
            <a:rect l="l" t="t" r="r" b="b"/>
            <a:pathLst>
              <a:path w="4445" h="1270">
                <a:moveTo>
                  <a:pt x="0" y="843"/>
                </a:moveTo>
                <a:lnTo>
                  <a:pt x="844" y="0"/>
                </a:lnTo>
                <a:lnTo>
                  <a:pt x="4224" y="0"/>
                </a:lnTo>
                <a:lnTo>
                  <a:pt x="0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2297464" y="6089079"/>
            <a:ext cx="8890" cy="14604"/>
          </a:xfrm>
          <a:custGeom>
            <a:avLst/>
            <a:gdLst/>
            <a:ahLst/>
            <a:cxnLst/>
            <a:rect l="l" t="t" r="r" b="b"/>
            <a:pathLst>
              <a:path w="8890" h="14604">
                <a:moveTo>
                  <a:pt x="2534" y="14584"/>
                </a:moveTo>
                <a:lnTo>
                  <a:pt x="1689" y="2769"/>
                </a:lnTo>
                <a:lnTo>
                  <a:pt x="0" y="1081"/>
                </a:lnTo>
                <a:lnTo>
                  <a:pt x="2389" y="0"/>
                </a:lnTo>
                <a:lnTo>
                  <a:pt x="3907" y="4456"/>
                </a:lnTo>
                <a:lnTo>
                  <a:pt x="5584" y="8913"/>
                </a:lnTo>
                <a:lnTo>
                  <a:pt x="8449" y="7832"/>
                </a:lnTo>
                <a:lnTo>
                  <a:pt x="6759" y="12052"/>
                </a:lnTo>
                <a:lnTo>
                  <a:pt x="2534" y="1458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1217602" y="2971867"/>
            <a:ext cx="1905" cy="2540"/>
          </a:xfrm>
          <a:custGeom>
            <a:avLst/>
            <a:gdLst/>
            <a:ahLst/>
            <a:cxnLst/>
            <a:rect l="l" t="t" r="r" b="b"/>
            <a:pathLst>
              <a:path w="1904" h="2539">
                <a:moveTo>
                  <a:pt x="1689" y="2531"/>
                </a:moveTo>
                <a:lnTo>
                  <a:pt x="1689" y="1687"/>
                </a:lnTo>
                <a:lnTo>
                  <a:pt x="844" y="1687"/>
                </a:lnTo>
                <a:lnTo>
                  <a:pt x="0" y="843"/>
                </a:lnTo>
                <a:lnTo>
                  <a:pt x="844" y="0"/>
                </a:lnTo>
                <a:lnTo>
                  <a:pt x="168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2336323" y="6069913"/>
            <a:ext cx="32384" cy="39370"/>
          </a:xfrm>
          <a:custGeom>
            <a:avLst/>
            <a:gdLst/>
            <a:ahLst/>
            <a:cxnLst/>
            <a:rect l="l" t="t" r="r" b="b"/>
            <a:pathLst>
              <a:path w="32384" h="39370">
                <a:moveTo>
                  <a:pt x="1701" y="36283"/>
                </a:moveTo>
                <a:lnTo>
                  <a:pt x="0" y="37973"/>
                </a:lnTo>
                <a:lnTo>
                  <a:pt x="850" y="38823"/>
                </a:lnTo>
                <a:lnTo>
                  <a:pt x="850" y="37973"/>
                </a:lnTo>
                <a:lnTo>
                  <a:pt x="1701" y="37134"/>
                </a:lnTo>
                <a:lnTo>
                  <a:pt x="1701" y="36283"/>
                </a:lnTo>
                <a:close/>
              </a:path>
              <a:path w="32384" h="39370">
                <a:moveTo>
                  <a:pt x="3390" y="34594"/>
                </a:moveTo>
                <a:lnTo>
                  <a:pt x="2540" y="35445"/>
                </a:lnTo>
                <a:lnTo>
                  <a:pt x="3390" y="35445"/>
                </a:lnTo>
                <a:lnTo>
                  <a:pt x="3390" y="34594"/>
                </a:lnTo>
                <a:close/>
              </a:path>
              <a:path w="32384" h="39370">
                <a:moveTo>
                  <a:pt x="7607" y="32067"/>
                </a:moveTo>
                <a:lnTo>
                  <a:pt x="4229" y="35445"/>
                </a:lnTo>
                <a:lnTo>
                  <a:pt x="5080" y="35445"/>
                </a:lnTo>
                <a:lnTo>
                  <a:pt x="5918" y="36283"/>
                </a:lnTo>
                <a:lnTo>
                  <a:pt x="7607" y="32067"/>
                </a:lnTo>
                <a:close/>
              </a:path>
              <a:path w="32384" h="39370">
                <a:moveTo>
                  <a:pt x="32118" y="3378"/>
                </a:moveTo>
                <a:lnTo>
                  <a:pt x="29578" y="0"/>
                </a:lnTo>
                <a:lnTo>
                  <a:pt x="23672" y="5905"/>
                </a:lnTo>
                <a:lnTo>
                  <a:pt x="23672" y="6743"/>
                </a:lnTo>
                <a:lnTo>
                  <a:pt x="24511" y="6743"/>
                </a:lnTo>
                <a:lnTo>
                  <a:pt x="24511" y="7594"/>
                </a:lnTo>
                <a:lnTo>
                  <a:pt x="25361" y="7594"/>
                </a:lnTo>
                <a:lnTo>
                  <a:pt x="25361" y="9283"/>
                </a:lnTo>
                <a:lnTo>
                  <a:pt x="26200" y="10972"/>
                </a:lnTo>
                <a:lnTo>
                  <a:pt x="27051" y="13500"/>
                </a:lnTo>
                <a:lnTo>
                  <a:pt x="28740" y="16027"/>
                </a:lnTo>
                <a:lnTo>
                  <a:pt x="30429" y="17716"/>
                </a:lnTo>
                <a:lnTo>
                  <a:pt x="30429" y="16878"/>
                </a:lnTo>
                <a:lnTo>
                  <a:pt x="31267" y="16878"/>
                </a:lnTo>
                <a:lnTo>
                  <a:pt x="31267" y="16027"/>
                </a:lnTo>
                <a:lnTo>
                  <a:pt x="32118" y="337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1338435" y="3506914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69" y="3375"/>
                </a:moveTo>
                <a:lnTo>
                  <a:pt x="4224" y="3375"/>
                </a:lnTo>
                <a:lnTo>
                  <a:pt x="1689" y="2531"/>
                </a:lnTo>
                <a:lnTo>
                  <a:pt x="0" y="1687"/>
                </a:lnTo>
                <a:lnTo>
                  <a:pt x="0" y="0"/>
                </a:lnTo>
                <a:lnTo>
                  <a:pt x="1689" y="1687"/>
                </a:lnTo>
                <a:lnTo>
                  <a:pt x="5069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1211687" y="2973565"/>
            <a:ext cx="14604" cy="38100"/>
          </a:xfrm>
          <a:custGeom>
            <a:avLst/>
            <a:gdLst/>
            <a:ahLst/>
            <a:cxnLst/>
            <a:rect l="l" t="t" r="r" b="b"/>
            <a:pathLst>
              <a:path w="14604" h="38100">
                <a:moveTo>
                  <a:pt x="9296" y="838"/>
                </a:moveTo>
                <a:lnTo>
                  <a:pt x="8445" y="0"/>
                </a:lnTo>
                <a:lnTo>
                  <a:pt x="9296" y="1689"/>
                </a:lnTo>
                <a:lnTo>
                  <a:pt x="9296" y="838"/>
                </a:lnTo>
                <a:close/>
              </a:path>
              <a:path w="14604" h="38100">
                <a:moveTo>
                  <a:pt x="10985" y="6743"/>
                </a:moveTo>
                <a:lnTo>
                  <a:pt x="9296" y="2527"/>
                </a:lnTo>
                <a:lnTo>
                  <a:pt x="8445" y="3378"/>
                </a:lnTo>
                <a:lnTo>
                  <a:pt x="7607" y="3378"/>
                </a:lnTo>
                <a:lnTo>
                  <a:pt x="10985" y="6743"/>
                </a:lnTo>
                <a:close/>
              </a:path>
              <a:path w="14604" h="38100">
                <a:moveTo>
                  <a:pt x="14363" y="34594"/>
                </a:moveTo>
                <a:lnTo>
                  <a:pt x="0" y="23622"/>
                </a:lnTo>
                <a:lnTo>
                  <a:pt x="1689" y="29540"/>
                </a:lnTo>
                <a:lnTo>
                  <a:pt x="5067" y="32905"/>
                </a:lnTo>
                <a:lnTo>
                  <a:pt x="14363" y="37973"/>
                </a:lnTo>
                <a:lnTo>
                  <a:pt x="14363" y="3459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2305077" y="609437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1"/>
                </a:moveTo>
                <a:lnTo>
                  <a:pt x="844" y="0"/>
                </a:lnTo>
                <a:lnTo>
                  <a:pt x="844" y="1687"/>
                </a:lnTo>
                <a:lnTo>
                  <a:pt x="0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1071431" y="3204302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3519" y="7239"/>
                </a:moveTo>
                <a:lnTo>
                  <a:pt x="9294" y="5551"/>
                </a:lnTo>
                <a:lnTo>
                  <a:pt x="4224" y="4707"/>
                </a:lnTo>
                <a:lnTo>
                  <a:pt x="0" y="3863"/>
                </a:lnTo>
                <a:lnTo>
                  <a:pt x="2112" y="0"/>
                </a:lnTo>
                <a:lnTo>
                  <a:pt x="4224" y="804"/>
                </a:lnTo>
                <a:lnTo>
                  <a:pt x="7604" y="3982"/>
                </a:lnTo>
                <a:lnTo>
                  <a:pt x="13519" y="72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2633769" y="2187863"/>
            <a:ext cx="6985" cy="20320"/>
          </a:xfrm>
          <a:custGeom>
            <a:avLst/>
            <a:gdLst/>
            <a:ahLst/>
            <a:cxnLst/>
            <a:rect l="l" t="t" r="r" b="b"/>
            <a:pathLst>
              <a:path w="6984" h="20319">
                <a:moveTo>
                  <a:pt x="5069" y="20254"/>
                </a:moveTo>
                <a:lnTo>
                  <a:pt x="0" y="10970"/>
                </a:lnTo>
                <a:lnTo>
                  <a:pt x="0" y="5907"/>
                </a:lnTo>
                <a:lnTo>
                  <a:pt x="1689" y="0"/>
                </a:lnTo>
                <a:lnTo>
                  <a:pt x="6759" y="17722"/>
                </a:lnTo>
                <a:lnTo>
                  <a:pt x="5069" y="2025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2656579" y="2151582"/>
            <a:ext cx="45085" cy="22225"/>
          </a:xfrm>
          <a:custGeom>
            <a:avLst/>
            <a:gdLst/>
            <a:ahLst/>
            <a:cxnLst/>
            <a:rect l="l" t="t" r="r" b="b"/>
            <a:pathLst>
              <a:path w="45084" h="22225">
                <a:moveTo>
                  <a:pt x="1689" y="19405"/>
                </a:moveTo>
                <a:lnTo>
                  <a:pt x="0" y="19405"/>
                </a:lnTo>
                <a:lnTo>
                  <a:pt x="0" y="20256"/>
                </a:lnTo>
                <a:lnTo>
                  <a:pt x="850" y="21094"/>
                </a:lnTo>
                <a:lnTo>
                  <a:pt x="850" y="21945"/>
                </a:lnTo>
                <a:lnTo>
                  <a:pt x="1689" y="19405"/>
                </a:lnTo>
                <a:close/>
              </a:path>
              <a:path w="45084" h="22225">
                <a:moveTo>
                  <a:pt x="44780" y="8432"/>
                </a:moveTo>
                <a:lnTo>
                  <a:pt x="42252" y="8432"/>
                </a:lnTo>
                <a:lnTo>
                  <a:pt x="34645" y="0"/>
                </a:lnTo>
                <a:lnTo>
                  <a:pt x="32956" y="4216"/>
                </a:lnTo>
                <a:lnTo>
                  <a:pt x="34645" y="8432"/>
                </a:lnTo>
                <a:lnTo>
                  <a:pt x="35280" y="6184"/>
                </a:lnTo>
                <a:lnTo>
                  <a:pt x="39077" y="8750"/>
                </a:lnTo>
                <a:lnTo>
                  <a:pt x="43192" y="11163"/>
                </a:lnTo>
                <a:lnTo>
                  <a:pt x="44780" y="843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4252722" y="2031738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69">
                <a:moveTo>
                  <a:pt x="2534" y="3375"/>
                </a:moveTo>
                <a:lnTo>
                  <a:pt x="2534" y="0"/>
                </a:lnTo>
                <a:lnTo>
                  <a:pt x="10984" y="1687"/>
                </a:lnTo>
                <a:lnTo>
                  <a:pt x="2534" y="3375"/>
                </a:lnTo>
                <a:close/>
              </a:path>
              <a:path w="11430" h="13969">
                <a:moveTo>
                  <a:pt x="1689" y="6751"/>
                </a:moveTo>
                <a:lnTo>
                  <a:pt x="2534" y="3375"/>
                </a:lnTo>
                <a:lnTo>
                  <a:pt x="2534" y="4219"/>
                </a:lnTo>
                <a:lnTo>
                  <a:pt x="1689" y="6751"/>
                </a:lnTo>
                <a:close/>
              </a:path>
              <a:path w="11430" h="13969">
                <a:moveTo>
                  <a:pt x="0" y="13502"/>
                </a:moveTo>
                <a:lnTo>
                  <a:pt x="844" y="9283"/>
                </a:lnTo>
                <a:lnTo>
                  <a:pt x="1689" y="6751"/>
                </a:lnTo>
                <a:lnTo>
                  <a:pt x="0" y="1350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4434390" y="2156638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40" h="13969">
                <a:moveTo>
                  <a:pt x="3379" y="13502"/>
                </a:moveTo>
                <a:lnTo>
                  <a:pt x="0" y="13502"/>
                </a:lnTo>
                <a:lnTo>
                  <a:pt x="5914" y="4219"/>
                </a:lnTo>
                <a:lnTo>
                  <a:pt x="9294" y="1687"/>
                </a:lnTo>
                <a:lnTo>
                  <a:pt x="15209" y="0"/>
                </a:lnTo>
                <a:lnTo>
                  <a:pt x="3379" y="1350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2643066" y="2160015"/>
            <a:ext cx="48260" cy="57785"/>
          </a:xfrm>
          <a:custGeom>
            <a:avLst/>
            <a:gdLst/>
            <a:ahLst/>
            <a:cxnLst/>
            <a:rect l="l" t="t" r="r" b="b"/>
            <a:pathLst>
              <a:path w="48259" h="57785">
                <a:moveTo>
                  <a:pt x="19431" y="57391"/>
                </a:moveTo>
                <a:lnTo>
                  <a:pt x="18427" y="49301"/>
                </a:lnTo>
                <a:lnTo>
                  <a:pt x="16471" y="39458"/>
                </a:lnTo>
                <a:lnTo>
                  <a:pt x="13246" y="28676"/>
                </a:lnTo>
                <a:lnTo>
                  <a:pt x="8445" y="17729"/>
                </a:lnTo>
                <a:lnTo>
                  <a:pt x="10312" y="27228"/>
                </a:lnTo>
                <a:lnTo>
                  <a:pt x="10668" y="32385"/>
                </a:lnTo>
                <a:lnTo>
                  <a:pt x="11176" y="38023"/>
                </a:lnTo>
                <a:lnTo>
                  <a:pt x="13512" y="48958"/>
                </a:lnTo>
                <a:lnTo>
                  <a:pt x="11823" y="52324"/>
                </a:lnTo>
                <a:lnTo>
                  <a:pt x="6756" y="45580"/>
                </a:lnTo>
                <a:lnTo>
                  <a:pt x="5067" y="38823"/>
                </a:lnTo>
                <a:lnTo>
                  <a:pt x="5905" y="43891"/>
                </a:lnTo>
                <a:lnTo>
                  <a:pt x="0" y="37134"/>
                </a:lnTo>
                <a:lnTo>
                  <a:pt x="2527" y="48107"/>
                </a:lnTo>
                <a:lnTo>
                  <a:pt x="8077" y="54965"/>
                </a:lnTo>
                <a:lnTo>
                  <a:pt x="12039" y="56756"/>
                </a:lnTo>
                <a:lnTo>
                  <a:pt x="14414" y="53809"/>
                </a:lnTo>
                <a:lnTo>
                  <a:pt x="15201" y="46418"/>
                </a:lnTo>
                <a:lnTo>
                  <a:pt x="17741" y="49796"/>
                </a:lnTo>
                <a:lnTo>
                  <a:pt x="18580" y="54864"/>
                </a:lnTo>
                <a:lnTo>
                  <a:pt x="19431" y="57391"/>
                </a:lnTo>
                <a:close/>
              </a:path>
              <a:path w="48259" h="57785">
                <a:moveTo>
                  <a:pt x="48158" y="2540"/>
                </a:moveTo>
                <a:lnTo>
                  <a:pt x="47320" y="0"/>
                </a:lnTo>
                <a:lnTo>
                  <a:pt x="47320" y="850"/>
                </a:lnTo>
                <a:lnTo>
                  <a:pt x="48158" y="254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2985280" y="2068026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689" y="12658"/>
                </a:moveTo>
                <a:lnTo>
                  <a:pt x="0" y="0"/>
                </a:lnTo>
                <a:lnTo>
                  <a:pt x="5914" y="7595"/>
                </a:lnTo>
                <a:lnTo>
                  <a:pt x="1689" y="1265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4471570" y="2166765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5">
                <a:moveTo>
                  <a:pt x="1689" y="1687"/>
                </a:moveTo>
                <a:lnTo>
                  <a:pt x="844" y="1687"/>
                </a:lnTo>
                <a:lnTo>
                  <a:pt x="0" y="843"/>
                </a:lnTo>
                <a:lnTo>
                  <a:pt x="2534" y="0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1548843" y="3005624"/>
            <a:ext cx="2540" cy="3810"/>
          </a:xfrm>
          <a:custGeom>
            <a:avLst/>
            <a:gdLst/>
            <a:ahLst/>
            <a:cxnLst/>
            <a:rect l="l" t="t" r="r" b="b"/>
            <a:pathLst>
              <a:path w="2540" h="3810">
                <a:moveTo>
                  <a:pt x="1689" y="3375"/>
                </a:moveTo>
                <a:lnTo>
                  <a:pt x="0" y="0"/>
                </a:lnTo>
                <a:lnTo>
                  <a:pt x="2534" y="2531"/>
                </a:lnTo>
                <a:lnTo>
                  <a:pt x="1689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14435529" y="2165078"/>
            <a:ext cx="31115" cy="30480"/>
          </a:xfrm>
          <a:custGeom>
            <a:avLst/>
            <a:gdLst/>
            <a:ahLst/>
            <a:cxnLst/>
            <a:rect l="l" t="t" r="r" b="b"/>
            <a:pathLst>
              <a:path w="31115" h="30480">
                <a:moveTo>
                  <a:pt x="3934" y="30381"/>
                </a:moveTo>
                <a:lnTo>
                  <a:pt x="5624" y="27005"/>
                </a:lnTo>
                <a:lnTo>
                  <a:pt x="9004" y="24473"/>
                </a:lnTo>
                <a:lnTo>
                  <a:pt x="10694" y="20254"/>
                </a:lnTo>
                <a:lnTo>
                  <a:pt x="4383" y="23906"/>
                </a:lnTo>
                <a:lnTo>
                  <a:pt x="765" y="23524"/>
                </a:lnTo>
                <a:lnTo>
                  <a:pt x="0" y="19186"/>
                </a:lnTo>
                <a:lnTo>
                  <a:pt x="2244" y="10970"/>
                </a:lnTo>
                <a:lnTo>
                  <a:pt x="9849" y="2531"/>
                </a:lnTo>
                <a:lnTo>
                  <a:pt x="7314" y="11814"/>
                </a:lnTo>
                <a:lnTo>
                  <a:pt x="10694" y="8439"/>
                </a:lnTo>
                <a:lnTo>
                  <a:pt x="6469" y="13502"/>
                </a:lnTo>
                <a:lnTo>
                  <a:pt x="3934" y="21098"/>
                </a:lnTo>
                <a:lnTo>
                  <a:pt x="7314" y="21098"/>
                </a:lnTo>
                <a:lnTo>
                  <a:pt x="15288" y="13173"/>
                </a:lnTo>
                <a:lnTo>
                  <a:pt x="19777" y="9599"/>
                </a:lnTo>
                <a:lnTo>
                  <a:pt x="23949" y="6500"/>
                </a:lnTo>
                <a:lnTo>
                  <a:pt x="30973" y="0"/>
                </a:lnTo>
                <a:lnTo>
                  <a:pt x="24609" y="10087"/>
                </a:lnTo>
                <a:lnTo>
                  <a:pt x="17453" y="18671"/>
                </a:lnTo>
                <a:lnTo>
                  <a:pt x="10297" y="25515"/>
                </a:lnTo>
                <a:lnTo>
                  <a:pt x="3934" y="3038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11340139" y="3366823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2534" y="1687"/>
                </a:moveTo>
                <a:lnTo>
                  <a:pt x="1689" y="843"/>
                </a:lnTo>
                <a:lnTo>
                  <a:pt x="0" y="0"/>
                </a:lnTo>
                <a:lnTo>
                  <a:pt x="844" y="0"/>
                </a:lnTo>
                <a:lnTo>
                  <a:pt x="2534" y="843"/>
                </a:lnTo>
                <a:lnTo>
                  <a:pt x="253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1601234" y="2961740"/>
            <a:ext cx="6350" cy="4445"/>
          </a:xfrm>
          <a:custGeom>
            <a:avLst/>
            <a:gdLst/>
            <a:ahLst/>
            <a:cxnLst/>
            <a:rect l="l" t="t" r="r" b="b"/>
            <a:pathLst>
              <a:path w="6350" h="4444">
                <a:moveTo>
                  <a:pt x="0" y="4219"/>
                </a:moveTo>
                <a:lnTo>
                  <a:pt x="1689" y="1687"/>
                </a:lnTo>
                <a:lnTo>
                  <a:pt x="4224" y="0"/>
                </a:lnTo>
                <a:lnTo>
                  <a:pt x="5914" y="0"/>
                </a:lnTo>
                <a:lnTo>
                  <a:pt x="0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11553916" y="2992965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44" y="2531"/>
                </a:moveTo>
                <a:lnTo>
                  <a:pt x="0" y="0"/>
                </a:lnTo>
                <a:lnTo>
                  <a:pt x="844" y="1687"/>
                </a:lnTo>
                <a:lnTo>
                  <a:pt x="84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1506599" y="3188755"/>
            <a:ext cx="5080" cy="4445"/>
          </a:xfrm>
          <a:custGeom>
            <a:avLst/>
            <a:gdLst/>
            <a:ahLst/>
            <a:cxnLst/>
            <a:rect l="l" t="t" r="r" b="b"/>
            <a:pathLst>
              <a:path w="5079" h="4444">
                <a:moveTo>
                  <a:pt x="1689" y="4219"/>
                </a:moveTo>
                <a:lnTo>
                  <a:pt x="0" y="1687"/>
                </a:lnTo>
                <a:lnTo>
                  <a:pt x="844" y="0"/>
                </a:lnTo>
                <a:lnTo>
                  <a:pt x="4224" y="0"/>
                </a:lnTo>
                <a:lnTo>
                  <a:pt x="5069" y="2531"/>
                </a:lnTo>
                <a:lnTo>
                  <a:pt x="2534" y="3375"/>
                </a:lnTo>
                <a:lnTo>
                  <a:pt x="168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2435215" y="2255812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8449" y="12223"/>
                </a:moveTo>
                <a:lnTo>
                  <a:pt x="5914" y="8847"/>
                </a:lnTo>
                <a:lnTo>
                  <a:pt x="2534" y="4628"/>
                </a:lnTo>
                <a:lnTo>
                  <a:pt x="0" y="1252"/>
                </a:lnTo>
                <a:lnTo>
                  <a:pt x="3340" y="0"/>
                </a:lnTo>
                <a:lnTo>
                  <a:pt x="4541" y="1991"/>
                </a:lnTo>
                <a:lnTo>
                  <a:pt x="5584" y="6355"/>
                </a:lnTo>
                <a:lnTo>
                  <a:pt x="8449" y="1222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11383226" y="3385400"/>
            <a:ext cx="24130" cy="29845"/>
          </a:xfrm>
          <a:custGeom>
            <a:avLst/>
            <a:gdLst/>
            <a:ahLst/>
            <a:cxnLst/>
            <a:rect l="l" t="t" r="r" b="b"/>
            <a:pathLst>
              <a:path w="24129" h="29845">
                <a:moveTo>
                  <a:pt x="6769" y="27838"/>
                </a:moveTo>
                <a:lnTo>
                  <a:pt x="0" y="29527"/>
                </a:lnTo>
                <a:lnTo>
                  <a:pt x="4229" y="29527"/>
                </a:lnTo>
                <a:lnTo>
                  <a:pt x="5918" y="28689"/>
                </a:lnTo>
                <a:lnTo>
                  <a:pt x="6769" y="27838"/>
                </a:lnTo>
                <a:close/>
              </a:path>
              <a:path w="24129" h="29845">
                <a:moveTo>
                  <a:pt x="23660" y="838"/>
                </a:moveTo>
                <a:lnTo>
                  <a:pt x="21971" y="0"/>
                </a:lnTo>
                <a:lnTo>
                  <a:pt x="19443" y="0"/>
                </a:lnTo>
                <a:lnTo>
                  <a:pt x="20281" y="838"/>
                </a:lnTo>
                <a:lnTo>
                  <a:pt x="23660" y="83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4474114" y="2165078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5">
                <a:moveTo>
                  <a:pt x="844" y="1406"/>
                </a:moveTo>
                <a:lnTo>
                  <a:pt x="844" y="843"/>
                </a:lnTo>
                <a:lnTo>
                  <a:pt x="1689" y="0"/>
                </a:lnTo>
                <a:lnTo>
                  <a:pt x="2534" y="843"/>
                </a:lnTo>
                <a:lnTo>
                  <a:pt x="844" y="1406"/>
                </a:lnTo>
                <a:close/>
              </a:path>
              <a:path w="2540" h="1905">
                <a:moveTo>
                  <a:pt x="844" y="1687"/>
                </a:moveTo>
                <a:lnTo>
                  <a:pt x="0" y="1687"/>
                </a:lnTo>
                <a:lnTo>
                  <a:pt x="844" y="1406"/>
                </a:lnTo>
                <a:lnTo>
                  <a:pt x="84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1504068" y="3192975"/>
            <a:ext cx="7620" cy="6985"/>
          </a:xfrm>
          <a:custGeom>
            <a:avLst/>
            <a:gdLst/>
            <a:ahLst/>
            <a:cxnLst/>
            <a:rect l="l" t="t" r="r" b="b"/>
            <a:pathLst>
              <a:path w="7620" h="6985">
                <a:moveTo>
                  <a:pt x="7604" y="6751"/>
                </a:moveTo>
                <a:lnTo>
                  <a:pt x="0" y="2531"/>
                </a:lnTo>
                <a:lnTo>
                  <a:pt x="1689" y="1687"/>
                </a:lnTo>
                <a:lnTo>
                  <a:pt x="3379" y="0"/>
                </a:lnTo>
                <a:lnTo>
                  <a:pt x="4224" y="1687"/>
                </a:lnTo>
                <a:lnTo>
                  <a:pt x="7604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1373100" y="343264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914" y="3375"/>
                </a:moveTo>
                <a:lnTo>
                  <a:pt x="2534" y="1687"/>
                </a:lnTo>
                <a:lnTo>
                  <a:pt x="0" y="0"/>
                </a:lnTo>
                <a:lnTo>
                  <a:pt x="591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12654064" y="2173528"/>
            <a:ext cx="3810" cy="6985"/>
          </a:xfrm>
          <a:custGeom>
            <a:avLst/>
            <a:gdLst/>
            <a:ahLst/>
            <a:cxnLst/>
            <a:rect l="l" t="t" r="r" b="b"/>
            <a:pathLst>
              <a:path w="3809" h="6985">
                <a:moveTo>
                  <a:pt x="3378" y="1676"/>
                </a:moveTo>
                <a:lnTo>
                  <a:pt x="2527" y="0"/>
                </a:lnTo>
                <a:lnTo>
                  <a:pt x="1968" y="1676"/>
                </a:lnTo>
                <a:lnTo>
                  <a:pt x="0" y="1676"/>
                </a:lnTo>
                <a:lnTo>
                  <a:pt x="1689" y="6743"/>
                </a:lnTo>
                <a:lnTo>
                  <a:pt x="2527" y="1676"/>
                </a:lnTo>
                <a:lnTo>
                  <a:pt x="3378" y="167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1540405" y="3078201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80">
                <a:moveTo>
                  <a:pt x="1689" y="5063"/>
                </a:moveTo>
                <a:lnTo>
                  <a:pt x="0" y="0"/>
                </a:lnTo>
                <a:lnTo>
                  <a:pt x="1689" y="4219"/>
                </a:lnTo>
                <a:lnTo>
                  <a:pt x="1689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3991645" y="5523044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89">
                <a:moveTo>
                  <a:pt x="12674" y="8439"/>
                </a:moveTo>
                <a:lnTo>
                  <a:pt x="2534" y="3375"/>
                </a:lnTo>
                <a:lnTo>
                  <a:pt x="0" y="4219"/>
                </a:lnTo>
                <a:lnTo>
                  <a:pt x="39" y="1068"/>
                </a:lnTo>
                <a:lnTo>
                  <a:pt x="4752" y="1793"/>
                </a:lnTo>
                <a:lnTo>
                  <a:pt x="9624" y="2676"/>
                </a:lnTo>
                <a:lnTo>
                  <a:pt x="10139" y="0"/>
                </a:lnTo>
                <a:lnTo>
                  <a:pt x="12674" y="3375"/>
                </a:lnTo>
                <a:lnTo>
                  <a:pt x="12674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4782531" y="4268132"/>
            <a:ext cx="8890" cy="6350"/>
          </a:xfrm>
          <a:custGeom>
            <a:avLst/>
            <a:gdLst/>
            <a:ahLst/>
            <a:cxnLst/>
            <a:rect l="l" t="t" r="r" b="b"/>
            <a:pathLst>
              <a:path w="8890" h="6350">
                <a:moveTo>
                  <a:pt x="5914" y="5907"/>
                </a:moveTo>
                <a:lnTo>
                  <a:pt x="0" y="0"/>
                </a:lnTo>
                <a:lnTo>
                  <a:pt x="8449" y="2531"/>
                </a:lnTo>
                <a:lnTo>
                  <a:pt x="7604" y="4219"/>
                </a:lnTo>
                <a:lnTo>
                  <a:pt x="5914" y="59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11011460" y="5058887"/>
            <a:ext cx="4445" cy="1270"/>
          </a:xfrm>
          <a:custGeom>
            <a:avLst/>
            <a:gdLst/>
            <a:ahLst/>
            <a:cxnLst/>
            <a:rect l="l" t="t" r="r" b="b"/>
            <a:pathLst>
              <a:path w="4445" h="1270">
                <a:moveTo>
                  <a:pt x="3379" y="843"/>
                </a:moveTo>
                <a:lnTo>
                  <a:pt x="0" y="843"/>
                </a:lnTo>
                <a:lnTo>
                  <a:pt x="1689" y="0"/>
                </a:lnTo>
                <a:lnTo>
                  <a:pt x="4224" y="0"/>
                </a:lnTo>
                <a:lnTo>
                  <a:pt x="337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4784223" y="4274883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689" y="5063"/>
                </a:moveTo>
                <a:lnTo>
                  <a:pt x="0" y="2531"/>
                </a:lnTo>
                <a:lnTo>
                  <a:pt x="2534" y="843"/>
                </a:lnTo>
                <a:lnTo>
                  <a:pt x="3379" y="0"/>
                </a:lnTo>
                <a:lnTo>
                  <a:pt x="5069" y="2531"/>
                </a:lnTo>
                <a:lnTo>
                  <a:pt x="5069" y="4219"/>
                </a:lnTo>
                <a:lnTo>
                  <a:pt x="1689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4774082" y="4393876"/>
            <a:ext cx="1905" cy="5080"/>
          </a:xfrm>
          <a:custGeom>
            <a:avLst/>
            <a:gdLst/>
            <a:ahLst/>
            <a:cxnLst/>
            <a:rect l="l" t="t" r="r" b="b"/>
            <a:pathLst>
              <a:path w="1905" h="5079">
                <a:moveTo>
                  <a:pt x="1689" y="5063"/>
                </a:moveTo>
                <a:lnTo>
                  <a:pt x="0" y="843"/>
                </a:lnTo>
                <a:lnTo>
                  <a:pt x="0" y="0"/>
                </a:lnTo>
                <a:lnTo>
                  <a:pt x="1689" y="2531"/>
                </a:lnTo>
                <a:lnTo>
                  <a:pt x="1689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4868720" y="4020018"/>
            <a:ext cx="6985" cy="3810"/>
          </a:xfrm>
          <a:custGeom>
            <a:avLst/>
            <a:gdLst/>
            <a:ahLst/>
            <a:cxnLst/>
            <a:rect l="l" t="t" r="r" b="b"/>
            <a:pathLst>
              <a:path w="6984" h="3810">
                <a:moveTo>
                  <a:pt x="0" y="3375"/>
                </a:moveTo>
                <a:lnTo>
                  <a:pt x="6759" y="0"/>
                </a:lnTo>
                <a:lnTo>
                  <a:pt x="0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4904209" y="3912841"/>
            <a:ext cx="4445" cy="3810"/>
          </a:xfrm>
          <a:custGeom>
            <a:avLst/>
            <a:gdLst/>
            <a:ahLst/>
            <a:cxnLst/>
            <a:rect l="l" t="t" r="r" b="b"/>
            <a:pathLst>
              <a:path w="4444" h="3810">
                <a:moveTo>
                  <a:pt x="4224" y="3375"/>
                </a:moveTo>
                <a:lnTo>
                  <a:pt x="2534" y="3375"/>
                </a:lnTo>
                <a:lnTo>
                  <a:pt x="844" y="1687"/>
                </a:lnTo>
                <a:lnTo>
                  <a:pt x="844" y="843"/>
                </a:lnTo>
                <a:lnTo>
                  <a:pt x="0" y="0"/>
                </a:lnTo>
                <a:lnTo>
                  <a:pt x="1689" y="843"/>
                </a:lnTo>
                <a:lnTo>
                  <a:pt x="422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4877172" y="3998077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5914" y="2531"/>
                </a:moveTo>
                <a:lnTo>
                  <a:pt x="3379" y="1687"/>
                </a:lnTo>
                <a:lnTo>
                  <a:pt x="0" y="0"/>
                </a:lnTo>
                <a:lnTo>
                  <a:pt x="591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14899986" y="3914528"/>
            <a:ext cx="6985" cy="2540"/>
          </a:xfrm>
          <a:custGeom>
            <a:avLst/>
            <a:gdLst/>
            <a:ahLst/>
            <a:cxnLst/>
            <a:rect l="l" t="t" r="r" b="b"/>
            <a:pathLst>
              <a:path w="6984" h="2539">
                <a:moveTo>
                  <a:pt x="6759" y="2531"/>
                </a:moveTo>
                <a:lnTo>
                  <a:pt x="5914" y="1687"/>
                </a:lnTo>
                <a:lnTo>
                  <a:pt x="4224" y="843"/>
                </a:lnTo>
                <a:lnTo>
                  <a:pt x="0" y="0"/>
                </a:lnTo>
                <a:lnTo>
                  <a:pt x="3379" y="0"/>
                </a:lnTo>
                <a:lnTo>
                  <a:pt x="5914" y="843"/>
                </a:lnTo>
                <a:lnTo>
                  <a:pt x="6759" y="1687"/>
                </a:lnTo>
                <a:lnTo>
                  <a:pt x="675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4354140" y="2785360"/>
            <a:ext cx="5080" cy="2540"/>
          </a:xfrm>
          <a:custGeom>
            <a:avLst/>
            <a:gdLst/>
            <a:ahLst/>
            <a:cxnLst/>
            <a:rect l="l" t="t" r="r" b="b"/>
            <a:pathLst>
              <a:path w="5080" h="2539">
                <a:moveTo>
                  <a:pt x="3379" y="2531"/>
                </a:moveTo>
                <a:lnTo>
                  <a:pt x="844" y="2531"/>
                </a:lnTo>
                <a:lnTo>
                  <a:pt x="0" y="1687"/>
                </a:lnTo>
                <a:lnTo>
                  <a:pt x="2534" y="0"/>
                </a:lnTo>
                <a:lnTo>
                  <a:pt x="5069" y="843"/>
                </a:lnTo>
                <a:lnTo>
                  <a:pt x="337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14298373" y="2717003"/>
            <a:ext cx="4445" cy="1905"/>
          </a:xfrm>
          <a:custGeom>
            <a:avLst/>
            <a:gdLst/>
            <a:ahLst/>
            <a:cxnLst/>
            <a:rect l="l" t="t" r="r" b="b"/>
            <a:pathLst>
              <a:path w="4444" h="1905">
                <a:moveTo>
                  <a:pt x="3379" y="1406"/>
                </a:moveTo>
                <a:lnTo>
                  <a:pt x="1689" y="843"/>
                </a:lnTo>
                <a:lnTo>
                  <a:pt x="0" y="0"/>
                </a:lnTo>
                <a:lnTo>
                  <a:pt x="3379" y="843"/>
                </a:lnTo>
                <a:lnTo>
                  <a:pt x="3379" y="1406"/>
                </a:lnTo>
                <a:close/>
              </a:path>
              <a:path w="4444" h="1905">
                <a:moveTo>
                  <a:pt x="4224" y="1687"/>
                </a:moveTo>
                <a:lnTo>
                  <a:pt x="3379" y="1687"/>
                </a:lnTo>
                <a:lnTo>
                  <a:pt x="3379" y="1406"/>
                </a:lnTo>
                <a:lnTo>
                  <a:pt x="422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14243451" y="2633454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844" y="5063"/>
                </a:moveTo>
                <a:lnTo>
                  <a:pt x="0" y="3375"/>
                </a:lnTo>
                <a:lnTo>
                  <a:pt x="0" y="0"/>
                </a:lnTo>
                <a:lnTo>
                  <a:pt x="844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14355833" y="2788736"/>
            <a:ext cx="9525" cy="1905"/>
          </a:xfrm>
          <a:custGeom>
            <a:avLst/>
            <a:gdLst/>
            <a:ahLst/>
            <a:cxnLst/>
            <a:rect l="l" t="t" r="r" b="b"/>
            <a:pathLst>
              <a:path w="9525" h="1905">
                <a:moveTo>
                  <a:pt x="9294" y="1687"/>
                </a:moveTo>
                <a:lnTo>
                  <a:pt x="0" y="1687"/>
                </a:lnTo>
                <a:lnTo>
                  <a:pt x="0" y="843"/>
                </a:lnTo>
                <a:lnTo>
                  <a:pt x="844" y="0"/>
                </a:lnTo>
                <a:lnTo>
                  <a:pt x="3379" y="0"/>
                </a:lnTo>
                <a:lnTo>
                  <a:pt x="5914" y="843"/>
                </a:lnTo>
                <a:lnTo>
                  <a:pt x="929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4153043" y="2857938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5">
                <a:moveTo>
                  <a:pt x="0" y="1687"/>
                </a:moveTo>
                <a:lnTo>
                  <a:pt x="844" y="0"/>
                </a:lnTo>
                <a:lnTo>
                  <a:pt x="844" y="843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4264578" y="2848654"/>
            <a:ext cx="1905" cy="6985"/>
          </a:xfrm>
          <a:custGeom>
            <a:avLst/>
            <a:gdLst/>
            <a:ahLst/>
            <a:cxnLst/>
            <a:rect l="l" t="t" r="r" b="b"/>
            <a:pathLst>
              <a:path w="1905" h="6985">
                <a:moveTo>
                  <a:pt x="1689" y="6751"/>
                </a:moveTo>
                <a:lnTo>
                  <a:pt x="0" y="0"/>
                </a:lnTo>
                <a:lnTo>
                  <a:pt x="844" y="2531"/>
                </a:lnTo>
                <a:lnTo>
                  <a:pt x="844" y="4219"/>
                </a:lnTo>
                <a:lnTo>
                  <a:pt x="1689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4190223" y="287988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0" y="1687"/>
                </a:moveTo>
                <a:lnTo>
                  <a:pt x="0" y="0"/>
                </a:lnTo>
                <a:lnTo>
                  <a:pt x="1689" y="0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14283170" y="2845279"/>
            <a:ext cx="6350" cy="4445"/>
          </a:xfrm>
          <a:custGeom>
            <a:avLst/>
            <a:gdLst/>
            <a:ahLst/>
            <a:cxnLst/>
            <a:rect l="l" t="t" r="r" b="b"/>
            <a:pathLst>
              <a:path w="6350" h="4444">
                <a:moveTo>
                  <a:pt x="5914" y="4219"/>
                </a:moveTo>
                <a:lnTo>
                  <a:pt x="4224" y="4219"/>
                </a:lnTo>
                <a:lnTo>
                  <a:pt x="0" y="0"/>
                </a:lnTo>
                <a:lnTo>
                  <a:pt x="5914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14735226" y="2471432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89">
                <a:moveTo>
                  <a:pt x="8445" y="838"/>
                </a:moveTo>
                <a:lnTo>
                  <a:pt x="7594" y="0"/>
                </a:lnTo>
                <a:lnTo>
                  <a:pt x="0" y="4216"/>
                </a:lnTo>
                <a:lnTo>
                  <a:pt x="3378" y="3365"/>
                </a:lnTo>
                <a:lnTo>
                  <a:pt x="8445" y="3365"/>
                </a:lnTo>
                <a:lnTo>
                  <a:pt x="8445" y="838"/>
                </a:lnTo>
                <a:close/>
              </a:path>
              <a:path w="13969" h="8889">
                <a:moveTo>
                  <a:pt x="13512" y="5054"/>
                </a:moveTo>
                <a:lnTo>
                  <a:pt x="11823" y="3365"/>
                </a:lnTo>
                <a:lnTo>
                  <a:pt x="9283" y="3365"/>
                </a:lnTo>
                <a:lnTo>
                  <a:pt x="8445" y="5905"/>
                </a:lnTo>
                <a:lnTo>
                  <a:pt x="8445" y="8432"/>
                </a:lnTo>
                <a:lnTo>
                  <a:pt x="11823" y="8432"/>
                </a:lnTo>
                <a:lnTo>
                  <a:pt x="13512" y="505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4829018" y="2564253"/>
            <a:ext cx="4445" cy="1905"/>
          </a:xfrm>
          <a:custGeom>
            <a:avLst/>
            <a:gdLst/>
            <a:ahLst/>
            <a:cxnLst/>
            <a:rect l="l" t="t" r="r" b="b"/>
            <a:pathLst>
              <a:path w="4444" h="1905">
                <a:moveTo>
                  <a:pt x="4224" y="1687"/>
                </a:moveTo>
                <a:lnTo>
                  <a:pt x="844" y="843"/>
                </a:lnTo>
                <a:lnTo>
                  <a:pt x="0" y="0"/>
                </a:lnTo>
                <a:lnTo>
                  <a:pt x="2534" y="843"/>
                </a:lnTo>
                <a:lnTo>
                  <a:pt x="422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14903375" y="2685778"/>
            <a:ext cx="1905" cy="8890"/>
          </a:xfrm>
          <a:custGeom>
            <a:avLst/>
            <a:gdLst/>
            <a:ahLst/>
            <a:cxnLst/>
            <a:rect l="l" t="t" r="r" b="b"/>
            <a:pathLst>
              <a:path w="1905" h="8889">
                <a:moveTo>
                  <a:pt x="844" y="8439"/>
                </a:moveTo>
                <a:lnTo>
                  <a:pt x="844" y="5063"/>
                </a:lnTo>
                <a:lnTo>
                  <a:pt x="0" y="2531"/>
                </a:lnTo>
                <a:lnTo>
                  <a:pt x="0" y="0"/>
                </a:lnTo>
                <a:lnTo>
                  <a:pt x="844" y="2531"/>
                </a:lnTo>
                <a:lnTo>
                  <a:pt x="1689" y="5907"/>
                </a:lnTo>
                <a:lnTo>
                  <a:pt x="844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4957454" y="3796379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4" y="843"/>
                </a:moveTo>
                <a:lnTo>
                  <a:pt x="844" y="843"/>
                </a:lnTo>
                <a:lnTo>
                  <a:pt x="0" y="0"/>
                </a:lnTo>
                <a:lnTo>
                  <a:pt x="844" y="843"/>
                </a:lnTo>
                <a:lnTo>
                  <a:pt x="253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4556092" y="2243568"/>
            <a:ext cx="42545" cy="50165"/>
          </a:xfrm>
          <a:custGeom>
            <a:avLst/>
            <a:gdLst/>
            <a:ahLst/>
            <a:cxnLst/>
            <a:rect l="l" t="t" r="r" b="b"/>
            <a:pathLst>
              <a:path w="42544" h="50164">
                <a:moveTo>
                  <a:pt x="5067" y="0"/>
                </a:moveTo>
                <a:lnTo>
                  <a:pt x="0" y="4216"/>
                </a:lnTo>
                <a:lnTo>
                  <a:pt x="1689" y="3378"/>
                </a:lnTo>
                <a:lnTo>
                  <a:pt x="5067" y="0"/>
                </a:lnTo>
                <a:close/>
              </a:path>
              <a:path w="42544" h="50164">
                <a:moveTo>
                  <a:pt x="42252" y="46418"/>
                </a:moveTo>
                <a:lnTo>
                  <a:pt x="40551" y="49796"/>
                </a:lnTo>
                <a:lnTo>
                  <a:pt x="41402" y="48945"/>
                </a:lnTo>
                <a:lnTo>
                  <a:pt x="42252" y="47256"/>
                </a:lnTo>
                <a:lnTo>
                  <a:pt x="42252" y="4641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14489348" y="2184488"/>
            <a:ext cx="4445" cy="5080"/>
          </a:xfrm>
          <a:custGeom>
            <a:avLst/>
            <a:gdLst/>
            <a:ahLst/>
            <a:cxnLst/>
            <a:rect l="l" t="t" r="r" b="b"/>
            <a:pathLst>
              <a:path w="4444" h="5080">
                <a:moveTo>
                  <a:pt x="0" y="5063"/>
                </a:moveTo>
                <a:lnTo>
                  <a:pt x="1689" y="1687"/>
                </a:lnTo>
                <a:lnTo>
                  <a:pt x="3379" y="0"/>
                </a:lnTo>
                <a:lnTo>
                  <a:pt x="4224" y="0"/>
                </a:lnTo>
                <a:lnTo>
                  <a:pt x="2534" y="1687"/>
                </a:lnTo>
                <a:lnTo>
                  <a:pt x="0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12387072" y="4346625"/>
            <a:ext cx="24765" cy="42545"/>
          </a:xfrm>
          <a:custGeom>
            <a:avLst/>
            <a:gdLst/>
            <a:ahLst/>
            <a:cxnLst/>
            <a:rect l="l" t="t" r="r" b="b"/>
            <a:pathLst>
              <a:path w="24765" h="42545">
                <a:moveTo>
                  <a:pt x="5067" y="3378"/>
                </a:moveTo>
                <a:lnTo>
                  <a:pt x="4229" y="0"/>
                </a:lnTo>
                <a:lnTo>
                  <a:pt x="2540" y="2527"/>
                </a:lnTo>
                <a:lnTo>
                  <a:pt x="0" y="5905"/>
                </a:lnTo>
                <a:lnTo>
                  <a:pt x="1689" y="9283"/>
                </a:lnTo>
                <a:lnTo>
                  <a:pt x="5067" y="5905"/>
                </a:lnTo>
                <a:lnTo>
                  <a:pt x="5067" y="3378"/>
                </a:lnTo>
                <a:close/>
              </a:path>
              <a:path w="24765" h="42545">
                <a:moveTo>
                  <a:pt x="24498" y="42189"/>
                </a:moveTo>
                <a:lnTo>
                  <a:pt x="21120" y="39662"/>
                </a:lnTo>
                <a:lnTo>
                  <a:pt x="20281" y="42189"/>
                </a:lnTo>
                <a:lnTo>
                  <a:pt x="24498" y="4218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14905916" y="2715315"/>
            <a:ext cx="8890" cy="7620"/>
          </a:xfrm>
          <a:custGeom>
            <a:avLst/>
            <a:gdLst/>
            <a:ahLst/>
            <a:cxnLst/>
            <a:rect l="l" t="t" r="r" b="b"/>
            <a:pathLst>
              <a:path w="8890" h="7619">
                <a:moveTo>
                  <a:pt x="2534" y="7595"/>
                </a:moveTo>
                <a:lnTo>
                  <a:pt x="0" y="7595"/>
                </a:lnTo>
                <a:lnTo>
                  <a:pt x="4224" y="3375"/>
                </a:lnTo>
                <a:lnTo>
                  <a:pt x="8449" y="0"/>
                </a:lnTo>
                <a:lnTo>
                  <a:pt x="4224" y="6751"/>
                </a:lnTo>
                <a:lnTo>
                  <a:pt x="2534" y="759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2426794" y="4245346"/>
            <a:ext cx="11430" cy="9525"/>
          </a:xfrm>
          <a:custGeom>
            <a:avLst/>
            <a:gdLst/>
            <a:ahLst/>
            <a:cxnLst/>
            <a:rect l="l" t="t" r="r" b="b"/>
            <a:pathLst>
              <a:path w="11429" h="9525">
                <a:moveTo>
                  <a:pt x="0" y="9283"/>
                </a:moveTo>
                <a:lnTo>
                  <a:pt x="0" y="0"/>
                </a:lnTo>
                <a:lnTo>
                  <a:pt x="10984" y="7595"/>
                </a:lnTo>
                <a:lnTo>
                  <a:pt x="0" y="928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2385392" y="4338177"/>
            <a:ext cx="8890" cy="8890"/>
          </a:xfrm>
          <a:custGeom>
            <a:avLst/>
            <a:gdLst/>
            <a:ahLst/>
            <a:cxnLst/>
            <a:rect l="l" t="t" r="r" b="b"/>
            <a:pathLst>
              <a:path w="8890" h="8889">
                <a:moveTo>
                  <a:pt x="5914" y="8439"/>
                </a:moveTo>
                <a:lnTo>
                  <a:pt x="4224" y="5907"/>
                </a:lnTo>
                <a:lnTo>
                  <a:pt x="2534" y="2531"/>
                </a:lnTo>
                <a:lnTo>
                  <a:pt x="0" y="0"/>
                </a:lnTo>
                <a:lnTo>
                  <a:pt x="8449" y="2531"/>
                </a:lnTo>
                <a:lnTo>
                  <a:pt x="7604" y="5063"/>
                </a:lnTo>
                <a:lnTo>
                  <a:pt x="5914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4495267" y="2184488"/>
            <a:ext cx="1270" cy="1270"/>
          </a:xfrm>
          <a:custGeom>
            <a:avLst/>
            <a:gdLst/>
            <a:ahLst/>
            <a:cxnLst/>
            <a:rect l="l" t="t" r="r" b="b"/>
            <a:pathLst>
              <a:path w="1269" h="1269">
                <a:moveTo>
                  <a:pt x="844" y="843"/>
                </a:moveTo>
                <a:lnTo>
                  <a:pt x="0" y="0"/>
                </a:lnTo>
                <a:lnTo>
                  <a:pt x="844" y="0"/>
                </a:lnTo>
                <a:lnTo>
                  <a:pt x="84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12410743" y="4416662"/>
            <a:ext cx="2540" cy="3810"/>
          </a:xfrm>
          <a:custGeom>
            <a:avLst/>
            <a:gdLst/>
            <a:ahLst/>
            <a:cxnLst/>
            <a:rect l="l" t="t" r="r" b="b"/>
            <a:pathLst>
              <a:path w="2540" h="3810">
                <a:moveTo>
                  <a:pt x="2534" y="3375"/>
                </a:moveTo>
                <a:lnTo>
                  <a:pt x="844" y="2531"/>
                </a:lnTo>
                <a:lnTo>
                  <a:pt x="0" y="843"/>
                </a:lnTo>
                <a:lnTo>
                  <a:pt x="844" y="0"/>
                </a:lnTo>
                <a:lnTo>
                  <a:pt x="253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4997176" y="3312819"/>
            <a:ext cx="6985" cy="17145"/>
          </a:xfrm>
          <a:custGeom>
            <a:avLst/>
            <a:gdLst/>
            <a:ahLst/>
            <a:cxnLst/>
            <a:rect l="l" t="t" r="r" b="b"/>
            <a:pathLst>
              <a:path w="6984" h="17145">
                <a:moveTo>
                  <a:pt x="1689" y="838"/>
                </a:moveTo>
                <a:lnTo>
                  <a:pt x="0" y="0"/>
                </a:lnTo>
                <a:lnTo>
                  <a:pt x="1689" y="1689"/>
                </a:lnTo>
                <a:lnTo>
                  <a:pt x="1689" y="838"/>
                </a:lnTo>
                <a:close/>
              </a:path>
              <a:path w="6984" h="17145">
                <a:moveTo>
                  <a:pt x="6756" y="16027"/>
                </a:moveTo>
                <a:lnTo>
                  <a:pt x="3378" y="16027"/>
                </a:lnTo>
                <a:lnTo>
                  <a:pt x="6756" y="16878"/>
                </a:lnTo>
                <a:lnTo>
                  <a:pt x="6756" y="160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3118820" y="2701061"/>
            <a:ext cx="74930" cy="83820"/>
          </a:xfrm>
          <a:custGeom>
            <a:avLst/>
            <a:gdLst/>
            <a:ahLst/>
            <a:cxnLst/>
            <a:rect l="l" t="t" r="r" b="b"/>
            <a:pathLst>
              <a:path w="74930" h="83819">
                <a:moveTo>
                  <a:pt x="2540" y="82613"/>
                </a:moveTo>
                <a:lnTo>
                  <a:pt x="1689" y="80924"/>
                </a:lnTo>
                <a:lnTo>
                  <a:pt x="0" y="78397"/>
                </a:lnTo>
                <a:lnTo>
                  <a:pt x="2540" y="83464"/>
                </a:lnTo>
                <a:lnTo>
                  <a:pt x="2540" y="82613"/>
                </a:lnTo>
                <a:close/>
              </a:path>
              <a:path w="74930" h="83819">
                <a:moveTo>
                  <a:pt x="52387" y="52235"/>
                </a:moveTo>
                <a:lnTo>
                  <a:pt x="51536" y="51396"/>
                </a:lnTo>
                <a:lnTo>
                  <a:pt x="51536" y="49707"/>
                </a:lnTo>
                <a:lnTo>
                  <a:pt x="50698" y="52235"/>
                </a:lnTo>
                <a:lnTo>
                  <a:pt x="52387" y="52235"/>
                </a:lnTo>
                <a:close/>
              </a:path>
              <a:path w="74930" h="83819">
                <a:moveTo>
                  <a:pt x="52387" y="47167"/>
                </a:moveTo>
                <a:lnTo>
                  <a:pt x="51549" y="47167"/>
                </a:lnTo>
                <a:lnTo>
                  <a:pt x="50698" y="48018"/>
                </a:lnTo>
                <a:lnTo>
                  <a:pt x="51536" y="49707"/>
                </a:lnTo>
                <a:lnTo>
                  <a:pt x="52387" y="47167"/>
                </a:lnTo>
                <a:close/>
              </a:path>
              <a:path w="74930" h="83819">
                <a:moveTo>
                  <a:pt x="55765" y="45491"/>
                </a:moveTo>
                <a:lnTo>
                  <a:pt x="54076" y="41262"/>
                </a:lnTo>
                <a:lnTo>
                  <a:pt x="52387" y="47167"/>
                </a:lnTo>
                <a:lnTo>
                  <a:pt x="55765" y="45491"/>
                </a:lnTo>
                <a:close/>
              </a:path>
              <a:path w="74930" h="83819">
                <a:moveTo>
                  <a:pt x="74358" y="14262"/>
                </a:moveTo>
                <a:lnTo>
                  <a:pt x="70129" y="4127"/>
                </a:lnTo>
                <a:lnTo>
                  <a:pt x="61747" y="0"/>
                </a:lnTo>
                <a:lnTo>
                  <a:pt x="55664" y="228"/>
                </a:lnTo>
                <a:lnTo>
                  <a:pt x="51955" y="4724"/>
                </a:lnTo>
                <a:lnTo>
                  <a:pt x="50698" y="13411"/>
                </a:lnTo>
                <a:lnTo>
                  <a:pt x="47320" y="10883"/>
                </a:lnTo>
                <a:lnTo>
                  <a:pt x="45631" y="5816"/>
                </a:lnTo>
                <a:lnTo>
                  <a:pt x="43942" y="3289"/>
                </a:lnTo>
                <a:lnTo>
                  <a:pt x="44780" y="11849"/>
                </a:lnTo>
                <a:lnTo>
                  <a:pt x="47523" y="21755"/>
                </a:lnTo>
                <a:lnTo>
                  <a:pt x="52489" y="32131"/>
                </a:lnTo>
                <a:lnTo>
                  <a:pt x="59994" y="42113"/>
                </a:lnTo>
                <a:lnTo>
                  <a:pt x="57746" y="31965"/>
                </a:lnTo>
                <a:lnTo>
                  <a:pt x="57251" y="26174"/>
                </a:lnTo>
                <a:lnTo>
                  <a:pt x="56426" y="19913"/>
                </a:lnTo>
                <a:lnTo>
                  <a:pt x="53238" y="8356"/>
                </a:lnTo>
                <a:lnTo>
                  <a:pt x="55765" y="4127"/>
                </a:lnTo>
                <a:lnTo>
                  <a:pt x="63373" y="9194"/>
                </a:lnTo>
                <a:lnTo>
                  <a:pt x="65900" y="15100"/>
                </a:lnTo>
                <a:lnTo>
                  <a:pt x="65062" y="10045"/>
                </a:lnTo>
                <a:lnTo>
                  <a:pt x="74358" y="1426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14197003" y="2874816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80">
                <a:moveTo>
                  <a:pt x="2534" y="5063"/>
                </a:moveTo>
                <a:lnTo>
                  <a:pt x="0" y="0"/>
                </a:lnTo>
                <a:lnTo>
                  <a:pt x="844" y="843"/>
                </a:lnTo>
                <a:lnTo>
                  <a:pt x="1689" y="2531"/>
                </a:lnTo>
                <a:lnTo>
                  <a:pt x="2534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12991241" y="3355852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1689" y="4219"/>
                </a:moveTo>
                <a:lnTo>
                  <a:pt x="0" y="0"/>
                </a:lnTo>
                <a:lnTo>
                  <a:pt x="1689" y="2531"/>
                </a:lnTo>
                <a:lnTo>
                  <a:pt x="168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12957443" y="3540671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844" y="843"/>
                </a:moveTo>
                <a:lnTo>
                  <a:pt x="0" y="843"/>
                </a:lnTo>
                <a:lnTo>
                  <a:pt x="1689" y="0"/>
                </a:lnTo>
                <a:lnTo>
                  <a:pt x="2534" y="0"/>
                </a:lnTo>
                <a:lnTo>
                  <a:pt x="84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13105311" y="2784516"/>
            <a:ext cx="17780" cy="10160"/>
          </a:xfrm>
          <a:custGeom>
            <a:avLst/>
            <a:gdLst/>
            <a:ahLst/>
            <a:cxnLst/>
            <a:rect l="l" t="t" r="r" b="b"/>
            <a:pathLst>
              <a:path w="17780" h="10160">
                <a:moveTo>
                  <a:pt x="15209" y="10127"/>
                </a:moveTo>
                <a:lnTo>
                  <a:pt x="4224" y="5063"/>
                </a:lnTo>
                <a:lnTo>
                  <a:pt x="0" y="5907"/>
                </a:lnTo>
                <a:lnTo>
                  <a:pt x="2152" y="2254"/>
                </a:lnTo>
                <a:lnTo>
                  <a:pt x="8344" y="2637"/>
                </a:lnTo>
                <a:lnTo>
                  <a:pt x="14377" y="3177"/>
                </a:lnTo>
                <a:lnTo>
                  <a:pt x="16054" y="0"/>
                </a:lnTo>
                <a:lnTo>
                  <a:pt x="17744" y="4219"/>
                </a:lnTo>
                <a:lnTo>
                  <a:pt x="15209" y="101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13698477" y="2505178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5">
                <a:moveTo>
                  <a:pt x="0" y="1687"/>
                </a:moveTo>
                <a:lnTo>
                  <a:pt x="1689" y="0"/>
                </a:lnTo>
                <a:lnTo>
                  <a:pt x="3379" y="0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13196569" y="2701812"/>
            <a:ext cx="10160" cy="21590"/>
          </a:xfrm>
          <a:custGeom>
            <a:avLst/>
            <a:gdLst/>
            <a:ahLst/>
            <a:cxnLst/>
            <a:rect l="l" t="t" r="r" b="b"/>
            <a:pathLst>
              <a:path w="10159" h="21589">
                <a:moveTo>
                  <a:pt x="7604" y="21098"/>
                </a:moveTo>
                <a:lnTo>
                  <a:pt x="0" y="4219"/>
                </a:lnTo>
                <a:lnTo>
                  <a:pt x="2534" y="0"/>
                </a:lnTo>
                <a:lnTo>
                  <a:pt x="9294" y="8439"/>
                </a:lnTo>
                <a:lnTo>
                  <a:pt x="10139" y="13502"/>
                </a:lnTo>
                <a:lnTo>
                  <a:pt x="7604" y="2109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3713686" y="2500959"/>
            <a:ext cx="1270" cy="3810"/>
          </a:xfrm>
          <a:custGeom>
            <a:avLst/>
            <a:gdLst/>
            <a:ahLst/>
            <a:cxnLst/>
            <a:rect l="l" t="t" r="r" b="b"/>
            <a:pathLst>
              <a:path w="1269" h="3810">
                <a:moveTo>
                  <a:pt x="844" y="3375"/>
                </a:moveTo>
                <a:lnTo>
                  <a:pt x="0" y="0"/>
                </a:lnTo>
                <a:lnTo>
                  <a:pt x="844" y="0"/>
                </a:lnTo>
                <a:lnTo>
                  <a:pt x="84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3508363" y="300900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689" y="1687"/>
                </a:moveTo>
                <a:lnTo>
                  <a:pt x="0" y="0"/>
                </a:lnTo>
                <a:lnTo>
                  <a:pt x="1689" y="0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11340187" y="3497631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5069" y="2531"/>
                </a:moveTo>
                <a:lnTo>
                  <a:pt x="2534" y="1687"/>
                </a:lnTo>
                <a:lnTo>
                  <a:pt x="844" y="843"/>
                </a:lnTo>
                <a:lnTo>
                  <a:pt x="0" y="0"/>
                </a:lnTo>
                <a:lnTo>
                  <a:pt x="506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13151789" y="272375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69">
                <a:moveTo>
                  <a:pt x="1689" y="843"/>
                </a:moveTo>
                <a:lnTo>
                  <a:pt x="0" y="843"/>
                </a:lnTo>
                <a:lnTo>
                  <a:pt x="844" y="0"/>
                </a:lnTo>
                <a:lnTo>
                  <a:pt x="1689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13132347" y="2766796"/>
            <a:ext cx="6350" cy="8890"/>
          </a:xfrm>
          <a:custGeom>
            <a:avLst/>
            <a:gdLst/>
            <a:ahLst/>
            <a:cxnLst/>
            <a:rect l="l" t="t" r="r" b="b"/>
            <a:pathLst>
              <a:path w="6350" h="8889">
                <a:moveTo>
                  <a:pt x="1689" y="6756"/>
                </a:moveTo>
                <a:lnTo>
                  <a:pt x="0" y="8445"/>
                </a:lnTo>
                <a:lnTo>
                  <a:pt x="1689" y="7594"/>
                </a:lnTo>
                <a:lnTo>
                  <a:pt x="1689" y="6756"/>
                </a:lnTo>
                <a:close/>
              </a:path>
              <a:path w="6350" h="8889">
                <a:moveTo>
                  <a:pt x="2540" y="5067"/>
                </a:moveTo>
                <a:lnTo>
                  <a:pt x="1689" y="6756"/>
                </a:lnTo>
                <a:lnTo>
                  <a:pt x="2540" y="5905"/>
                </a:lnTo>
                <a:lnTo>
                  <a:pt x="2540" y="5067"/>
                </a:lnTo>
                <a:close/>
              </a:path>
              <a:path w="6350" h="8889">
                <a:moveTo>
                  <a:pt x="3390" y="4229"/>
                </a:moveTo>
                <a:lnTo>
                  <a:pt x="2540" y="2540"/>
                </a:lnTo>
                <a:lnTo>
                  <a:pt x="850" y="0"/>
                </a:lnTo>
                <a:lnTo>
                  <a:pt x="0" y="0"/>
                </a:lnTo>
                <a:lnTo>
                  <a:pt x="2540" y="5067"/>
                </a:lnTo>
                <a:lnTo>
                  <a:pt x="3390" y="4229"/>
                </a:lnTo>
                <a:close/>
              </a:path>
              <a:path w="6350" h="8889">
                <a:moveTo>
                  <a:pt x="5918" y="850"/>
                </a:moveTo>
                <a:lnTo>
                  <a:pt x="5080" y="2540"/>
                </a:lnTo>
                <a:lnTo>
                  <a:pt x="5080" y="3378"/>
                </a:lnTo>
                <a:lnTo>
                  <a:pt x="4229" y="4229"/>
                </a:lnTo>
                <a:lnTo>
                  <a:pt x="4229" y="5905"/>
                </a:lnTo>
                <a:lnTo>
                  <a:pt x="5080" y="6756"/>
                </a:lnTo>
                <a:lnTo>
                  <a:pt x="5918" y="5067"/>
                </a:lnTo>
                <a:lnTo>
                  <a:pt x="5918" y="85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12938016" y="3421678"/>
            <a:ext cx="9525" cy="6350"/>
          </a:xfrm>
          <a:custGeom>
            <a:avLst/>
            <a:gdLst/>
            <a:ahLst/>
            <a:cxnLst/>
            <a:rect l="l" t="t" r="r" b="b"/>
            <a:pathLst>
              <a:path w="9525" h="6350">
                <a:moveTo>
                  <a:pt x="9294" y="5907"/>
                </a:moveTo>
                <a:lnTo>
                  <a:pt x="2534" y="3375"/>
                </a:lnTo>
                <a:lnTo>
                  <a:pt x="1689" y="1687"/>
                </a:lnTo>
                <a:lnTo>
                  <a:pt x="0" y="0"/>
                </a:lnTo>
                <a:lnTo>
                  <a:pt x="2534" y="843"/>
                </a:lnTo>
                <a:lnTo>
                  <a:pt x="5069" y="2531"/>
                </a:lnTo>
                <a:lnTo>
                  <a:pt x="9294" y="59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12943053" y="3586251"/>
            <a:ext cx="8890" cy="37465"/>
          </a:xfrm>
          <a:custGeom>
            <a:avLst/>
            <a:gdLst/>
            <a:ahLst/>
            <a:cxnLst/>
            <a:rect l="l" t="t" r="r" b="b"/>
            <a:pathLst>
              <a:path w="8890" h="37464">
                <a:moveTo>
                  <a:pt x="3403" y="37134"/>
                </a:moveTo>
                <a:lnTo>
                  <a:pt x="1714" y="36283"/>
                </a:lnTo>
                <a:lnTo>
                  <a:pt x="0" y="36283"/>
                </a:lnTo>
                <a:lnTo>
                  <a:pt x="3403" y="37134"/>
                </a:lnTo>
                <a:close/>
              </a:path>
              <a:path w="8890" h="37464">
                <a:moveTo>
                  <a:pt x="8483" y="0"/>
                </a:moveTo>
                <a:lnTo>
                  <a:pt x="1714" y="5905"/>
                </a:lnTo>
                <a:lnTo>
                  <a:pt x="5943" y="3378"/>
                </a:lnTo>
                <a:lnTo>
                  <a:pt x="7632" y="1689"/>
                </a:lnTo>
                <a:lnTo>
                  <a:pt x="8483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12927034" y="3744056"/>
            <a:ext cx="6985" cy="2540"/>
          </a:xfrm>
          <a:custGeom>
            <a:avLst/>
            <a:gdLst/>
            <a:ahLst/>
            <a:cxnLst/>
            <a:rect l="l" t="t" r="r" b="b"/>
            <a:pathLst>
              <a:path w="6984" h="2539">
                <a:moveTo>
                  <a:pt x="844" y="1687"/>
                </a:moveTo>
                <a:lnTo>
                  <a:pt x="0" y="843"/>
                </a:lnTo>
                <a:lnTo>
                  <a:pt x="0" y="0"/>
                </a:lnTo>
                <a:lnTo>
                  <a:pt x="844" y="1687"/>
                </a:lnTo>
                <a:close/>
              </a:path>
              <a:path w="6984" h="2539">
                <a:moveTo>
                  <a:pt x="6759" y="2531"/>
                </a:moveTo>
                <a:lnTo>
                  <a:pt x="844" y="2531"/>
                </a:lnTo>
                <a:lnTo>
                  <a:pt x="844" y="1687"/>
                </a:lnTo>
                <a:lnTo>
                  <a:pt x="2534" y="1687"/>
                </a:lnTo>
                <a:lnTo>
                  <a:pt x="675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12750438" y="3580335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2253" y="2813"/>
                </a:moveTo>
                <a:lnTo>
                  <a:pt x="0" y="843"/>
                </a:lnTo>
                <a:lnTo>
                  <a:pt x="0" y="0"/>
                </a:lnTo>
                <a:lnTo>
                  <a:pt x="2253" y="2813"/>
                </a:lnTo>
                <a:close/>
              </a:path>
              <a:path w="13970" h="12700">
                <a:moveTo>
                  <a:pt x="6759" y="8439"/>
                </a:moveTo>
                <a:lnTo>
                  <a:pt x="2253" y="2813"/>
                </a:lnTo>
                <a:lnTo>
                  <a:pt x="6759" y="6751"/>
                </a:lnTo>
                <a:lnTo>
                  <a:pt x="6759" y="8439"/>
                </a:lnTo>
                <a:close/>
              </a:path>
              <a:path w="13970" h="12700">
                <a:moveTo>
                  <a:pt x="13519" y="12658"/>
                </a:moveTo>
                <a:lnTo>
                  <a:pt x="6759" y="6751"/>
                </a:lnTo>
                <a:lnTo>
                  <a:pt x="6759" y="5063"/>
                </a:lnTo>
                <a:lnTo>
                  <a:pt x="13519" y="1265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12673546" y="3746562"/>
            <a:ext cx="6985" cy="13970"/>
          </a:xfrm>
          <a:custGeom>
            <a:avLst/>
            <a:gdLst/>
            <a:ahLst/>
            <a:cxnLst/>
            <a:rect l="l" t="t" r="r" b="b"/>
            <a:pathLst>
              <a:path w="6984" h="13970">
                <a:moveTo>
                  <a:pt x="5914" y="13529"/>
                </a:moveTo>
                <a:lnTo>
                  <a:pt x="2534" y="5089"/>
                </a:lnTo>
                <a:lnTo>
                  <a:pt x="0" y="870"/>
                </a:lnTo>
                <a:lnTo>
                  <a:pt x="5795" y="0"/>
                </a:lnTo>
                <a:lnTo>
                  <a:pt x="6442" y="2136"/>
                </a:lnTo>
                <a:lnTo>
                  <a:pt x="5347" y="6804"/>
                </a:lnTo>
                <a:lnTo>
                  <a:pt x="5914" y="1352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12918588" y="3716207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6759" y="13502"/>
                </a:moveTo>
                <a:lnTo>
                  <a:pt x="2534" y="12658"/>
                </a:lnTo>
                <a:lnTo>
                  <a:pt x="0" y="7595"/>
                </a:lnTo>
                <a:lnTo>
                  <a:pt x="10984" y="3375"/>
                </a:lnTo>
                <a:lnTo>
                  <a:pt x="11829" y="0"/>
                </a:lnTo>
                <a:lnTo>
                  <a:pt x="13770" y="3177"/>
                </a:lnTo>
                <a:lnTo>
                  <a:pt x="9611" y="7067"/>
                </a:lnTo>
                <a:lnTo>
                  <a:pt x="5294" y="10799"/>
                </a:lnTo>
                <a:lnTo>
                  <a:pt x="6759" y="1350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13993381" y="2653708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69">
                <a:moveTo>
                  <a:pt x="0" y="0"/>
                </a:moveTo>
                <a:lnTo>
                  <a:pt x="1689" y="843"/>
                </a:lnTo>
                <a:lnTo>
                  <a:pt x="2534" y="843"/>
                </a:lnTo>
                <a:lnTo>
                  <a:pt x="1689" y="843"/>
                </a:lnTo>
                <a:lnTo>
                  <a:pt x="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12926187" y="3729888"/>
            <a:ext cx="6350" cy="13335"/>
          </a:xfrm>
          <a:custGeom>
            <a:avLst/>
            <a:gdLst/>
            <a:ahLst/>
            <a:cxnLst/>
            <a:rect l="l" t="t" r="r" b="b"/>
            <a:pathLst>
              <a:path w="6350" h="13335">
                <a:moveTo>
                  <a:pt x="850" y="10795"/>
                </a:moveTo>
                <a:lnTo>
                  <a:pt x="0" y="12484"/>
                </a:lnTo>
                <a:lnTo>
                  <a:pt x="850" y="13335"/>
                </a:lnTo>
                <a:lnTo>
                  <a:pt x="850" y="10795"/>
                </a:lnTo>
                <a:close/>
              </a:path>
              <a:path w="6350" h="13335">
                <a:moveTo>
                  <a:pt x="5918" y="673"/>
                </a:moveTo>
                <a:lnTo>
                  <a:pt x="1181" y="0"/>
                </a:lnTo>
                <a:lnTo>
                  <a:pt x="2540" y="673"/>
                </a:lnTo>
                <a:lnTo>
                  <a:pt x="5918" y="67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14347423" y="2811522"/>
            <a:ext cx="15240" cy="6985"/>
          </a:xfrm>
          <a:custGeom>
            <a:avLst/>
            <a:gdLst/>
            <a:ahLst/>
            <a:cxnLst/>
            <a:rect l="l" t="t" r="r" b="b"/>
            <a:pathLst>
              <a:path w="15240" h="6985">
                <a:moveTo>
                  <a:pt x="15209" y="6751"/>
                </a:moveTo>
                <a:lnTo>
                  <a:pt x="0" y="0"/>
                </a:lnTo>
                <a:lnTo>
                  <a:pt x="10139" y="2531"/>
                </a:lnTo>
                <a:lnTo>
                  <a:pt x="15209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12891552" y="3734773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1"/>
                </a:moveTo>
                <a:lnTo>
                  <a:pt x="0" y="0"/>
                </a:lnTo>
                <a:lnTo>
                  <a:pt x="844" y="0"/>
                </a:lnTo>
                <a:lnTo>
                  <a:pt x="844" y="1687"/>
                </a:lnTo>
                <a:lnTo>
                  <a:pt x="0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12731854" y="362506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0"/>
                </a:moveTo>
                <a:lnTo>
                  <a:pt x="844" y="1687"/>
                </a:lnTo>
                <a:lnTo>
                  <a:pt x="1689" y="1687"/>
                </a:lnTo>
                <a:lnTo>
                  <a:pt x="844" y="1687"/>
                </a:lnTo>
                <a:lnTo>
                  <a:pt x="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14234200" y="2614044"/>
            <a:ext cx="6985" cy="8890"/>
          </a:xfrm>
          <a:custGeom>
            <a:avLst/>
            <a:gdLst/>
            <a:ahLst/>
            <a:cxnLst/>
            <a:rect l="l" t="t" r="r" b="b"/>
            <a:pathLst>
              <a:path w="6984" h="8889">
                <a:moveTo>
                  <a:pt x="0" y="8439"/>
                </a:moveTo>
                <a:lnTo>
                  <a:pt x="3379" y="1687"/>
                </a:lnTo>
                <a:lnTo>
                  <a:pt x="5069" y="843"/>
                </a:lnTo>
                <a:lnTo>
                  <a:pt x="5914" y="843"/>
                </a:lnTo>
                <a:lnTo>
                  <a:pt x="6759" y="0"/>
                </a:lnTo>
                <a:lnTo>
                  <a:pt x="5914" y="1687"/>
                </a:lnTo>
                <a:lnTo>
                  <a:pt x="4224" y="4219"/>
                </a:lnTo>
                <a:lnTo>
                  <a:pt x="0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14195333" y="2865533"/>
            <a:ext cx="12065" cy="10795"/>
          </a:xfrm>
          <a:custGeom>
            <a:avLst/>
            <a:gdLst/>
            <a:ahLst/>
            <a:cxnLst/>
            <a:rect l="l" t="t" r="r" b="b"/>
            <a:pathLst>
              <a:path w="12065" h="10794">
                <a:moveTo>
                  <a:pt x="10839" y="10588"/>
                </a:moveTo>
                <a:lnTo>
                  <a:pt x="6442" y="8755"/>
                </a:lnTo>
                <a:lnTo>
                  <a:pt x="2204" y="6764"/>
                </a:lnTo>
                <a:lnTo>
                  <a:pt x="1689" y="9283"/>
                </a:lnTo>
                <a:lnTo>
                  <a:pt x="0" y="5063"/>
                </a:lnTo>
                <a:lnTo>
                  <a:pt x="844" y="0"/>
                </a:lnTo>
                <a:lnTo>
                  <a:pt x="9294" y="7595"/>
                </a:lnTo>
                <a:lnTo>
                  <a:pt x="11829" y="7595"/>
                </a:lnTo>
                <a:lnTo>
                  <a:pt x="10839" y="1058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12729322" y="3633502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534" y="2531"/>
                </a:moveTo>
                <a:lnTo>
                  <a:pt x="1689" y="2531"/>
                </a:lnTo>
                <a:lnTo>
                  <a:pt x="0" y="0"/>
                </a:lnTo>
                <a:lnTo>
                  <a:pt x="253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14082955" y="2843591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89">
                <a:moveTo>
                  <a:pt x="9294" y="1687"/>
                </a:moveTo>
                <a:lnTo>
                  <a:pt x="11829" y="0"/>
                </a:lnTo>
                <a:lnTo>
                  <a:pt x="13519" y="843"/>
                </a:lnTo>
                <a:lnTo>
                  <a:pt x="9294" y="1687"/>
                </a:lnTo>
                <a:close/>
              </a:path>
              <a:path w="13969" h="8889">
                <a:moveTo>
                  <a:pt x="0" y="8439"/>
                </a:moveTo>
                <a:lnTo>
                  <a:pt x="6759" y="3375"/>
                </a:lnTo>
                <a:lnTo>
                  <a:pt x="9294" y="1687"/>
                </a:lnTo>
                <a:lnTo>
                  <a:pt x="0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12953239" y="3416614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1689" y="1687"/>
                </a:moveTo>
                <a:lnTo>
                  <a:pt x="0" y="843"/>
                </a:lnTo>
                <a:lnTo>
                  <a:pt x="4224" y="0"/>
                </a:lnTo>
                <a:lnTo>
                  <a:pt x="3379" y="843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11989982" y="5926439"/>
            <a:ext cx="4445" cy="5080"/>
          </a:xfrm>
          <a:custGeom>
            <a:avLst/>
            <a:gdLst/>
            <a:ahLst/>
            <a:cxnLst/>
            <a:rect l="l" t="t" r="r" b="b"/>
            <a:pathLst>
              <a:path w="4445" h="5079">
                <a:moveTo>
                  <a:pt x="1689" y="5063"/>
                </a:moveTo>
                <a:lnTo>
                  <a:pt x="0" y="4219"/>
                </a:lnTo>
                <a:lnTo>
                  <a:pt x="0" y="843"/>
                </a:lnTo>
                <a:lnTo>
                  <a:pt x="2534" y="0"/>
                </a:lnTo>
                <a:lnTo>
                  <a:pt x="3379" y="2531"/>
                </a:lnTo>
                <a:lnTo>
                  <a:pt x="4224" y="4219"/>
                </a:lnTo>
                <a:lnTo>
                  <a:pt x="1689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10981942" y="4897698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70">
                <a:moveTo>
                  <a:pt x="0" y="843"/>
                </a:moveTo>
                <a:lnTo>
                  <a:pt x="2534" y="0"/>
                </a:lnTo>
                <a:lnTo>
                  <a:pt x="3379" y="0"/>
                </a:lnTo>
                <a:lnTo>
                  <a:pt x="0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10987856" y="4958460"/>
            <a:ext cx="33020" cy="1905"/>
          </a:xfrm>
          <a:custGeom>
            <a:avLst/>
            <a:gdLst/>
            <a:ahLst/>
            <a:cxnLst/>
            <a:rect l="l" t="t" r="r" b="b"/>
            <a:pathLst>
              <a:path w="33020" h="1904">
                <a:moveTo>
                  <a:pt x="0" y="1687"/>
                </a:moveTo>
                <a:lnTo>
                  <a:pt x="7881" y="830"/>
                </a:lnTo>
                <a:lnTo>
                  <a:pt x="17427" y="527"/>
                </a:lnTo>
                <a:lnTo>
                  <a:pt x="26497" y="382"/>
                </a:lnTo>
                <a:lnTo>
                  <a:pt x="32953" y="0"/>
                </a:lnTo>
                <a:lnTo>
                  <a:pt x="23289" y="1094"/>
                </a:lnTo>
                <a:lnTo>
                  <a:pt x="15843" y="1160"/>
                </a:lnTo>
                <a:lnTo>
                  <a:pt x="8713" y="1068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11001377" y="488081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689" y="843"/>
                </a:moveTo>
                <a:lnTo>
                  <a:pt x="0" y="843"/>
                </a:lnTo>
                <a:lnTo>
                  <a:pt x="1689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11341898" y="5497726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844" y="843"/>
                </a:moveTo>
                <a:lnTo>
                  <a:pt x="0" y="843"/>
                </a:lnTo>
                <a:lnTo>
                  <a:pt x="0" y="0"/>
                </a:lnTo>
                <a:lnTo>
                  <a:pt x="2534" y="0"/>
                </a:lnTo>
                <a:lnTo>
                  <a:pt x="84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11757621" y="5766938"/>
            <a:ext cx="6350" cy="10160"/>
          </a:xfrm>
          <a:custGeom>
            <a:avLst/>
            <a:gdLst/>
            <a:ahLst/>
            <a:cxnLst/>
            <a:rect l="l" t="t" r="r" b="b"/>
            <a:pathLst>
              <a:path w="6350" h="10160">
                <a:moveTo>
                  <a:pt x="0" y="10127"/>
                </a:moveTo>
                <a:lnTo>
                  <a:pt x="2534" y="1687"/>
                </a:lnTo>
                <a:lnTo>
                  <a:pt x="3379" y="843"/>
                </a:lnTo>
                <a:lnTo>
                  <a:pt x="5069" y="843"/>
                </a:lnTo>
                <a:lnTo>
                  <a:pt x="5914" y="0"/>
                </a:lnTo>
                <a:lnTo>
                  <a:pt x="5069" y="2531"/>
                </a:lnTo>
                <a:lnTo>
                  <a:pt x="3379" y="5907"/>
                </a:lnTo>
                <a:lnTo>
                  <a:pt x="0" y="101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11047852" y="5123869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4" y="0"/>
                </a:moveTo>
                <a:lnTo>
                  <a:pt x="844" y="0"/>
                </a:lnTo>
                <a:lnTo>
                  <a:pt x="0" y="843"/>
                </a:lnTo>
                <a:lnTo>
                  <a:pt x="844" y="0"/>
                </a:lnTo>
                <a:lnTo>
                  <a:pt x="2534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11325846" y="5490975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844" y="3375"/>
                </a:moveTo>
                <a:lnTo>
                  <a:pt x="0" y="1687"/>
                </a:lnTo>
                <a:lnTo>
                  <a:pt x="3379" y="0"/>
                </a:lnTo>
                <a:lnTo>
                  <a:pt x="84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10871257" y="4436916"/>
            <a:ext cx="4445" cy="3810"/>
          </a:xfrm>
          <a:custGeom>
            <a:avLst/>
            <a:gdLst/>
            <a:ahLst/>
            <a:cxnLst/>
            <a:rect l="l" t="t" r="r" b="b"/>
            <a:pathLst>
              <a:path w="4445" h="3810">
                <a:moveTo>
                  <a:pt x="4224" y="3375"/>
                </a:moveTo>
                <a:lnTo>
                  <a:pt x="844" y="1687"/>
                </a:lnTo>
                <a:lnTo>
                  <a:pt x="0" y="0"/>
                </a:lnTo>
                <a:lnTo>
                  <a:pt x="3379" y="2531"/>
                </a:lnTo>
                <a:lnTo>
                  <a:pt x="4224" y="2531"/>
                </a:lnTo>
                <a:lnTo>
                  <a:pt x="422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10844213" y="4244504"/>
            <a:ext cx="10160" cy="40005"/>
          </a:xfrm>
          <a:custGeom>
            <a:avLst/>
            <a:gdLst/>
            <a:ahLst/>
            <a:cxnLst/>
            <a:rect l="l" t="t" r="r" b="b"/>
            <a:pathLst>
              <a:path w="10159" h="40004">
                <a:moveTo>
                  <a:pt x="2540" y="31229"/>
                </a:moveTo>
                <a:lnTo>
                  <a:pt x="1689" y="33756"/>
                </a:lnTo>
                <a:lnTo>
                  <a:pt x="850" y="37134"/>
                </a:lnTo>
                <a:lnTo>
                  <a:pt x="850" y="39662"/>
                </a:lnTo>
                <a:lnTo>
                  <a:pt x="2540" y="31229"/>
                </a:lnTo>
                <a:close/>
              </a:path>
              <a:path w="10159" h="40004">
                <a:moveTo>
                  <a:pt x="10134" y="850"/>
                </a:moveTo>
                <a:lnTo>
                  <a:pt x="9296" y="850"/>
                </a:lnTo>
                <a:lnTo>
                  <a:pt x="7607" y="0"/>
                </a:lnTo>
                <a:lnTo>
                  <a:pt x="5918" y="0"/>
                </a:lnTo>
                <a:lnTo>
                  <a:pt x="0" y="5905"/>
                </a:lnTo>
                <a:lnTo>
                  <a:pt x="5067" y="4229"/>
                </a:lnTo>
                <a:lnTo>
                  <a:pt x="8445" y="2540"/>
                </a:lnTo>
                <a:lnTo>
                  <a:pt x="10134" y="85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10921112" y="4569412"/>
            <a:ext cx="9525" cy="5080"/>
          </a:xfrm>
          <a:custGeom>
            <a:avLst/>
            <a:gdLst/>
            <a:ahLst/>
            <a:cxnLst/>
            <a:rect l="l" t="t" r="r" b="b"/>
            <a:pathLst>
              <a:path w="9525" h="5079">
                <a:moveTo>
                  <a:pt x="0" y="5063"/>
                </a:moveTo>
                <a:lnTo>
                  <a:pt x="0" y="2531"/>
                </a:lnTo>
                <a:lnTo>
                  <a:pt x="1689" y="0"/>
                </a:lnTo>
                <a:lnTo>
                  <a:pt x="3379" y="1687"/>
                </a:lnTo>
                <a:lnTo>
                  <a:pt x="5914" y="2531"/>
                </a:lnTo>
                <a:lnTo>
                  <a:pt x="9294" y="3375"/>
                </a:lnTo>
                <a:lnTo>
                  <a:pt x="0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10978566" y="4826812"/>
            <a:ext cx="19685" cy="1905"/>
          </a:xfrm>
          <a:custGeom>
            <a:avLst/>
            <a:gdLst/>
            <a:ahLst/>
            <a:cxnLst/>
            <a:rect l="l" t="t" r="r" b="b"/>
            <a:pathLst>
              <a:path w="19684" h="1904">
                <a:moveTo>
                  <a:pt x="2540" y="0"/>
                </a:moveTo>
                <a:lnTo>
                  <a:pt x="838" y="0"/>
                </a:lnTo>
                <a:lnTo>
                  <a:pt x="0" y="1689"/>
                </a:lnTo>
                <a:lnTo>
                  <a:pt x="838" y="850"/>
                </a:lnTo>
                <a:lnTo>
                  <a:pt x="2540" y="0"/>
                </a:lnTo>
                <a:close/>
              </a:path>
              <a:path w="19684" h="1904">
                <a:moveTo>
                  <a:pt x="19431" y="0"/>
                </a:moveTo>
                <a:lnTo>
                  <a:pt x="17741" y="0"/>
                </a:lnTo>
                <a:lnTo>
                  <a:pt x="16052" y="850"/>
                </a:lnTo>
                <a:lnTo>
                  <a:pt x="17741" y="850"/>
                </a:lnTo>
                <a:lnTo>
                  <a:pt x="19431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10918580" y="4563505"/>
            <a:ext cx="5080" cy="6985"/>
          </a:xfrm>
          <a:custGeom>
            <a:avLst/>
            <a:gdLst/>
            <a:ahLst/>
            <a:cxnLst/>
            <a:rect l="l" t="t" r="r" b="b"/>
            <a:pathLst>
              <a:path w="5079" h="6985">
                <a:moveTo>
                  <a:pt x="3379" y="6751"/>
                </a:moveTo>
                <a:lnTo>
                  <a:pt x="844" y="5063"/>
                </a:lnTo>
                <a:lnTo>
                  <a:pt x="0" y="2531"/>
                </a:lnTo>
                <a:lnTo>
                  <a:pt x="2534" y="0"/>
                </a:lnTo>
                <a:lnTo>
                  <a:pt x="5069" y="1687"/>
                </a:lnTo>
                <a:lnTo>
                  <a:pt x="3379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12929593" y="2907729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5">
                <a:moveTo>
                  <a:pt x="4224" y="1687"/>
                </a:moveTo>
                <a:lnTo>
                  <a:pt x="2534" y="1687"/>
                </a:lnTo>
                <a:lnTo>
                  <a:pt x="844" y="843"/>
                </a:lnTo>
                <a:lnTo>
                  <a:pt x="0" y="0"/>
                </a:lnTo>
                <a:lnTo>
                  <a:pt x="1689" y="843"/>
                </a:lnTo>
                <a:lnTo>
                  <a:pt x="3379" y="843"/>
                </a:lnTo>
                <a:lnTo>
                  <a:pt x="422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12933818" y="242669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5">
                <a:moveTo>
                  <a:pt x="1689" y="1687"/>
                </a:moveTo>
                <a:lnTo>
                  <a:pt x="0" y="0"/>
                </a:lnTo>
                <a:lnTo>
                  <a:pt x="1689" y="843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11773684" y="5793099"/>
            <a:ext cx="3810" cy="6985"/>
          </a:xfrm>
          <a:custGeom>
            <a:avLst/>
            <a:gdLst/>
            <a:ahLst/>
            <a:cxnLst/>
            <a:rect l="l" t="t" r="r" b="b"/>
            <a:pathLst>
              <a:path w="3809" h="6985">
                <a:moveTo>
                  <a:pt x="3379" y="6751"/>
                </a:moveTo>
                <a:lnTo>
                  <a:pt x="1689" y="5063"/>
                </a:lnTo>
                <a:lnTo>
                  <a:pt x="0" y="0"/>
                </a:lnTo>
                <a:lnTo>
                  <a:pt x="3379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12973533" y="2387873"/>
            <a:ext cx="5080" cy="4445"/>
          </a:xfrm>
          <a:custGeom>
            <a:avLst/>
            <a:gdLst/>
            <a:ahLst/>
            <a:cxnLst/>
            <a:rect l="l" t="t" r="r" b="b"/>
            <a:pathLst>
              <a:path w="5079" h="4444">
                <a:moveTo>
                  <a:pt x="4224" y="4219"/>
                </a:moveTo>
                <a:lnTo>
                  <a:pt x="0" y="0"/>
                </a:lnTo>
                <a:lnTo>
                  <a:pt x="5069" y="2531"/>
                </a:lnTo>
                <a:lnTo>
                  <a:pt x="4224" y="2531"/>
                </a:lnTo>
                <a:lnTo>
                  <a:pt x="4224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12433603" y="6153454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1"/>
                </a:moveTo>
                <a:lnTo>
                  <a:pt x="0" y="843"/>
                </a:lnTo>
                <a:lnTo>
                  <a:pt x="844" y="0"/>
                </a:lnTo>
                <a:lnTo>
                  <a:pt x="0" y="843"/>
                </a:lnTo>
                <a:lnTo>
                  <a:pt x="0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12346571" y="6074981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38" y="0"/>
                </a:moveTo>
                <a:lnTo>
                  <a:pt x="0" y="0"/>
                </a:lnTo>
                <a:lnTo>
                  <a:pt x="838" y="1676"/>
                </a:lnTo>
                <a:lnTo>
                  <a:pt x="838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12904248" y="245201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1689" y="843"/>
                </a:moveTo>
                <a:lnTo>
                  <a:pt x="844" y="843"/>
                </a:lnTo>
                <a:lnTo>
                  <a:pt x="0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12976072" y="2874816"/>
            <a:ext cx="9525" cy="1270"/>
          </a:xfrm>
          <a:custGeom>
            <a:avLst/>
            <a:gdLst/>
            <a:ahLst/>
            <a:cxnLst/>
            <a:rect l="l" t="t" r="r" b="b"/>
            <a:pathLst>
              <a:path w="9525" h="1269">
                <a:moveTo>
                  <a:pt x="0" y="843"/>
                </a:moveTo>
                <a:lnTo>
                  <a:pt x="1689" y="0"/>
                </a:lnTo>
                <a:lnTo>
                  <a:pt x="9294" y="0"/>
                </a:lnTo>
                <a:lnTo>
                  <a:pt x="0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12315311" y="6096911"/>
            <a:ext cx="3810" cy="4445"/>
          </a:xfrm>
          <a:custGeom>
            <a:avLst/>
            <a:gdLst/>
            <a:ahLst/>
            <a:cxnLst/>
            <a:rect l="l" t="t" r="r" b="b"/>
            <a:pathLst>
              <a:path w="3809" h="4445">
                <a:moveTo>
                  <a:pt x="0" y="4219"/>
                </a:moveTo>
                <a:lnTo>
                  <a:pt x="844" y="2531"/>
                </a:lnTo>
                <a:lnTo>
                  <a:pt x="844" y="1687"/>
                </a:lnTo>
                <a:lnTo>
                  <a:pt x="1689" y="843"/>
                </a:lnTo>
                <a:lnTo>
                  <a:pt x="2534" y="843"/>
                </a:lnTo>
                <a:lnTo>
                  <a:pt x="3379" y="0"/>
                </a:lnTo>
                <a:lnTo>
                  <a:pt x="2534" y="2531"/>
                </a:lnTo>
                <a:lnTo>
                  <a:pt x="844" y="3375"/>
                </a:lnTo>
                <a:lnTo>
                  <a:pt x="0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12915236" y="6152610"/>
            <a:ext cx="1270" cy="3810"/>
          </a:xfrm>
          <a:custGeom>
            <a:avLst/>
            <a:gdLst/>
            <a:ahLst/>
            <a:cxnLst/>
            <a:rect l="l" t="t" r="r" b="b"/>
            <a:pathLst>
              <a:path w="1270" h="3810">
                <a:moveTo>
                  <a:pt x="844" y="3375"/>
                </a:moveTo>
                <a:lnTo>
                  <a:pt x="0" y="3375"/>
                </a:lnTo>
                <a:lnTo>
                  <a:pt x="844" y="0"/>
                </a:lnTo>
                <a:lnTo>
                  <a:pt x="84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11881846" y="5883399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1689" y="843"/>
                </a:moveTo>
                <a:lnTo>
                  <a:pt x="0" y="0"/>
                </a:lnTo>
                <a:lnTo>
                  <a:pt x="5069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12315314" y="6092692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689" y="5907"/>
                </a:moveTo>
                <a:lnTo>
                  <a:pt x="0" y="5907"/>
                </a:lnTo>
                <a:lnTo>
                  <a:pt x="844" y="5063"/>
                </a:lnTo>
                <a:lnTo>
                  <a:pt x="3379" y="0"/>
                </a:lnTo>
                <a:lnTo>
                  <a:pt x="3379" y="1687"/>
                </a:lnTo>
                <a:lnTo>
                  <a:pt x="2534" y="3375"/>
                </a:lnTo>
                <a:lnTo>
                  <a:pt x="1689" y="59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11994228" y="5926439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2534" y="7595"/>
                </a:moveTo>
                <a:lnTo>
                  <a:pt x="844" y="5907"/>
                </a:lnTo>
                <a:lnTo>
                  <a:pt x="0" y="4219"/>
                </a:lnTo>
                <a:lnTo>
                  <a:pt x="2534" y="3375"/>
                </a:lnTo>
                <a:lnTo>
                  <a:pt x="7604" y="0"/>
                </a:lnTo>
                <a:lnTo>
                  <a:pt x="2534" y="759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12187720" y="6036995"/>
            <a:ext cx="52069" cy="31750"/>
          </a:xfrm>
          <a:custGeom>
            <a:avLst/>
            <a:gdLst/>
            <a:ahLst/>
            <a:cxnLst/>
            <a:rect l="l" t="t" r="r" b="b"/>
            <a:pathLst>
              <a:path w="52070" h="31750">
                <a:moveTo>
                  <a:pt x="850" y="0"/>
                </a:moveTo>
                <a:lnTo>
                  <a:pt x="0" y="1689"/>
                </a:lnTo>
                <a:lnTo>
                  <a:pt x="0" y="2540"/>
                </a:lnTo>
                <a:lnTo>
                  <a:pt x="850" y="1689"/>
                </a:lnTo>
                <a:lnTo>
                  <a:pt x="850" y="0"/>
                </a:lnTo>
                <a:close/>
              </a:path>
              <a:path w="52070" h="31750">
                <a:moveTo>
                  <a:pt x="31267" y="21945"/>
                </a:moveTo>
                <a:lnTo>
                  <a:pt x="30416" y="18567"/>
                </a:lnTo>
                <a:lnTo>
                  <a:pt x="28727" y="15189"/>
                </a:lnTo>
                <a:lnTo>
                  <a:pt x="31267" y="21945"/>
                </a:lnTo>
                <a:close/>
              </a:path>
              <a:path w="52070" h="31750">
                <a:moveTo>
                  <a:pt x="51536" y="25323"/>
                </a:moveTo>
                <a:lnTo>
                  <a:pt x="49847" y="28702"/>
                </a:lnTo>
                <a:lnTo>
                  <a:pt x="49009" y="31229"/>
                </a:lnTo>
                <a:lnTo>
                  <a:pt x="51536" y="2532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12605140" y="3736461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29" h="13970">
                <a:moveTo>
                  <a:pt x="9294" y="13502"/>
                </a:moveTo>
                <a:lnTo>
                  <a:pt x="8449" y="7595"/>
                </a:lnTo>
                <a:lnTo>
                  <a:pt x="0" y="0"/>
                </a:lnTo>
                <a:lnTo>
                  <a:pt x="4224" y="3375"/>
                </a:lnTo>
                <a:lnTo>
                  <a:pt x="7604" y="6751"/>
                </a:lnTo>
                <a:lnTo>
                  <a:pt x="10984" y="9283"/>
                </a:lnTo>
                <a:lnTo>
                  <a:pt x="9294" y="1350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12764834" y="2127109"/>
            <a:ext cx="59690" cy="14604"/>
          </a:xfrm>
          <a:custGeom>
            <a:avLst/>
            <a:gdLst/>
            <a:ahLst/>
            <a:cxnLst/>
            <a:rect l="l" t="t" r="r" b="b"/>
            <a:pathLst>
              <a:path w="59690" h="14605">
                <a:moveTo>
                  <a:pt x="850" y="13500"/>
                </a:moveTo>
                <a:lnTo>
                  <a:pt x="0" y="10972"/>
                </a:lnTo>
                <a:lnTo>
                  <a:pt x="850" y="14376"/>
                </a:lnTo>
                <a:lnTo>
                  <a:pt x="850" y="13500"/>
                </a:lnTo>
                <a:close/>
              </a:path>
              <a:path w="59690" h="14605">
                <a:moveTo>
                  <a:pt x="26187" y="9283"/>
                </a:moveTo>
                <a:lnTo>
                  <a:pt x="20281" y="5905"/>
                </a:lnTo>
                <a:lnTo>
                  <a:pt x="25349" y="9283"/>
                </a:lnTo>
                <a:lnTo>
                  <a:pt x="26187" y="9283"/>
                </a:lnTo>
                <a:close/>
              </a:path>
              <a:path w="59690" h="14605">
                <a:moveTo>
                  <a:pt x="59143" y="2527"/>
                </a:moveTo>
                <a:lnTo>
                  <a:pt x="58305" y="838"/>
                </a:lnTo>
                <a:lnTo>
                  <a:pt x="57454" y="0"/>
                </a:lnTo>
                <a:lnTo>
                  <a:pt x="58305" y="1689"/>
                </a:lnTo>
                <a:lnTo>
                  <a:pt x="59143" y="25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13043679" y="2069714"/>
            <a:ext cx="4445" cy="8890"/>
          </a:xfrm>
          <a:custGeom>
            <a:avLst/>
            <a:gdLst/>
            <a:ahLst/>
            <a:cxnLst/>
            <a:rect l="l" t="t" r="r" b="b"/>
            <a:pathLst>
              <a:path w="4444" h="8889">
                <a:moveTo>
                  <a:pt x="1689" y="8439"/>
                </a:moveTo>
                <a:lnTo>
                  <a:pt x="0" y="0"/>
                </a:lnTo>
                <a:lnTo>
                  <a:pt x="1689" y="0"/>
                </a:lnTo>
                <a:lnTo>
                  <a:pt x="4224" y="843"/>
                </a:lnTo>
                <a:lnTo>
                  <a:pt x="3379" y="2531"/>
                </a:lnTo>
                <a:lnTo>
                  <a:pt x="2534" y="5063"/>
                </a:lnTo>
                <a:lnTo>
                  <a:pt x="1689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12678656" y="2163390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4">
                <a:moveTo>
                  <a:pt x="0" y="4219"/>
                </a:moveTo>
                <a:lnTo>
                  <a:pt x="0" y="843"/>
                </a:lnTo>
                <a:lnTo>
                  <a:pt x="844" y="0"/>
                </a:lnTo>
                <a:lnTo>
                  <a:pt x="844" y="1687"/>
                </a:lnTo>
                <a:lnTo>
                  <a:pt x="1689" y="2531"/>
                </a:lnTo>
                <a:lnTo>
                  <a:pt x="0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10938032" y="3573584"/>
            <a:ext cx="1905" cy="2540"/>
          </a:xfrm>
          <a:custGeom>
            <a:avLst/>
            <a:gdLst/>
            <a:ahLst/>
            <a:cxnLst/>
            <a:rect l="l" t="t" r="r" b="b"/>
            <a:pathLst>
              <a:path w="1904" h="2539">
                <a:moveTo>
                  <a:pt x="1689" y="2531"/>
                </a:moveTo>
                <a:lnTo>
                  <a:pt x="0" y="843"/>
                </a:lnTo>
                <a:lnTo>
                  <a:pt x="0" y="0"/>
                </a:lnTo>
                <a:lnTo>
                  <a:pt x="168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12681191" y="2165078"/>
            <a:ext cx="2540" cy="6985"/>
          </a:xfrm>
          <a:custGeom>
            <a:avLst/>
            <a:gdLst/>
            <a:ahLst/>
            <a:cxnLst/>
            <a:rect l="l" t="t" r="r" b="b"/>
            <a:pathLst>
              <a:path w="2540" h="6985">
                <a:moveTo>
                  <a:pt x="0" y="843"/>
                </a:moveTo>
                <a:lnTo>
                  <a:pt x="0" y="0"/>
                </a:lnTo>
                <a:lnTo>
                  <a:pt x="844" y="0"/>
                </a:lnTo>
                <a:lnTo>
                  <a:pt x="0" y="843"/>
                </a:lnTo>
                <a:close/>
              </a:path>
              <a:path w="2540" h="6985">
                <a:moveTo>
                  <a:pt x="1267" y="5063"/>
                </a:moveTo>
                <a:lnTo>
                  <a:pt x="0" y="3375"/>
                </a:lnTo>
                <a:lnTo>
                  <a:pt x="0" y="1687"/>
                </a:lnTo>
                <a:lnTo>
                  <a:pt x="844" y="4219"/>
                </a:lnTo>
                <a:lnTo>
                  <a:pt x="1267" y="5063"/>
                </a:lnTo>
                <a:close/>
              </a:path>
              <a:path w="2540" h="6985">
                <a:moveTo>
                  <a:pt x="2534" y="6751"/>
                </a:moveTo>
                <a:lnTo>
                  <a:pt x="1689" y="5907"/>
                </a:lnTo>
                <a:lnTo>
                  <a:pt x="1267" y="5063"/>
                </a:lnTo>
                <a:lnTo>
                  <a:pt x="2534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13047907" y="2067183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80">
                <a:moveTo>
                  <a:pt x="4224" y="5063"/>
                </a:moveTo>
                <a:lnTo>
                  <a:pt x="1689" y="3375"/>
                </a:lnTo>
                <a:lnTo>
                  <a:pt x="0" y="3375"/>
                </a:lnTo>
                <a:lnTo>
                  <a:pt x="1689" y="843"/>
                </a:lnTo>
                <a:lnTo>
                  <a:pt x="3379" y="0"/>
                </a:lnTo>
                <a:lnTo>
                  <a:pt x="5914" y="2531"/>
                </a:lnTo>
                <a:lnTo>
                  <a:pt x="4224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12682038" y="216423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843"/>
                </a:moveTo>
                <a:lnTo>
                  <a:pt x="844" y="0"/>
                </a:lnTo>
                <a:lnTo>
                  <a:pt x="1689" y="0"/>
                </a:lnTo>
                <a:lnTo>
                  <a:pt x="0" y="0"/>
                </a:lnTo>
                <a:lnTo>
                  <a:pt x="0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13919911" y="1971819"/>
            <a:ext cx="1905" cy="4445"/>
          </a:xfrm>
          <a:custGeom>
            <a:avLst/>
            <a:gdLst/>
            <a:ahLst/>
            <a:cxnLst/>
            <a:rect l="l" t="t" r="r" b="b"/>
            <a:pathLst>
              <a:path w="1905" h="4444">
                <a:moveTo>
                  <a:pt x="844" y="4219"/>
                </a:moveTo>
                <a:lnTo>
                  <a:pt x="0" y="0"/>
                </a:lnTo>
                <a:lnTo>
                  <a:pt x="1689" y="843"/>
                </a:lnTo>
                <a:lnTo>
                  <a:pt x="844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14396470" y="2087437"/>
            <a:ext cx="1905" cy="2540"/>
          </a:xfrm>
          <a:custGeom>
            <a:avLst/>
            <a:gdLst/>
            <a:ahLst/>
            <a:cxnLst/>
            <a:rect l="l" t="t" r="r" b="b"/>
            <a:pathLst>
              <a:path w="1905" h="2539">
                <a:moveTo>
                  <a:pt x="0" y="2531"/>
                </a:moveTo>
                <a:lnTo>
                  <a:pt x="0" y="1687"/>
                </a:lnTo>
                <a:lnTo>
                  <a:pt x="1689" y="0"/>
                </a:lnTo>
                <a:lnTo>
                  <a:pt x="1689" y="843"/>
                </a:lnTo>
                <a:lnTo>
                  <a:pt x="0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13903858" y="1977727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0" y="1687"/>
                </a:moveTo>
                <a:lnTo>
                  <a:pt x="844" y="0"/>
                </a:lnTo>
                <a:lnTo>
                  <a:pt x="1689" y="0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12555297" y="2189551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44" y="1687"/>
                </a:moveTo>
                <a:lnTo>
                  <a:pt x="0" y="843"/>
                </a:lnTo>
                <a:lnTo>
                  <a:pt x="0" y="0"/>
                </a:lnTo>
                <a:lnTo>
                  <a:pt x="844" y="843"/>
                </a:lnTo>
                <a:lnTo>
                  <a:pt x="84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13161137" y="2020767"/>
            <a:ext cx="1905" cy="2540"/>
          </a:xfrm>
          <a:custGeom>
            <a:avLst/>
            <a:gdLst/>
            <a:ahLst/>
            <a:cxnLst/>
            <a:rect l="l" t="t" r="r" b="b"/>
            <a:pathLst>
              <a:path w="1905" h="2539">
                <a:moveTo>
                  <a:pt x="844" y="2531"/>
                </a:moveTo>
                <a:lnTo>
                  <a:pt x="0" y="2531"/>
                </a:lnTo>
                <a:lnTo>
                  <a:pt x="1689" y="0"/>
                </a:lnTo>
                <a:lnTo>
                  <a:pt x="844" y="1687"/>
                </a:lnTo>
                <a:lnTo>
                  <a:pt x="84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13878511" y="1971819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10">
                <a:moveTo>
                  <a:pt x="844" y="1687"/>
                </a:moveTo>
                <a:lnTo>
                  <a:pt x="844" y="843"/>
                </a:lnTo>
                <a:lnTo>
                  <a:pt x="1689" y="0"/>
                </a:lnTo>
                <a:lnTo>
                  <a:pt x="844" y="1687"/>
                </a:lnTo>
                <a:close/>
              </a:path>
              <a:path w="1905" h="3810">
                <a:moveTo>
                  <a:pt x="0" y="3375"/>
                </a:moveTo>
                <a:lnTo>
                  <a:pt x="844" y="1687"/>
                </a:lnTo>
                <a:lnTo>
                  <a:pt x="844" y="2531"/>
                </a:lnTo>
                <a:lnTo>
                  <a:pt x="0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13300558" y="1994610"/>
            <a:ext cx="35560" cy="11430"/>
          </a:xfrm>
          <a:custGeom>
            <a:avLst/>
            <a:gdLst/>
            <a:ahLst/>
            <a:cxnLst/>
            <a:rect l="l" t="t" r="r" b="b"/>
            <a:pathLst>
              <a:path w="35559" h="11430">
                <a:moveTo>
                  <a:pt x="7594" y="1689"/>
                </a:moveTo>
                <a:lnTo>
                  <a:pt x="2527" y="0"/>
                </a:lnTo>
                <a:lnTo>
                  <a:pt x="0" y="0"/>
                </a:lnTo>
                <a:lnTo>
                  <a:pt x="7594" y="1689"/>
                </a:lnTo>
                <a:close/>
              </a:path>
              <a:path w="35559" h="11430">
                <a:moveTo>
                  <a:pt x="35483" y="6756"/>
                </a:moveTo>
                <a:lnTo>
                  <a:pt x="30416" y="0"/>
                </a:lnTo>
                <a:lnTo>
                  <a:pt x="32105" y="5067"/>
                </a:lnTo>
                <a:lnTo>
                  <a:pt x="32943" y="8445"/>
                </a:lnTo>
                <a:lnTo>
                  <a:pt x="34632" y="10972"/>
                </a:lnTo>
                <a:lnTo>
                  <a:pt x="34632" y="10121"/>
                </a:lnTo>
                <a:lnTo>
                  <a:pt x="35483" y="8445"/>
                </a:lnTo>
                <a:lnTo>
                  <a:pt x="35483" y="675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12667681" y="2202210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1689" y="843"/>
                </a:moveTo>
                <a:lnTo>
                  <a:pt x="844" y="843"/>
                </a:lnTo>
                <a:lnTo>
                  <a:pt x="0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11323346" y="2846967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5">
                <a:moveTo>
                  <a:pt x="3379" y="1687"/>
                </a:moveTo>
                <a:lnTo>
                  <a:pt x="1689" y="843"/>
                </a:lnTo>
                <a:lnTo>
                  <a:pt x="844" y="843"/>
                </a:lnTo>
                <a:lnTo>
                  <a:pt x="0" y="0"/>
                </a:lnTo>
                <a:lnTo>
                  <a:pt x="844" y="0"/>
                </a:lnTo>
                <a:lnTo>
                  <a:pt x="2534" y="843"/>
                </a:lnTo>
                <a:lnTo>
                  <a:pt x="337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11233773" y="2952457"/>
            <a:ext cx="6350" cy="6985"/>
          </a:xfrm>
          <a:custGeom>
            <a:avLst/>
            <a:gdLst/>
            <a:ahLst/>
            <a:cxnLst/>
            <a:rect l="l" t="t" r="r" b="b"/>
            <a:pathLst>
              <a:path w="6350" h="6985">
                <a:moveTo>
                  <a:pt x="1689" y="0"/>
                </a:moveTo>
                <a:lnTo>
                  <a:pt x="850" y="0"/>
                </a:lnTo>
                <a:lnTo>
                  <a:pt x="0" y="850"/>
                </a:lnTo>
                <a:lnTo>
                  <a:pt x="850" y="1689"/>
                </a:lnTo>
                <a:lnTo>
                  <a:pt x="850" y="850"/>
                </a:lnTo>
                <a:lnTo>
                  <a:pt x="1689" y="0"/>
                </a:lnTo>
                <a:close/>
              </a:path>
              <a:path w="6350" h="6985">
                <a:moveTo>
                  <a:pt x="5918" y="6756"/>
                </a:moveTo>
                <a:lnTo>
                  <a:pt x="2540" y="4229"/>
                </a:lnTo>
                <a:lnTo>
                  <a:pt x="850" y="2540"/>
                </a:lnTo>
                <a:lnTo>
                  <a:pt x="850" y="3378"/>
                </a:lnTo>
                <a:lnTo>
                  <a:pt x="2540" y="5067"/>
                </a:lnTo>
                <a:lnTo>
                  <a:pt x="5918" y="675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11283632" y="2871444"/>
            <a:ext cx="21590" cy="19685"/>
          </a:xfrm>
          <a:custGeom>
            <a:avLst/>
            <a:gdLst/>
            <a:ahLst/>
            <a:cxnLst/>
            <a:rect l="l" t="t" r="r" b="b"/>
            <a:pathLst>
              <a:path w="21590" h="19685">
                <a:moveTo>
                  <a:pt x="5067" y="19418"/>
                </a:moveTo>
                <a:lnTo>
                  <a:pt x="0" y="15189"/>
                </a:lnTo>
                <a:lnTo>
                  <a:pt x="3378" y="18567"/>
                </a:lnTo>
                <a:lnTo>
                  <a:pt x="5067" y="19418"/>
                </a:lnTo>
                <a:close/>
              </a:path>
              <a:path w="21590" h="19685">
                <a:moveTo>
                  <a:pt x="21120" y="0"/>
                </a:moveTo>
                <a:lnTo>
                  <a:pt x="14363" y="0"/>
                </a:lnTo>
                <a:lnTo>
                  <a:pt x="17741" y="850"/>
                </a:lnTo>
                <a:lnTo>
                  <a:pt x="19431" y="850"/>
                </a:lnTo>
                <a:lnTo>
                  <a:pt x="2112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11232092" y="2954145"/>
            <a:ext cx="2540" cy="4445"/>
          </a:xfrm>
          <a:custGeom>
            <a:avLst/>
            <a:gdLst/>
            <a:ahLst/>
            <a:cxnLst/>
            <a:rect l="l" t="t" r="r" b="b"/>
            <a:pathLst>
              <a:path w="2540" h="4444">
                <a:moveTo>
                  <a:pt x="1689" y="2531"/>
                </a:moveTo>
                <a:lnTo>
                  <a:pt x="0" y="843"/>
                </a:lnTo>
                <a:lnTo>
                  <a:pt x="0" y="0"/>
                </a:lnTo>
                <a:lnTo>
                  <a:pt x="1689" y="1687"/>
                </a:lnTo>
                <a:lnTo>
                  <a:pt x="1689" y="2531"/>
                </a:lnTo>
                <a:close/>
              </a:path>
              <a:path w="2540" h="4444">
                <a:moveTo>
                  <a:pt x="2534" y="4219"/>
                </a:moveTo>
                <a:lnTo>
                  <a:pt x="1689" y="2531"/>
                </a:lnTo>
                <a:lnTo>
                  <a:pt x="2534" y="3375"/>
                </a:lnTo>
                <a:lnTo>
                  <a:pt x="2534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10937201" y="3555017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39">
                <a:moveTo>
                  <a:pt x="4224" y="2531"/>
                </a:moveTo>
                <a:lnTo>
                  <a:pt x="0" y="1687"/>
                </a:lnTo>
                <a:lnTo>
                  <a:pt x="844" y="0"/>
                </a:lnTo>
                <a:lnTo>
                  <a:pt x="422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11245614" y="299043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1689" y="843"/>
                </a:moveTo>
                <a:lnTo>
                  <a:pt x="844" y="843"/>
                </a:lnTo>
                <a:lnTo>
                  <a:pt x="0" y="0"/>
                </a:lnTo>
                <a:lnTo>
                  <a:pt x="1689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12139575" y="2415730"/>
            <a:ext cx="33020" cy="24130"/>
          </a:xfrm>
          <a:custGeom>
            <a:avLst/>
            <a:gdLst/>
            <a:ahLst/>
            <a:cxnLst/>
            <a:rect l="l" t="t" r="r" b="b"/>
            <a:pathLst>
              <a:path w="33020" h="24130">
                <a:moveTo>
                  <a:pt x="850" y="21945"/>
                </a:moveTo>
                <a:lnTo>
                  <a:pt x="0" y="20256"/>
                </a:lnTo>
                <a:lnTo>
                  <a:pt x="0" y="22783"/>
                </a:lnTo>
                <a:lnTo>
                  <a:pt x="850" y="23634"/>
                </a:lnTo>
                <a:lnTo>
                  <a:pt x="850" y="21945"/>
                </a:lnTo>
                <a:close/>
              </a:path>
              <a:path w="33020" h="24130">
                <a:moveTo>
                  <a:pt x="32956" y="3378"/>
                </a:moveTo>
                <a:lnTo>
                  <a:pt x="31267" y="0"/>
                </a:lnTo>
                <a:lnTo>
                  <a:pt x="30429" y="0"/>
                </a:lnTo>
                <a:lnTo>
                  <a:pt x="32956" y="337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11720487" y="2560040"/>
            <a:ext cx="40640" cy="12065"/>
          </a:xfrm>
          <a:custGeom>
            <a:avLst/>
            <a:gdLst/>
            <a:ahLst/>
            <a:cxnLst/>
            <a:rect l="l" t="t" r="r" b="b"/>
            <a:pathLst>
              <a:path w="40640" h="12064">
                <a:moveTo>
                  <a:pt x="8445" y="2527"/>
                </a:moveTo>
                <a:lnTo>
                  <a:pt x="5905" y="838"/>
                </a:lnTo>
                <a:lnTo>
                  <a:pt x="2527" y="0"/>
                </a:lnTo>
                <a:lnTo>
                  <a:pt x="0" y="0"/>
                </a:lnTo>
                <a:lnTo>
                  <a:pt x="8445" y="2527"/>
                </a:lnTo>
                <a:close/>
              </a:path>
              <a:path w="40640" h="12064">
                <a:moveTo>
                  <a:pt x="40551" y="7594"/>
                </a:moveTo>
                <a:lnTo>
                  <a:pt x="35483" y="2527"/>
                </a:lnTo>
                <a:lnTo>
                  <a:pt x="35483" y="6756"/>
                </a:lnTo>
                <a:lnTo>
                  <a:pt x="37172" y="10121"/>
                </a:lnTo>
                <a:lnTo>
                  <a:pt x="38862" y="11811"/>
                </a:lnTo>
                <a:lnTo>
                  <a:pt x="39700" y="10972"/>
                </a:lnTo>
                <a:lnTo>
                  <a:pt x="39700" y="9283"/>
                </a:lnTo>
                <a:lnTo>
                  <a:pt x="40551" y="759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11483053" y="2695061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80">
                <a:moveTo>
                  <a:pt x="2534" y="5063"/>
                </a:moveTo>
                <a:lnTo>
                  <a:pt x="844" y="1687"/>
                </a:lnTo>
                <a:lnTo>
                  <a:pt x="0" y="843"/>
                </a:lnTo>
                <a:lnTo>
                  <a:pt x="844" y="0"/>
                </a:lnTo>
                <a:lnTo>
                  <a:pt x="1689" y="0"/>
                </a:lnTo>
                <a:lnTo>
                  <a:pt x="1689" y="1687"/>
                </a:lnTo>
                <a:lnTo>
                  <a:pt x="2534" y="3375"/>
                </a:lnTo>
                <a:lnTo>
                  <a:pt x="2534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12161558" y="2428381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44" y="2531"/>
                </a:moveTo>
                <a:lnTo>
                  <a:pt x="0" y="843"/>
                </a:lnTo>
                <a:lnTo>
                  <a:pt x="0" y="0"/>
                </a:lnTo>
                <a:lnTo>
                  <a:pt x="844" y="0"/>
                </a:lnTo>
                <a:lnTo>
                  <a:pt x="84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14489434" y="2181956"/>
            <a:ext cx="5080" cy="2540"/>
          </a:xfrm>
          <a:custGeom>
            <a:avLst/>
            <a:gdLst/>
            <a:ahLst/>
            <a:cxnLst/>
            <a:rect l="l" t="t" r="r" b="b"/>
            <a:pathLst>
              <a:path w="5080" h="2539">
                <a:moveTo>
                  <a:pt x="3379" y="2531"/>
                </a:moveTo>
                <a:lnTo>
                  <a:pt x="0" y="2531"/>
                </a:lnTo>
                <a:lnTo>
                  <a:pt x="2534" y="843"/>
                </a:lnTo>
                <a:lnTo>
                  <a:pt x="3379" y="0"/>
                </a:lnTo>
                <a:lnTo>
                  <a:pt x="5069" y="0"/>
                </a:lnTo>
                <a:lnTo>
                  <a:pt x="4224" y="843"/>
                </a:lnTo>
                <a:lnTo>
                  <a:pt x="4224" y="1687"/>
                </a:lnTo>
                <a:lnTo>
                  <a:pt x="337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11576846" y="2603073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80">
                <a:moveTo>
                  <a:pt x="0" y="5063"/>
                </a:moveTo>
                <a:lnTo>
                  <a:pt x="844" y="1687"/>
                </a:lnTo>
                <a:lnTo>
                  <a:pt x="1689" y="0"/>
                </a:lnTo>
                <a:lnTo>
                  <a:pt x="844" y="4219"/>
                </a:lnTo>
                <a:lnTo>
                  <a:pt x="0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13491533" y="5549206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844" y="5063"/>
                </a:moveTo>
                <a:lnTo>
                  <a:pt x="0" y="1687"/>
                </a:lnTo>
                <a:lnTo>
                  <a:pt x="844" y="0"/>
                </a:lnTo>
                <a:lnTo>
                  <a:pt x="5069" y="0"/>
                </a:lnTo>
                <a:lnTo>
                  <a:pt x="5069" y="3375"/>
                </a:lnTo>
                <a:lnTo>
                  <a:pt x="2534" y="4219"/>
                </a:lnTo>
                <a:lnTo>
                  <a:pt x="844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11844693" y="4768582"/>
            <a:ext cx="14604" cy="22225"/>
          </a:xfrm>
          <a:custGeom>
            <a:avLst/>
            <a:gdLst/>
            <a:ahLst/>
            <a:cxnLst/>
            <a:rect l="l" t="t" r="r" b="b"/>
            <a:pathLst>
              <a:path w="14604" h="22225">
                <a:moveTo>
                  <a:pt x="10985" y="19405"/>
                </a:moveTo>
                <a:lnTo>
                  <a:pt x="5067" y="19405"/>
                </a:lnTo>
                <a:lnTo>
                  <a:pt x="0" y="21094"/>
                </a:lnTo>
                <a:lnTo>
                  <a:pt x="850" y="21094"/>
                </a:lnTo>
                <a:lnTo>
                  <a:pt x="2540" y="21945"/>
                </a:lnTo>
                <a:lnTo>
                  <a:pt x="4229" y="21945"/>
                </a:lnTo>
                <a:lnTo>
                  <a:pt x="10985" y="19405"/>
                </a:lnTo>
                <a:close/>
              </a:path>
              <a:path w="14604" h="22225">
                <a:moveTo>
                  <a:pt x="14363" y="0"/>
                </a:moveTo>
                <a:lnTo>
                  <a:pt x="10985" y="4216"/>
                </a:lnTo>
                <a:lnTo>
                  <a:pt x="12674" y="3378"/>
                </a:lnTo>
                <a:lnTo>
                  <a:pt x="14363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11968912" y="5565240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3379" y="1687"/>
                </a:moveTo>
                <a:lnTo>
                  <a:pt x="2534" y="843"/>
                </a:lnTo>
                <a:lnTo>
                  <a:pt x="0" y="843"/>
                </a:lnTo>
                <a:lnTo>
                  <a:pt x="2534" y="0"/>
                </a:lnTo>
                <a:lnTo>
                  <a:pt x="5069" y="0"/>
                </a:lnTo>
                <a:lnTo>
                  <a:pt x="337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11842168" y="5163533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70">
                <a:moveTo>
                  <a:pt x="3379" y="843"/>
                </a:moveTo>
                <a:lnTo>
                  <a:pt x="844" y="843"/>
                </a:lnTo>
                <a:lnTo>
                  <a:pt x="0" y="0"/>
                </a:lnTo>
                <a:lnTo>
                  <a:pt x="1689" y="0"/>
                </a:lnTo>
                <a:lnTo>
                  <a:pt x="337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12020456" y="4338177"/>
            <a:ext cx="19685" cy="8890"/>
          </a:xfrm>
          <a:custGeom>
            <a:avLst/>
            <a:gdLst/>
            <a:ahLst/>
            <a:cxnLst/>
            <a:rect l="l" t="t" r="r" b="b"/>
            <a:pathLst>
              <a:path w="19684" h="8889">
                <a:moveTo>
                  <a:pt x="19434" y="8439"/>
                </a:moveTo>
                <a:lnTo>
                  <a:pt x="8449" y="6751"/>
                </a:lnTo>
                <a:lnTo>
                  <a:pt x="4224" y="5063"/>
                </a:lnTo>
                <a:lnTo>
                  <a:pt x="0" y="0"/>
                </a:lnTo>
                <a:lnTo>
                  <a:pt x="17744" y="5907"/>
                </a:lnTo>
                <a:lnTo>
                  <a:pt x="19434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13841314" y="3295933"/>
            <a:ext cx="13335" cy="9525"/>
          </a:xfrm>
          <a:custGeom>
            <a:avLst/>
            <a:gdLst/>
            <a:ahLst/>
            <a:cxnLst/>
            <a:rect l="l" t="t" r="r" b="b"/>
            <a:pathLst>
              <a:path w="13334" h="9525">
                <a:moveTo>
                  <a:pt x="1729" y="9283"/>
                </a:moveTo>
                <a:lnTo>
                  <a:pt x="0" y="5459"/>
                </a:lnTo>
                <a:lnTo>
                  <a:pt x="1835" y="4008"/>
                </a:lnTo>
                <a:lnTo>
                  <a:pt x="6363" y="2874"/>
                </a:lnTo>
                <a:lnTo>
                  <a:pt x="12714" y="0"/>
                </a:lnTo>
                <a:lnTo>
                  <a:pt x="9334" y="2531"/>
                </a:lnTo>
                <a:lnTo>
                  <a:pt x="5954" y="5907"/>
                </a:lnTo>
                <a:lnTo>
                  <a:pt x="1729" y="928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11941875" y="5472409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2534" y="843"/>
                </a:moveTo>
                <a:lnTo>
                  <a:pt x="2112" y="843"/>
                </a:lnTo>
                <a:lnTo>
                  <a:pt x="2534" y="0"/>
                </a:lnTo>
                <a:lnTo>
                  <a:pt x="2534" y="843"/>
                </a:lnTo>
                <a:close/>
              </a:path>
              <a:path w="2540" h="1904">
                <a:moveTo>
                  <a:pt x="1689" y="1687"/>
                </a:moveTo>
                <a:lnTo>
                  <a:pt x="0" y="1687"/>
                </a:lnTo>
                <a:lnTo>
                  <a:pt x="1689" y="843"/>
                </a:lnTo>
                <a:lnTo>
                  <a:pt x="2112" y="843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11843016" y="5189695"/>
            <a:ext cx="4445" cy="1270"/>
          </a:xfrm>
          <a:custGeom>
            <a:avLst/>
            <a:gdLst/>
            <a:ahLst/>
            <a:cxnLst/>
            <a:rect l="l" t="t" r="r" b="b"/>
            <a:pathLst>
              <a:path w="4445" h="1270">
                <a:moveTo>
                  <a:pt x="3379" y="843"/>
                </a:moveTo>
                <a:lnTo>
                  <a:pt x="0" y="0"/>
                </a:lnTo>
                <a:lnTo>
                  <a:pt x="4224" y="0"/>
                </a:lnTo>
                <a:lnTo>
                  <a:pt x="337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11856537" y="4674902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39">
                <a:moveTo>
                  <a:pt x="3379" y="2531"/>
                </a:moveTo>
                <a:lnTo>
                  <a:pt x="0" y="0"/>
                </a:lnTo>
                <a:lnTo>
                  <a:pt x="2534" y="843"/>
                </a:lnTo>
                <a:lnTo>
                  <a:pt x="337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13854876" y="3639410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70">
                <a:moveTo>
                  <a:pt x="3379" y="843"/>
                </a:moveTo>
                <a:lnTo>
                  <a:pt x="0" y="843"/>
                </a:lnTo>
                <a:lnTo>
                  <a:pt x="0" y="0"/>
                </a:lnTo>
                <a:lnTo>
                  <a:pt x="337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11927514" y="4339865"/>
            <a:ext cx="6985" cy="3810"/>
          </a:xfrm>
          <a:custGeom>
            <a:avLst/>
            <a:gdLst/>
            <a:ahLst/>
            <a:cxnLst/>
            <a:rect l="l" t="t" r="r" b="b"/>
            <a:pathLst>
              <a:path w="6984" h="3810">
                <a:moveTo>
                  <a:pt x="6759" y="3375"/>
                </a:moveTo>
                <a:lnTo>
                  <a:pt x="5914" y="2531"/>
                </a:lnTo>
                <a:lnTo>
                  <a:pt x="4224" y="1687"/>
                </a:lnTo>
                <a:lnTo>
                  <a:pt x="0" y="0"/>
                </a:lnTo>
                <a:lnTo>
                  <a:pt x="1689" y="0"/>
                </a:lnTo>
                <a:lnTo>
                  <a:pt x="3379" y="843"/>
                </a:lnTo>
                <a:lnTo>
                  <a:pt x="5914" y="1687"/>
                </a:lnTo>
                <a:lnTo>
                  <a:pt x="6759" y="2531"/>
                </a:lnTo>
                <a:lnTo>
                  <a:pt x="6759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11843018" y="4589666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1689" y="3375"/>
                </a:moveTo>
                <a:lnTo>
                  <a:pt x="0" y="1687"/>
                </a:lnTo>
                <a:lnTo>
                  <a:pt x="1689" y="843"/>
                </a:lnTo>
                <a:lnTo>
                  <a:pt x="2534" y="0"/>
                </a:lnTo>
                <a:lnTo>
                  <a:pt x="5069" y="1687"/>
                </a:lnTo>
                <a:lnTo>
                  <a:pt x="5069" y="2531"/>
                </a:lnTo>
                <a:lnTo>
                  <a:pt x="1689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11910606" y="4316247"/>
            <a:ext cx="25400" cy="27305"/>
          </a:xfrm>
          <a:custGeom>
            <a:avLst/>
            <a:gdLst/>
            <a:ahLst/>
            <a:cxnLst/>
            <a:rect l="l" t="t" r="r" b="b"/>
            <a:pathLst>
              <a:path w="25400" h="27304">
                <a:moveTo>
                  <a:pt x="1701" y="838"/>
                </a:moveTo>
                <a:lnTo>
                  <a:pt x="850" y="0"/>
                </a:lnTo>
                <a:lnTo>
                  <a:pt x="0" y="0"/>
                </a:lnTo>
                <a:lnTo>
                  <a:pt x="0" y="838"/>
                </a:lnTo>
                <a:lnTo>
                  <a:pt x="1701" y="838"/>
                </a:lnTo>
                <a:close/>
              </a:path>
              <a:path w="25400" h="27304">
                <a:moveTo>
                  <a:pt x="25349" y="27000"/>
                </a:moveTo>
                <a:lnTo>
                  <a:pt x="23660" y="25311"/>
                </a:lnTo>
                <a:lnTo>
                  <a:pt x="21132" y="23622"/>
                </a:lnTo>
                <a:lnTo>
                  <a:pt x="21971" y="24472"/>
                </a:lnTo>
                <a:lnTo>
                  <a:pt x="21971" y="25311"/>
                </a:lnTo>
                <a:lnTo>
                  <a:pt x="22821" y="25311"/>
                </a:lnTo>
                <a:lnTo>
                  <a:pt x="24511" y="27000"/>
                </a:lnTo>
                <a:lnTo>
                  <a:pt x="25349" y="2700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11905550" y="4396408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5914" y="2531"/>
                </a:moveTo>
                <a:lnTo>
                  <a:pt x="3379" y="1687"/>
                </a:lnTo>
                <a:lnTo>
                  <a:pt x="0" y="0"/>
                </a:lnTo>
                <a:lnTo>
                  <a:pt x="591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11839643" y="4585446"/>
            <a:ext cx="8890" cy="4445"/>
          </a:xfrm>
          <a:custGeom>
            <a:avLst/>
            <a:gdLst/>
            <a:ahLst/>
            <a:cxnLst/>
            <a:rect l="l" t="t" r="r" b="b"/>
            <a:pathLst>
              <a:path w="8890" h="4445">
                <a:moveTo>
                  <a:pt x="6759" y="4219"/>
                </a:moveTo>
                <a:lnTo>
                  <a:pt x="5069" y="3375"/>
                </a:lnTo>
                <a:lnTo>
                  <a:pt x="0" y="0"/>
                </a:lnTo>
                <a:lnTo>
                  <a:pt x="8449" y="1687"/>
                </a:lnTo>
                <a:lnTo>
                  <a:pt x="8449" y="2531"/>
                </a:lnTo>
                <a:lnTo>
                  <a:pt x="675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11890337" y="4412449"/>
            <a:ext cx="14604" cy="24130"/>
          </a:xfrm>
          <a:custGeom>
            <a:avLst/>
            <a:gdLst/>
            <a:ahLst/>
            <a:cxnLst/>
            <a:rect l="l" t="t" r="r" b="b"/>
            <a:pathLst>
              <a:path w="14604" h="24129">
                <a:moveTo>
                  <a:pt x="2527" y="23634"/>
                </a:moveTo>
                <a:lnTo>
                  <a:pt x="1689" y="22783"/>
                </a:lnTo>
                <a:lnTo>
                  <a:pt x="0" y="22783"/>
                </a:lnTo>
                <a:lnTo>
                  <a:pt x="838" y="23634"/>
                </a:lnTo>
                <a:lnTo>
                  <a:pt x="2527" y="23634"/>
                </a:lnTo>
                <a:close/>
              </a:path>
              <a:path w="14604" h="24129">
                <a:moveTo>
                  <a:pt x="14363" y="0"/>
                </a:moveTo>
                <a:lnTo>
                  <a:pt x="10985" y="0"/>
                </a:lnTo>
                <a:lnTo>
                  <a:pt x="9296" y="838"/>
                </a:lnTo>
                <a:lnTo>
                  <a:pt x="8445" y="1689"/>
                </a:lnTo>
                <a:lnTo>
                  <a:pt x="14363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11837955" y="5180412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1689" y="843"/>
                </a:moveTo>
                <a:lnTo>
                  <a:pt x="0" y="0"/>
                </a:lnTo>
                <a:lnTo>
                  <a:pt x="2534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13789820" y="3718738"/>
            <a:ext cx="4445" cy="2540"/>
          </a:xfrm>
          <a:custGeom>
            <a:avLst/>
            <a:gdLst/>
            <a:ahLst/>
            <a:cxnLst/>
            <a:rect l="l" t="t" r="r" b="b"/>
            <a:pathLst>
              <a:path w="4444" h="2539">
                <a:moveTo>
                  <a:pt x="4224" y="2531"/>
                </a:moveTo>
                <a:lnTo>
                  <a:pt x="844" y="843"/>
                </a:lnTo>
                <a:lnTo>
                  <a:pt x="0" y="0"/>
                </a:lnTo>
                <a:lnTo>
                  <a:pt x="3379" y="1687"/>
                </a:lnTo>
                <a:lnTo>
                  <a:pt x="422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13738279" y="3591306"/>
            <a:ext cx="5080" cy="6985"/>
          </a:xfrm>
          <a:custGeom>
            <a:avLst/>
            <a:gdLst/>
            <a:ahLst/>
            <a:cxnLst/>
            <a:rect l="l" t="t" r="r" b="b"/>
            <a:pathLst>
              <a:path w="5080" h="6985">
                <a:moveTo>
                  <a:pt x="2534" y="6751"/>
                </a:moveTo>
                <a:lnTo>
                  <a:pt x="0" y="5063"/>
                </a:lnTo>
                <a:lnTo>
                  <a:pt x="2534" y="0"/>
                </a:lnTo>
                <a:lnTo>
                  <a:pt x="4224" y="1687"/>
                </a:lnTo>
                <a:lnTo>
                  <a:pt x="5069" y="4219"/>
                </a:lnTo>
                <a:lnTo>
                  <a:pt x="2534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12035676" y="5319661"/>
            <a:ext cx="45720" cy="13970"/>
          </a:xfrm>
          <a:custGeom>
            <a:avLst/>
            <a:gdLst/>
            <a:ahLst/>
            <a:cxnLst/>
            <a:rect l="l" t="t" r="r" b="b"/>
            <a:pathLst>
              <a:path w="45720" h="13970">
                <a:moveTo>
                  <a:pt x="1689" y="5905"/>
                </a:moveTo>
                <a:lnTo>
                  <a:pt x="0" y="5905"/>
                </a:lnTo>
                <a:lnTo>
                  <a:pt x="838" y="6756"/>
                </a:lnTo>
                <a:lnTo>
                  <a:pt x="1689" y="5905"/>
                </a:lnTo>
                <a:close/>
              </a:path>
              <a:path w="45720" h="13970">
                <a:moveTo>
                  <a:pt x="4229" y="6756"/>
                </a:moveTo>
                <a:lnTo>
                  <a:pt x="3378" y="5905"/>
                </a:lnTo>
                <a:lnTo>
                  <a:pt x="1689" y="6756"/>
                </a:lnTo>
                <a:lnTo>
                  <a:pt x="4229" y="6756"/>
                </a:lnTo>
                <a:close/>
              </a:path>
              <a:path w="45720" h="13970">
                <a:moveTo>
                  <a:pt x="45631" y="0"/>
                </a:moveTo>
                <a:lnTo>
                  <a:pt x="37642" y="977"/>
                </a:lnTo>
                <a:lnTo>
                  <a:pt x="27990" y="2743"/>
                </a:lnTo>
                <a:lnTo>
                  <a:pt x="17221" y="5461"/>
                </a:lnTo>
                <a:lnTo>
                  <a:pt x="5918" y="9283"/>
                </a:lnTo>
                <a:lnTo>
                  <a:pt x="14947" y="7670"/>
                </a:lnTo>
                <a:lnTo>
                  <a:pt x="25400" y="6324"/>
                </a:lnTo>
                <a:lnTo>
                  <a:pt x="36334" y="4229"/>
                </a:lnTo>
                <a:lnTo>
                  <a:pt x="38862" y="5067"/>
                </a:lnTo>
                <a:lnTo>
                  <a:pt x="31267" y="8445"/>
                </a:lnTo>
                <a:lnTo>
                  <a:pt x="25349" y="10134"/>
                </a:lnTo>
                <a:lnTo>
                  <a:pt x="29565" y="9283"/>
                </a:lnTo>
                <a:lnTo>
                  <a:pt x="21971" y="13512"/>
                </a:lnTo>
                <a:lnTo>
                  <a:pt x="32956" y="10972"/>
                </a:lnTo>
                <a:lnTo>
                  <a:pt x="40093" y="7175"/>
                </a:lnTo>
                <a:lnTo>
                  <a:pt x="42557" y="4648"/>
                </a:lnTo>
                <a:lnTo>
                  <a:pt x="40436" y="3378"/>
                </a:lnTo>
                <a:lnTo>
                  <a:pt x="33794" y="3378"/>
                </a:lnTo>
                <a:lnTo>
                  <a:pt x="37172" y="1689"/>
                </a:lnTo>
                <a:lnTo>
                  <a:pt x="42240" y="850"/>
                </a:lnTo>
                <a:lnTo>
                  <a:pt x="45631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12114262" y="4001452"/>
            <a:ext cx="12065" cy="6985"/>
          </a:xfrm>
          <a:custGeom>
            <a:avLst/>
            <a:gdLst/>
            <a:ahLst/>
            <a:cxnLst/>
            <a:rect l="l" t="t" r="r" b="b"/>
            <a:pathLst>
              <a:path w="12065" h="6985">
                <a:moveTo>
                  <a:pt x="11829" y="6751"/>
                </a:moveTo>
                <a:lnTo>
                  <a:pt x="0" y="0"/>
                </a:lnTo>
                <a:lnTo>
                  <a:pt x="9294" y="0"/>
                </a:lnTo>
                <a:lnTo>
                  <a:pt x="11829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12023852" y="4128885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10984" y="10970"/>
                </a:moveTo>
                <a:lnTo>
                  <a:pt x="10139" y="3375"/>
                </a:lnTo>
                <a:lnTo>
                  <a:pt x="0" y="0"/>
                </a:lnTo>
                <a:lnTo>
                  <a:pt x="4224" y="843"/>
                </a:lnTo>
                <a:lnTo>
                  <a:pt x="9294" y="2531"/>
                </a:lnTo>
                <a:lnTo>
                  <a:pt x="13519" y="3375"/>
                </a:lnTo>
                <a:lnTo>
                  <a:pt x="10984" y="1097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12039906" y="5325566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0" y="1687"/>
                </a:moveTo>
                <a:lnTo>
                  <a:pt x="0" y="0"/>
                </a:lnTo>
                <a:lnTo>
                  <a:pt x="4224" y="843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11974001" y="5567772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44" y="1687"/>
                </a:moveTo>
                <a:lnTo>
                  <a:pt x="0" y="843"/>
                </a:lnTo>
                <a:lnTo>
                  <a:pt x="0" y="0"/>
                </a:lnTo>
                <a:lnTo>
                  <a:pt x="84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11974847" y="4448731"/>
            <a:ext cx="13970" cy="5080"/>
          </a:xfrm>
          <a:custGeom>
            <a:avLst/>
            <a:gdLst/>
            <a:ahLst/>
            <a:cxnLst/>
            <a:rect l="l" t="t" r="r" b="b"/>
            <a:pathLst>
              <a:path w="13970" h="5079">
                <a:moveTo>
                  <a:pt x="3379" y="4219"/>
                </a:moveTo>
                <a:lnTo>
                  <a:pt x="0" y="4219"/>
                </a:lnTo>
                <a:lnTo>
                  <a:pt x="0" y="0"/>
                </a:lnTo>
                <a:lnTo>
                  <a:pt x="3379" y="4219"/>
                </a:lnTo>
                <a:close/>
              </a:path>
              <a:path w="13970" h="5079">
                <a:moveTo>
                  <a:pt x="5069" y="4360"/>
                </a:moveTo>
                <a:lnTo>
                  <a:pt x="3379" y="4219"/>
                </a:lnTo>
                <a:lnTo>
                  <a:pt x="4224" y="4219"/>
                </a:lnTo>
                <a:lnTo>
                  <a:pt x="5069" y="4360"/>
                </a:lnTo>
                <a:close/>
              </a:path>
              <a:path w="13970" h="5079">
                <a:moveTo>
                  <a:pt x="13519" y="5063"/>
                </a:moveTo>
                <a:lnTo>
                  <a:pt x="9294" y="5063"/>
                </a:lnTo>
                <a:lnTo>
                  <a:pt x="5069" y="4360"/>
                </a:lnTo>
                <a:lnTo>
                  <a:pt x="13519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12046670" y="5334006"/>
            <a:ext cx="20320" cy="5080"/>
          </a:xfrm>
          <a:custGeom>
            <a:avLst/>
            <a:gdLst/>
            <a:ahLst/>
            <a:cxnLst/>
            <a:rect l="l" t="t" r="r" b="b"/>
            <a:pathLst>
              <a:path w="20320" h="5079">
                <a:moveTo>
                  <a:pt x="5069" y="5063"/>
                </a:moveTo>
                <a:lnTo>
                  <a:pt x="0" y="4219"/>
                </a:lnTo>
                <a:lnTo>
                  <a:pt x="17744" y="0"/>
                </a:lnTo>
                <a:lnTo>
                  <a:pt x="20279" y="843"/>
                </a:lnTo>
                <a:lnTo>
                  <a:pt x="10139" y="4219"/>
                </a:lnTo>
                <a:lnTo>
                  <a:pt x="5069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12048359" y="5670730"/>
            <a:ext cx="1905" cy="2540"/>
          </a:xfrm>
          <a:custGeom>
            <a:avLst/>
            <a:gdLst/>
            <a:ahLst/>
            <a:cxnLst/>
            <a:rect l="l" t="t" r="r" b="b"/>
            <a:pathLst>
              <a:path w="1904" h="2539">
                <a:moveTo>
                  <a:pt x="0" y="2531"/>
                </a:moveTo>
                <a:lnTo>
                  <a:pt x="844" y="843"/>
                </a:lnTo>
                <a:lnTo>
                  <a:pt x="1689" y="0"/>
                </a:lnTo>
                <a:lnTo>
                  <a:pt x="844" y="1687"/>
                </a:lnTo>
                <a:lnTo>
                  <a:pt x="0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12212284" y="5788036"/>
            <a:ext cx="6985" cy="7620"/>
          </a:xfrm>
          <a:custGeom>
            <a:avLst/>
            <a:gdLst/>
            <a:ahLst/>
            <a:cxnLst/>
            <a:rect l="l" t="t" r="r" b="b"/>
            <a:pathLst>
              <a:path w="6984" h="7620">
                <a:moveTo>
                  <a:pt x="0" y="7595"/>
                </a:moveTo>
                <a:lnTo>
                  <a:pt x="3379" y="0"/>
                </a:lnTo>
                <a:lnTo>
                  <a:pt x="5069" y="843"/>
                </a:lnTo>
                <a:lnTo>
                  <a:pt x="6759" y="2531"/>
                </a:lnTo>
                <a:lnTo>
                  <a:pt x="4224" y="3375"/>
                </a:lnTo>
                <a:lnTo>
                  <a:pt x="2534" y="5907"/>
                </a:lnTo>
                <a:lnTo>
                  <a:pt x="0" y="759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12013717" y="5628534"/>
            <a:ext cx="5080" cy="4445"/>
          </a:xfrm>
          <a:custGeom>
            <a:avLst/>
            <a:gdLst/>
            <a:ahLst/>
            <a:cxnLst/>
            <a:rect l="l" t="t" r="r" b="b"/>
            <a:pathLst>
              <a:path w="5079" h="4445">
                <a:moveTo>
                  <a:pt x="0" y="4219"/>
                </a:moveTo>
                <a:lnTo>
                  <a:pt x="5069" y="0"/>
                </a:lnTo>
                <a:lnTo>
                  <a:pt x="2534" y="1687"/>
                </a:lnTo>
                <a:lnTo>
                  <a:pt x="1689" y="3375"/>
                </a:lnTo>
                <a:lnTo>
                  <a:pt x="0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13851515" y="368413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1689" y="843"/>
                </a:moveTo>
                <a:lnTo>
                  <a:pt x="844" y="843"/>
                </a:lnTo>
                <a:lnTo>
                  <a:pt x="0" y="0"/>
                </a:lnTo>
                <a:lnTo>
                  <a:pt x="844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11967247" y="5566928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2534" y="1687"/>
                </a:moveTo>
                <a:lnTo>
                  <a:pt x="4224" y="0"/>
                </a:lnTo>
                <a:lnTo>
                  <a:pt x="5069" y="0"/>
                </a:lnTo>
                <a:lnTo>
                  <a:pt x="5069" y="843"/>
                </a:lnTo>
                <a:lnTo>
                  <a:pt x="4224" y="843"/>
                </a:lnTo>
                <a:lnTo>
                  <a:pt x="2534" y="1687"/>
                </a:lnTo>
                <a:close/>
              </a:path>
              <a:path w="5079" h="3810">
                <a:moveTo>
                  <a:pt x="0" y="3375"/>
                </a:moveTo>
                <a:lnTo>
                  <a:pt x="844" y="2531"/>
                </a:lnTo>
                <a:lnTo>
                  <a:pt x="2534" y="1687"/>
                </a:lnTo>
                <a:lnTo>
                  <a:pt x="0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12218202" y="5789724"/>
            <a:ext cx="4445" cy="5080"/>
          </a:xfrm>
          <a:custGeom>
            <a:avLst/>
            <a:gdLst/>
            <a:ahLst/>
            <a:cxnLst/>
            <a:rect l="l" t="t" r="r" b="b"/>
            <a:pathLst>
              <a:path w="4445" h="5079">
                <a:moveTo>
                  <a:pt x="2534" y="5063"/>
                </a:moveTo>
                <a:lnTo>
                  <a:pt x="844" y="2531"/>
                </a:lnTo>
                <a:lnTo>
                  <a:pt x="0" y="843"/>
                </a:lnTo>
                <a:lnTo>
                  <a:pt x="2534" y="0"/>
                </a:lnTo>
                <a:lnTo>
                  <a:pt x="4224" y="0"/>
                </a:lnTo>
                <a:lnTo>
                  <a:pt x="4224" y="3375"/>
                </a:lnTo>
                <a:lnTo>
                  <a:pt x="2534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13818553" y="3776128"/>
            <a:ext cx="5080" cy="24765"/>
          </a:xfrm>
          <a:custGeom>
            <a:avLst/>
            <a:gdLst/>
            <a:ahLst/>
            <a:cxnLst/>
            <a:rect l="l" t="t" r="r" b="b"/>
            <a:pathLst>
              <a:path w="5080" h="24764">
                <a:moveTo>
                  <a:pt x="1866" y="16713"/>
                </a:moveTo>
                <a:lnTo>
                  <a:pt x="850" y="20256"/>
                </a:lnTo>
                <a:lnTo>
                  <a:pt x="0" y="24472"/>
                </a:lnTo>
                <a:lnTo>
                  <a:pt x="1689" y="19418"/>
                </a:lnTo>
                <a:lnTo>
                  <a:pt x="1689" y="17729"/>
                </a:lnTo>
                <a:lnTo>
                  <a:pt x="1866" y="16713"/>
                </a:lnTo>
                <a:close/>
              </a:path>
              <a:path w="5080" h="24764">
                <a:moveTo>
                  <a:pt x="3378" y="0"/>
                </a:moveTo>
                <a:lnTo>
                  <a:pt x="2540" y="4216"/>
                </a:lnTo>
                <a:lnTo>
                  <a:pt x="3378" y="1689"/>
                </a:lnTo>
                <a:lnTo>
                  <a:pt x="3378" y="0"/>
                </a:lnTo>
                <a:close/>
              </a:path>
              <a:path w="5080" h="24764">
                <a:moveTo>
                  <a:pt x="5080" y="4216"/>
                </a:moveTo>
                <a:lnTo>
                  <a:pt x="3390" y="8445"/>
                </a:lnTo>
                <a:lnTo>
                  <a:pt x="2540" y="12661"/>
                </a:lnTo>
                <a:lnTo>
                  <a:pt x="1866" y="16713"/>
                </a:lnTo>
                <a:lnTo>
                  <a:pt x="2540" y="14351"/>
                </a:lnTo>
                <a:lnTo>
                  <a:pt x="5080" y="421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12097822" y="5532327"/>
            <a:ext cx="13335" cy="7620"/>
          </a:xfrm>
          <a:custGeom>
            <a:avLst/>
            <a:gdLst/>
            <a:ahLst/>
            <a:cxnLst/>
            <a:rect l="l" t="t" r="r" b="b"/>
            <a:pathLst>
              <a:path w="13334" h="7620">
                <a:moveTo>
                  <a:pt x="1241" y="7595"/>
                </a:moveTo>
                <a:lnTo>
                  <a:pt x="0" y="4272"/>
                </a:lnTo>
                <a:lnTo>
                  <a:pt x="2086" y="3164"/>
                </a:lnTo>
                <a:lnTo>
                  <a:pt x="6706" y="2373"/>
                </a:lnTo>
                <a:lnTo>
                  <a:pt x="13070" y="0"/>
                </a:lnTo>
                <a:lnTo>
                  <a:pt x="4620" y="5063"/>
                </a:lnTo>
                <a:lnTo>
                  <a:pt x="1241" y="759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13859123" y="3657132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2534" y="1687"/>
                </a:moveTo>
                <a:lnTo>
                  <a:pt x="844" y="843"/>
                </a:lnTo>
                <a:lnTo>
                  <a:pt x="0" y="0"/>
                </a:lnTo>
                <a:lnTo>
                  <a:pt x="844" y="0"/>
                </a:lnTo>
                <a:lnTo>
                  <a:pt x="253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12674486" y="4592198"/>
            <a:ext cx="20320" cy="4445"/>
          </a:xfrm>
          <a:custGeom>
            <a:avLst/>
            <a:gdLst/>
            <a:ahLst/>
            <a:cxnLst/>
            <a:rect l="l" t="t" r="r" b="b"/>
            <a:pathLst>
              <a:path w="20320" h="4445">
                <a:moveTo>
                  <a:pt x="20279" y="4219"/>
                </a:moveTo>
                <a:lnTo>
                  <a:pt x="1689" y="3375"/>
                </a:lnTo>
                <a:lnTo>
                  <a:pt x="0" y="1687"/>
                </a:lnTo>
                <a:lnTo>
                  <a:pt x="10139" y="0"/>
                </a:lnTo>
                <a:lnTo>
                  <a:pt x="15209" y="843"/>
                </a:lnTo>
                <a:lnTo>
                  <a:pt x="2027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11954578" y="463608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689" y="843"/>
                </a:moveTo>
                <a:lnTo>
                  <a:pt x="0" y="843"/>
                </a:lnTo>
                <a:lnTo>
                  <a:pt x="0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11942748" y="4957616"/>
            <a:ext cx="10160" cy="3810"/>
          </a:xfrm>
          <a:custGeom>
            <a:avLst/>
            <a:gdLst/>
            <a:ahLst/>
            <a:cxnLst/>
            <a:rect l="l" t="t" r="r" b="b"/>
            <a:pathLst>
              <a:path w="10159" h="3810">
                <a:moveTo>
                  <a:pt x="0" y="3375"/>
                </a:moveTo>
                <a:lnTo>
                  <a:pt x="5914" y="0"/>
                </a:lnTo>
                <a:lnTo>
                  <a:pt x="10139" y="0"/>
                </a:lnTo>
                <a:lnTo>
                  <a:pt x="5069" y="2531"/>
                </a:lnTo>
                <a:lnTo>
                  <a:pt x="0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12702371" y="4493459"/>
            <a:ext cx="15240" cy="4445"/>
          </a:xfrm>
          <a:custGeom>
            <a:avLst/>
            <a:gdLst/>
            <a:ahLst/>
            <a:cxnLst/>
            <a:rect l="l" t="t" r="r" b="b"/>
            <a:pathLst>
              <a:path w="15240" h="4445">
                <a:moveTo>
                  <a:pt x="15209" y="4219"/>
                </a:moveTo>
                <a:lnTo>
                  <a:pt x="10984" y="843"/>
                </a:lnTo>
                <a:lnTo>
                  <a:pt x="0" y="843"/>
                </a:lnTo>
                <a:lnTo>
                  <a:pt x="4224" y="0"/>
                </a:lnTo>
                <a:lnTo>
                  <a:pt x="13519" y="0"/>
                </a:lnTo>
                <a:lnTo>
                  <a:pt x="1520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11946976" y="464874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689" y="843"/>
                </a:moveTo>
                <a:lnTo>
                  <a:pt x="844" y="843"/>
                </a:lnTo>
                <a:lnTo>
                  <a:pt x="0" y="0"/>
                </a:lnTo>
                <a:lnTo>
                  <a:pt x="844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12914459" y="5150874"/>
            <a:ext cx="2540" cy="6985"/>
          </a:xfrm>
          <a:custGeom>
            <a:avLst/>
            <a:gdLst/>
            <a:ahLst/>
            <a:cxnLst/>
            <a:rect l="l" t="t" r="r" b="b"/>
            <a:pathLst>
              <a:path w="2540" h="6985">
                <a:moveTo>
                  <a:pt x="1689" y="6751"/>
                </a:moveTo>
                <a:lnTo>
                  <a:pt x="0" y="0"/>
                </a:lnTo>
                <a:lnTo>
                  <a:pt x="1689" y="1687"/>
                </a:lnTo>
                <a:lnTo>
                  <a:pt x="2534" y="4219"/>
                </a:lnTo>
                <a:lnTo>
                  <a:pt x="1689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11943598" y="4972807"/>
            <a:ext cx="2540" cy="4445"/>
          </a:xfrm>
          <a:custGeom>
            <a:avLst/>
            <a:gdLst/>
            <a:ahLst/>
            <a:cxnLst/>
            <a:rect l="l" t="t" r="r" b="b"/>
            <a:pathLst>
              <a:path w="2540" h="4445">
                <a:moveTo>
                  <a:pt x="844" y="4219"/>
                </a:moveTo>
                <a:lnTo>
                  <a:pt x="0" y="2531"/>
                </a:lnTo>
                <a:lnTo>
                  <a:pt x="2534" y="0"/>
                </a:lnTo>
                <a:lnTo>
                  <a:pt x="844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12873903" y="4373622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5" h="6350">
                <a:moveTo>
                  <a:pt x="0" y="5907"/>
                </a:moveTo>
                <a:lnTo>
                  <a:pt x="7604" y="0"/>
                </a:lnTo>
                <a:lnTo>
                  <a:pt x="11829" y="843"/>
                </a:lnTo>
                <a:lnTo>
                  <a:pt x="0" y="59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12922911" y="5171128"/>
            <a:ext cx="6985" cy="9525"/>
          </a:xfrm>
          <a:custGeom>
            <a:avLst/>
            <a:gdLst/>
            <a:ahLst/>
            <a:cxnLst/>
            <a:rect l="l" t="t" r="r" b="b"/>
            <a:pathLst>
              <a:path w="6984" h="9525">
                <a:moveTo>
                  <a:pt x="0" y="9283"/>
                </a:moveTo>
                <a:lnTo>
                  <a:pt x="3379" y="4219"/>
                </a:lnTo>
                <a:lnTo>
                  <a:pt x="6759" y="0"/>
                </a:lnTo>
                <a:lnTo>
                  <a:pt x="3379" y="7595"/>
                </a:lnTo>
                <a:lnTo>
                  <a:pt x="1689" y="8439"/>
                </a:lnTo>
                <a:lnTo>
                  <a:pt x="844" y="8439"/>
                </a:lnTo>
                <a:lnTo>
                  <a:pt x="0" y="928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12977834" y="4720474"/>
            <a:ext cx="16510" cy="6985"/>
          </a:xfrm>
          <a:custGeom>
            <a:avLst/>
            <a:gdLst/>
            <a:ahLst/>
            <a:cxnLst/>
            <a:rect l="l" t="t" r="r" b="b"/>
            <a:pathLst>
              <a:path w="16509" h="6985">
                <a:moveTo>
                  <a:pt x="3379" y="6751"/>
                </a:moveTo>
                <a:lnTo>
                  <a:pt x="0" y="0"/>
                </a:lnTo>
                <a:lnTo>
                  <a:pt x="5783" y="4951"/>
                </a:lnTo>
                <a:lnTo>
                  <a:pt x="3379" y="6751"/>
                </a:lnTo>
                <a:close/>
              </a:path>
              <a:path w="16509" h="6985">
                <a:moveTo>
                  <a:pt x="5914" y="5063"/>
                </a:moveTo>
                <a:lnTo>
                  <a:pt x="5783" y="4951"/>
                </a:lnTo>
                <a:lnTo>
                  <a:pt x="6759" y="4219"/>
                </a:lnTo>
                <a:lnTo>
                  <a:pt x="11829" y="2531"/>
                </a:lnTo>
                <a:lnTo>
                  <a:pt x="16054" y="1687"/>
                </a:lnTo>
                <a:lnTo>
                  <a:pt x="5914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12004438" y="5106146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2534" y="3375"/>
                </a:moveTo>
                <a:lnTo>
                  <a:pt x="844" y="2531"/>
                </a:lnTo>
                <a:lnTo>
                  <a:pt x="0" y="1687"/>
                </a:lnTo>
                <a:lnTo>
                  <a:pt x="2534" y="0"/>
                </a:lnTo>
                <a:lnTo>
                  <a:pt x="5069" y="0"/>
                </a:lnTo>
                <a:lnTo>
                  <a:pt x="3379" y="1687"/>
                </a:lnTo>
                <a:lnTo>
                  <a:pt x="253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12025562" y="5249613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3375"/>
                </a:moveTo>
                <a:lnTo>
                  <a:pt x="5069" y="0"/>
                </a:lnTo>
                <a:lnTo>
                  <a:pt x="5069" y="843"/>
                </a:lnTo>
                <a:lnTo>
                  <a:pt x="3379" y="2531"/>
                </a:lnTo>
                <a:lnTo>
                  <a:pt x="0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12035702" y="5311219"/>
            <a:ext cx="6985" cy="1905"/>
          </a:xfrm>
          <a:custGeom>
            <a:avLst/>
            <a:gdLst/>
            <a:ahLst/>
            <a:cxnLst/>
            <a:rect l="l" t="t" r="r" b="b"/>
            <a:pathLst>
              <a:path w="6984" h="1904">
                <a:moveTo>
                  <a:pt x="844" y="1687"/>
                </a:moveTo>
                <a:lnTo>
                  <a:pt x="0" y="843"/>
                </a:lnTo>
                <a:lnTo>
                  <a:pt x="2534" y="843"/>
                </a:lnTo>
                <a:lnTo>
                  <a:pt x="6759" y="0"/>
                </a:lnTo>
                <a:lnTo>
                  <a:pt x="5069" y="843"/>
                </a:lnTo>
                <a:lnTo>
                  <a:pt x="3379" y="843"/>
                </a:lnTo>
                <a:lnTo>
                  <a:pt x="84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12026408" y="5263960"/>
            <a:ext cx="6985" cy="1905"/>
          </a:xfrm>
          <a:custGeom>
            <a:avLst/>
            <a:gdLst/>
            <a:ahLst/>
            <a:cxnLst/>
            <a:rect l="l" t="t" r="r" b="b"/>
            <a:pathLst>
              <a:path w="6984" h="1904">
                <a:moveTo>
                  <a:pt x="0" y="1687"/>
                </a:moveTo>
                <a:lnTo>
                  <a:pt x="6759" y="0"/>
                </a:lnTo>
                <a:lnTo>
                  <a:pt x="5069" y="843"/>
                </a:lnTo>
                <a:lnTo>
                  <a:pt x="2534" y="843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12034012" y="5311228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39">
                <a:moveTo>
                  <a:pt x="1689" y="838"/>
                </a:moveTo>
                <a:lnTo>
                  <a:pt x="838" y="0"/>
                </a:lnTo>
                <a:lnTo>
                  <a:pt x="838" y="838"/>
                </a:lnTo>
                <a:lnTo>
                  <a:pt x="1689" y="838"/>
                </a:lnTo>
                <a:close/>
              </a:path>
              <a:path w="3809" h="2539">
                <a:moveTo>
                  <a:pt x="3378" y="2527"/>
                </a:moveTo>
                <a:lnTo>
                  <a:pt x="2527" y="1689"/>
                </a:lnTo>
                <a:lnTo>
                  <a:pt x="838" y="1689"/>
                </a:lnTo>
                <a:lnTo>
                  <a:pt x="0" y="2527"/>
                </a:lnTo>
                <a:lnTo>
                  <a:pt x="3378" y="25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11949520" y="4627643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70">
                <a:moveTo>
                  <a:pt x="3379" y="843"/>
                </a:moveTo>
                <a:lnTo>
                  <a:pt x="0" y="843"/>
                </a:lnTo>
                <a:lnTo>
                  <a:pt x="0" y="0"/>
                </a:lnTo>
                <a:lnTo>
                  <a:pt x="337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11965575" y="5047916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224" y="1687"/>
                </a:moveTo>
                <a:lnTo>
                  <a:pt x="1689" y="843"/>
                </a:lnTo>
                <a:lnTo>
                  <a:pt x="0" y="0"/>
                </a:lnTo>
                <a:lnTo>
                  <a:pt x="422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12027257" y="523189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7"/>
                </a:moveTo>
                <a:lnTo>
                  <a:pt x="0" y="843"/>
                </a:lnTo>
                <a:lnTo>
                  <a:pt x="1689" y="0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12005289" y="5108678"/>
            <a:ext cx="9525" cy="2540"/>
          </a:xfrm>
          <a:custGeom>
            <a:avLst/>
            <a:gdLst/>
            <a:ahLst/>
            <a:cxnLst/>
            <a:rect l="l" t="t" r="r" b="b"/>
            <a:pathLst>
              <a:path w="9525" h="2539">
                <a:moveTo>
                  <a:pt x="0" y="2531"/>
                </a:moveTo>
                <a:lnTo>
                  <a:pt x="844" y="1687"/>
                </a:lnTo>
                <a:lnTo>
                  <a:pt x="1689" y="0"/>
                </a:lnTo>
                <a:lnTo>
                  <a:pt x="3379" y="0"/>
                </a:lnTo>
                <a:lnTo>
                  <a:pt x="6759" y="843"/>
                </a:lnTo>
                <a:lnTo>
                  <a:pt x="9294" y="843"/>
                </a:lnTo>
                <a:lnTo>
                  <a:pt x="0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12027260" y="4287542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44" y="2531"/>
                </a:moveTo>
                <a:lnTo>
                  <a:pt x="0" y="1687"/>
                </a:lnTo>
                <a:lnTo>
                  <a:pt x="0" y="843"/>
                </a:lnTo>
                <a:lnTo>
                  <a:pt x="844" y="0"/>
                </a:lnTo>
                <a:lnTo>
                  <a:pt x="84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13737465" y="3520417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4224" y="5907"/>
                </a:moveTo>
                <a:lnTo>
                  <a:pt x="0" y="0"/>
                </a:lnTo>
                <a:lnTo>
                  <a:pt x="12674" y="843"/>
                </a:lnTo>
                <a:lnTo>
                  <a:pt x="4224" y="59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12695618" y="4639462"/>
            <a:ext cx="8890" cy="3810"/>
          </a:xfrm>
          <a:custGeom>
            <a:avLst/>
            <a:gdLst/>
            <a:ahLst/>
            <a:cxnLst/>
            <a:rect l="l" t="t" r="r" b="b"/>
            <a:pathLst>
              <a:path w="8890" h="3810">
                <a:moveTo>
                  <a:pt x="5918" y="1689"/>
                </a:moveTo>
                <a:lnTo>
                  <a:pt x="1689" y="1689"/>
                </a:lnTo>
                <a:lnTo>
                  <a:pt x="0" y="2540"/>
                </a:lnTo>
                <a:lnTo>
                  <a:pt x="5918" y="2540"/>
                </a:lnTo>
                <a:lnTo>
                  <a:pt x="5918" y="1689"/>
                </a:lnTo>
                <a:close/>
              </a:path>
              <a:path w="8890" h="3810">
                <a:moveTo>
                  <a:pt x="6756" y="2540"/>
                </a:moveTo>
                <a:lnTo>
                  <a:pt x="5918" y="2540"/>
                </a:lnTo>
                <a:lnTo>
                  <a:pt x="6756" y="3378"/>
                </a:lnTo>
                <a:lnTo>
                  <a:pt x="6756" y="2540"/>
                </a:lnTo>
                <a:close/>
              </a:path>
              <a:path w="8890" h="3810">
                <a:moveTo>
                  <a:pt x="8458" y="1689"/>
                </a:moveTo>
                <a:lnTo>
                  <a:pt x="7607" y="850"/>
                </a:lnTo>
                <a:lnTo>
                  <a:pt x="5918" y="850"/>
                </a:lnTo>
                <a:lnTo>
                  <a:pt x="3378" y="0"/>
                </a:lnTo>
                <a:lnTo>
                  <a:pt x="4229" y="850"/>
                </a:lnTo>
                <a:lnTo>
                  <a:pt x="5067" y="850"/>
                </a:lnTo>
                <a:lnTo>
                  <a:pt x="5918" y="1689"/>
                </a:lnTo>
                <a:lnTo>
                  <a:pt x="8458" y="168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12051765" y="4210745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5914" y="2531"/>
                </a:moveTo>
                <a:lnTo>
                  <a:pt x="0" y="0"/>
                </a:lnTo>
                <a:lnTo>
                  <a:pt x="2534" y="843"/>
                </a:lnTo>
                <a:lnTo>
                  <a:pt x="591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12702389" y="464283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422" y="1265"/>
                </a:moveTo>
                <a:lnTo>
                  <a:pt x="0" y="843"/>
                </a:lnTo>
                <a:lnTo>
                  <a:pt x="0" y="0"/>
                </a:lnTo>
                <a:lnTo>
                  <a:pt x="844" y="0"/>
                </a:lnTo>
                <a:lnTo>
                  <a:pt x="844" y="843"/>
                </a:lnTo>
                <a:lnTo>
                  <a:pt x="422" y="1265"/>
                </a:lnTo>
                <a:close/>
              </a:path>
              <a:path w="1270" h="1904">
                <a:moveTo>
                  <a:pt x="844" y="1687"/>
                </a:moveTo>
                <a:lnTo>
                  <a:pt x="0" y="1687"/>
                </a:lnTo>
                <a:lnTo>
                  <a:pt x="422" y="1265"/>
                </a:lnTo>
                <a:lnTo>
                  <a:pt x="84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12028110" y="4290074"/>
            <a:ext cx="6985" cy="2540"/>
          </a:xfrm>
          <a:custGeom>
            <a:avLst/>
            <a:gdLst/>
            <a:ahLst/>
            <a:cxnLst/>
            <a:rect l="l" t="t" r="r" b="b"/>
            <a:pathLst>
              <a:path w="6984" h="2539">
                <a:moveTo>
                  <a:pt x="6759" y="2531"/>
                </a:moveTo>
                <a:lnTo>
                  <a:pt x="3379" y="2531"/>
                </a:lnTo>
                <a:lnTo>
                  <a:pt x="844" y="1687"/>
                </a:lnTo>
                <a:lnTo>
                  <a:pt x="0" y="843"/>
                </a:lnTo>
                <a:lnTo>
                  <a:pt x="0" y="0"/>
                </a:lnTo>
                <a:lnTo>
                  <a:pt x="844" y="843"/>
                </a:lnTo>
                <a:lnTo>
                  <a:pt x="2534" y="1687"/>
                </a:lnTo>
                <a:lnTo>
                  <a:pt x="675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12058528" y="4189647"/>
            <a:ext cx="6985" cy="2540"/>
          </a:xfrm>
          <a:custGeom>
            <a:avLst/>
            <a:gdLst/>
            <a:ahLst/>
            <a:cxnLst/>
            <a:rect l="l" t="t" r="r" b="b"/>
            <a:pathLst>
              <a:path w="6984" h="2539">
                <a:moveTo>
                  <a:pt x="0" y="2531"/>
                </a:moveTo>
                <a:lnTo>
                  <a:pt x="6759" y="0"/>
                </a:lnTo>
                <a:lnTo>
                  <a:pt x="5914" y="843"/>
                </a:lnTo>
                <a:lnTo>
                  <a:pt x="4224" y="1687"/>
                </a:lnTo>
                <a:lnTo>
                  <a:pt x="0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12141327" y="3953357"/>
            <a:ext cx="9525" cy="10160"/>
          </a:xfrm>
          <a:custGeom>
            <a:avLst/>
            <a:gdLst/>
            <a:ahLst/>
            <a:cxnLst/>
            <a:rect l="l" t="t" r="r" b="b"/>
            <a:pathLst>
              <a:path w="9525" h="10160">
                <a:moveTo>
                  <a:pt x="5918" y="1689"/>
                </a:moveTo>
                <a:lnTo>
                  <a:pt x="4229" y="0"/>
                </a:lnTo>
                <a:lnTo>
                  <a:pt x="850" y="1689"/>
                </a:lnTo>
                <a:lnTo>
                  <a:pt x="850" y="3378"/>
                </a:lnTo>
                <a:lnTo>
                  <a:pt x="2540" y="5067"/>
                </a:lnTo>
                <a:lnTo>
                  <a:pt x="5918" y="1689"/>
                </a:lnTo>
                <a:close/>
              </a:path>
              <a:path w="9525" h="10160">
                <a:moveTo>
                  <a:pt x="9296" y="10121"/>
                </a:moveTo>
                <a:lnTo>
                  <a:pt x="4229" y="6743"/>
                </a:lnTo>
                <a:lnTo>
                  <a:pt x="2540" y="5067"/>
                </a:lnTo>
                <a:lnTo>
                  <a:pt x="850" y="6743"/>
                </a:lnTo>
                <a:lnTo>
                  <a:pt x="0" y="8432"/>
                </a:lnTo>
                <a:lnTo>
                  <a:pt x="9296" y="101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11982484" y="437446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689" y="843"/>
                </a:moveTo>
                <a:lnTo>
                  <a:pt x="844" y="843"/>
                </a:lnTo>
                <a:lnTo>
                  <a:pt x="0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12839277" y="5059731"/>
            <a:ext cx="4445" cy="1270"/>
          </a:xfrm>
          <a:custGeom>
            <a:avLst/>
            <a:gdLst/>
            <a:ahLst/>
            <a:cxnLst/>
            <a:rect l="l" t="t" r="r" b="b"/>
            <a:pathLst>
              <a:path w="4445" h="1270">
                <a:moveTo>
                  <a:pt x="4224" y="843"/>
                </a:moveTo>
                <a:lnTo>
                  <a:pt x="0" y="843"/>
                </a:lnTo>
                <a:lnTo>
                  <a:pt x="0" y="0"/>
                </a:lnTo>
                <a:lnTo>
                  <a:pt x="2534" y="0"/>
                </a:lnTo>
                <a:lnTo>
                  <a:pt x="422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12025579" y="4290918"/>
            <a:ext cx="4445" cy="3810"/>
          </a:xfrm>
          <a:custGeom>
            <a:avLst/>
            <a:gdLst/>
            <a:ahLst/>
            <a:cxnLst/>
            <a:rect l="l" t="t" r="r" b="b"/>
            <a:pathLst>
              <a:path w="4445" h="3810">
                <a:moveTo>
                  <a:pt x="4224" y="3375"/>
                </a:moveTo>
                <a:lnTo>
                  <a:pt x="2534" y="2531"/>
                </a:lnTo>
                <a:lnTo>
                  <a:pt x="0" y="0"/>
                </a:lnTo>
                <a:lnTo>
                  <a:pt x="1689" y="0"/>
                </a:lnTo>
                <a:lnTo>
                  <a:pt x="3379" y="1687"/>
                </a:lnTo>
                <a:lnTo>
                  <a:pt x="3379" y="2531"/>
                </a:lnTo>
                <a:lnTo>
                  <a:pt x="422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12709155" y="4772797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1689" y="1687"/>
                </a:moveTo>
                <a:lnTo>
                  <a:pt x="0" y="1687"/>
                </a:lnTo>
                <a:lnTo>
                  <a:pt x="844" y="843"/>
                </a:lnTo>
                <a:lnTo>
                  <a:pt x="2534" y="0"/>
                </a:lnTo>
                <a:lnTo>
                  <a:pt x="3379" y="0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12768303" y="4975338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79">
                <a:moveTo>
                  <a:pt x="3379" y="5063"/>
                </a:moveTo>
                <a:lnTo>
                  <a:pt x="0" y="5063"/>
                </a:lnTo>
                <a:lnTo>
                  <a:pt x="1689" y="0"/>
                </a:lnTo>
                <a:lnTo>
                  <a:pt x="4224" y="843"/>
                </a:lnTo>
                <a:lnTo>
                  <a:pt x="5914" y="2531"/>
                </a:lnTo>
                <a:lnTo>
                  <a:pt x="3379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12702397" y="4719630"/>
            <a:ext cx="6985" cy="1270"/>
          </a:xfrm>
          <a:custGeom>
            <a:avLst/>
            <a:gdLst/>
            <a:ahLst/>
            <a:cxnLst/>
            <a:rect l="l" t="t" r="r" b="b"/>
            <a:pathLst>
              <a:path w="6984" h="1270">
                <a:moveTo>
                  <a:pt x="1689" y="843"/>
                </a:moveTo>
                <a:lnTo>
                  <a:pt x="4224" y="0"/>
                </a:lnTo>
                <a:lnTo>
                  <a:pt x="6759" y="0"/>
                </a:lnTo>
                <a:lnTo>
                  <a:pt x="0" y="843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12761545" y="4971963"/>
            <a:ext cx="8890" cy="4445"/>
          </a:xfrm>
          <a:custGeom>
            <a:avLst/>
            <a:gdLst/>
            <a:ahLst/>
            <a:cxnLst/>
            <a:rect l="l" t="t" r="r" b="b"/>
            <a:pathLst>
              <a:path w="8890" h="4445">
                <a:moveTo>
                  <a:pt x="8449" y="4219"/>
                </a:moveTo>
                <a:lnTo>
                  <a:pt x="5914" y="3375"/>
                </a:lnTo>
                <a:lnTo>
                  <a:pt x="0" y="3375"/>
                </a:lnTo>
                <a:lnTo>
                  <a:pt x="8449" y="0"/>
                </a:lnTo>
                <a:lnTo>
                  <a:pt x="844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11992629" y="4255473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2534" y="1687"/>
                </a:moveTo>
                <a:lnTo>
                  <a:pt x="1689" y="843"/>
                </a:lnTo>
                <a:lnTo>
                  <a:pt x="0" y="0"/>
                </a:lnTo>
                <a:lnTo>
                  <a:pt x="1689" y="0"/>
                </a:lnTo>
                <a:lnTo>
                  <a:pt x="2534" y="843"/>
                </a:lnTo>
                <a:lnTo>
                  <a:pt x="253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13173043" y="3738993"/>
            <a:ext cx="8890" cy="9525"/>
          </a:xfrm>
          <a:custGeom>
            <a:avLst/>
            <a:gdLst/>
            <a:ahLst/>
            <a:cxnLst/>
            <a:rect l="l" t="t" r="r" b="b"/>
            <a:pathLst>
              <a:path w="8890" h="9525">
                <a:moveTo>
                  <a:pt x="6759" y="9283"/>
                </a:moveTo>
                <a:lnTo>
                  <a:pt x="5069" y="5907"/>
                </a:lnTo>
                <a:lnTo>
                  <a:pt x="2534" y="3375"/>
                </a:lnTo>
                <a:lnTo>
                  <a:pt x="0" y="0"/>
                </a:lnTo>
                <a:lnTo>
                  <a:pt x="8449" y="843"/>
                </a:lnTo>
                <a:lnTo>
                  <a:pt x="7604" y="4219"/>
                </a:lnTo>
                <a:lnTo>
                  <a:pt x="6759" y="928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13341191" y="3111958"/>
            <a:ext cx="5080" cy="4445"/>
          </a:xfrm>
          <a:custGeom>
            <a:avLst/>
            <a:gdLst/>
            <a:ahLst/>
            <a:cxnLst/>
            <a:rect l="l" t="t" r="r" b="b"/>
            <a:pathLst>
              <a:path w="5080" h="4444">
                <a:moveTo>
                  <a:pt x="5069" y="4219"/>
                </a:moveTo>
                <a:lnTo>
                  <a:pt x="2534" y="2531"/>
                </a:lnTo>
                <a:lnTo>
                  <a:pt x="844" y="1687"/>
                </a:lnTo>
                <a:lnTo>
                  <a:pt x="0" y="0"/>
                </a:lnTo>
                <a:lnTo>
                  <a:pt x="506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13283736" y="3233483"/>
            <a:ext cx="4445" cy="1270"/>
          </a:xfrm>
          <a:custGeom>
            <a:avLst/>
            <a:gdLst/>
            <a:ahLst/>
            <a:cxnLst/>
            <a:rect l="l" t="t" r="r" b="b"/>
            <a:pathLst>
              <a:path w="4444" h="1269">
                <a:moveTo>
                  <a:pt x="2534" y="843"/>
                </a:moveTo>
                <a:lnTo>
                  <a:pt x="0" y="843"/>
                </a:lnTo>
                <a:lnTo>
                  <a:pt x="1689" y="0"/>
                </a:lnTo>
                <a:lnTo>
                  <a:pt x="4224" y="0"/>
                </a:lnTo>
                <a:lnTo>
                  <a:pt x="253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13314999" y="3157530"/>
            <a:ext cx="9525" cy="7620"/>
          </a:xfrm>
          <a:custGeom>
            <a:avLst/>
            <a:gdLst/>
            <a:ahLst/>
            <a:cxnLst/>
            <a:rect l="l" t="t" r="r" b="b"/>
            <a:pathLst>
              <a:path w="9525" h="7619">
                <a:moveTo>
                  <a:pt x="4647" y="3797"/>
                </a:moveTo>
                <a:lnTo>
                  <a:pt x="5069" y="3375"/>
                </a:lnTo>
                <a:lnTo>
                  <a:pt x="9294" y="0"/>
                </a:lnTo>
                <a:lnTo>
                  <a:pt x="4647" y="3797"/>
                </a:lnTo>
                <a:close/>
              </a:path>
              <a:path w="9525" h="7619">
                <a:moveTo>
                  <a:pt x="0" y="7595"/>
                </a:moveTo>
                <a:lnTo>
                  <a:pt x="4647" y="3797"/>
                </a:lnTo>
                <a:lnTo>
                  <a:pt x="2534" y="5907"/>
                </a:lnTo>
                <a:lnTo>
                  <a:pt x="0" y="759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13452730" y="3030098"/>
            <a:ext cx="3810" cy="6985"/>
          </a:xfrm>
          <a:custGeom>
            <a:avLst/>
            <a:gdLst/>
            <a:ahLst/>
            <a:cxnLst/>
            <a:rect l="l" t="t" r="r" b="b"/>
            <a:pathLst>
              <a:path w="3809" h="6985">
                <a:moveTo>
                  <a:pt x="844" y="6751"/>
                </a:moveTo>
                <a:lnTo>
                  <a:pt x="0" y="6751"/>
                </a:lnTo>
                <a:lnTo>
                  <a:pt x="844" y="5907"/>
                </a:lnTo>
                <a:lnTo>
                  <a:pt x="1689" y="4219"/>
                </a:lnTo>
                <a:lnTo>
                  <a:pt x="2534" y="0"/>
                </a:lnTo>
                <a:lnTo>
                  <a:pt x="3379" y="843"/>
                </a:lnTo>
                <a:lnTo>
                  <a:pt x="2534" y="3375"/>
                </a:lnTo>
                <a:lnTo>
                  <a:pt x="3379" y="5907"/>
                </a:lnTo>
                <a:lnTo>
                  <a:pt x="2534" y="5907"/>
                </a:lnTo>
                <a:lnTo>
                  <a:pt x="844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13478079" y="314065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69">
                <a:moveTo>
                  <a:pt x="1689" y="843"/>
                </a:moveTo>
                <a:lnTo>
                  <a:pt x="0" y="843"/>
                </a:lnTo>
                <a:lnTo>
                  <a:pt x="0" y="0"/>
                </a:lnTo>
                <a:lnTo>
                  <a:pt x="844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13650453" y="4231843"/>
            <a:ext cx="4445" cy="3810"/>
          </a:xfrm>
          <a:custGeom>
            <a:avLst/>
            <a:gdLst/>
            <a:ahLst/>
            <a:cxnLst/>
            <a:rect l="l" t="t" r="r" b="b"/>
            <a:pathLst>
              <a:path w="4444" h="3810">
                <a:moveTo>
                  <a:pt x="844" y="3375"/>
                </a:moveTo>
                <a:lnTo>
                  <a:pt x="0" y="0"/>
                </a:lnTo>
                <a:lnTo>
                  <a:pt x="4224" y="1687"/>
                </a:lnTo>
                <a:lnTo>
                  <a:pt x="84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13455267" y="3033473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0" y="5063"/>
                </a:moveTo>
                <a:lnTo>
                  <a:pt x="0" y="1687"/>
                </a:lnTo>
                <a:lnTo>
                  <a:pt x="1689" y="1687"/>
                </a:lnTo>
                <a:lnTo>
                  <a:pt x="5069" y="0"/>
                </a:lnTo>
                <a:lnTo>
                  <a:pt x="3379" y="2531"/>
                </a:lnTo>
                <a:lnTo>
                  <a:pt x="1689" y="4219"/>
                </a:lnTo>
                <a:lnTo>
                  <a:pt x="0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13505119" y="3039381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5">
                <a:moveTo>
                  <a:pt x="0" y="1687"/>
                </a:moveTo>
                <a:lnTo>
                  <a:pt x="844" y="0"/>
                </a:lnTo>
                <a:lnTo>
                  <a:pt x="3379" y="0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12866329" y="2501802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5">
                <a:moveTo>
                  <a:pt x="2534" y="1687"/>
                </a:moveTo>
                <a:lnTo>
                  <a:pt x="1689" y="843"/>
                </a:lnTo>
                <a:lnTo>
                  <a:pt x="844" y="843"/>
                </a:lnTo>
                <a:lnTo>
                  <a:pt x="0" y="0"/>
                </a:lnTo>
                <a:lnTo>
                  <a:pt x="2534" y="843"/>
                </a:lnTo>
                <a:lnTo>
                  <a:pt x="253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13673270" y="4262224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39">
                <a:moveTo>
                  <a:pt x="3379" y="2531"/>
                </a:moveTo>
                <a:lnTo>
                  <a:pt x="1689" y="2531"/>
                </a:lnTo>
                <a:lnTo>
                  <a:pt x="0" y="1687"/>
                </a:lnTo>
                <a:lnTo>
                  <a:pt x="0" y="0"/>
                </a:lnTo>
                <a:lnTo>
                  <a:pt x="337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13461883" y="3476743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60">
                <a:moveTo>
                  <a:pt x="145" y="9916"/>
                </a:moveTo>
                <a:lnTo>
                  <a:pt x="0" y="685"/>
                </a:lnTo>
                <a:lnTo>
                  <a:pt x="2152" y="0"/>
                </a:lnTo>
                <a:lnTo>
                  <a:pt x="6680" y="2795"/>
                </a:lnTo>
                <a:lnTo>
                  <a:pt x="13664" y="4008"/>
                </a:lnTo>
                <a:lnTo>
                  <a:pt x="9439" y="4852"/>
                </a:lnTo>
                <a:lnTo>
                  <a:pt x="4370" y="6540"/>
                </a:lnTo>
                <a:lnTo>
                  <a:pt x="145" y="991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13430766" y="3033473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5907"/>
                </a:moveTo>
                <a:lnTo>
                  <a:pt x="844" y="0"/>
                </a:lnTo>
                <a:lnTo>
                  <a:pt x="844" y="2531"/>
                </a:lnTo>
                <a:lnTo>
                  <a:pt x="0" y="5063"/>
                </a:lnTo>
                <a:lnTo>
                  <a:pt x="0" y="59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13747629" y="4398096"/>
            <a:ext cx="17780" cy="5080"/>
          </a:xfrm>
          <a:custGeom>
            <a:avLst/>
            <a:gdLst/>
            <a:ahLst/>
            <a:cxnLst/>
            <a:rect l="l" t="t" r="r" b="b"/>
            <a:pathLst>
              <a:path w="17780" h="5079">
                <a:moveTo>
                  <a:pt x="16899" y="5063"/>
                </a:moveTo>
                <a:lnTo>
                  <a:pt x="12238" y="1068"/>
                </a:lnTo>
                <a:lnTo>
                  <a:pt x="8766" y="1582"/>
                </a:lnTo>
                <a:lnTo>
                  <a:pt x="5135" y="2571"/>
                </a:lnTo>
                <a:lnTo>
                  <a:pt x="0" y="0"/>
                </a:lnTo>
                <a:lnTo>
                  <a:pt x="17744" y="843"/>
                </a:lnTo>
                <a:lnTo>
                  <a:pt x="16899" y="2531"/>
                </a:lnTo>
                <a:lnTo>
                  <a:pt x="16899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13410488" y="3034317"/>
            <a:ext cx="20320" cy="11430"/>
          </a:xfrm>
          <a:custGeom>
            <a:avLst/>
            <a:gdLst/>
            <a:ahLst/>
            <a:cxnLst/>
            <a:rect l="l" t="t" r="r" b="b"/>
            <a:pathLst>
              <a:path w="20319" h="11430">
                <a:moveTo>
                  <a:pt x="16899" y="10970"/>
                </a:moveTo>
                <a:lnTo>
                  <a:pt x="12674" y="10127"/>
                </a:lnTo>
                <a:lnTo>
                  <a:pt x="8449" y="7595"/>
                </a:lnTo>
                <a:lnTo>
                  <a:pt x="5914" y="5907"/>
                </a:lnTo>
                <a:lnTo>
                  <a:pt x="2534" y="4219"/>
                </a:lnTo>
                <a:lnTo>
                  <a:pt x="0" y="2531"/>
                </a:lnTo>
                <a:lnTo>
                  <a:pt x="0" y="0"/>
                </a:lnTo>
                <a:lnTo>
                  <a:pt x="3379" y="0"/>
                </a:lnTo>
                <a:lnTo>
                  <a:pt x="5914" y="843"/>
                </a:lnTo>
                <a:lnTo>
                  <a:pt x="7604" y="1687"/>
                </a:lnTo>
                <a:lnTo>
                  <a:pt x="10139" y="3375"/>
                </a:lnTo>
                <a:lnTo>
                  <a:pt x="14364" y="5907"/>
                </a:lnTo>
                <a:lnTo>
                  <a:pt x="18589" y="9283"/>
                </a:lnTo>
                <a:lnTo>
                  <a:pt x="20279" y="5063"/>
                </a:lnTo>
                <a:lnTo>
                  <a:pt x="20279" y="9283"/>
                </a:lnTo>
                <a:lnTo>
                  <a:pt x="16899" y="1097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13176436" y="3748276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4" y="12658"/>
                </a:moveTo>
                <a:lnTo>
                  <a:pt x="0" y="8439"/>
                </a:lnTo>
                <a:lnTo>
                  <a:pt x="3379" y="0"/>
                </a:lnTo>
                <a:lnTo>
                  <a:pt x="5069" y="3375"/>
                </a:lnTo>
                <a:lnTo>
                  <a:pt x="5914" y="7595"/>
                </a:lnTo>
                <a:lnTo>
                  <a:pt x="2534" y="1265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13518646" y="4165173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844" y="1687"/>
                </a:moveTo>
                <a:lnTo>
                  <a:pt x="0" y="1687"/>
                </a:lnTo>
                <a:lnTo>
                  <a:pt x="0" y="0"/>
                </a:lnTo>
                <a:lnTo>
                  <a:pt x="84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13287971" y="3918748"/>
            <a:ext cx="8890" cy="1905"/>
          </a:xfrm>
          <a:custGeom>
            <a:avLst/>
            <a:gdLst/>
            <a:ahLst/>
            <a:cxnLst/>
            <a:rect l="l" t="t" r="r" b="b"/>
            <a:pathLst>
              <a:path w="8890" h="1904">
                <a:moveTo>
                  <a:pt x="8449" y="1687"/>
                </a:moveTo>
                <a:lnTo>
                  <a:pt x="2534" y="843"/>
                </a:lnTo>
                <a:lnTo>
                  <a:pt x="844" y="843"/>
                </a:lnTo>
                <a:lnTo>
                  <a:pt x="0" y="0"/>
                </a:lnTo>
                <a:lnTo>
                  <a:pt x="5069" y="0"/>
                </a:lnTo>
                <a:lnTo>
                  <a:pt x="844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13549066" y="4233531"/>
            <a:ext cx="5080" cy="14604"/>
          </a:xfrm>
          <a:custGeom>
            <a:avLst/>
            <a:gdLst/>
            <a:ahLst/>
            <a:cxnLst/>
            <a:rect l="l" t="t" r="r" b="b"/>
            <a:pathLst>
              <a:path w="5080" h="14604">
                <a:moveTo>
                  <a:pt x="4224" y="14346"/>
                </a:moveTo>
                <a:lnTo>
                  <a:pt x="2534" y="14346"/>
                </a:lnTo>
                <a:lnTo>
                  <a:pt x="844" y="13502"/>
                </a:lnTo>
                <a:lnTo>
                  <a:pt x="0" y="14346"/>
                </a:lnTo>
                <a:lnTo>
                  <a:pt x="0" y="10127"/>
                </a:lnTo>
                <a:lnTo>
                  <a:pt x="1689" y="5063"/>
                </a:lnTo>
                <a:lnTo>
                  <a:pt x="5069" y="0"/>
                </a:lnTo>
                <a:lnTo>
                  <a:pt x="4224" y="1434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13519492" y="4166861"/>
            <a:ext cx="7620" cy="17780"/>
          </a:xfrm>
          <a:custGeom>
            <a:avLst/>
            <a:gdLst/>
            <a:ahLst/>
            <a:cxnLst/>
            <a:rect l="l" t="t" r="r" b="b"/>
            <a:pathLst>
              <a:path w="7619" h="17779">
                <a:moveTo>
                  <a:pt x="7604" y="17722"/>
                </a:moveTo>
                <a:lnTo>
                  <a:pt x="0" y="0"/>
                </a:lnTo>
                <a:lnTo>
                  <a:pt x="3379" y="5907"/>
                </a:lnTo>
                <a:lnTo>
                  <a:pt x="5914" y="12658"/>
                </a:lnTo>
                <a:lnTo>
                  <a:pt x="7604" y="1772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13733270" y="3587086"/>
            <a:ext cx="8890" cy="4445"/>
          </a:xfrm>
          <a:custGeom>
            <a:avLst/>
            <a:gdLst/>
            <a:ahLst/>
            <a:cxnLst/>
            <a:rect l="l" t="t" r="r" b="b"/>
            <a:pathLst>
              <a:path w="8890" h="4445">
                <a:moveTo>
                  <a:pt x="7604" y="4219"/>
                </a:moveTo>
                <a:lnTo>
                  <a:pt x="2534" y="1687"/>
                </a:lnTo>
                <a:lnTo>
                  <a:pt x="0" y="843"/>
                </a:lnTo>
                <a:lnTo>
                  <a:pt x="8449" y="0"/>
                </a:lnTo>
                <a:lnTo>
                  <a:pt x="8449" y="1687"/>
                </a:lnTo>
                <a:lnTo>
                  <a:pt x="7604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12922105" y="447404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0" y="2531"/>
                </a:moveTo>
                <a:lnTo>
                  <a:pt x="5914" y="0"/>
                </a:lnTo>
                <a:lnTo>
                  <a:pt x="2534" y="1687"/>
                </a:lnTo>
                <a:lnTo>
                  <a:pt x="0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12743819" y="5684233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5069" y="10970"/>
                </a:moveTo>
                <a:lnTo>
                  <a:pt x="3379" y="8439"/>
                </a:lnTo>
                <a:lnTo>
                  <a:pt x="1689" y="5063"/>
                </a:lnTo>
                <a:lnTo>
                  <a:pt x="0" y="0"/>
                </a:lnTo>
                <a:lnTo>
                  <a:pt x="5914" y="6751"/>
                </a:lnTo>
                <a:lnTo>
                  <a:pt x="5914" y="8439"/>
                </a:lnTo>
                <a:lnTo>
                  <a:pt x="5069" y="10127"/>
                </a:lnTo>
                <a:lnTo>
                  <a:pt x="5069" y="1097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12939007" y="4604857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4" y="0"/>
                </a:moveTo>
                <a:lnTo>
                  <a:pt x="844" y="0"/>
                </a:lnTo>
                <a:lnTo>
                  <a:pt x="0" y="843"/>
                </a:lnTo>
                <a:lnTo>
                  <a:pt x="844" y="843"/>
                </a:lnTo>
                <a:lnTo>
                  <a:pt x="2534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12564689" y="2857938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5">
                <a:moveTo>
                  <a:pt x="1689" y="1687"/>
                </a:moveTo>
                <a:lnTo>
                  <a:pt x="844" y="1687"/>
                </a:lnTo>
                <a:lnTo>
                  <a:pt x="844" y="843"/>
                </a:lnTo>
                <a:lnTo>
                  <a:pt x="0" y="0"/>
                </a:lnTo>
                <a:lnTo>
                  <a:pt x="844" y="0"/>
                </a:lnTo>
                <a:lnTo>
                  <a:pt x="1689" y="843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13023505" y="5024286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2534" y="1687"/>
                </a:moveTo>
                <a:lnTo>
                  <a:pt x="844" y="1687"/>
                </a:lnTo>
                <a:lnTo>
                  <a:pt x="0" y="843"/>
                </a:lnTo>
                <a:lnTo>
                  <a:pt x="844" y="0"/>
                </a:lnTo>
                <a:lnTo>
                  <a:pt x="253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12463294" y="5422617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89">
                <a:moveTo>
                  <a:pt x="6759" y="8439"/>
                </a:moveTo>
                <a:lnTo>
                  <a:pt x="0" y="4219"/>
                </a:lnTo>
                <a:lnTo>
                  <a:pt x="12674" y="0"/>
                </a:lnTo>
                <a:lnTo>
                  <a:pt x="6759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13019281" y="504707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1689" y="843"/>
                </a:moveTo>
                <a:lnTo>
                  <a:pt x="844" y="843"/>
                </a:lnTo>
                <a:lnTo>
                  <a:pt x="0" y="0"/>
                </a:lnTo>
                <a:lnTo>
                  <a:pt x="844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13326850" y="4994749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1689" y="1687"/>
                </a:moveTo>
                <a:lnTo>
                  <a:pt x="0" y="0"/>
                </a:lnTo>
                <a:lnTo>
                  <a:pt x="1689" y="843"/>
                </a:lnTo>
                <a:lnTo>
                  <a:pt x="2534" y="843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12821561" y="4315392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70">
                <a:moveTo>
                  <a:pt x="844" y="843"/>
                </a:moveTo>
                <a:lnTo>
                  <a:pt x="0" y="843"/>
                </a:lnTo>
                <a:lnTo>
                  <a:pt x="3379" y="0"/>
                </a:lnTo>
                <a:lnTo>
                  <a:pt x="84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12726082" y="568338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44" y="1687"/>
                </a:moveTo>
                <a:lnTo>
                  <a:pt x="0" y="843"/>
                </a:lnTo>
                <a:lnTo>
                  <a:pt x="0" y="0"/>
                </a:lnTo>
                <a:lnTo>
                  <a:pt x="844" y="843"/>
                </a:lnTo>
                <a:lnTo>
                  <a:pt x="84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12608632" y="5603217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1689" y="843"/>
                </a:moveTo>
                <a:lnTo>
                  <a:pt x="844" y="843"/>
                </a:lnTo>
                <a:lnTo>
                  <a:pt x="0" y="0"/>
                </a:lnTo>
                <a:lnTo>
                  <a:pt x="5069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12688905" y="2723754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534" y="2531"/>
                </a:moveTo>
                <a:lnTo>
                  <a:pt x="844" y="1687"/>
                </a:lnTo>
                <a:lnTo>
                  <a:pt x="0" y="843"/>
                </a:lnTo>
                <a:lnTo>
                  <a:pt x="0" y="0"/>
                </a:lnTo>
                <a:lnTo>
                  <a:pt x="253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12796215" y="2560033"/>
            <a:ext cx="25400" cy="20320"/>
          </a:xfrm>
          <a:custGeom>
            <a:avLst/>
            <a:gdLst/>
            <a:ahLst/>
            <a:cxnLst/>
            <a:rect l="l" t="t" r="r" b="b"/>
            <a:pathLst>
              <a:path w="25400" h="20319">
                <a:moveTo>
                  <a:pt x="25348" y="20254"/>
                </a:moveTo>
                <a:lnTo>
                  <a:pt x="16872" y="15190"/>
                </a:lnTo>
                <a:lnTo>
                  <a:pt x="11407" y="10127"/>
                </a:lnTo>
                <a:lnTo>
                  <a:pt x="6574" y="5063"/>
                </a:lnTo>
                <a:lnTo>
                  <a:pt x="0" y="0"/>
                </a:lnTo>
                <a:lnTo>
                  <a:pt x="6812" y="4114"/>
                </a:lnTo>
                <a:lnTo>
                  <a:pt x="13941" y="10127"/>
                </a:lnTo>
                <a:lnTo>
                  <a:pt x="20437" y="16140"/>
                </a:lnTo>
                <a:lnTo>
                  <a:pt x="25348" y="2025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12920426" y="4462234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4219"/>
                </a:moveTo>
                <a:lnTo>
                  <a:pt x="4224" y="0"/>
                </a:lnTo>
                <a:lnTo>
                  <a:pt x="4224" y="843"/>
                </a:lnTo>
                <a:lnTo>
                  <a:pt x="2534" y="2531"/>
                </a:lnTo>
                <a:lnTo>
                  <a:pt x="0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12874799" y="4345773"/>
            <a:ext cx="8890" cy="4445"/>
          </a:xfrm>
          <a:custGeom>
            <a:avLst/>
            <a:gdLst/>
            <a:ahLst/>
            <a:cxnLst/>
            <a:rect l="l" t="t" r="r" b="b"/>
            <a:pathLst>
              <a:path w="8890" h="4445">
                <a:moveTo>
                  <a:pt x="844" y="4219"/>
                </a:moveTo>
                <a:lnTo>
                  <a:pt x="0" y="3375"/>
                </a:lnTo>
                <a:lnTo>
                  <a:pt x="844" y="1687"/>
                </a:lnTo>
                <a:lnTo>
                  <a:pt x="2534" y="1687"/>
                </a:lnTo>
                <a:lnTo>
                  <a:pt x="5914" y="843"/>
                </a:lnTo>
                <a:lnTo>
                  <a:pt x="8449" y="0"/>
                </a:lnTo>
                <a:lnTo>
                  <a:pt x="844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12919582" y="4446199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0" y="1687"/>
                </a:moveTo>
                <a:lnTo>
                  <a:pt x="844" y="843"/>
                </a:lnTo>
                <a:lnTo>
                  <a:pt x="2534" y="0"/>
                </a:lnTo>
                <a:lnTo>
                  <a:pt x="1689" y="843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12498792" y="5498570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5">
                <a:moveTo>
                  <a:pt x="3379" y="6751"/>
                </a:moveTo>
                <a:lnTo>
                  <a:pt x="0" y="5907"/>
                </a:lnTo>
                <a:lnTo>
                  <a:pt x="0" y="0"/>
                </a:lnTo>
                <a:lnTo>
                  <a:pt x="2534" y="843"/>
                </a:lnTo>
                <a:lnTo>
                  <a:pt x="4224" y="2531"/>
                </a:lnTo>
                <a:lnTo>
                  <a:pt x="3379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12872267" y="4344928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3379" y="2531"/>
                </a:moveTo>
                <a:lnTo>
                  <a:pt x="0" y="2531"/>
                </a:lnTo>
                <a:lnTo>
                  <a:pt x="2534" y="0"/>
                </a:lnTo>
                <a:lnTo>
                  <a:pt x="5069" y="0"/>
                </a:lnTo>
                <a:lnTo>
                  <a:pt x="4224" y="1687"/>
                </a:lnTo>
                <a:lnTo>
                  <a:pt x="3379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13194197" y="360818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2534" y="12658"/>
                </a:moveTo>
                <a:lnTo>
                  <a:pt x="0" y="0"/>
                </a:lnTo>
                <a:lnTo>
                  <a:pt x="12674" y="5907"/>
                </a:lnTo>
                <a:lnTo>
                  <a:pt x="2534" y="1265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11903088" y="4299368"/>
            <a:ext cx="40005" cy="52069"/>
          </a:xfrm>
          <a:custGeom>
            <a:avLst/>
            <a:gdLst/>
            <a:ahLst/>
            <a:cxnLst/>
            <a:rect l="l" t="t" r="r" b="b"/>
            <a:pathLst>
              <a:path w="40004" h="52070">
                <a:moveTo>
                  <a:pt x="3086" y="8648"/>
                </a:moveTo>
                <a:lnTo>
                  <a:pt x="0" y="6743"/>
                </a:lnTo>
                <a:lnTo>
                  <a:pt x="2540" y="8432"/>
                </a:lnTo>
                <a:lnTo>
                  <a:pt x="3086" y="8648"/>
                </a:lnTo>
                <a:close/>
              </a:path>
              <a:path w="40004" h="52070">
                <a:moveTo>
                  <a:pt x="30416" y="51473"/>
                </a:moveTo>
                <a:lnTo>
                  <a:pt x="29578" y="50634"/>
                </a:lnTo>
                <a:lnTo>
                  <a:pt x="27901" y="50634"/>
                </a:lnTo>
                <a:lnTo>
                  <a:pt x="30416" y="51473"/>
                </a:lnTo>
                <a:close/>
              </a:path>
              <a:path w="40004" h="52070">
                <a:moveTo>
                  <a:pt x="37185" y="23622"/>
                </a:moveTo>
                <a:lnTo>
                  <a:pt x="29146" y="18503"/>
                </a:lnTo>
                <a:lnTo>
                  <a:pt x="24930" y="15608"/>
                </a:lnTo>
                <a:lnTo>
                  <a:pt x="20066" y="12700"/>
                </a:lnTo>
                <a:lnTo>
                  <a:pt x="16687" y="10960"/>
                </a:lnTo>
                <a:lnTo>
                  <a:pt x="10134" y="7594"/>
                </a:lnTo>
                <a:lnTo>
                  <a:pt x="8445" y="5054"/>
                </a:lnTo>
                <a:lnTo>
                  <a:pt x="16903" y="6743"/>
                </a:lnTo>
                <a:lnTo>
                  <a:pt x="22809" y="9283"/>
                </a:lnTo>
                <a:lnTo>
                  <a:pt x="21653" y="7874"/>
                </a:lnTo>
                <a:lnTo>
                  <a:pt x="22390" y="6959"/>
                </a:lnTo>
                <a:lnTo>
                  <a:pt x="21869" y="5715"/>
                </a:lnTo>
                <a:lnTo>
                  <a:pt x="20472" y="5054"/>
                </a:lnTo>
                <a:lnTo>
                  <a:pt x="16903" y="3365"/>
                </a:lnTo>
                <a:lnTo>
                  <a:pt x="8610" y="2425"/>
                </a:lnTo>
                <a:lnTo>
                  <a:pt x="5067" y="3365"/>
                </a:lnTo>
                <a:lnTo>
                  <a:pt x="5969" y="6223"/>
                </a:lnTo>
                <a:lnTo>
                  <a:pt x="10985" y="10960"/>
                </a:lnTo>
                <a:lnTo>
                  <a:pt x="6756" y="10121"/>
                </a:lnTo>
                <a:lnTo>
                  <a:pt x="3086" y="8648"/>
                </a:lnTo>
                <a:lnTo>
                  <a:pt x="6756" y="10922"/>
                </a:lnTo>
                <a:lnTo>
                  <a:pt x="15417" y="15506"/>
                </a:lnTo>
                <a:lnTo>
                  <a:pt x="25666" y="19913"/>
                </a:lnTo>
                <a:lnTo>
                  <a:pt x="37185" y="23622"/>
                </a:lnTo>
                <a:close/>
              </a:path>
              <a:path w="40004" h="52070">
                <a:moveTo>
                  <a:pt x="38874" y="27838"/>
                </a:moveTo>
                <a:lnTo>
                  <a:pt x="37185" y="26162"/>
                </a:lnTo>
                <a:lnTo>
                  <a:pt x="38023" y="25311"/>
                </a:lnTo>
                <a:lnTo>
                  <a:pt x="33807" y="23622"/>
                </a:lnTo>
                <a:lnTo>
                  <a:pt x="37185" y="27000"/>
                </a:lnTo>
                <a:lnTo>
                  <a:pt x="38874" y="27838"/>
                </a:lnTo>
                <a:close/>
              </a:path>
              <a:path w="40004" h="52070">
                <a:moveTo>
                  <a:pt x="39712" y="9283"/>
                </a:moveTo>
                <a:lnTo>
                  <a:pt x="36334" y="5054"/>
                </a:lnTo>
                <a:lnTo>
                  <a:pt x="32105" y="2527"/>
                </a:lnTo>
                <a:lnTo>
                  <a:pt x="21971" y="0"/>
                </a:lnTo>
                <a:lnTo>
                  <a:pt x="23660" y="1676"/>
                </a:lnTo>
                <a:lnTo>
                  <a:pt x="39712" y="928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11885355" y="5393080"/>
            <a:ext cx="15240" cy="6985"/>
          </a:xfrm>
          <a:custGeom>
            <a:avLst/>
            <a:gdLst/>
            <a:ahLst/>
            <a:cxnLst/>
            <a:rect l="l" t="t" r="r" b="b"/>
            <a:pathLst>
              <a:path w="15240" h="6985">
                <a:moveTo>
                  <a:pt x="4608" y="4833"/>
                </a:moveTo>
                <a:lnTo>
                  <a:pt x="12674" y="0"/>
                </a:lnTo>
                <a:lnTo>
                  <a:pt x="13941" y="2531"/>
                </a:lnTo>
                <a:lnTo>
                  <a:pt x="10139" y="2531"/>
                </a:lnTo>
                <a:lnTo>
                  <a:pt x="4608" y="4833"/>
                </a:lnTo>
                <a:close/>
              </a:path>
              <a:path w="15240" h="6985">
                <a:moveTo>
                  <a:pt x="15209" y="5063"/>
                </a:moveTo>
                <a:lnTo>
                  <a:pt x="10139" y="2531"/>
                </a:lnTo>
                <a:lnTo>
                  <a:pt x="13941" y="2531"/>
                </a:lnTo>
                <a:lnTo>
                  <a:pt x="15209" y="5063"/>
                </a:lnTo>
                <a:close/>
              </a:path>
              <a:path w="15240" h="6985">
                <a:moveTo>
                  <a:pt x="0" y="6751"/>
                </a:moveTo>
                <a:lnTo>
                  <a:pt x="4608" y="4833"/>
                </a:lnTo>
                <a:lnTo>
                  <a:pt x="4224" y="5063"/>
                </a:lnTo>
                <a:lnTo>
                  <a:pt x="0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13277011" y="4404847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10">
                <a:moveTo>
                  <a:pt x="2534" y="3375"/>
                </a:moveTo>
                <a:lnTo>
                  <a:pt x="0" y="2531"/>
                </a:lnTo>
                <a:lnTo>
                  <a:pt x="844" y="843"/>
                </a:lnTo>
                <a:lnTo>
                  <a:pt x="1689" y="0"/>
                </a:lnTo>
                <a:lnTo>
                  <a:pt x="4224" y="0"/>
                </a:lnTo>
                <a:lnTo>
                  <a:pt x="5069" y="843"/>
                </a:lnTo>
                <a:lnTo>
                  <a:pt x="253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11926024" y="4327207"/>
            <a:ext cx="17780" cy="29209"/>
          </a:xfrm>
          <a:custGeom>
            <a:avLst/>
            <a:gdLst/>
            <a:ahLst/>
            <a:cxnLst/>
            <a:rect l="l" t="t" r="r" b="b"/>
            <a:pathLst>
              <a:path w="17779" h="29210">
                <a:moveTo>
                  <a:pt x="14249" y="28702"/>
                </a:moveTo>
                <a:lnTo>
                  <a:pt x="11709" y="25323"/>
                </a:lnTo>
                <a:lnTo>
                  <a:pt x="7493" y="23634"/>
                </a:lnTo>
                <a:lnTo>
                  <a:pt x="8585" y="25260"/>
                </a:lnTo>
                <a:lnTo>
                  <a:pt x="4216" y="25844"/>
                </a:lnTo>
                <a:lnTo>
                  <a:pt x="0" y="26606"/>
                </a:lnTo>
                <a:lnTo>
                  <a:pt x="1574" y="28702"/>
                </a:lnTo>
                <a:lnTo>
                  <a:pt x="3263" y="27851"/>
                </a:lnTo>
                <a:lnTo>
                  <a:pt x="14249" y="28702"/>
                </a:lnTo>
                <a:close/>
              </a:path>
              <a:path w="17779" h="29210">
                <a:moveTo>
                  <a:pt x="17627" y="850"/>
                </a:moveTo>
                <a:lnTo>
                  <a:pt x="16776" y="850"/>
                </a:lnTo>
                <a:lnTo>
                  <a:pt x="15938" y="0"/>
                </a:lnTo>
                <a:lnTo>
                  <a:pt x="15087" y="0"/>
                </a:lnTo>
                <a:lnTo>
                  <a:pt x="16776" y="1689"/>
                </a:lnTo>
                <a:lnTo>
                  <a:pt x="17627" y="85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11859163" y="4549158"/>
            <a:ext cx="12700" cy="4445"/>
          </a:xfrm>
          <a:custGeom>
            <a:avLst/>
            <a:gdLst/>
            <a:ahLst/>
            <a:cxnLst/>
            <a:rect l="l" t="t" r="r" b="b"/>
            <a:pathLst>
              <a:path w="12700" h="4445">
                <a:moveTo>
                  <a:pt x="12674" y="4219"/>
                </a:moveTo>
                <a:lnTo>
                  <a:pt x="3379" y="4219"/>
                </a:lnTo>
                <a:lnTo>
                  <a:pt x="0" y="0"/>
                </a:lnTo>
                <a:lnTo>
                  <a:pt x="12674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12022242" y="4319611"/>
            <a:ext cx="39370" cy="22225"/>
          </a:xfrm>
          <a:custGeom>
            <a:avLst/>
            <a:gdLst/>
            <a:ahLst/>
            <a:cxnLst/>
            <a:rect l="l" t="t" r="r" b="b"/>
            <a:pathLst>
              <a:path w="39370" h="22225">
                <a:moveTo>
                  <a:pt x="21969" y="21941"/>
                </a:moveTo>
                <a:lnTo>
                  <a:pt x="17004" y="19700"/>
                </a:lnTo>
                <a:lnTo>
                  <a:pt x="16476" y="17933"/>
                </a:lnTo>
                <a:lnTo>
                  <a:pt x="17216" y="16482"/>
                </a:lnTo>
                <a:lnTo>
                  <a:pt x="16054" y="15190"/>
                </a:lnTo>
                <a:lnTo>
                  <a:pt x="21969" y="17722"/>
                </a:lnTo>
                <a:lnTo>
                  <a:pt x="30418" y="16878"/>
                </a:lnTo>
                <a:lnTo>
                  <a:pt x="28728" y="14346"/>
                </a:lnTo>
                <a:lnTo>
                  <a:pt x="17942" y="9968"/>
                </a:lnTo>
                <a:lnTo>
                  <a:pt x="12780" y="7173"/>
                </a:lnTo>
                <a:lnTo>
                  <a:pt x="8410" y="4377"/>
                </a:lnTo>
                <a:lnTo>
                  <a:pt x="0" y="0"/>
                </a:lnTo>
                <a:lnTo>
                  <a:pt x="12133" y="2109"/>
                </a:lnTo>
                <a:lnTo>
                  <a:pt x="22919" y="5485"/>
                </a:lnTo>
                <a:lnTo>
                  <a:pt x="31963" y="9494"/>
                </a:lnTo>
                <a:lnTo>
                  <a:pt x="38868" y="13502"/>
                </a:lnTo>
                <a:lnTo>
                  <a:pt x="35488" y="12658"/>
                </a:lnTo>
                <a:lnTo>
                  <a:pt x="31263" y="10970"/>
                </a:lnTo>
                <a:lnTo>
                  <a:pt x="27038" y="10970"/>
                </a:lnTo>
                <a:lnTo>
                  <a:pt x="32900" y="15533"/>
                </a:lnTo>
                <a:lnTo>
                  <a:pt x="34009" y="18988"/>
                </a:lnTo>
                <a:lnTo>
                  <a:pt x="30365" y="21177"/>
                </a:lnTo>
                <a:lnTo>
                  <a:pt x="21969" y="219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12874811" y="2487456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44" y="1687"/>
                </a:moveTo>
                <a:lnTo>
                  <a:pt x="0" y="843"/>
                </a:lnTo>
                <a:lnTo>
                  <a:pt x="0" y="0"/>
                </a:lnTo>
                <a:lnTo>
                  <a:pt x="844" y="843"/>
                </a:lnTo>
                <a:lnTo>
                  <a:pt x="84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13745123" y="3257957"/>
            <a:ext cx="6985" cy="1905"/>
          </a:xfrm>
          <a:custGeom>
            <a:avLst/>
            <a:gdLst/>
            <a:ahLst/>
            <a:cxnLst/>
            <a:rect l="l" t="t" r="r" b="b"/>
            <a:pathLst>
              <a:path w="6984" h="1904">
                <a:moveTo>
                  <a:pt x="6759" y="1687"/>
                </a:moveTo>
                <a:lnTo>
                  <a:pt x="4224" y="843"/>
                </a:lnTo>
                <a:lnTo>
                  <a:pt x="1689" y="843"/>
                </a:lnTo>
                <a:lnTo>
                  <a:pt x="0" y="0"/>
                </a:lnTo>
                <a:lnTo>
                  <a:pt x="675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13734974" y="3283279"/>
            <a:ext cx="12700" cy="43180"/>
          </a:xfrm>
          <a:custGeom>
            <a:avLst/>
            <a:gdLst/>
            <a:ahLst/>
            <a:cxnLst/>
            <a:rect l="l" t="t" r="r" b="b"/>
            <a:pathLst>
              <a:path w="12700" h="43179">
                <a:moveTo>
                  <a:pt x="4229" y="42202"/>
                </a:moveTo>
                <a:lnTo>
                  <a:pt x="1689" y="42202"/>
                </a:lnTo>
                <a:lnTo>
                  <a:pt x="0" y="43040"/>
                </a:lnTo>
                <a:lnTo>
                  <a:pt x="2540" y="43040"/>
                </a:lnTo>
                <a:lnTo>
                  <a:pt x="4229" y="42202"/>
                </a:lnTo>
                <a:close/>
              </a:path>
              <a:path w="12700" h="43179">
                <a:moveTo>
                  <a:pt x="12674" y="0"/>
                </a:moveTo>
                <a:lnTo>
                  <a:pt x="9296" y="2527"/>
                </a:lnTo>
                <a:lnTo>
                  <a:pt x="6769" y="5067"/>
                </a:lnTo>
                <a:lnTo>
                  <a:pt x="12674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12018861" y="4271517"/>
            <a:ext cx="17145" cy="47625"/>
          </a:xfrm>
          <a:custGeom>
            <a:avLst/>
            <a:gdLst/>
            <a:ahLst/>
            <a:cxnLst/>
            <a:rect l="l" t="t" r="r" b="b"/>
            <a:pathLst>
              <a:path w="17145" h="47625">
                <a:moveTo>
                  <a:pt x="2540" y="41351"/>
                </a:moveTo>
                <a:lnTo>
                  <a:pt x="850" y="39662"/>
                </a:lnTo>
                <a:lnTo>
                  <a:pt x="0" y="40500"/>
                </a:lnTo>
                <a:lnTo>
                  <a:pt x="850" y="40500"/>
                </a:lnTo>
                <a:lnTo>
                  <a:pt x="1689" y="41351"/>
                </a:lnTo>
                <a:lnTo>
                  <a:pt x="2540" y="41351"/>
                </a:lnTo>
                <a:close/>
              </a:path>
              <a:path w="17145" h="47625">
                <a:moveTo>
                  <a:pt x="3378" y="42189"/>
                </a:moveTo>
                <a:lnTo>
                  <a:pt x="1689" y="41351"/>
                </a:lnTo>
                <a:lnTo>
                  <a:pt x="3378" y="43040"/>
                </a:lnTo>
                <a:lnTo>
                  <a:pt x="3378" y="42189"/>
                </a:lnTo>
                <a:close/>
              </a:path>
              <a:path w="17145" h="47625">
                <a:moveTo>
                  <a:pt x="6756" y="47256"/>
                </a:moveTo>
                <a:lnTo>
                  <a:pt x="3378" y="43878"/>
                </a:lnTo>
                <a:lnTo>
                  <a:pt x="3378" y="44729"/>
                </a:lnTo>
                <a:lnTo>
                  <a:pt x="2540" y="45567"/>
                </a:lnTo>
                <a:lnTo>
                  <a:pt x="6756" y="47256"/>
                </a:lnTo>
                <a:close/>
              </a:path>
              <a:path w="17145" h="47625">
                <a:moveTo>
                  <a:pt x="11836" y="9283"/>
                </a:moveTo>
                <a:lnTo>
                  <a:pt x="9296" y="8432"/>
                </a:lnTo>
                <a:lnTo>
                  <a:pt x="10147" y="9283"/>
                </a:lnTo>
                <a:lnTo>
                  <a:pt x="11836" y="9283"/>
                </a:lnTo>
                <a:close/>
              </a:path>
              <a:path w="17145" h="47625">
                <a:moveTo>
                  <a:pt x="16776" y="2616"/>
                </a:moveTo>
                <a:lnTo>
                  <a:pt x="15214" y="0"/>
                </a:lnTo>
                <a:lnTo>
                  <a:pt x="13525" y="1689"/>
                </a:lnTo>
                <a:lnTo>
                  <a:pt x="2540" y="2527"/>
                </a:lnTo>
                <a:lnTo>
                  <a:pt x="5067" y="6743"/>
                </a:lnTo>
                <a:lnTo>
                  <a:pt x="9296" y="8432"/>
                </a:lnTo>
                <a:lnTo>
                  <a:pt x="8204" y="6286"/>
                </a:lnTo>
                <a:lnTo>
                  <a:pt x="12573" y="4533"/>
                </a:lnTo>
                <a:lnTo>
                  <a:pt x="16776" y="261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12669491" y="4621735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843"/>
                </a:moveTo>
                <a:lnTo>
                  <a:pt x="0" y="0"/>
                </a:lnTo>
                <a:lnTo>
                  <a:pt x="844" y="0"/>
                </a:lnTo>
                <a:lnTo>
                  <a:pt x="0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12773424" y="4265600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0" y="5907"/>
                </a:moveTo>
                <a:lnTo>
                  <a:pt x="1689" y="2531"/>
                </a:lnTo>
                <a:lnTo>
                  <a:pt x="3379" y="1687"/>
                </a:lnTo>
                <a:lnTo>
                  <a:pt x="5069" y="0"/>
                </a:lnTo>
                <a:lnTo>
                  <a:pt x="4224" y="1687"/>
                </a:lnTo>
                <a:lnTo>
                  <a:pt x="0" y="59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12032391" y="5305312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844" y="1687"/>
                </a:moveTo>
                <a:lnTo>
                  <a:pt x="0" y="1687"/>
                </a:lnTo>
                <a:lnTo>
                  <a:pt x="5069" y="0"/>
                </a:lnTo>
                <a:lnTo>
                  <a:pt x="2534" y="843"/>
                </a:lnTo>
                <a:lnTo>
                  <a:pt x="84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12724417" y="4339865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0"/>
                </a:moveTo>
                <a:lnTo>
                  <a:pt x="1689" y="843"/>
                </a:lnTo>
                <a:lnTo>
                  <a:pt x="2534" y="843"/>
                </a:lnTo>
                <a:lnTo>
                  <a:pt x="1689" y="843"/>
                </a:lnTo>
                <a:lnTo>
                  <a:pt x="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11975770" y="5571159"/>
            <a:ext cx="12700" cy="12065"/>
          </a:xfrm>
          <a:custGeom>
            <a:avLst/>
            <a:gdLst/>
            <a:ahLst/>
            <a:cxnLst/>
            <a:rect l="l" t="t" r="r" b="b"/>
            <a:pathLst>
              <a:path w="12700" h="12064">
                <a:moveTo>
                  <a:pt x="2832" y="3644"/>
                </a:moveTo>
                <a:lnTo>
                  <a:pt x="1689" y="4216"/>
                </a:lnTo>
                <a:lnTo>
                  <a:pt x="0" y="5905"/>
                </a:lnTo>
                <a:lnTo>
                  <a:pt x="2832" y="3644"/>
                </a:lnTo>
                <a:close/>
              </a:path>
              <a:path w="12700" h="12064">
                <a:moveTo>
                  <a:pt x="12674" y="0"/>
                </a:moveTo>
                <a:lnTo>
                  <a:pt x="7607" y="0"/>
                </a:lnTo>
                <a:lnTo>
                  <a:pt x="4229" y="2527"/>
                </a:lnTo>
                <a:lnTo>
                  <a:pt x="6527" y="2794"/>
                </a:lnTo>
                <a:lnTo>
                  <a:pt x="4864" y="7162"/>
                </a:lnTo>
                <a:lnTo>
                  <a:pt x="3517" y="11544"/>
                </a:lnTo>
                <a:lnTo>
                  <a:pt x="6769" y="11811"/>
                </a:lnTo>
                <a:lnTo>
                  <a:pt x="5918" y="9283"/>
                </a:lnTo>
                <a:lnTo>
                  <a:pt x="12674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12726954" y="4347460"/>
            <a:ext cx="4445" cy="1270"/>
          </a:xfrm>
          <a:custGeom>
            <a:avLst/>
            <a:gdLst/>
            <a:ahLst/>
            <a:cxnLst/>
            <a:rect l="l" t="t" r="r" b="b"/>
            <a:pathLst>
              <a:path w="4445" h="1270">
                <a:moveTo>
                  <a:pt x="4224" y="843"/>
                </a:moveTo>
                <a:lnTo>
                  <a:pt x="3379" y="843"/>
                </a:lnTo>
                <a:lnTo>
                  <a:pt x="0" y="0"/>
                </a:lnTo>
                <a:lnTo>
                  <a:pt x="422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12171814" y="5750903"/>
            <a:ext cx="7620" cy="10160"/>
          </a:xfrm>
          <a:custGeom>
            <a:avLst/>
            <a:gdLst/>
            <a:ahLst/>
            <a:cxnLst/>
            <a:rect l="l" t="t" r="r" b="b"/>
            <a:pathLst>
              <a:path w="7620" h="10160">
                <a:moveTo>
                  <a:pt x="0" y="10127"/>
                </a:moveTo>
                <a:lnTo>
                  <a:pt x="7604" y="0"/>
                </a:lnTo>
                <a:lnTo>
                  <a:pt x="5914" y="9283"/>
                </a:lnTo>
                <a:lnTo>
                  <a:pt x="0" y="101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12489521" y="5493507"/>
            <a:ext cx="8890" cy="5080"/>
          </a:xfrm>
          <a:custGeom>
            <a:avLst/>
            <a:gdLst/>
            <a:ahLst/>
            <a:cxnLst/>
            <a:rect l="l" t="t" r="r" b="b"/>
            <a:pathLst>
              <a:path w="8890" h="5079">
                <a:moveTo>
                  <a:pt x="8449" y="5063"/>
                </a:moveTo>
                <a:lnTo>
                  <a:pt x="6759" y="4219"/>
                </a:lnTo>
                <a:lnTo>
                  <a:pt x="0" y="4219"/>
                </a:lnTo>
                <a:lnTo>
                  <a:pt x="7604" y="0"/>
                </a:lnTo>
                <a:lnTo>
                  <a:pt x="8449" y="2531"/>
                </a:lnTo>
                <a:lnTo>
                  <a:pt x="8449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12023947" y="5301093"/>
            <a:ext cx="13335" cy="7620"/>
          </a:xfrm>
          <a:custGeom>
            <a:avLst/>
            <a:gdLst/>
            <a:ahLst/>
            <a:cxnLst/>
            <a:rect l="l" t="t" r="r" b="b"/>
            <a:pathLst>
              <a:path w="13334" h="7620">
                <a:moveTo>
                  <a:pt x="4224" y="7595"/>
                </a:moveTo>
                <a:lnTo>
                  <a:pt x="0" y="6751"/>
                </a:lnTo>
                <a:lnTo>
                  <a:pt x="10139" y="1687"/>
                </a:lnTo>
                <a:lnTo>
                  <a:pt x="10984" y="0"/>
                </a:lnTo>
                <a:lnTo>
                  <a:pt x="13321" y="448"/>
                </a:lnTo>
                <a:lnTo>
                  <a:pt x="10033" y="2953"/>
                </a:lnTo>
                <a:lnTo>
                  <a:pt x="6588" y="5459"/>
                </a:lnTo>
                <a:lnTo>
                  <a:pt x="8449" y="5907"/>
                </a:lnTo>
                <a:lnTo>
                  <a:pt x="4224" y="759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12709212" y="5566928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1689" y="3375"/>
                </a:moveTo>
                <a:lnTo>
                  <a:pt x="0" y="2531"/>
                </a:lnTo>
                <a:lnTo>
                  <a:pt x="3379" y="0"/>
                </a:lnTo>
                <a:lnTo>
                  <a:pt x="1689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13331107" y="5007408"/>
            <a:ext cx="4445" cy="1270"/>
          </a:xfrm>
          <a:custGeom>
            <a:avLst/>
            <a:gdLst/>
            <a:ahLst/>
            <a:cxnLst/>
            <a:rect l="l" t="t" r="r" b="b"/>
            <a:pathLst>
              <a:path w="4444" h="1270">
                <a:moveTo>
                  <a:pt x="4224" y="843"/>
                </a:moveTo>
                <a:lnTo>
                  <a:pt x="0" y="0"/>
                </a:lnTo>
                <a:lnTo>
                  <a:pt x="4224" y="0"/>
                </a:lnTo>
                <a:lnTo>
                  <a:pt x="422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11918646" y="5531484"/>
            <a:ext cx="45720" cy="33020"/>
          </a:xfrm>
          <a:custGeom>
            <a:avLst/>
            <a:gdLst/>
            <a:ahLst/>
            <a:cxnLst/>
            <a:rect l="l" t="t" r="r" b="b"/>
            <a:pathLst>
              <a:path w="45720" h="33020">
                <a:moveTo>
                  <a:pt x="25869" y="850"/>
                </a:moveTo>
                <a:lnTo>
                  <a:pt x="19964" y="0"/>
                </a:lnTo>
                <a:lnTo>
                  <a:pt x="15735" y="1689"/>
                </a:lnTo>
                <a:lnTo>
                  <a:pt x="6438" y="8445"/>
                </a:lnTo>
                <a:lnTo>
                  <a:pt x="9817" y="9283"/>
                </a:lnTo>
                <a:lnTo>
                  <a:pt x="25869" y="850"/>
                </a:lnTo>
                <a:close/>
              </a:path>
              <a:path w="45720" h="33020">
                <a:moveTo>
                  <a:pt x="36855" y="13512"/>
                </a:moveTo>
                <a:lnTo>
                  <a:pt x="28194" y="17246"/>
                </a:lnTo>
                <a:lnTo>
                  <a:pt x="23329" y="18783"/>
                </a:lnTo>
                <a:lnTo>
                  <a:pt x="17843" y="20624"/>
                </a:lnTo>
                <a:lnTo>
                  <a:pt x="7277" y="25323"/>
                </a:lnTo>
                <a:lnTo>
                  <a:pt x="3898" y="24472"/>
                </a:lnTo>
                <a:lnTo>
                  <a:pt x="9817" y="18567"/>
                </a:lnTo>
                <a:lnTo>
                  <a:pt x="15735" y="15201"/>
                </a:lnTo>
                <a:lnTo>
                  <a:pt x="11506" y="16878"/>
                </a:lnTo>
                <a:lnTo>
                  <a:pt x="16573" y="10134"/>
                </a:lnTo>
                <a:lnTo>
                  <a:pt x="6438" y="15201"/>
                </a:lnTo>
                <a:lnTo>
                  <a:pt x="1041" y="21653"/>
                </a:lnTo>
                <a:lnTo>
                  <a:pt x="0" y="25742"/>
                </a:lnTo>
                <a:lnTo>
                  <a:pt x="3225" y="27305"/>
                </a:lnTo>
                <a:lnTo>
                  <a:pt x="10668" y="26162"/>
                </a:lnTo>
                <a:lnTo>
                  <a:pt x="8128" y="29540"/>
                </a:lnTo>
                <a:lnTo>
                  <a:pt x="3060" y="31229"/>
                </a:lnTo>
                <a:lnTo>
                  <a:pt x="520" y="32918"/>
                </a:lnTo>
                <a:lnTo>
                  <a:pt x="8343" y="30365"/>
                </a:lnTo>
                <a:lnTo>
                  <a:pt x="17424" y="26377"/>
                </a:lnTo>
                <a:lnTo>
                  <a:pt x="27139" y="20815"/>
                </a:lnTo>
                <a:lnTo>
                  <a:pt x="36855" y="13512"/>
                </a:lnTo>
                <a:close/>
              </a:path>
              <a:path w="45720" h="33020">
                <a:moveTo>
                  <a:pt x="40233" y="16878"/>
                </a:moveTo>
                <a:lnTo>
                  <a:pt x="39395" y="16040"/>
                </a:lnTo>
                <a:lnTo>
                  <a:pt x="39395" y="15201"/>
                </a:lnTo>
                <a:lnTo>
                  <a:pt x="35166" y="16878"/>
                </a:lnTo>
                <a:lnTo>
                  <a:pt x="40233" y="16878"/>
                </a:lnTo>
                <a:close/>
              </a:path>
              <a:path w="45720" h="33020">
                <a:moveTo>
                  <a:pt x="42773" y="16878"/>
                </a:moveTo>
                <a:lnTo>
                  <a:pt x="40233" y="16878"/>
                </a:lnTo>
                <a:lnTo>
                  <a:pt x="40233" y="17729"/>
                </a:lnTo>
                <a:lnTo>
                  <a:pt x="41084" y="17729"/>
                </a:lnTo>
                <a:lnTo>
                  <a:pt x="42773" y="16878"/>
                </a:lnTo>
                <a:close/>
              </a:path>
              <a:path w="45720" h="33020">
                <a:moveTo>
                  <a:pt x="45313" y="16040"/>
                </a:moveTo>
                <a:lnTo>
                  <a:pt x="43624" y="16040"/>
                </a:lnTo>
                <a:lnTo>
                  <a:pt x="42773" y="16878"/>
                </a:lnTo>
                <a:lnTo>
                  <a:pt x="45313" y="16878"/>
                </a:lnTo>
                <a:lnTo>
                  <a:pt x="45313" y="1604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13270275" y="4401472"/>
            <a:ext cx="8890" cy="2540"/>
          </a:xfrm>
          <a:custGeom>
            <a:avLst/>
            <a:gdLst/>
            <a:ahLst/>
            <a:cxnLst/>
            <a:rect l="l" t="t" r="r" b="b"/>
            <a:pathLst>
              <a:path w="8890" h="2539">
                <a:moveTo>
                  <a:pt x="7604" y="2531"/>
                </a:moveTo>
                <a:lnTo>
                  <a:pt x="0" y="2531"/>
                </a:lnTo>
                <a:lnTo>
                  <a:pt x="8449" y="0"/>
                </a:lnTo>
                <a:lnTo>
                  <a:pt x="8449" y="843"/>
                </a:lnTo>
                <a:lnTo>
                  <a:pt x="760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11997759" y="5140747"/>
            <a:ext cx="12065" cy="2540"/>
          </a:xfrm>
          <a:custGeom>
            <a:avLst/>
            <a:gdLst/>
            <a:ahLst/>
            <a:cxnLst/>
            <a:rect l="l" t="t" r="r" b="b"/>
            <a:pathLst>
              <a:path w="12065" h="2539">
                <a:moveTo>
                  <a:pt x="0" y="2531"/>
                </a:moveTo>
                <a:lnTo>
                  <a:pt x="7604" y="0"/>
                </a:lnTo>
                <a:lnTo>
                  <a:pt x="11829" y="1687"/>
                </a:lnTo>
                <a:lnTo>
                  <a:pt x="0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12732878" y="5574523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1689" y="1687"/>
                </a:moveTo>
                <a:lnTo>
                  <a:pt x="844" y="1687"/>
                </a:lnTo>
                <a:lnTo>
                  <a:pt x="0" y="843"/>
                </a:lnTo>
                <a:lnTo>
                  <a:pt x="3379" y="0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13017633" y="5011627"/>
            <a:ext cx="4445" cy="1270"/>
          </a:xfrm>
          <a:custGeom>
            <a:avLst/>
            <a:gdLst/>
            <a:ahLst/>
            <a:cxnLst/>
            <a:rect l="l" t="t" r="r" b="b"/>
            <a:pathLst>
              <a:path w="4444" h="1270">
                <a:moveTo>
                  <a:pt x="4224" y="843"/>
                </a:moveTo>
                <a:lnTo>
                  <a:pt x="0" y="843"/>
                </a:lnTo>
                <a:lnTo>
                  <a:pt x="844" y="0"/>
                </a:lnTo>
                <a:lnTo>
                  <a:pt x="422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11199272" y="3658820"/>
            <a:ext cx="12065" cy="4445"/>
          </a:xfrm>
          <a:custGeom>
            <a:avLst/>
            <a:gdLst/>
            <a:ahLst/>
            <a:cxnLst/>
            <a:rect l="l" t="t" r="r" b="b"/>
            <a:pathLst>
              <a:path w="12065" h="4445">
                <a:moveTo>
                  <a:pt x="11829" y="4219"/>
                </a:moveTo>
                <a:lnTo>
                  <a:pt x="3379" y="4219"/>
                </a:lnTo>
                <a:lnTo>
                  <a:pt x="0" y="0"/>
                </a:lnTo>
                <a:lnTo>
                  <a:pt x="1182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14665312" y="3044444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283"/>
                </a:moveTo>
                <a:lnTo>
                  <a:pt x="5069" y="0"/>
                </a:lnTo>
                <a:lnTo>
                  <a:pt x="6759" y="0"/>
                </a:lnTo>
                <a:lnTo>
                  <a:pt x="7604" y="843"/>
                </a:lnTo>
                <a:lnTo>
                  <a:pt x="9294" y="843"/>
                </a:lnTo>
                <a:lnTo>
                  <a:pt x="7604" y="3375"/>
                </a:lnTo>
                <a:lnTo>
                  <a:pt x="5069" y="5907"/>
                </a:lnTo>
                <a:lnTo>
                  <a:pt x="0" y="928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11631050" y="3845327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1689" y="843"/>
                </a:moveTo>
                <a:lnTo>
                  <a:pt x="844" y="843"/>
                </a:lnTo>
                <a:lnTo>
                  <a:pt x="0" y="0"/>
                </a:lnTo>
                <a:lnTo>
                  <a:pt x="1689" y="843"/>
                </a:lnTo>
                <a:close/>
              </a:path>
              <a:path w="5079" h="1904">
                <a:moveTo>
                  <a:pt x="5069" y="1687"/>
                </a:moveTo>
                <a:lnTo>
                  <a:pt x="3379" y="1687"/>
                </a:lnTo>
                <a:lnTo>
                  <a:pt x="1689" y="843"/>
                </a:lnTo>
                <a:lnTo>
                  <a:pt x="2534" y="843"/>
                </a:lnTo>
                <a:lnTo>
                  <a:pt x="506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11214484" y="4718786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4" y="843"/>
                </a:moveTo>
                <a:lnTo>
                  <a:pt x="0" y="843"/>
                </a:lnTo>
                <a:lnTo>
                  <a:pt x="844" y="843"/>
                </a:lnTo>
                <a:lnTo>
                  <a:pt x="1689" y="0"/>
                </a:lnTo>
                <a:lnTo>
                  <a:pt x="2534" y="0"/>
                </a:lnTo>
                <a:lnTo>
                  <a:pt x="253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11634432" y="3837736"/>
            <a:ext cx="16510" cy="22860"/>
          </a:xfrm>
          <a:custGeom>
            <a:avLst/>
            <a:gdLst/>
            <a:ahLst/>
            <a:cxnLst/>
            <a:rect l="l" t="t" r="r" b="b"/>
            <a:pathLst>
              <a:path w="16509" h="22860">
                <a:moveTo>
                  <a:pt x="6756" y="2527"/>
                </a:moveTo>
                <a:lnTo>
                  <a:pt x="5067" y="1689"/>
                </a:lnTo>
                <a:lnTo>
                  <a:pt x="0" y="0"/>
                </a:lnTo>
                <a:lnTo>
                  <a:pt x="6756" y="2527"/>
                </a:lnTo>
                <a:close/>
              </a:path>
              <a:path w="16509" h="22860">
                <a:moveTo>
                  <a:pt x="16052" y="21945"/>
                </a:moveTo>
                <a:lnTo>
                  <a:pt x="10134" y="21094"/>
                </a:lnTo>
                <a:lnTo>
                  <a:pt x="16052" y="22783"/>
                </a:lnTo>
                <a:lnTo>
                  <a:pt x="15201" y="21945"/>
                </a:lnTo>
                <a:lnTo>
                  <a:pt x="16052" y="2194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14636587" y="289929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0" y="1687"/>
                </a:moveTo>
                <a:lnTo>
                  <a:pt x="844" y="0"/>
                </a:lnTo>
                <a:lnTo>
                  <a:pt x="1689" y="0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11219978" y="4749167"/>
            <a:ext cx="13335" cy="11430"/>
          </a:xfrm>
          <a:custGeom>
            <a:avLst/>
            <a:gdLst/>
            <a:ahLst/>
            <a:cxnLst/>
            <a:rect l="l" t="t" r="r" b="b"/>
            <a:pathLst>
              <a:path w="13334" h="11429">
                <a:moveTo>
                  <a:pt x="2957" y="10970"/>
                </a:moveTo>
                <a:lnTo>
                  <a:pt x="0" y="9269"/>
                </a:lnTo>
                <a:lnTo>
                  <a:pt x="2746" y="5590"/>
                </a:lnTo>
                <a:lnTo>
                  <a:pt x="5809" y="2070"/>
                </a:lnTo>
                <a:lnTo>
                  <a:pt x="3802" y="843"/>
                </a:lnTo>
                <a:lnTo>
                  <a:pt x="8872" y="0"/>
                </a:lnTo>
                <a:lnTo>
                  <a:pt x="13096" y="2531"/>
                </a:lnTo>
                <a:lnTo>
                  <a:pt x="3802" y="8439"/>
                </a:lnTo>
                <a:lnTo>
                  <a:pt x="2957" y="1097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12182815" y="3091704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5914" y="2531"/>
                </a:moveTo>
                <a:lnTo>
                  <a:pt x="0" y="843"/>
                </a:lnTo>
                <a:lnTo>
                  <a:pt x="844" y="0"/>
                </a:lnTo>
                <a:lnTo>
                  <a:pt x="591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12250414" y="2808146"/>
            <a:ext cx="3810" cy="6985"/>
          </a:xfrm>
          <a:custGeom>
            <a:avLst/>
            <a:gdLst/>
            <a:ahLst/>
            <a:cxnLst/>
            <a:rect l="l" t="t" r="r" b="b"/>
            <a:pathLst>
              <a:path w="3809" h="6985">
                <a:moveTo>
                  <a:pt x="0" y="6751"/>
                </a:moveTo>
                <a:lnTo>
                  <a:pt x="844" y="843"/>
                </a:lnTo>
                <a:lnTo>
                  <a:pt x="0" y="0"/>
                </a:lnTo>
                <a:lnTo>
                  <a:pt x="3379" y="2531"/>
                </a:lnTo>
                <a:lnTo>
                  <a:pt x="0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11603172" y="38917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1689" y="1687"/>
                </a:moveTo>
                <a:lnTo>
                  <a:pt x="844" y="1687"/>
                </a:lnTo>
                <a:lnTo>
                  <a:pt x="0" y="0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11653025" y="385967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689" y="843"/>
                </a:moveTo>
                <a:lnTo>
                  <a:pt x="844" y="843"/>
                </a:lnTo>
                <a:lnTo>
                  <a:pt x="0" y="0"/>
                </a:lnTo>
                <a:lnTo>
                  <a:pt x="844" y="843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11169701" y="4695164"/>
            <a:ext cx="40640" cy="24765"/>
          </a:xfrm>
          <a:custGeom>
            <a:avLst/>
            <a:gdLst/>
            <a:ahLst/>
            <a:cxnLst/>
            <a:rect l="l" t="t" r="r" b="b"/>
            <a:pathLst>
              <a:path w="40640" h="24764">
                <a:moveTo>
                  <a:pt x="34645" y="2527"/>
                </a:moveTo>
                <a:lnTo>
                  <a:pt x="28727" y="0"/>
                </a:lnTo>
                <a:lnTo>
                  <a:pt x="23660" y="0"/>
                </a:lnTo>
                <a:lnTo>
                  <a:pt x="13525" y="3378"/>
                </a:lnTo>
                <a:lnTo>
                  <a:pt x="16052" y="5067"/>
                </a:lnTo>
                <a:lnTo>
                  <a:pt x="34645" y="2527"/>
                </a:lnTo>
                <a:close/>
              </a:path>
              <a:path w="40640" h="24764">
                <a:moveTo>
                  <a:pt x="40563" y="17716"/>
                </a:moveTo>
                <a:lnTo>
                  <a:pt x="31521" y="18821"/>
                </a:lnTo>
                <a:lnTo>
                  <a:pt x="26517" y="18884"/>
                </a:lnTo>
                <a:lnTo>
                  <a:pt x="20713" y="18783"/>
                </a:lnTo>
                <a:lnTo>
                  <a:pt x="9296" y="19405"/>
                </a:lnTo>
                <a:lnTo>
                  <a:pt x="6756" y="17716"/>
                </a:lnTo>
                <a:lnTo>
                  <a:pt x="13525" y="13500"/>
                </a:lnTo>
                <a:lnTo>
                  <a:pt x="20281" y="12661"/>
                </a:lnTo>
                <a:lnTo>
                  <a:pt x="15214" y="12661"/>
                </a:lnTo>
                <a:lnTo>
                  <a:pt x="22821" y="7594"/>
                </a:lnTo>
                <a:lnTo>
                  <a:pt x="11836" y="9283"/>
                </a:lnTo>
                <a:lnTo>
                  <a:pt x="4699" y="13855"/>
                </a:lnTo>
                <a:lnTo>
                  <a:pt x="2324" y="17399"/>
                </a:lnTo>
                <a:lnTo>
                  <a:pt x="4699" y="19850"/>
                </a:lnTo>
                <a:lnTo>
                  <a:pt x="11836" y="21094"/>
                </a:lnTo>
                <a:lnTo>
                  <a:pt x="8445" y="22783"/>
                </a:lnTo>
                <a:lnTo>
                  <a:pt x="3378" y="23634"/>
                </a:lnTo>
                <a:lnTo>
                  <a:pt x="0" y="24472"/>
                </a:lnTo>
                <a:lnTo>
                  <a:pt x="8115" y="24726"/>
                </a:lnTo>
                <a:lnTo>
                  <a:pt x="18059" y="23939"/>
                </a:lnTo>
                <a:lnTo>
                  <a:pt x="29108" y="21742"/>
                </a:lnTo>
                <a:lnTo>
                  <a:pt x="40563" y="1771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11605704" y="3874871"/>
            <a:ext cx="19685" cy="10160"/>
          </a:xfrm>
          <a:custGeom>
            <a:avLst/>
            <a:gdLst/>
            <a:ahLst/>
            <a:cxnLst/>
            <a:rect l="l" t="t" r="r" b="b"/>
            <a:pathLst>
              <a:path w="19684" h="10160">
                <a:moveTo>
                  <a:pt x="1689" y="1689"/>
                </a:moveTo>
                <a:lnTo>
                  <a:pt x="850" y="838"/>
                </a:lnTo>
                <a:lnTo>
                  <a:pt x="0" y="0"/>
                </a:lnTo>
                <a:lnTo>
                  <a:pt x="1689" y="1689"/>
                </a:lnTo>
                <a:close/>
              </a:path>
              <a:path w="19684" h="10160">
                <a:moveTo>
                  <a:pt x="19431" y="9283"/>
                </a:moveTo>
                <a:lnTo>
                  <a:pt x="17741" y="8432"/>
                </a:lnTo>
                <a:lnTo>
                  <a:pt x="16903" y="7594"/>
                </a:lnTo>
                <a:lnTo>
                  <a:pt x="16903" y="8432"/>
                </a:lnTo>
                <a:lnTo>
                  <a:pt x="17741" y="9283"/>
                </a:lnTo>
                <a:lnTo>
                  <a:pt x="19431" y="10121"/>
                </a:lnTo>
                <a:lnTo>
                  <a:pt x="19431" y="928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12142264" y="3252049"/>
            <a:ext cx="17145" cy="2540"/>
          </a:xfrm>
          <a:custGeom>
            <a:avLst/>
            <a:gdLst/>
            <a:ahLst/>
            <a:cxnLst/>
            <a:rect l="l" t="t" r="r" b="b"/>
            <a:pathLst>
              <a:path w="17145" h="2539">
                <a:moveTo>
                  <a:pt x="10984" y="2531"/>
                </a:moveTo>
                <a:lnTo>
                  <a:pt x="2534" y="2531"/>
                </a:lnTo>
                <a:lnTo>
                  <a:pt x="0" y="1687"/>
                </a:lnTo>
                <a:lnTo>
                  <a:pt x="6759" y="843"/>
                </a:lnTo>
                <a:lnTo>
                  <a:pt x="8449" y="0"/>
                </a:lnTo>
                <a:lnTo>
                  <a:pt x="16899" y="1687"/>
                </a:lnTo>
                <a:lnTo>
                  <a:pt x="1098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11650496" y="3859673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4" y="843"/>
                </a:moveTo>
                <a:lnTo>
                  <a:pt x="1689" y="843"/>
                </a:lnTo>
                <a:lnTo>
                  <a:pt x="844" y="0"/>
                </a:lnTo>
                <a:lnTo>
                  <a:pt x="0" y="0"/>
                </a:lnTo>
                <a:lnTo>
                  <a:pt x="253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11675000" y="379806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689" y="0"/>
                </a:moveTo>
                <a:lnTo>
                  <a:pt x="0" y="0"/>
                </a:lnTo>
                <a:lnTo>
                  <a:pt x="1689" y="0"/>
                </a:lnTo>
                <a:lnTo>
                  <a:pt x="1689" y="843"/>
                </a:lnTo>
                <a:lnTo>
                  <a:pt x="1689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11327721" y="3530544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4224" y="4219"/>
                </a:moveTo>
                <a:lnTo>
                  <a:pt x="0" y="1687"/>
                </a:lnTo>
                <a:lnTo>
                  <a:pt x="1689" y="0"/>
                </a:lnTo>
                <a:lnTo>
                  <a:pt x="4224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11640359" y="3828448"/>
            <a:ext cx="22225" cy="4445"/>
          </a:xfrm>
          <a:custGeom>
            <a:avLst/>
            <a:gdLst/>
            <a:ahLst/>
            <a:cxnLst/>
            <a:rect l="l" t="t" r="r" b="b"/>
            <a:pathLst>
              <a:path w="22225" h="4445">
                <a:moveTo>
                  <a:pt x="21969" y="4219"/>
                </a:moveTo>
                <a:lnTo>
                  <a:pt x="15209" y="3375"/>
                </a:lnTo>
                <a:lnTo>
                  <a:pt x="0" y="843"/>
                </a:lnTo>
                <a:lnTo>
                  <a:pt x="844" y="0"/>
                </a:lnTo>
                <a:lnTo>
                  <a:pt x="5914" y="843"/>
                </a:lnTo>
                <a:lnTo>
                  <a:pt x="9294" y="1687"/>
                </a:lnTo>
                <a:lnTo>
                  <a:pt x="11829" y="1687"/>
                </a:lnTo>
                <a:lnTo>
                  <a:pt x="12674" y="2531"/>
                </a:lnTo>
                <a:lnTo>
                  <a:pt x="16054" y="3375"/>
                </a:lnTo>
                <a:lnTo>
                  <a:pt x="2196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11323498" y="3552486"/>
            <a:ext cx="17145" cy="12065"/>
          </a:xfrm>
          <a:custGeom>
            <a:avLst/>
            <a:gdLst/>
            <a:ahLst/>
            <a:cxnLst/>
            <a:rect l="l" t="t" r="r" b="b"/>
            <a:pathLst>
              <a:path w="17145" h="12064">
                <a:moveTo>
                  <a:pt x="16899" y="11814"/>
                </a:moveTo>
                <a:lnTo>
                  <a:pt x="6759" y="8439"/>
                </a:lnTo>
                <a:lnTo>
                  <a:pt x="3379" y="5063"/>
                </a:lnTo>
                <a:lnTo>
                  <a:pt x="0" y="0"/>
                </a:lnTo>
                <a:lnTo>
                  <a:pt x="16054" y="8439"/>
                </a:lnTo>
                <a:lnTo>
                  <a:pt x="16899" y="1181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11269540" y="3458810"/>
            <a:ext cx="14604" cy="5080"/>
          </a:xfrm>
          <a:custGeom>
            <a:avLst/>
            <a:gdLst/>
            <a:ahLst/>
            <a:cxnLst/>
            <a:rect l="l" t="t" r="r" b="b"/>
            <a:pathLst>
              <a:path w="14604" h="5079">
                <a:moveTo>
                  <a:pt x="14245" y="5063"/>
                </a:moveTo>
                <a:lnTo>
                  <a:pt x="3261" y="3375"/>
                </a:lnTo>
                <a:lnTo>
                  <a:pt x="1571" y="5063"/>
                </a:lnTo>
                <a:lnTo>
                  <a:pt x="0" y="2729"/>
                </a:lnTo>
                <a:lnTo>
                  <a:pt x="4211" y="2215"/>
                </a:lnTo>
                <a:lnTo>
                  <a:pt x="8581" y="1859"/>
                </a:lnTo>
                <a:lnTo>
                  <a:pt x="7485" y="0"/>
                </a:lnTo>
                <a:lnTo>
                  <a:pt x="11710" y="1687"/>
                </a:lnTo>
                <a:lnTo>
                  <a:pt x="14245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12459130" y="2968913"/>
            <a:ext cx="12065" cy="11430"/>
          </a:xfrm>
          <a:custGeom>
            <a:avLst/>
            <a:gdLst/>
            <a:ahLst/>
            <a:cxnLst/>
            <a:rect l="l" t="t" r="r" b="b"/>
            <a:pathLst>
              <a:path w="12065" h="11430">
                <a:moveTo>
                  <a:pt x="11829" y="11392"/>
                </a:moveTo>
                <a:lnTo>
                  <a:pt x="7604" y="8017"/>
                </a:lnTo>
                <a:lnTo>
                  <a:pt x="4224" y="5485"/>
                </a:lnTo>
                <a:lnTo>
                  <a:pt x="0" y="2953"/>
                </a:lnTo>
                <a:lnTo>
                  <a:pt x="3155" y="0"/>
                </a:lnTo>
                <a:lnTo>
                  <a:pt x="4964" y="1476"/>
                </a:lnTo>
                <a:lnTo>
                  <a:pt x="7248" y="5801"/>
                </a:lnTo>
                <a:lnTo>
                  <a:pt x="11829" y="1139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12857953" y="2490765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30">
                <a:moveTo>
                  <a:pt x="13519" y="11036"/>
                </a:moveTo>
                <a:lnTo>
                  <a:pt x="0" y="909"/>
                </a:lnTo>
                <a:lnTo>
                  <a:pt x="448" y="0"/>
                </a:lnTo>
                <a:lnTo>
                  <a:pt x="4858" y="3125"/>
                </a:lnTo>
                <a:lnTo>
                  <a:pt x="10218" y="7674"/>
                </a:lnTo>
                <a:lnTo>
                  <a:pt x="13519" y="1103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12724450" y="2633454"/>
            <a:ext cx="3810" cy="4445"/>
          </a:xfrm>
          <a:custGeom>
            <a:avLst/>
            <a:gdLst/>
            <a:ahLst/>
            <a:cxnLst/>
            <a:rect l="l" t="t" r="r" b="b"/>
            <a:pathLst>
              <a:path w="3809" h="4444">
                <a:moveTo>
                  <a:pt x="3379" y="4219"/>
                </a:moveTo>
                <a:lnTo>
                  <a:pt x="2534" y="4219"/>
                </a:lnTo>
                <a:lnTo>
                  <a:pt x="0" y="0"/>
                </a:lnTo>
                <a:lnTo>
                  <a:pt x="3379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12222543" y="3228419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379" y="3375"/>
                </a:moveTo>
                <a:lnTo>
                  <a:pt x="0" y="843"/>
                </a:lnTo>
                <a:lnTo>
                  <a:pt x="1689" y="0"/>
                </a:lnTo>
                <a:lnTo>
                  <a:pt x="3379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12634885" y="2822493"/>
            <a:ext cx="12700" cy="19050"/>
          </a:xfrm>
          <a:custGeom>
            <a:avLst/>
            <a:gdLst/>
            <a:ahLst/>
            <a:cxnLst/>
            <a:rect l="l" t="t" r="r" b="b"/>
            <a:pathLst>
              <a:path w="12700" h="19050">
                <a:moveTo>
                  <a:pt x="11829" y="18566"/>
                </a:moveTo>
                <a:lnTo>
                  <a:pt x="2534" y="13502"/>
                </a:lnTo>
                <a:lnTo>
                  <a:pt x="0" y="8439"/>
                </a:lnTo>
                <a:lnTo>
                  <a:pt x="0" y="0"/>
                </a:lnTo>
                <a:lnTo>
                  <a:pt x="12674" y="13502"/>
                </a:lnTo>
                <a:lnTo>
                  <a:pt x="11829" y="1856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12149032" y="3017439"/>
            <a:ext cx="11430" cy="2540"/>
          </a:xfrm>
          <a:custGeom>
            <a:avLst/>
            <a:gdLst/>
            <a:ahLst/>
            <a:cxnLst/>
            <a:rect l="l" t="t" r="r" b="b"/>
            <a:pathLst>
              <a:path w="11429" h="2539">
                <a:moveTo>
                  <a:pt x="9294" y="2531"/>
                </a:moveTo>
                <a:lnTo>
                  <a:pt x="0" y="1687"/>
                </a:lnTo>
                <a:lnTo>
                  <a:pt x="844" y="843"/>
                </a:lnTo>
                <a:lnTo>
                  <a:pt x="1689" y="843"/>
                </a:lnTo>
                <a:lnTo>
                  <a:pt x="2534" y="0"/>
                </a:lnTo>
                <a:lnTo>
                  <a:pt x="8449" y="843"/>
                </a:lnTo>
                <a:lnTo>
                  <a:pt x="10984" y="843"/>
                </a:lnTo>
                <a:lnTo>
                  <a:pt x="929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11249139" y="3405644"/>
            <a:ext cx="39370" cy="53340"/>
          </a:xfrm>
          <a:custGeom>
            <a:avLst/>
            <a:gdLst/>
            <a:ahLst/>
            <a:cxnLst/>
            <a:rect l="l" t="t" r="r" b="b"/>
            <a:pathLst>
              <a:path w="39370" h="53339">
                <a:moveTo>
                  <a:pt x="27889" y="53174"/>
                </a:moveTo>
                <a:lnTo>
                  <a:pt x="27038" y="52324"/>
                </a:lnTo>
                <a:lnTo>
                  <a:pt x="25349" y="51485"/>
                </a:lnTo>
                <a:lnTo>
                  <a:pt x="22821" y="50634"/>
                </a:lnTo>
                <a:lnTo>
                  <a:pt x="27889" y="53174"/>
                </a:lnTo>
                <a:close/>
              </a:path>
              <a:path w="39370" h="53339">
                <a:moveTo>
                  <a:pt x="36334" y="27012"/>
                </a:moveTo>
                <a:lnTo>
                  <a:pt x="32956" y="24472"/>
                </a:lnTo>
                <a:lnTo>
                  <a:pt x="35496" y="27851"/>
                </a:lnTo>
                <a:lnTo>
                  <a:pt x="36334" y="27012"/>
                </a:lnTo>
                <a:close/>
              </a:path>
              <a:path w="39370" h="53339">
                <a:moveTo>
                  <a:pt x="37185" y="25323"/>
                </a:moveTo>
                <a:lnTo>
                  <a:pt x="28663" y="19710"/>
                </a:lnTo>
                <a:lnTo>
                  <a:pt x="24193" y="16459"/>
                </a:lnTo>
                <a:lnTo>
                  <a:pt x="19240" y="13220"/>
                </a:lnTo>
                <a:lnTo>
                  <a:pt x="9296" y="7594"/>
                </a:lnTo>
                <a:lnTo>
                  <a:pt x="8445" y="5067"/>
                </a:lnTo>
                <a:lnTo>
                  <a:pt x="15214" y="6756"/>
                </a:lnTo>
                <a:lnTo>
                  <a:pt x="21120" y="9283"/>
                </a:lnTo>
                <a:lnTo>
                  <a:pt x="21120" y="6756"/>
                </a:lnTo>
                <a:lnTo>
                  <a:pt x="21971" y="6756"/>
                </a:lnTo>
                <a:lnTo>
                  <a:pt x="21971" y="5918"/>
                </a:lnTo>
                <a:lnTo>
                  <a:pt x="16903" y="3378"/>
                </a:lnTo>
                <a:lnTo>
                  <a:pt x="8496" y="2425"/>
                </a:lnTo>
                <a:lnTo>
                  <a:pt x="4749" y="3378"/>
                </a:lnTo>
                <a:lnTo>
                  <a:pt x="5613" y="6223"/>
                </a:lnTo>
                <a:lnTo>
                  <a:pt x="10985" y="10972"/>
                </a:lnTo>
                <a:lnTo>
                  <a:pt x="6756" y="10134"/>
                </a:lnTo>
                <a:lnTo>
                  <a:pt x="2540" y="7594"/>
                </a:lnTo>
                <a:lnTo>
                  <a:pt x="0" y="6756"/>
                </a:lnTo>
                <a:lnTo>
                  <a:pt x="6756" y="11087"/>
                </a:lnTo>
                <a:lnTo>
                  <a:pt x="15417" y="16040"/>
                </a:lnTo>
                <a:lnTo>
                  <a:pt x="25666" y="20993"/>
                </a:lnTo>
                <a:lnTo>
                  <a:pt x="37185" y="25323"/>
                </a:lnTo>
                <a:close/>
              </a:path>
              <a:path w="39370" h="53339">
                <a:moveTo>
                  <a:pt x="38874" y="30391"/>
                </a:moveTo>
                <a:lnTo>
                  <a:pt x="38023" y="30391"/>
                </a:lnTo>
                <a:lnTo>
                  <a:pt x="37185" y="29540"/>
                </a:lnTo>
                <a:lnTo>
                  <a:pt x="36334" y="29540"/>
                </a:lnTo>
                <a:lnTo>
                  <a:pt x="38023" y="31229"/>
                </a:lnTo>
                <a:lnTo>
                  <a:pt x="38874" y="30391"/>
                </a:lnTo>
                <a:close/>
              </a:path>
              <a:path w="39370" h="53339">
                <a:moveTo>
                  <a:pt x="38874" y="10134"/>
                </a:moveTo>
                <a:lnTo>
                  <a:pt x="35496" y="5918"/>
                </a:lnTo>
                <a:lnTo>
                  <a:pt x="31267" y="3378"/>
                </a:lnTo>
                <a:lnTo>
                  <a:pt x="21132" y="0"/>
                </a:lnTo>
                <a:lnTo>
                  <a:pt x="22821" y="2540"/>
                </a:lnTo>
                <a:lnTo>
                  <a:pt x="38874" y="1013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12383092" y="5217544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0" y="1687"/>
                </a:moveTo>
                <a:lnTo>
                  <a:pt x="844" y="843"/>
                </a:lnTo>
                <a:lnTo>
                  <a:pt x="2534" y="0"/>
                </a:lnTo>
                <a:lnTo>
                  <a:pt x="1689" y="843"/>
                </a:lnTo>
                <a:lnTo>
                  <a:pt x="0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11284641" y="343349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1689" y="1687"/>
                </a:moveTo>
                <a:lnTo>
                  <a:pt x="0" y="843"/>
                </a:lnTo>
                <a:lnTo>
                  <a:pt x="0" y="0"/>
                </a:lnTo>
                <a:lnTo>
                  <a:pt x="1689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12828389" y="2533028"/>
            <a:ext cx="14604" cy="9525"/>
          </a:xfrm>
          <a:custGeom>
            <a:avLst/>
            <a:gdLst/>
            <a:ahLst/>
            <a:cxnLst/>
            <a:rect l="l" t="t" r="r" b="b"/>
            <a:pathLst>
              <a:path w="14604" h="9525">
                <a:moveTo>
                  <a:pt x="14364" y="9283"/>
                </a:moveTo>
                <a:lnTo>
                  <a:pt x="8449" y="5907"/>
                </a:lnTo>
                <a:lnTo>
                  <a:pt x="6759" y="5907"/>
                </a:lnTo>
                <a:lnTo>
                  <a:pt x="0" y="0"/>
                </a:lnTo>
                <a:lnTo>
                  <a:pt x="5914" y="2531"/>
                </a:lnTo>
                <a:lnTo>
                  <a:pt x="12674" y="7595"/>
                </a:lnTo>
                <a:lnTo>
                  <a:pt x="14364" y="928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10991431" y="4918798"/>
            <a:ext cx="13970" cy="5080"/>
          </a:xfrm>
          <a:custGeom>
            <a:avLst/>
            <a:gdLst/>
            <a:ahLst/>
            <a:cxnLst/>
            <a:rect l="l" t="t" r="r" b="b"/>
            <a:pathLst>
              <a:path w="13970" h="5079">
                <a:moveTo>
                  <a:pt x="11836" y="3378"/>
                </a:moveTo>
                <a:lnTo>
                  <a:pt x="6769" y="3378"/>
                </a:lnTo>
                <a:lnTo>
                  <a:pt x="0" y="4229"/>
                </a:lnTo>
                <a:lnTo>
                  <a:pt x="5067" y="4229"/>
                </a:lnTo>
                <a:lnTo>
                  <a:pt x="10985" y="5067"/>
                </a:lnTo>
                <a:lnTo>
                  <a:pt x="10985" y="4229"/>
                </a:lnTo>
                <a:lnTo>
                  <a:pt x="11836" y="3378"/>
                </a:lnTo>
                <a:close/>
              </a:path>
              <a:path w="13970" h="5079">
                <a:moveTo>
                  <a:pt x="13525" y="0"/>
                </a:moveTo>
                <a:lnTo>
                  <a:pt x="6769" y="850"/>
                </a:lnTo>
                <a:lnTo>
                  <a:pt x="9296" y="1689"/>
                </a:lnTo>
                <a:lnTo>
                  <a:pt x="12674" y="1689"/>
                </a:lnTo>
                <a:lnTo>
                  <a:pt x="12674" y="850"/>
                </a:lnTo>
                <a:lnTo>
                  <a:pt x="13525" y="850"/>
                </a:lnTo>
                <a:lnTo>
                  <a:pt x="13525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10922999" y="4604013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43"/>
                </a:moveTo>
                <a:lnTo>
                  <a:pt x="2534" y="843"/>
                </a:lnTo>
                <a:lnTo>
                  <a:pt x="2534" y="0"/>
                </a:lnTo>
                <a:lnTo>
                  <a:pt x="1689" y="843"/>
                </a:lnTo>
                <a:lnTo>
                  <a:pt x="0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10980457" y="4854658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5069" y="843"/>
                </a:moveTo>
                <a:lnTo>
                  <a:pt x="0" y="0"/>
                </a:lnTo>
                <a:lnTo>
                  <a:pt x="2534" y="0"/>
                </a:lnTo>
                <a:lnTo>
                  <a:pt x="506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12034973" y="5965259"/>
            <a:ext cx="7620" cy="10160"/>
          </a:xfrm>
          <a:custGeom>
            <a:avLst/>
            <a:gdLst/>
            <a:ahLst/>
            <a:cxnLst/>
            <a:rect l="l" t="t" r="r" b="b"/>
            <a:pathLst>
              <a:path w="7620" h="10160">
                <a:moveTo>
                  <a:pt x="0" y="10127"/>
                </a:moveTo>
                <a:lnTo>
                  <a:pt x="1689" y="843"/>
                </a:lnTo>
                <a:lnTo>
                  <a:pt x="7604" y="0"/>
                </a:lnTo>
                <a:lnTo>
                  <a:pt x="0" y="101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11118267" y="5236111"/>
            <a:ext cx="12700" cy="9525"/>
          </a:xfrm>
          <a:custGeom>
            <a:avLst/>
            <a:gdLst/>
            <a:ahLst/>
            <a:cxnLst/>
            <a:rect l="l" t="t" r="r" b="b"/>
            <a:pathLst>
              <a:path w="12700" h="9525">
                <a:moveTo>
                  <a:pt x="1610" y="9283"/>
                </a:moveTo>
                <a:lnTo>
                  <a:pt x="0" y="5933"/>
                </a:lnTo>
                <a:lnTo>
                  <a:pt x="2033" y="4641"/>
                </a:lnTo>
                <a:lnTo>
                  <a:pt x="6601" y="3349"/>
                </a:lnTo>
                <a:lnTo>
                  <a:pt x="12595" y="0"/>
                </a:lnTo>
                <a:lnTo>
                  <a:pt x="8370" y="3375"/>
                </a:lnTo>
                <a:lnTo>
                  <a:pt x="4990" y="5907"/>
                </a:lnTo>
                <a:lnTo>
                  <a:pt x="1610" y="928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10997358" y="4933986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70">
                <a:moveTo>
                  <a:pt x="3379" y="843"/>
                </a:moveTo>
                <a:lnTo>
                  <a:pt x="1689" y="0"/>
                </a:lnTo>
                <a:lnTo>
                  <a:pt x="0" y="0"/>
                </a:lnTo>
                <a:lnTo>
                  <a:pt x="3379" y="0"/>
                </a:lnTo>
                <a:lnTo>
                  <a:pt x="337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10981305" y="5013315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4224" y="843"/>
                </a:moveTo>
                <a:lnTo>
                  <a:pt x="0" y="0"/>
                </a:lnTo>
                <a:lnTo>
                  <a:pt x="5914" y="0"/>
                </a:lnTo>
                <a:lnTo>
                  <a:pt x="422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11564330" y="4349148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4224" y="3375"/>
                </a:moveTo>
                <a:lnTo>
                  <a:pt x="0" y="0"/>
                </a:lnTo>
                <a:lnTo>
                  <a:pt x="5914" y="2531"/>
                </a:lnTo>
                <a:lnTo>
                  <a:pt x="422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14835184" y="4047024"/>
            <a:ext cx="22225" cy="10160"/>
          </a:xfrm>
          <a:custGeom>
            <a:avLst/>
            <a:gdLst/>
            <a:ahLst/>
            <a:cxnLst/>
            <a:rect l="l" t="t" r="r" b="b"/>
            <a:pathLst>
              <a:path w="22225" h="10160">
                <a:moveTo>
                  <a:pt x="7604" y="10127"/>
                </a:moveTo>
                <a:lnTo>
                  <a:pt x="0" y="5907"/>
                </a:lnTo>
                <a:lnTo>
                  <a:pt x="4224" y="5063"/>
                </a:lnTo>
                <a:lnTo>
                  <a:pt x="8449" y="3375"/>
                </a:lnTo>
                <a:lnTo>
                  <a:pt x="10984" y="0"/>
                </a:lnTo>
                <a:lnTo>
                  <a:pt x="16899" y="2531"/>
                </a:lnTo>
                <a:lnTo>
                  <a:pt x="20279" y="4219"/>
                </a:lnTo>
                <a:lnTo>
                  <a:pt x="10139" y="4219"/>
                </a:lnTo>
                <a:lnTo>
                  <a:pt x="14364" y="5063"/>
                </a:lnTo>
                <a:lnTo>
                  <a:pt x="17744" y="6751"/>
                </a:lnTo>
                <a:lnTo>
                  <a:pt x="21969" y="7595"/>
                </a:lnTo>
                <a:lnTo>
                  <a:pt x="16054" y="8439"/>
                </a:lnTo>
                <a:lnTo>
                  <a:pt x="7604" y="1012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11548278" y="469768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0" y="8439"/>
                </a:moveTo>
                <a:lnTo>
                  <a:pt x="844" y="0"/>
                </a:lnTo>
                <a:lnTo>
                  <a:pt x="3379" y="7595"/>
                </a:lnTo>
                <a:lnTo>
                  <a:pt x="4536" y="7684"/>
                </a:lnTo>
                <a:lnTo>
                  <a:pt x="0" y="8439"/>
                </a:lnTo>
                <a:close/>
              </a:path>
              <a:path w="14604" h="8889">
                <a:moveTo>
                  <a:pt x="6125" y="7806"/>
                </a:moveTo>
                <a:lnTo>
                  <a:pt x="4536" y="7684"/>
                </a:lnTo>
                <a:lnTo>
                  <a:pt x="5069" y="7595"/>
                </a:lnTo>
                <a:lnTo>
                  <a:pt x="6125" y="7806"/>
                </a:lnTo>
                <a:close/>
              </a:path>
              <a:path w="14604" h="8889">
                <a:moveTo>
                  <a:pt x="14364" y="8439"/>
                </a:moveTo>
                <a:lnTo>
                  <a:pt x="9294" y="8439"/>
                </a:lnTo>
                <a:lnTo>
                  <a:pt x="6125" y="7806"/>
                </a:lnTo>
                <a:lnTo>
                  <a:pt x="14364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11310000" y="5009939"/>
            <a:ext cx="12065" cy="6985"/>
          </a:xfrm>
          <a:custGeom>
            <a:avLst/>
            <a:gdLst/>
            <a:ahLst/>
            <a:cxnLst/>
            <a:rect l="l" t="t" r="r" b="b"/>
            <a:pathLst>
              <a:path w="12065" h="6985">
                <a:moveTo>
                  <a:pt x="5914" y="6751"/>
                </a:moveTo>
                <a:lnTo>
                  <a:pt x="0" y="4219"/>
                </a:lnTo>
                <a:lnTo>
                  <a:pt x="11829" y="0"/>
                </a:lnTo>
                <a:lnTo>
                  <a:pt x="5914" y="675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14857156" y="4054619"/>
            <a:ext cx="4445" cy="1270"/>
          </a:xfrm>
          <a:custGeom>
            <a:avLst/>
            <a:gdLst/>
            <a:ahLst/>
            <a:cxnLst/>
            <a:rect l="l" t="t" r="r" b="b"/>
            <a:pathLst>
              <a:path w="4444" h="1270">
                <a:moveTo>
                  <a:pt x="2534" y="843"/>
                </a:moveTo>
                <a:lnTo>
                  <a:pt x="1689" y="843"/>
                </a:lnTo>
                <a:lnTo>
                  <a:pt x="0" y="0"/>
                </a:lnTo>
                <a:lnTo>
                  <a:pt x="4224" y="0"/>
                </a:lnTo>
                <a:lnTo>
                  <a:pt x="2534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10919628" y="4634394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0" y="5907"/>
                </a:moveTo>
                <a:lnTo>
                  <a:pt x="7604" y="0"/>
                </a:lnTo>
                <a:lnTo>
                  <a:pt x="13519" y="5063"/>
                </a:lnTo>
                <a:lnTo>
                  <a:pt x="0" y="59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14710979" y="2415722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89">
                <a:moveTo>
                  <a:pt x="6759" y="8439"/>
                </a:moveTo>
                <a:lnTo>
                  <a:pt x="0" y="5907"/>
                </a:lnTo>
                <a:lnTo>
                  <a:pt x="10984" y="0"/>
                </a:lnTo>
                <a:lnTo>
                  <a:pt x="6759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10923009" y="4610764"/>
            <a:ext cx="6350" cy="4445"/>
          </a:xfrm>
          <a:custGeom>
            <a:avLst/>
            <a:gdLst/>
            <a:ahLst/>
            <a:cxnLst/>
            <a:rect l="l" t="t" r="r" b="b"/>
            <a:pathLst>
              <a:path w="6350" h="4445">
                <a:moveTo>
                  <a:pt x="2534" y="4219"/>
                </a:moveTo>
                <a:lnTo>
                  <a:pt x="0" y="3375"/>
                </a:lnTo>
                <a:lnTo>
                  <a:pt x="0" y="843"/>
                </a:lnTo>
                <a:lnTo>
                  <a:pt x="844" y="0"/>
                </a:lnTo>
                <a:lnTo>
                  <a:pt x="3379" y="0"/>
                </a:lnTo>
                <a:lnTo>
                  <a:pt x="4224" y="1687"/>
                </a:lnTo>
                <a:lnTo>
                  <a:pt x="5914" y="3375"/>
                </a:lnTo>
                <a:lnTo>
                  <a:pt x="2534" y="42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14961091" y="365375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13519" y="8439"/>
                </a:moveTo>
                <a:lnTo>
                  <a:pt x="10984" y="843"/>
                </a:lnTo>
                <a:lnTo>
                  <a:pt x="0" y="0"/>
                </a:lnTo>
                <a:lnTo>
                  <a:pt x="14364" y="0"/>
                </a:lnTo>
                <a:lnTo>
                  <a:pt x="13519" y="8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11800082" y="3445307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689" y="5063"/>
                </a:moveTo>
                <a:lnTo>
                  <a:pt x="0" y="2531"/>
                </a:lnTo>
                <a:lnTo>
                  <a:pt x="0" y="843"/>
                </a:lnTo>
                <a:lnTo>
                  <a:pt x="3379" y="0"/>
                </a:lnTo>
                <a:lnTo>
                  <a:pt x="5069" y="2531"/>
                </a:lnTo>
                <a:lnTo>
                  <a:pt x="3379" y="4219"/>
                </a:lnTo>
                <a:lnTo>
                  <a:pt x="1689" y="50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11564339" y="372380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689" y="843"/>
                </a:moveTo>
                <a:lnTo>
                  <a:pt x="0" y="0"/>
                </a:lnTo>
                <a:lnTo>
                  <a:pt x="1689" y="0"/>
                </a:lnTo>
                <a:lnTo>
                  <a:pt x="1689" y="8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11737556" y="3328009"/>
            <a:ext cx="5080" cy="17145"/>
          </a:xfrm>
          <a:custGeom>
            <a:avLst/>
            <a:gdLst/>
            <a:ahLst/>
            <a:cxnLst/>
            <a:rect l="l" t="t" r="r" b="b"/>
            <a:pathLst>
              <a:path w="5079" h="17145">
                <a:moveTo>
                  <a:pt x="3378" y="16040"/>
                </a:moveTo>
                <a:lnTo>
                  <a:pt x="0" y="13500"/>
                </a:lnTo>
                <a:lnTo>
                  <a:pt x="2527" y="16878"/>
                </a:lnTo>
                <a:lnTo>
                  <a:pt x="3378" y="16040"/>
                </a:lnTo>
                <a:close/>
              </a:path>
              <a:path w="5079" h="17145">
                <a:moveTo>
                  <a:pt x="5067" y="838"/>
                </a:moveTo>
                <a:lnTo>
                  <a:pt x="4216" y="0"/>
                </a:lnTo>
                <a:lnTo>
                  <a:pt x="5067" y="2527"/>
                </a:lnTo>
                <a:lnTo>
                  <a:pt x="5067" y="83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11788257" y="3293402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10">
                <a:moveTo>
                  <a:pt x="0" y="16034"/>
                </a:moveTo>
                <a:lnTo>
                  <a:pt x="8449" y="5907"/>
                </a:lnTo>
                <a:lnTo>
                  <a:pt x="10139" y="3375"/>
                </a:lnTo>
                <a:lnTo>
                  <a:pt x="13519" y="0"/>
                </a:lnTo>
                <a:lnTo>
                  <a:pt x="10984" y="3375"/>
                </a:lnTo>
                <a:lnTo>
                  <a:pt x="6759" y="8439"/>
                </a:lnTo>
                <a:lnTo>
                  <a:pt x="0" y="1603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11523783" y="3773593"/>
            <a:ext cx="2540" cy="9525"/>
          </a:xfrm>
          <a:custGeom>
            <a:avLst/>
            <a:gdLst/>
            <a:ahLst/>
            <a:cxnLst/>
            <a:rect l="l" t="t" r="r" b="b"/>
            <a:pathLst>
              <a:path w="2540" h="9525">
                <a:moveTo>
                  <a:pt x="2534" y="9283"/>
                </a:moveTo>
                <a:lnTo>
                  <a:pt x="0" y="0"/>
                </a:lnTo>
                <a:lnTo>
                  <a:pt x="844" y="3375"/>
                </a:lnTo>
                <a:lnTo>
                  <a:pt x="1689" y="5907"/>
                </a:lnTo>
                <a:lnTo>
                  <a:pt x="2534" y="928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11501815" y="3837732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224" y="1687"/>
                </a:moveTo>
                <a:lnTo>
                  <a:pt x="3379" y="1687"/>
                </a:lnTo>
                <a:lnTo>
                  <a:pt x="0" y="0"/>
                </a:lnTo>
                <a:lnTo>
                  <a:pt x="1689" y="0"/>
                </a:lnTo>
                <a:lnTo>
                  <a:pt x="3379" y="843"/>
                </a:lnTo>
                <a:lnTo>
                  <a:pt x="422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11577863" y="3906089"/>
            <a:ext cx="1270" cy="3810"/>
          </a:xfrm>
          <a:custGeom>
            <a:avLst/>
            <a:gdLst/>
            <a:ahLst/>
            <a:cxnLst/>
            <a:rect l="l" t="t" r="r" b="b"/>
            <a:pathLst>
              <a:path w="1270" h="3810">
                <a:moveTo>
                  <a:pt x="844" y="3375"/>
                </a:moveTo>
                <a:lnTo>
                  <a:pt x="844" y="1687"/>
                </a:lnTo>
                <a:lnTo>
                  <a:pt x="0" y="843"/>
                </a:lnTo>
                <a:lnTo>
                  <a:pt x="0" y="0"/>
                </a:lnTo>
                <a:lnTo>
                  <a:pt x="844" y="2531"/>
                </a:lnTo>
                <a:lnTo>
                  <a:pt x="844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11212839" y="4717942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844" y="1687"/>
                </a:moveTo>
                <a:lnTo>
                  <a:pt x="0" y="843"/>
                </a:lnTo>
                <a:lnTo>
                  <a:pt x="844" y="0"/>
                </a:lnTo>
                <a:lnTo>
                  <a:pt x="2534" y="843"/>
                </a:lnTo>
                <a:lnTo>
                  <a:pt x="844" y="16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11787416" y="3309436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3375"/>
                </a:moveTo>
                <a:lnTo>
                  <a:pt x="0" y="2531"/>
                </a:lnTo>
                <a:lnTo>
                  <a:pt x="844" y="1687"/>
                </a:lnTo>
                <a:lnTo>
                  <a:pt x="3379" y="0"/>
                </a:lnTo>
                <a:lnTo>
                  <a:pt x="0" y="337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11208616" y="4716254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39">
                <a:moveTo>
                  <a:pt x="4224" y="2531"/>
                </a:moveTo>
                <a:lnTo>
                  <a:pt x="0" y="843"/>
                </a:lnTo>
                <a:lnTo>
                  <a:pt x="4224" y="0"/>
                </a:lnTo>
                <a:lnTo>
                  <a:pt x="4224" y="253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2" name="object 402"/>
          <p:cNvGrpSpPr/>
          <p:nvPr/>
        </p:nvGrpSpPr>
        <p:grpSpPr>
          <a:xfrm>
            <a:off x="10835144" y="1969907"/>
            <a:ext cx="4478020" cy="5385435"/>
            <a:chOff x="10835144" y="1969907"/>
            <a:chExt cx="4478020" cy="5385435"/>
          </a:xfrm>
        </p:grpSpPr>
        <p:sp>
          <p:nvSpPr>
            <p:cNvPr id="403" name="object 403"/>
            <p:cNvSpPr/>
            <p:nvPr/>
          </p:nvSpPr>
          <p:spPr>
            <a:xfrm>
              <a:off x="10835132" y="1969909"/>
              <a:ext cx="4189729" cy="4203700"/>
            </a:xfrm>
            <a:custGeom>
              <a:avLst/>
              <a:gdLst/>
              <a:ahLst/>
              <a:cxnLst/>
              <a:rect l="l" t="t" r="r" b="b"/>
              <a:pathLst>
                <a:path w="4189730" h="4203700">
                  <a:moveTo>
                    <a:pt x="33693" y="2400300"/>
                  </a:moveTo>
                  <a:lnTo>
                    <a:pt x="30467" y="2387600"/>
                  </a:lnTo>
                  <a:lnTo>
                    <a:pt x="18592" y="2387600"/>
                  </a:lnTo>
                  <a:lnTo>
                    <a:pt x="28663" y="2400300"/>
                  </a:lnTo>
                  <a:lnTo>
                    <a:pt x="33693" y="2400300"/>
                  </a:lnTo>
                  <a:close/>
                </a:path>
                <a:path w="4189730" h="4203700">
                  <a:moveTo>
                    <a:pt x="106299" y="2726690"/>
                  </a:moveTo>
                  <a:lnTo>
                    <a:pt x="105625" y="2717800"/>
                  </a:lnTo>
                  <a:lnTo>
                    <a:pt x="102247" y="2730500"/>
                  </a:lnTo>
                  <a:lnTo>
                    <a:pt x="106299" y="2726690"/>
                  </a:lnTo>
                  <a:close/>
                </a:path>
                <a:path w="4189730" h="4203700">
                  <a:moveTo>
                    <a:pt x="107353" y="2587764"/>
                  </a:moveTo>
                  <a:lnTo>
                    <a:pt x="104775" y="2578100"/>
                  </a:lnTo>
                  <a:lnTo>
                    <a:pt x="107315" y="2590800"/>
                  </a:lnTo>
                  <a:lnTo>
                    <a:pt x="107353" y="2587764"/>
                  </a:lnTo>
                  <a:close/>
                </a:path>
                <a:path w="4189730" h="4203700">
                  <a:moveTo>
                    <a:pt x="155473" y="2882900"/>
                  </a:moveTo>
                  <a:lnTo>
                    <a:pt x="153784" y="2882900"/>
                  </a:lnTo>
                  <a:lnTo>
                    <a:pt x="152095" y="2895600"/>
                  </a:lnTo>
                  <a:lnTo>
                    <a:pt x="155473" y="2882900"/>
                  </a:lnTo>
                  <a:close/>
                </a:path>
                <a:path w="4189730" h="4203700">
                  <a:moveTo>
                    <a:pt x="162026" y="2938996"/>
                  </a:moveTo>
                  <a:lnTo>
                    <a:pt x="154635" y="2946400"/>
                  </a:lnTo>
                  <a:lnTo>
                    <a:pt x="160553" y="2946400"/>
                  </a:lnTo>
                  <a:lnTo>
                    <a:pt x="162026" y="2938996"/>
                  </a:lnTo>
                  <a:close/>
                </a:path>
                <a:path w="4189730" h="4203700">
                  <a:moveTo>
                    <a:pt x="173786" y="2967571"/>
                  </a:moveTo>
                  <a:lnTo>
                    <a:pt x="173228" y="2959100"/>
                  </a:lnTo>
                  <a:lnTo>
                    <a:pt x="171538" y="2959100"/>
                  </a:lnTo>
                  <a:lnTo>
                    <a:pt x="173786" y="2967571"/>
                  </a:lnTo>
                  <a:close/>
                </a:path>
                <a:path w="4189730" h="4203700">
                  <a:moveTo>
                    <a:pt x="245275" y="3200400"/>
                  </a:moveTo>
                  <a:lnTo>
                    <a:pt x="243827" y="3200400"/>
                  </a:lnTo>
                  <a:lnTo>
                    <a:pt x="234061" y="3213100"/>
                  </a:lnTo>
                  <a:lnTo>
                    <a:pt x="245275" y="3200400"/>
                  </a:lnTo>
                  <a:close/>
                </a:path>
                <a:path w="4189730" h="4203700">
                  <a:moveTo>
                    <a:pt x="246697" y="3187700"/>
                  </a:moveTo>
                  <a:lnTo>
                    <a:pt x="237439" y="3187700"/>
                  </a:lnTo>
                  <a:lnTo>
                    <a:pt x="234061" y="3200400"/>
                  </a:lnTo>
                  <a:lnTo>
                    <a:pt x="246697" y="3187700"/>
                  </a:lnTo>
                  <a:close/>
                </a:path>
                <a:path w="4189730" h="4203700">
                  <a:moveTo>
                    <a:pt x="250964" y="1181100"/>
                  </a:moveTo>
                  <a:lnTo>
                    <a:pt x="244221" y="1168400"/>
                  </a:lnTo>
                  <a:lnTo>
                    <a:pt x="243357" y="1168400"/>
                  </a:lnTo>
                  <a:lnTo>
                    <a:pt x="248424" y="1181100"/>
                  </a:lnTo>
                  <a:lnTo>
                    <a:pt x="250964" y="1181100"/>
                  </a:lnTo>
                  <a:close/>
                </a:path>
                <a:path w="4189730" h="4203700">
                  <a:moveTo>
                    <a:pt x="262458" y="3225800"/>
                  </a:moveTo>
                  <a:lnTo>
                    <a:pt x="258559" y="3225800"/>
                  </a:lnTo>
                  <a:lnTo>
                    <a:pt x="252653" y="3238500"/>
                  </a:lnTo>
                  <a:lnTo>
                    <a:pt x="253606" y="3238500"/>
                  </a:lnTo>
                  <a:lnTo>
                    <a:pt x="262458" y="3225800"/>
                  </a:lnTo>
                  <a:close/>
                </a:path>
                <a:path w="4189730" h="4203700">
                  <a:moveTo>
                    <a:pt x="272402" y="1168400"/>
                  </a:moveTo>
                  <a:lnTo>
                    <a:pt x="261950" y="1155700"/>
                  </a:lnTo>
                  <a:lnTo>
                    <a:pt x="271005" y="1168400"/>
                  </a:lnTo>
                  <a:lnTo>
                    <a:pt x="272402" y="1168400"/>
                  </a:lnTo>
                  <a:close/>
                </a:path>
                <a:path w="4189730" h="4203700">
                  <a:moveTo>
                    <a:pt x="300253" y="3258223"/>
                  </a:moveTo>
                  <a:lnTo>
                    <a:pt x="297434" y="3263900"/>
                  </a:lnTo>
                  <a:lnTo>
                    <a:pt x="299123" y="3263900"/>
                  </a:lnTo>
                  <a:lnTo>
                    <a:pt x="300253" y="3258223"/>
                  </a:lnTo>
                  <a:close/>
                </a:path>
                <a:path w="4189730" h="4203700">
                  <a:moveTo>
                    <a:pt x="327215" y="1066800"/>
                  </a:moveTo>
                  <a:lnTo>
                    <a:pt x="325310" y="1054100"/>
                  </a:lnTo>
                  <a:lnTo>
                    <a:pt x="327012" y="1066800"/>
                  </a:lnTo>
                  <a:lnTo>
                    <a:pt x="327215" y="1066800"/>
                  </a:lnTo>
                  <a:close/>
                </a:path>
                <a:path w="4189730" h="4203700">
                  <a:moveTo>
                    <a:pt x="340525" y="2336800"/>
                  </a:moveTo>
                  <a:lnTo>
                    <a:pt x="336296" y="2324100"/>
                  </a:lnTo>
                  <a:lnTo>
                    <a:pt x="335457" y="2336800"/>
                  </a:lnTo>
                  <a:lnTo>
                    <a:pt x="340525" y="2336800"/>
                  </a:lnTo>
                  <a:close/>
                </a:path>
                <a:path w="4189730" h="4203700">
                  <a:moveTo>
                    <a:pt x="356704" y="1843138"/>
                  </a:moveTo>
                  <a:lnTo>
                    <a:pt x="356463" y="1841500"/>
                  </a:lnTo>
                  <a:lnTo>
                    <a:pt x="355625" y="1841500"/>
                  </a:lnTo>
                  <a:lnTo>
                    <a:pt x="356704" y="1843138"/>
                  </a:lnTo>
                  <a:close/>
                </a:path>
                <a:path w="4189730" h="4203700">
                  <a:moveTo>
                    <a:pt x="360807" y="2577566"/>
                  </a:moveTo>
                  <a:lnTo>
                    <a:pt x="359968" y="2574607"/>
                  </a:lnTo>
                  <a:lnTo>
                    <a:pt x="357847" y="2574607"/>
                  </a:lnTo>
                  <a:lnTo>
                    <a:pt x="360807" y="2577566"/>
                  </a:lnTo>
                  <a:close/>
                </a:path>
                <a:path w="4189730" h="4203700">
                  <a:moveTo>
                    <a:pt x="363982" y="1854200"/>
                  </a:moveTo>
                  <a:lnTo>
                    <a:pt x="356704" y="1843138"/>
                  </a:lnTo>
                  <a:lnTo>
                    <a:pt x="358381" y="1854200"/>
                  </a:lnTo>
                  <a:lnTo>
                    <a:pt x="363982" y="1854200"/>
                  </a:lnTo>
                  <a:close/>
                </a:path>
                <a:path w="4189730" h="4203700">
                  <a:moveTo>
                    <a:pt x="365874" y="1816100"/>
                  </a:moveTo>
                  <a:lnTo>
                    <a:pt x="365023" y="1803400"/>
                  </a:lnTo>
                  <a:lnTo>
                    <a:pt x="364185" y="1803400"/>
                  </a:lnTo>
                  <a:lnTo>
                    <a:pt x="365874" y="1816100"/>
                  </a:lnTo>
                  <a:close/>
                </a:path>
                <a:path w="4189730" h="4203700">
                  <a:moveTo>
                    <a:pt x="387426" y="2780322"/>
                  </a:moveTo>
                  <a:lnTo>
                    <a:pt x="383616" y="2780957"/>
                  </a:lnTo>
                  <a:lnTo>
                    <a:pt x="386156" y="2780957"/>
                  </a:lnTo>
                  <a:lnTo>
                    <a:pt x="387426" y="2780322"/>
                  </a:lnTo>
                  <a:close/>
                </a:path>
                <a:path w="4189730" h="4203700">
                  <a:moveTo>
                    <a:pt x="407276" y="1587500"/>
                  </a:moveTo>
                  <a:lnTo>
                    <a:pt x="403047" y="1574800"/>
                  </a:lnTo>
                  <a:lnTo>
                    <a:pt x="401358" y="1574800"/>
                  </a:lnTo>
                  <a:lnTo>
                    <a:pt x="406438" y="1587500"/>
                  </a:lnTo>
                  <a:lnTo>
                    <a:pt x="407276" y="1587500"/>
                  </a:lnTo>
                  <a:close/>
                </a:path>
                <a:path w="4189730" h="4203700">
                  <a:moveTo>
                    <a:pt x="407276" y="1016000"/>
                  </a:moveTo>
                  <a:lnTo>
                    <a:pt x="400519" y="1003300"/>
                  </a:lnTo>
                  <a:lnTo>
                    <a:pt x="398830" y="990600"/>
                  </a:lnTo>
                  <a:lnTo>
                    <a:pt x="394296" y="990600"/>
                  </a:lnTo>
                  <a:lnTo>
                    <a:pt x="395554" y="1003300"/>
                  </a:lnTo>
                  <a:lnTo>
                    <a:pt x="398868" y="1003300"/>
                  </a:lnTo>
                  <a:lnTo>
                    <a:pt x="405587" y="1016000"/>
                  </a:lnTo>
                  <a:lnTo>
                    <a:pt x="407276" y="1016000"/>
                  </a:lnTo>
                  <a:close/>
                </a:path>
                <a:path w="4189730" h="4203700">
                  <a:moveTo>
                    <a:pt x="414883" y="2857500"/>
                  </a:moveTo>
                  <a:lnTo>
                    <a:pt x="409816" y="2857500"/>
                  </a:lnTo>
                  <a:lnTo>
                    <a:pt x="409816" y="2870200"/>
                  </a:lnTo>
                  <a:lnTo>
                    <a:pt x="414883" y="2857500"/>
                  </a:lnTo>
                  <a:close/>
                </a:path>
                <a:path w="4189730" h="4203700">
                  <a:moveTo>
                    <a:pt x="425869" y="1003300"/>
                  </a:moveTo>
                  <a:lnTo>
                    <a:pt x="421513" y="1003300"/>
                  </a:lnTo>
                  <a:lnTo>
                    <a:pt x="420801" y="990600"/>
                  </a:lnTo>
                  <a:lnTo>
                    <a:pt x="418604" y="990600"/>
                  </a:lnTo>
                  <a:lnTo>
                    <a:pt x="415721" y="1003300"/>
                  </a:lnTo>
                  <a:lnTo>
                    <a:pt x="411505" y="990600"/>
                  </a:lnTo>
                  <a:lnTo>
                    <a:pt x="403898" y="990600"/>
                  </a:lnTo>
                  <a:lnTo>
                    <a:pt x="399669" y="977900"/>
                  </a:lnTo>
                  <a:lnTo>
                    <a:pt x="401358" y="990600"/>
                  </a:lnTo>
                  <a:lnTo>
                    <a:pt x="407276" y="1003300"/>
                  </a:lnTo>
                  <a:lnTo>
                    <a:pt x="412343" y="1003300"/>
                  </a:lnTo>
                  <a:lnTo>
                    <a:pt x="413194" y="1016000"/>
                  </a:lnTo>
                  <a:lnTo>
                    <a:pt x="425792" y="1016000"/>
                  </a:lnTo>
                  <a:lnTo>
                    <a:pt x="425869" y="1003300"/>
                  </a:lnTo>
                  <a:close/>
                </a:path>
                <a:path w="4189730" h="4203700">
                  <a:moveTo>
                    <a:pt x="427685" y="1663700"/>
                  </a:moveTo>
                  <a:lnTo>
                    <a:pt x="415721" y="1651000"/>
                  </a:lnTo>
                  <a:lnTo>
                    <a:pt x="425323" y="1663700"/>
                  </a:lnTo>
                  <a:lnTo>
                    <a:pt x="427685" y="1663700"/>
                  </a:lnTo>
                  <a:close/>
                </a:path>
                <a:path w="4189730" h="4203700">
                  <a:moveTo>
                    <a:pt x="434314" y="2006600"/>
                  </a:moveTo>
                  <a:lnTo>
                    <a:pt x="429564" y="2006600"/>
                  </a:lnTo>
                  <a:lnTo>
                    <a:pt x="425856" y="2019300"/>
                  </a:lnTo>
                  <a:lnTo>
                    <a:pt x="430936" y="2019300"/>
                  </a:lnTo>
                  <a:lnTo>
                    <a:pt x="434314" y="2006600"/>
                  </a:lnTo>
                  <a:close/>
                </a:path>
                <a:path w="4189730" h="4203700">
                  <a:moveTo>
                    <a:pt x="437197" y="1455204"/>
                  </a:moveTo>
                  <a:lnTo>
                    <a:pt x="433692" y="1447800"/>
                  </a:lnTo>
                  <a:lnTo>
                    <a:pt x="431787" y="1447800"/>
                  </a:lnTo>
                  <a:lnTo>
                    <a:pt x="437197" y="1455204"/>
                  </a:lnTo>
                  <a:close/>
                </a:path>
                <a:path w="4189730" h="4203700">
                  <a:moveTo>
                    <a:pt x="438543" y="927100"/>
                  </a:moveTo>
                  <a:lnTo>
                    <a:pt x="427558" y="914400"/>
                  </a:lnTo>
                  <a:lnTo>
                    <a:pt x="428396" y="927100"/>
                  </a:lnTo>
                  <a:lnTo>
                    <a:pt x="438543" y="927100"/>
                  </a:lnTo>
                  <a:close/>
                </a:path>
                <a:path w="4189730" h="4203700">
                  <a:moveTo>
                    <a:pt x="440677" y="1449819"/>
                  </a:moveTo>
                  <a:lnTo>
                    <a:pt x="440232" y="1447800"/>
                  </a:lnTo>
                  <a:lnTo>
                    <a:pt x="439902" y="1447800"/>
                  </a:lnTo>
                  <a:lnTo>
                    <a:pt x="440677" y="1449819"/>
                  </a:lnTo>
                  <a:close/>
                </a:path>
                <a:path w="4189730" h="4203700">
                  <a:moveTo>
                    <a:pt x="441071" y="1460500"/>
                  </a:moveTo>
                  <a:lnTo>
                    <a:pt x="437197" y="1455204"/>
                  </a:lnTo>
                  <a:lnTo>
                    <a:pt x="439699" y="1460500"/>
                  </a:lnTo>
                  <a:lnTo>
                    <a:pt x="441071" y="1460500"/>
                  </a:lnTo>
                  <a:close/>
                </a:path>
                <a:path w="4189730" h="4203700">
                  <a:moveTo>
                    <a:pt x="446989" y="1473200"/>
                  </a:moveTo>
                  <a:lnTo>
                    <a:pt x="443611" y="1460500"/>
                  </a:lnTo>
                  <a:lnTo>
                    <a:pt x="444779" y="1460500"/>
                  </a:lnTo>
                  <a:lnTo>
                    <a:pt x="440677" y="1449819"/>
                  </a:lnTo>
                  <a:lnTo>
                    <a:pt x="443014" y="1460500"/>
                  </a:lnTo>
                  <a:lnTo>
                    <a:pt x="441921" y="1460500"/>
                  </a:lnTo>
                  <a:lnTo>
                    <a:pt x="446989" y="1473200"/>
                  </a:lnTo>
                  <a:close/>
                </a:path>
                <a:path w="4189730" h="4203700">
                  <a:moveTo>
                    <a:pt x="493509" y="1558112"/>
                  </a:moveTo>
                  <a:lnTo>
                    <a:pt x="491820" y="1556423"/>
                  </a:lnTo>
                  <a:lnTo>
                    <a:pt x="490969" y="1557261"/>
                  </a:lnTo>
                  <a:lnTo>
                    <a:pt x="491820" y="1557261"/>
                  </a:lnTo>
                  <a:lnTo>
                    <a:pt x="492658" y="1558112"/>
                  </a:lnTo>
                  <a:lnTo>
                    <a:pt x="493509" y="1558112"/>
                  </a:lnTo>
                  <a:close/>
                </a:path>
                <a:path w="4189730" h="4203700">
                  <a:moveTo>
                    <a:pt x="494309" y="901700"/>
                  </a:moveTo>
                  <a:lnTo>
                    <a:pt x="493356" y="889000"/>
                  </a:lnTo>
                  <a:lnTo>
                    <a:pt x="489242" y="889000"/>
                  </a:lnTo>
                  <a:lnTo>
                    <a:pt x="490448" y="901700"/>
                  </a:lnTo>
                  <a:lnTo>
                    <a:pt x="494309" y="901700"/>
                  </a:lnTo>
                  <a:close/>
                </a:path>
                <a:path w="4189730" h="4203700">
                  <a:moveTo>
                    <a:pt x="494347" y="1559801"/>
                  </a:moveTo>
                  <a:lnTo>
                    <a:pt x="492658" y="1558950"/>
                  </a:lnTo>
                  <a:lnTo>
                    <a:pt x="493509" y="1560639"/>
                  </a:lnTo>
                  <a:lnTo>
                    <a:pt x="494347" y="1559801"/>
                  </a:lnTo>
                  <a:close/>
                </a:path>
                <a:path w="4189730" h="4203700">
                  <a:moveTo>
                    <a:pt x="497687" y="1409700"/>
                  </a:moveTo>
                  <a:lnTo>
                    <a:pt x="495998" y="1397000"/>
                  </a:lnTo>
                  <a:lnTo>
                    <a:pt x="495134" y="1397000"/>
                  </a:lnTo>
                  <a:lnTo>
                    <a:pt x="497687" y="1409700"/>
                  </a:lnTo>
                  <a:close/>
                </a:path>
                <a:path w="4189730" h="4203700">
                  <a:moveTo>
                    <a:pt x="510413" y="1557261"/>
                  </a:moveTo>
                  <a:lnTo>
                    <a:pt x="507034" y="1554734"/>
                  </a:lnTo>
                  <a:lnTo>
                    <a:pt x="504494" y="1551355"/>
                  </a:lnTo>
                  <a:lnTo>
                    <a:pt x="501116" y="1549666"/>
                  </a:lnTo>
                  <a:lnTo>
                    <a:pt x="502805" y="1556423"/>
                  </a:lnTo>
                  <a:lnTo>
                    <a:pt x="504494" y="1560639"/>
                  </a:lnTo>
                  <a:lnTo>
                    <a:pt x="507034" y="1558950"/>
                  </a:lnTo>
                  <a:lnTo>
                    <a:pt x="510413" y="1557261"/>
                  </a:lnTo>
                  <a:close/>
                </a:path>
                <a:path w="4189730" h="4203700">
                  <a:moveTo>
                    <a:pt x="513969" y="1523568"/>
                  </a:moveTo>
                  <a:lnTo>
                    <a:pt x="512902" y="1520977"/>
                  </a:lnTo>
                  <a:lnTo>
                    <a:pt x="511213" y="1522666"/>
                  </a:lnTo>
                  <a:lnTo>
                    <a:pt x="504901" y="1522222"/>
                  </a:lnTo>
                  <a:lnTo>
                    <a:pt x="504901" y="1526324"/>
                  </a:lnTo>
                  <a:lnTo>
                    <a:pt x="504710" y="1525600"/>
                  </a:lnTo>
                  <a:lnTo>
                    <a:pt x="504901" y="1526324"/>
                  </a:lnTo>
                  <a:lnTo>
                    <a:pt x="504901" y="1522222"/>
                  </a:lnTo>
                  <a:lnTo>
                    <a:pt x="499389" y="1521815"/>
                  </a:lnTo>
                  <a:lnTo>
                    <a:pt x="501916" y="1526044"/>
                  </a:lnTo>
                  <a:lnTo>
                    <a:pt x="505167" y="1527683"/>
                  </a:lnTo>
                  <a:lnTo>
                    <a:pt x="506984" y="1536700"/>
                  </a:lnTo>
                  <a:lnTo>
                    <a:pt x="509524" y="1536700"/>
                  </a:lnTo>
                  <a:lnTo>
                    <a:pt x="505053" y="1525536"/>
                  </a:lnTo>
                  <a:lnTo>
                    <a:pt x="509422" y="1524673"/>
                  </a:lnTo>
                  <a:lnTo>
                    <a:pt x="513969" y="1523568"/>
                  </a:lnTo>
                  <a:close/>
                </a:path>
                <a:path w="4189730" h="4203700">
                  <a:moveTo>
                    <a:pt x="521385" y="1570774"/>
                  </a:moveTo>
                  <a:lnTo>
                    <a:pt x="520534" y="1570774"/>
                  </a:lnTo>
                  <a:lnTo>
                    <a:pt x="517156" y="1569085"/>
                  </a:lnTo>
                  <a:lnTo>
                    <a:pt x="515467" y="1570774"/>
                  </a:lnTo>
                  <a:lnTo>
                    <a:pt x="516305" y="1570774"/>
                  </a:lnTo>
                  <a:lnTo>
                    <a:pt x="516305" y="1571612"/>
                  </a:lnTo>
                  <a:lnTo>
                    <a:pt x="517156" y="1571612"/>
                  </a:lnTo>
                  <a:lnTo>
                    <a:pt x="521385" y="1570774"/>
                  </a:lnTo>
                  <a:close/>
                </a:path>
                <a:path w="4189730" h="4203700">
                  <a:moveTo>
                    <a:pt x="524471" y="1466583"/>
                  </a:moveTo>
                  <a:lnTo>
                    <a:pt x="518807" y="1460500"/>
                  </a:lnTo>
                  <a:lnTo>
                    <a:pt x="520496" y="1473200"/>
                  </a:lnTo>
                  <a:lnTo>
                    <a:pt x="524471" y="1466583"/>
                  </a:lnTo>
                  <a:close/>
                </a:path>
                <a:path w="4189730" h="4203700">
                  <a:moveTo>
                    <a:pt x="530644" y="1473200"/>
                  </a:moveTo>
                  <a:lnTo>
                    <a:pt x="528104" y="1460500"/>
                  </a:lnTo>
                  <a:lnTo>
                    <a:pt x="524471" y="1466583"/>
                  </a:lnTo>
                  <a:lnTo>
                    <a:pt x="530644" y="1473200"/>
                  </a:lnTo>
                  <a:close/>
                </a:path>
                <a:path w="4189730" h="4203700">
                  <a:moveTo>
                    <a:pt x="534022" y="3543300"/>
                  </a:moveTo>
                  <a:lnTo>
                    <a:pt x="530009" y="3543300"/>
                  </a:lnTo>
                  <a:lnTo>
                    <a:pt x="528370" y="3556000"/>
                  </a:lnTo>
                  <a:lnTo>
                    <a:pt x="534022" y="3543300"/>
                  </a:lnTo>
                  <a:close/>
                </a:path>
                <a:path w="4189730" h="4203700">
                  <a:moveTo>
                    <a:pt x="545846" y="1346200"/>
                  </a:moveTo>
                  <a:lnTo>
                    <a:pt x="537019" y="1333500"/>
                  </a:lnTo>
                  <a:lnTo>
                    <a:pt x="534771" y="1333500"/>
                  </a:lnTo>
                  <a:lnTo>
                    <a:pt x="545846" y="1346200"/>
                  </a:lnTo>
                  <a:close/>
                </a:path>
                <a:path w="4189730" h="4203700">
                  <a:moveTo>
                    <a:pt x="549236" y="3136900"/>
                  </a:moveTo>
                  <a:lnTo>
                    <a:pt x="548386" y="3124200"/>
                  </a:lnTo>
                  <a:lnTo>
                    <a:pt x="546658" y="3132861"/>
                  </a:lnTo>
                  <a:lnTo>
                    <a:pt x="549236" y="3136900"/>
                  </a:lnTo>
                  <a:close/>
                </a:path>
                <a:path w="4189730" h="4203700">
                  <a:moveTo>
                    <a:pt x="552615" y="1295400"/>
                  </a:moveTo>
                  <a:lnTo>
                    <a:pt x="549236" y="1282700"/>
                  </a:lnTo>
                  <a:lnTo>
                    <a:pt x="549084" y="1284960"/>
                  </a:lnTo>
                  <a:lnTo>
                    <a:pt x="552615" y="1295400"/>
                  </a:lnTo>
                  <a:close/>
                </a:path>
                <a:path w="4189730" h="4203700">
                  <a:moveTo>
                    <a:pt x="561060" y="1320800"/>
                  </a:moveTo>
                  <a:lnTo>
                    <a:pt x="555142" y="1308100"/>
                  </a:lnTo>
                  <a:lnTo>
                    <a:pt x="553034" y="1308100"/>
                  </a:lnTo>
                  <a:lnTo>
                    <a:pt x="559816" y="1320800"/>
                  </a:lnTo>
                  <a:lnTo>
                    <a:pt x="561060" y="1320800"/>
                  </a:lnTo>
                  <a:close/>
                </a:path>
                <a:path w="4189730" h="4203700">
                  <a:moveTo>
                    <a:pt x="589788" y="1219200"/>
                  </a:moveTo>
                  <a:lnTo>
                    <a:pt x="588251" y="1218057"/>
                  </a:lnTo>
                  <a:lnTo>
                    <a:pt x="588848" y="1219200"/>
                  </a:lnTo>
                  <a:lnTo>
                    <a:pt x="589788" y="1219200"/>
                  </a:lnTo>
                  <a:close/>
                </a:path>
                <a:path w="4189730" h="4203700">
                  <a:moveTo>
                    <a:pt x="643026" y="1143000"/>
                  </a:moveTo>
                  <a:lnTo>
                    <a:pt x="640486" y="1130300"/>
                  </a:lnTo>
                  <a:lnTo>
                    <a:pt x="638759" y="1130300"/>
                  </a:lnTo>
                  <a:lnTo>
                    <a:pt x="643026" y="1143000"/>
                  </a:lnTo>
                  <a:close/>
                </a:path>
                <a:path w="4189730" h="4203700">
                  <a:moveTo>
                    <a:pt x="653542" y="726732"/>
                  </a:moveTo>
                  <a:lnTo>
                    <a:pt x="653161" y="723900"/>
                  </a:lnTo>
                  <a:lnTo>
                    <a:pt x="651471" y="723900"/>
                  </a:lnTo>
                  <a:lnTo>
                    <a:pt x="653542" y="726732"/>
                  </a:lnTo>
                  <a:close/>
                </a:path>
                <a:path w="4189730" h="4203700">
                  <a:moveTo>
                    <a:pt x="664997" y="1244600"/>
                  </a:moveTo>
                  <a:lnTo>
                    <a:pt x="655701" y="1231900"/>
                  </a:lnTo>
                  <a:lnTo>
                    <a:pt x="654011" y="1231900"/>
                  </a:lnTo>
                  <a:lnTo>
                    <a:pt x="664997" y="1244600"/>
                  </a:lnTo>
                  <a:close/>
                </a:path>
                <a:path w="4189730" h="4203700">
                  <a:moveTo>
                    <a:pt x="665835" y="1866900"/>
                  </a:moveTo>
                  <a:lnTo>
                    <a:pt x="657390" y="1854200"/>
                  </a:lnTo>
                  <a:lnTo>
                    <a:pt x="662114" y="1864360"/>
                  </a:lnTo>
                  <a:lnTo>
                    <a:pt x="665835" y="1866900"/>
                  </a:lnTo>
                  <a:close/>
                </a:path>
                <a:path w="4189730" h="4203700">
                  <a:moveTo>
                    <a:pt x="674446" y="1181100"/>
                  </a:moveTo>
                  <a:lnTo>
                    <a:pt x="664997" y="1168400"/>
                  </a:lnTo>
                  <a:lnTo>
                    <a:pt x="666686" y="1181100"/>
                  </a:lnTo>
                  <a:lnTo>
                    <a:pt x="674446" y="1181100"/>
                  </a:lnTo>
                  <a:close/>
                </a:path>
                <a:path w="4189730" h="4203700">
                  <a:moveTo>
                    <a:pt x="681050" y="3251200"/>
                  </a:moveTo>
                  <a:lnTo>
                    <a:pt x="680199" y="3238500"/>
                  </a:lnTo>
                  <a:lnTo>
                    <a:pt x="680199" y="3251200"/>
                  </a:lnTo>
                  <a:lnTo>
                    <a:pt x="681050" y="3251200"/>
                  </a:lnTo>
                  <a:close/>
                </a:path>
                <a:path w="4189730" h="4203700">
                  <a:moveTo>
                    <a:pt x="682028" y="1895830"/>
                  </a:moveTo>
                  <a:lnTo>
                    <a:pt x="677697" y="1902206"/>
                  </a:lnTo>
                  <a:lnTo>
                    <a:pt x="681075" y="1900631"/>
                  </a:lnTo>
                  <a:lnTo>
                    <a:pt x="682028" y="1895830"/>
                  </a:lnTo>
                  <a:close/>
                </a:path>
                <a:path w="4189730" h="4203700">
                  <a:moveTo>
                    <a:pt x="683260" y="3238500"/>
                  </a:moveTo>
                  <a:lnTo>
                    <a:pt x="680199" y="3225800"/>
                  </a:lnTo>
                  <a:lnTo>
                    <a:pt x="682307" y="3238500"/>
                  </a:lnTo>
                  <a:lnTo>
                    <a:pt x="683260" y="3238500"/>
                  </a:lnTo>
                  <a:close/>
                </a:path>
                <a:path w="4189730" h="4203700">
                  <a:moveTo>
                    <a:pt x="683577" y="1841500"/>
                  </a:moveTo>
                  <a:lnTo>
                    <a:pt x="683107" y="1840915"/>
                  </a:lnTo>
                  <a:lnTo>
                    <a:pt x="683260" y="1841500"/>
                  </a:lnTo>
                  <a:lnTo>
                    <a:pt x="683577" y="1841500"/>
                  </a:lnTo>
                  <a:close/>
                </a:path>
                <a:path w="4189730" h="4203700">
                  <a:moveTo>
                    <a:pt x="683679" y="1870735"/>
                  </a:moveTo>
                  <a:lnTo>
                    <a:pt x="681469" y="1866900"/>
                  </a:lnTo>
                  <a:lnTo>
                    <a:pt x="681050" y="1866900"/>
                  </a:lnTo>
                  <a:lnTo>
                    <a:pt x="683679" y="1870735"/>
                  </a:lnTo>
                  <a:close/>
                </a:path>
                <a:path w="4189730" h="4203700">
                  <a:moveTo>
                    <a:pt x="683920" y="1899285"/>
                  </a:moveTo>
                  <a:lnTo>
                    <a:pt x="681075" y="1900631"/>
                  </a:lnTo>
                  <a:lnTo>
                    <a:pt x="680478" y="1903590"/>
                  </a:lnTo>
                  <a:lnTo>
                    <a:pt x="683920" y="1899285"/>
                  </a:lnTo>
                  <a:close/>
                </a:path>
                <a:path w="4189730" h="4203700">
                  <a:moveTo>
                    <a:pt x="689711" y="3251200"/>
                  </a:moveTo>
                  <a:lnTo>
                    <a:pt x="685698" y="3238500"/>
                  </a:lnTo>
                  <a:lnTo>
                    <a:pt x="685266" y="3238500"/>
                  </a:lnTo>
                  <a:lnTo>
                    <a:pt x="683260" y="3238500"/>
                  </a:lnTo>
                  <a:lnTo>
                    <a:pt x="687336" y="3248939"/>
                  </a:lnTo>
                  <a:lnTo>
                    <a:pt x="688225" y="3251200"/>
                  </a:lnTo>
                  <a:lnTo>
                    <a:pt x="689711" y="3251200"/>
                  </a:lnTo>
                  <a:close/>
                </a:path>
                <a:path w="4189730" h="4203700">
                  <a:moveTo>
                    <a:pt x="689762" y="1879600"/>
                  </a:moveTo>
                  <a:lnTo>
                    <a:pt x="683679" y="1870735"/>
                  </a:lnTo>
                  <a:lnTo>
                    <a:pt x="688784" y="1879600"/>
                  </a:lnTo>
                  <a:lnTo>
                    <a:pt x="689762" y="1879600"/>
                  </a:lnTo>
                  <a:close/>
                </a:path>
                <a:path w="4189730" h="4203700">
                  <a:moveTo>
                    <a:pt x="690968" y="1841500"/>
                  </a:moveTo>
                  <a:lnTo>
                    <a:pt x="688644" y="1828800"/>
                  </a:lnTo>
                  <a:lnTo>
                    <a:pt x="690765" y="1841500"/>
                  </a:lnTo>
                  <a:lnTo>
                    <a:pt x="690968" y="1841500"/>
                  </a:lnTo>
                  <a:close/>
                </a:path>
                <a:path w="4189730" h="4203700">
                  <a:moveTo>
                    <a:pt x="695413" y="1879600"/>
                  </a:moveTo>
                  <a:lnTo>
                    <a:pt x="690346" y="1866900"/>
                  </a:lnTo>
                  <a:lnTo>
                    <a:pt x="684428" y="1866900"/>
                  </a:lnTo>
                  <a:lnTo>
                    <a:pt x="695413" y="1879600"/>
                  </a:lnTo>
                  <a:close/>
                </a:path>
                <a:path w="4189730" h="4203700">
                  <a:moveTo>
                    <a:pt x="699820" y="3253486"/>
                  </a:moveTo>
                  <a:lnTo>
                    <a:pt x="699096" y="3251479"/>
                  </a:lnTo>
                  <a:lnTo>
                    <a:pt x="698792" y="3251200"/>
                  </a:lnTo>
                  <a:lnTo>
                    <a:pt x="698576" y="3251200"/>
                  </a:lnTo>
                  <a:lnTo>
                    <a:pt x="699820" y="3253486"/>
                  </a:lnTo>
                  <a:close/>
                </a:path>
                <a:path w="4189730" h="4203700">
                  <a:moveTo>
                    <a:pt x="700481" y="1130300"/>
                  </a:moveTo>
                  <a:lnTo>
                    <a:pt x="693724" y="1117600"/>
                  </a:lnTo>
                  <a:lnTo>
                    <a:pt x="695985" y="1130300"/>
                  </a:lnTo>
                  <a:lnTo>
                    <a:pt x="692035" y="1130300"/>
                  </a:lnTo>
                  <a:lnTo>
                    <a:pt x="696887" y="1143000"/>
                  </a:lnTo>
                  <a:lnTo>
                    <a:pt x="697941" y="1143000"/>
                  </a:lnTo>
                  <a:lnTo>
                    <a:pt x="696252" y="1130300"/>
                  </a:lnTo>
                  <a:lnTo>
                    <a:pt x="700481" y="1130300"/>
                  </a:lnTo>
                  <a:close/>
                </a:path>
                <a:path w="4189730" h="4203700">
                  <a:moveTo>
                    <a:pt x="702106" y="1927326"/>
                  </a:moveTo>
                  <a:lnTo>
                    <a:pt x="700532" y="1929434"/>
                  </a:lnTo>
                  <a:lnTo>
                    <a:pt x="697153" y="1938718"/>
                  </a:lnTo>
                  <a:lnTo>
                    <a:pt x="697992" y="1938718"/>
                  </a:lnTo>
                  <a:lnTo>
                    <a:pt x="700532" y="1931123"/>
                  </a:lnTo>
                  <a:lnTo>
                    <a:pt x="702106" y="1927326"/>
                  </a:lnTo>
                  <a:close/>
                </a:path>
                <a:path w="4189730" h="4203700">
                  <a:moveTo>
                    <a:pt x="703414" y="1123124"/>
                  </a:moveTo>
                  <a:lnTo>
                    <a:pt x="700481" y="1117600"/>
                  </a:lnTo>
                  <a:lnTo>
                    <a:pt x="696252" y="1117600"/>
                  </a:lnTo>
                  <a:lnTo>
                    <a:pt x="703414" y="1123124"/>
                  </a:lnTo>
                  <a:close/>
                </a:path>
                <a:path w="4189730" h="4203700">
                  <a:moveTo>
                    <a:pt x="704253" y="1922183"/>
                  </a:moveTo>
                  <a:lnTo>
                    <a:pt x="702106" y="1927326"/>
                  </a:lnTo>
                  <a:lnTo>
                    <a:pt x="703059" y="1926056"/>
                  </a:lnTo>
                  <a:lnTo>
                    <a:pt x="704253" y="1922183"/>
                  </a:lnTo>
                  <a:close/>
                </a:path>
                <a:path w="4189730" h="4203700">
                  <a:moveTo>
                    <a:pt x="706437" y="1915083"/>
                  </a:moveTo>
                  <a:lnTo>
                    <a:pt x="704253" y="1922183"/>
                  </a:lnTo>
                  <a:lnTo>
                    <a:pt x="704748" y="1921002"/>
                  </a:lnTo>
                  <a:lnTo>
                    <a:pt x="706437" y="1915083"/>
                  </a:lnTo>
                  <a:close/>
                </a:path>
                <a:path w="4189730" h="4203700">
                  <a:moveTo>
                    <a:pt x="711466" y="1892300"/>
                  </a:moveTo>
                  <a:lnTo>
                    <a:pt x="709777" y="1892300"/>
                  </a:lnTo>
                  <a:lnTo>
                    <a:pt x="708088" y="1900770"/>
                  </a:lnTo>
                  <a:lnTo>
                    <a:pt x="711466" y="1892300"/>
                  </a:lnTo>
                  <a:close/>
                </a:path>
                <a:path w="4189730" h="4203700">
                  <a:moveTo>
                    <a:pt x="711517" y="1921002"/>
                  </a:moveTo>
                  <a:lnTo>
                    <a:pt x="708977" y="1928596"/>
                  </a:lnTo>
                  <a:lnTo>
                    <a:pt x="708139" y="1926056"/>
                  </a:lnTo>
                  <a:lnTo>
                    <a:pt x="708139" y="1919312"/>
                  </a:lnTo>
                  <a:lnTo>
                    <a:pt x="708977" y="1914245"/>
                  </a:lnTo>
                  <a:lnTo>
                    <a:pt x="707288" y="1915083"/>
                  </a:lnTo>
                  <a:lnTo>
                    <a:pt x="703237" y="1928152"/>
                  </a:lnTo>
                  <a:lnTo>
                    <a:pt x="702119" y="1931022"/>
                  </a:lnTo>
                  <a:lnTo>
                    <a:pt x="701471" y="1931822"/>
                  </a:lnTo>
                  <a:lnTo>
                    <a:pt x="698842" y="1938718"/>
                  </a:lnTo>
                  <a:lnTo>
                    <a:pt x="702221" y="1937880"/>
                  </a:lnTo>
                  <a:lnTo>
                    <a:pt x="706437" y="1937880"/>
                  </a:lnTo>
                  <a:lnTo>
                    <a:pt x="709828" y="1938718"/>
                  </a:lnTo>
                  <a:lnTo>
                    <a:pt x="709396" y="1937880"/>
                  </a:lnTo>
                  <a:lnTo>
                    <a:pt x="708977" y="1937029"/>
                  </a:lnTo>
                  <a:lnTo>
                    <a:pt x="708139" y="1937029"/>
                  </a:lnTo>
                  <a:lnTo>
                    <a:pt x="709917" y="1928596"/>
                  </a:lnTo>
                  <a:lnTo>
                    <a:pt x="711517" y="1921002"/>
                  </a:lnTo>
                  <a:close/>
                </a:path>
                <a:path w="4189730" h="4203700">
                  <a:moveTo>
                    <a:pt x="715289" y="3617290"/>
                  </a:moveTo>
                  <a:lnTo>
                    <a:pt x="713994" y="3619500"/>
                  </a:lnTo>
                  <a:lnTo>
                    <a:pt x="714844" y="3619500"/>
                  </a:lnTo>
                  <a:lnTo>
                    <a:pt x="715289" y="3617290"/>
                  </a:lnTo>
                  <a:close/>
                </a:path>
                <a:path w="4189730" h="4203700">
                  <a:moveTo>
                    <a:pt x="715479" y="1790700"/>
                  </a:moveTo>
                  <a:lnTo>
                    <a:pt x="711568" y="1778000"/>
                  </a:lnTo>
                  <a:lnTo>
                    <a:pt x="710615" y="1790700"/>
                  </a:lnTo>
                  <a:lnTo>
                    <a:pt x="715479" y="1790700"/>
                  </a:lnTo>
                  <a:close/>
                </a:path>
                <a:path w="4189730" h="4203700">
                  <a:moveTo>
                    <a:pt x="717435" y="1931123"/>
                  </a:moveTo>
                  <a:lnTo>
                    <a:pt x="715733" y="1932813"/>
                  </a:lnTo>
                  <a:lnTo>
                    <a:pt x="714044" y="1942096"/>
                  </a:lnTo>
                  <a:lnTo>
                    <a:pt x="714895" y="1940407"/>
                  </a:lnTo>
                  <a:lnTo>
                    <a:pt x="714895" y="1941245"/>
                  </a:lnTo>
                  <a:lnTo>
                    <a:pt x="714044" y="1942934"/>
                  </a:lnTo>
                  <a:lnTo>
                    <a:pt x="714044" y="1947151"/>
                  </a:lnTo>
                  <a:lnTo>
                    <a:pt x="715733" y="1941245"/>
                  </a:lnTo>
                  <a:lnTo>
                    <a:pt x="716584" y="1936191"/>
                  </a:lnTo>
                  <a:lnTo>
                    <a:pt x="717435" y="1931123"/>
                  </a:lnTo>
                  <a:close/>
                </a:path>
                <a:path w="4189730" h="4203700">
                  <a:moveTo>
                    <a:pt x="729208" y="1752600"/>
                  </a:moveTo>
                  <a:lnTo>
                    <a:pt x="724141" y="1739900"/>
                  </a:lnTo>
                  <a:lnTo>
                    <a:pt x="718045" y="1739900"/>
                  </a:lnTo>
                  <a:lnTo>
                    <a:pt x="729208" y="1752600"/>
                  </a:lnTo>
                  <a:close/>
                </a:path>
                <a:path w="4189730" h="4203700">
                  <a:moveTo>
                    <a:pt x="748665" y="1914245"/>
                  </a:moveTo>
                  <a:lnTo>
                    <a:pt x="746975" y="1912556"/>
                  </a:lnTo>
                  <a:lnTo>
                    <a:pt x="747814" y="1914245"/>
                  </a:lnTo>
                  <a:lnTo>
                    <a:pt x="748665" y="1915083"/>
                  </a:lnTo>
                  <a:lnTo>
                    <a:pt x="748665" y="1914245"/>
                  </a:lnTo>
                  <a:close/>
                </a:path>
                <a:path w="4189730" h="4203700">
                  <a:moveTo>
                    <a:pt x="749490" y="1931962"/>
                  </a:moveTo>
                  <a:lnTo>
                    <a:pt x="748639" y="1931962"/>
                  </a:lnTo>
                  <a:lnTo>
                    <a:pt x="749490" y="1932813"/>
                  </a:lnTo>
                  <a:lnTo>
                    <a:pt x="749490" y="1931962"/>
                  </a:lnTo>
                  <a:close/>
                </a:path>
                <a:path w="4189730" h="4203700">
                  <a:moveTo>
                    <a:pt x="752868" y="1930400"/>
                  </a:moveTo>
                  <a:lnTo>
                    <a:pt x="751179" y="1917700"/>
                  </a:lnTo>
                  <a:lnTo>
                    <a:pt x="749490" y="1917700"/>
                  </a:lnTo>
                  <a:lnTo>
                    <a:pt x="752017" y="1930400"/>
                  </a:lnTo>
                  <a:lnTo>
                    <a:pt x="752868" y="1930400"/>
                  </a:lnTo>
                  <a:close/>
                </a:path>
                <a:path w="4189730" h="4203700">
                  <a:moveTo>
                    <a:pt x="753922" y="1918093"/>
                  </a:moveTo>
                  <a:lnTo>
                    <a:pt x="753821" y="1917700"/>
                  </a:lnTo>
                  <a:lnTo>
                    <a:pt x="753922" y="1918093"/>
                  </a:lnTo>
                  <a:close/>
                </a:path>
                <a:path w="4189730" h="4203700">
                  <a:moveTo>
                    <a:pt x="756246" y="2298700"/>
                  </a:moveTo>
                  <a:lnTo>
                    <a:pt x="753706" y="2286000"/>
                  </a:lnTo>
                  <a:lnTo>
                    <a:pt x="755142" y="2298700"/>
                  </a:lnTo>
                  <a:lnTo>
                    <a:pt x="756246" y="2298700"/>
                  </a:lnTo>
                  <a:close/>
                </a:path>
                <a:path w="4189730" h="4203700">
                  <a:moveTo>
                    <a:pt x="756246" y="1625600"/>
                  </a:moveTo>
                  <a:lnTo>
                    <a:pt x="752551" y="1612900"/>
                  </a:lnTo>
                  <a:lnTo>
                    <a:pt x="750379" y="1612900"/>
                  </a:lnTo>
                  <a:lnTo>
                    <a:pt x="756246" y="1625600"/>
                  </a:lnTo>
                  <a:close/>
                </a:path>
                <a:path w="4189730" h="4203700">
                  <a:moveTo>
                    <a:pt x="768502" y="1924050"/>
                  </a:moveTo>
                  <a:lnTo>
                    <a:pt x="767232" y="1917700"/>
                  </a:lnTo>
                  <a:lnTo>
                    <a:pt x="766381" y="1917700"/>
                  </a:lnTo>
                  <a:lnTo>
                    <a:pt x="768502" y="1924050"/>
                  </a:lnTo>
                  <a:close/>
                </a:path>
                <a:path w="4189730" h="4203700">
                  <a:moveTo>
                    <a:pt x="769772" y="1917700"/>
                  </a:moveTo>
                  <a:lnTo>
                    <a:pt x="768680" y="1912264"/>
                  </a:lnTo>
                  <a:lnTo>
                    <a:pt x="763854" y="1905000"/>
                  </a:lnTo>
                  <a:lnTo>
                    <a:pt x="769772" y="1917700"/>
                  </a:lnTo>
                  <a:close/>
                </a:path>
                <a:path w="4189730" h="4203700">
                  <a:moveTo>
                    <a:pt x="770178" y="1922970"/>
                  </a:moveTo>
                  <a:lnTo>
                    <a:pt x="768299" y="1917700"/>
                  </a:lnTo>
                  <a:lnTo>
                    <a:pt x="768083" y="1917700"/>
                  </a:lnTo>
                  <a:lnTo>
                    <a:pt x="770178" y="1922970"/>
                  </a:lnTo>
                  <a:close/>
                </a:path>
                <a:path w="4189730" h="4203700">
                  <a:moveTo>
                    <a:pt x="770610" y="1930400"/>
                  </a:moveTo>
                  <a:lnTo>
                    <a:pt x="768502" y="1924050"/>
                  </a:lnTo>
                  <a:lnTo>
                    <a:pt x="769772" y="1930400"/>
                  </a:lnTo>
                  <a:lnTo>
                    <a:pt x="770610" y="1930400"/>
                  </a:lnTo>
                  <a:close/>
                </a:path>
                <a:path w="4189730" h="4203700">
                  <a:moveTo>
                    <a:pt x="772363" y="1631530"/>
                  </a:moveTo>
                  <a:lnTo>
                    <a:pt x="768134" y="1630692"/>
                  </a:lnTo>
                  <a:lnTo>
                    <a:pt x="764755" y="1630121"/>
                  </a:lnTo>
                  <a:lnTo>
                    <a:pt x="768972" y="1631530"/>
                  </a:lnTo>
                  <a:lnTo>
                    <a:pt x="770661" y="1639963"/>
                  </a:lnTo>
                  <a:lnTo>
                    <a:pt x="772363" y="1631530"/>
                  </a:lnTo>
                  <a:close/>
                </a:path>
                <a:path w="4189730" h="4203700">
                  <a:moveTo>
                    <a:pt x="778497" y="1902891"/>
                  </a:moveTo>
                  <a:lnTo>
                    <a:pt x="775677" y="1892300"/>
                  </a:lnTo>
                  <a:lnTo>
                    <a:pt x="771664" y="1892300"/>
                  </a:lnTo>
                  <a:lnTo>
                    <a:pt x="770623" y="1891461"/>
                  </a:lnTo>
                  <a:lnTo>
                    <a:pt x="771461" y="1892300"/>
                  </a:lnTo>
                  <a:lnTo>
                    <a:pt x="778497" y="1902891"/>
                  </a:lnTo>
                  <a:close/>
                </a:path>
                <a:path w="4189730" h="4203700">
                  <a:moveTo>
                    <a:pt x="789470" y="1905000"/>
                  </a:moveTo>
                  <a:lnTo>
                    <a:pt x="782231" y="1892300"/>
                  </a:lnTo>
                  <a:lnTo>
                    <a:pt x="779907" y="1892300"/>
                  </a:lnTo>
                  <a:lnTo>
                    <a:pt x="788441" y="1905000"/>
                  </a:lnTo>
                  <a:lnTo>
                    <a:pt x="789470" y="1905000"/>
                  </a:lnTo>
                  <a:close/>
                </a:path>
                <a:path w="4189730" h="4203700">
                  <a:moveTo>
                    <a:pt x="789787" y="1899018"/>
                  </a:moveTo>
                  <a:lnTo>
                    <a:pt x="786663" y="1892300"/>
                  </a:lnTo>
                  <a:lnTo>
                    <a:pt x="785685" y="1892300"/>
                  </a:lnTo>
                  <a:lnTo>
                    <a:pt x="789787" y="1899018"/>
                  </a:lnTo>
                  <a:close/>
                </a:path>
                <a:path w="4189730" h="4203700">
                  <a:moveTo>
                    <a:pt x="790625" y="1900796"/>
                  </a:moveTo>
                  <a:lnTo>
                    <a:pt x="790562" y="1900275"/>
                  </a:lnTo>
                  <a:lnTo>
                    <a:pt x="789787" y="1899018"/>
                  </a:lnTo>
                  <a:lnTo>
                    <a:pt x="790625" y="1900796"/>
                  </a:lnTo>
                  <a:close/>
                </a:path>
                <a:path w="4189730" h="4203700">
                  <a:moveTo>
                    <a:pt x="792581" y="1905000"/>
                  </a:moveTo>
                  <a:lnTo>
                    <a:pt x="790625" y="1900796"/>
                  </a:lnTo>
                  <a:lnTo>
                    <a:pt x="791108" y="1905000"/>
                  </a:lnTo>
                  <a:lnTo>
                    <a:pt x="792581" y="1905000"/>
                  </a:lnTo>
                  <a:close/>
                </a:path>
                <a:path w="4189730" h="4203700">
                  <a:moveTo>
                    <a:pt x="795121" y="1574800"/>
                  </a:moveTo>
                  <a:lnTo>
                    <a:pt x="792556" y="1573047"/>
                  </a:lnTo>
                  <a:lnTo>
                    <a:pt x="793546" y="1574800"/>
                  </a:lnTo>
                  <a:lnTo>
                    <a:pt x="795121" y="1574800"/>
                  </a:lnTo>
                  <a:close/>
                </a:path>
                <a:path w="4189730" h="4203700">
                  <a:moveTo>
                    <a:pt x="802716" y="2247900"/>
                  </a:moveTo>
                  <a:lnTo>
                    <a:pt x="795959" y="2235200"/>
                  </a:lnTo>
                  <a:lnTo>
                    <a:pt x="792581" y="2235200"/>
                  </a:lnTo>
                  <a:lnTo>
                    <a:pt x="802716" y="2247900"/>
                  </a:lnTo>
                  <a:close/>
                </a:path>
                <a:path w="4189730" h="4203700">
                  <a:moveTo>
                    <a:pt x="810526" y="609600"/>
                  </a:moveTo>
                  <a:lnTo>
                    <a:pt x="810323" y="596900"/>
                  </a:lnTo>
                  <a:lnTo>
                    <a:pt x="805688" y="596900"/>
                  </a:lnTo>
                  <a:lnTo>
                    <a:pt x="801776" y="609600"/>
                  </a:lnTo>
                  <a:lnTo>
                    <a:pt x="810526" y="609600"/>
                  </a:lnTo>
                  <a:close/>
                </a:path>
                <a:path w="4189730" h="4203700">
                  <a:moveTo>
                    <a:pt x="811174" y="1879600"/>
                  </a:moveTo>
                  <a:lnTo>
                    <a:pt x="803567" y="1866900"/>
                  </a:lnTo>
                  <a:lnTo>
                    <a:pt x="809485" y="1879600"/>
                  </a:lnTo>
                  <a:lnTo>
                    <a:pt x="811174" y="1879600"/>
                  </a:lnTo>
                  <a:close/>
                </a:path>
                <a:path w="4189730" h="4203700">
                  <a:moveTo>
                    <a:pt x="812596" y="1852091"/>
                  </a:moveTo>
                  <a:lnTo>
                    <a:pt x="812025" y="1850948"/>
                  </a:lnTo>
                  <a:lnTo>
                    <a:pt x="806615" y="1851482"/>
                  </a:lnTo>
                  <a:lnTo>
                    <a:pt x="812596" y="1852091"/>
                  </a:lnTo>
                  <a:close/>
                </a:path>
                <a:path w="4189730" h="4203700">
                  <a:moveTo>
                    <a:pt x="812863" y="2209800"/>
                  </a:moveTo>
                  <a:lnTo>
                    <a:pt x="810450" y="2202561"/>
                  </a:lnTo>
                  <a:lnTo>
                    <a:pt x="806094" y="2197100"/>
                  </a:lnTo>
                  <a:lnTo>
                    <a:pt x="811174" y="2209800"/>
                  </a:lnTo>
                  <a:lnTo>
                    <a:pt x="812863" y="2209800"/>
                  </a:lnTo>
                  <a:close/>
                </a:path>
                <a:path w="4189730" h="4203700">
                  <a:moveTo>
                    <a:pt x="813714" y="1858543"/>
                  </a:moveTo>
                  <a:lnTo>
                    <a:pt x="811187" y="1856854"/>
                  </a:lnTo>
                  <a:lnTo>
                    <a:pt x="805268" y="1857705"/>
                  </a:lnTo>
                  <a:lnTo>
                    <a:pt x="801890" y="1856854"/>
                  </a:lnTo>
                  <a:lnTo>
                    <a:pt x="806958" y="1858543"/>
                  </a:lnTo>
                  <a:lnTo>
                    <a:pt x="813714" y="1858543"/>
                  </a:lnTo>
                  <a:close/>
                </a:path>
                <a:path w="4189730" h="4203700">
                  <a:moveTo>
                    <a:pt x="813727" y="1812975"/>
                  </a:moveTo>
                  <a:lnTo>
                    <a:pt x="812888" y="1811286"/>
                  </a:lnTo>
                  <a:lnTo>
                    <a:pt x="811199" y="1811286"/>
                  </a:lnTo>
                  <a:lnTo>
                    <a:pt x="812038" y="1812124"/>
                  </a:lnTo>
                  <a:lnTo>
                    <a:pt x="812888" y="1812124"/>
                  </a:lnTo>
                  <a:lnTo>
                    <a:pt x="813727" y="1812975"/>
                  </a:lnTo>
                  <a:close/>
                </a:path>
                <a:path w="4189730" h="4203700">
                  <a:moveTo>
                    <a:pt x="814578" y="1813814"/>
                  </a:moveTo>
                  <a:lnTo>
                    <a:pt x="813727" y="1812975"/>
                  </a:lnTo>
                  <a:lnTo>
                    <a:pt x="814578" y="1814664"/>
                  </a:lnTo>
                  <a:lnTo>
                    <a:pt x="814578" y="1813814"/>
                  </a:lnTo>
                  <a:close/>
                </a:path>
                <a:path w="4189730" h="4203700">
                  <a:moveTo>
                    <a:pt x="816267" y="1818881"/>
                  </a:moveTo>
                  <a:lnTo>
                    <a:pt x="813727" y="1814664"/>
                  </a:lnTo>
                  <a:lnTo>
                    <a:pt x="813727" y="1815503"/>
                  </a:lnTo>
                  <a:lnTo>
                    <a:pt x="812888" y="1816354"/>
                  </a:lnTo>
                  <a:lnTo>
                    <a:pt x="816267" y="1818881"/>
                  </a:lnTo>
                  <a:close/>
                </a:path>
                <a:path w="4189730" h="4203700">
                  <a:moveTo>
                    <a:pt x="817829" y="1852637"/>
                  </a:moveTo>
                  <a:lnTo>
                    <a:pt x="812596" y="1852091"/>
                  </a:lnTo>
                  <a:lnTo>
                    <a:pt x="812876" y="1852637"/>
                  </a:lnTo>
                  <a:lnTo>
                    <a:pt x="817829" y="1852637"/>
                  </a:lnTo>
                  <a:close/>
                </a:path>
                <a:path w="4189730" h="4203700">
                  <a:moveTo>
                    <a:pt x="822159" y="1849259"/>
                  </a:moveTo>
                  <a:lnTo>
                    <a:pt x="821321" y="1846732"/>
                  </a:lnTo>
                  <a:lnTo>
                    <a:pt x="806107" y="1836597"/>
                  </a:lnTo>
                  <a:lnTo>
                    <a:pt x="808647" y="1841665"/>
                  </a:lnTo>
                  <a:lnTo>
                    <a:pt x="812025" y="1845043"/>
                  </a:lnTo>
                  <a:lnTo>
                    <a:pt x="822159" y="1849259"/>
                  </a:lnTo>
                  <a:close/>
                </a:path>
                <a:path w="4189730" h="4203700">
                  <a:moveTo>
                    <a:pt x="827239" y="1852637"/>
                  </a:moveTo>
                  <a:lnTo>
                    <a:pt x="817829" y="1852637"/>
                  </a:lnTo>
                  <a:lnTo>
                    <a:pt x="819873" y="1852853"/>
                  </a:lnTo>
                  <a:lnTo>
                    <a:pt x="823010" y="1854327"/>
                  </a:lnTo>
                  <a:lnTo>
                    <a:pt x="827239" y="1852637"/>
                  </a:lnTo>
                  <a:close/>
                </a:path>
                <a:path w="4189730" h="4203700">
                  <a:moveTo>
                    <a:pt x="828497" y="1803400"/>
                  </a:moveTo>
                  <a:lnTo>
                    <a:pt x="824268" y="1803400"/>
                  </a:lnTo>
                  <a:lnTo>
                    <a:pt x="826414" y="1810791"/>
                  </a:lnTo>
                  <a:lnTo>
                    <a:pt x="828497" y="1803400"/>
                  </a:lnTo>
                  <a:close/>
                </a:path>
                <a:path w="4189730" h="4203700">
                  <a:moveTo>
                    <a:pt x="832345" y="3662527"/>
                  </a:moveTo>
                  <a:lnTo>
                    <a:pt x="829754" y="3670300"/>
                  </a:lnTo>
                  <a:lnTo>
                    <a:pt x="832142" y="3664343"/>
                  </a:lnTo>
                  <a:lnTo>
                    <a:pt x="832345" y="3662527"/>
                  </a:lnTo>
                  <a:close/>
                </a:path>
                <a:path w="4189730" h="4203700">
                  <a:moveTo>
                    <a:pt x="833170" y="1786813"/>
                  </a:moveTo>
                  <a:lnTo>
                    <a:pt x="828103" y="1784286"/>
                  </a:lnTo>
                  <a:lnTo>
                    <a:pt x="828941" y="1785124"/>
                  </a:lnTo>
                  <a:lnTo>
                    <a:pt x="830630" y="1785962"/>
                  </a:lnTo>
                  <a:lnTo>
                    <a:pt x="833170" y="1786813"/>
                  </a:lnTo>
                  <a:close/>
                </a:path>
                <a:path w="4189730" h="4203700">
                  <a:moveTo>
                    <a:pt x="834834" y="3657600"/>
                  </a:moveTo>
                  <a:lnTo>
                    <a:pt x="832142" y="3664343"/>
                  </a:lnTo>
                  <a:lnTo>
                    <a:pt x="831443" y="3670300"/>
                  </a:lnTo>
                  <a:lnTo>
                    <a:pt x="834834" y="3657600"/>
                  </a:lnTo>
                  <a:close/>
                </a:path>
                <a:path w="4189730" h="4203700">
                  <a:moveTo>
                    <a:pt x="836777" y="1781086"/>
                  </a:moveTo>
                  <a:lnTo>
                    <a:pt x="835710" y="1778368"/>
                  </a:lnTo>
                  <a:lnTo>
                    <a:pt x="833170" y="1780057"/>
                  </a:lnTo>
                  <a:lnTo>
                    <a:pt x="822185" y="1777530"/>
                  </a:lnTo>
                  <a:lnTo>
                    <a:pt x="823874" y="1782597"/>
                  </a:lnTo>
                  <a:lnTo>
                    <a:pt x="828103" y="1785124"/>
                  </a:lnTo>
                  <a:lnTo>
                    <a:pt x="827506" y="1782406"/>
                  </a:lnTo>
                  <a:lnTo>
                    <a:pt x="836777" y="1781086"/>
                  </a:lnTo>
                  <a:close/>
                </a:path>
                <a:path w="4189730" h="4203700">
                  <a:moveTo>
                    <a:pt x="837361" y="1816100"/>
                  </a:moveTo>
                  <a:lnTo>
                    <a:pt x="828916" y="1803400"/>
                  </a:lnTo>
                  <a:lnTo>
                    <a:pt x="828497" y="1803400"/>
                  </a:lnTo>
                  <a:lnTo>
                    <a:pt x="834593" y="1816100"/>
                  </a:lnTo>
                  <a:lnTo>
                    <a:pt x="837361" y="1816100"/>
                  </a:lnTo>
                  <a:close/>
                </a:path>
                <a:path w="4189730" h="4203700">
                  <a:moveTo>
                    <a:pt x="839050" y="1841500"/>
                  </a:moveTo>
                  <a:lnTo>
                    <a:pt x="838212" y="1828800"/>
                  </a:lnTo>
                  <a:lnTo>
                    <a:pt x="836726" y="1828800"/>
                  </a:lnTo>
                  <a:lnTo>
                    <a:pt x="829754" y="1816100"/>
                  </a:lnTo>
                  <a:lnTo>
                    <a:pt x="827963" y="1816100"/>
                  </a:lnTo>
                  <a:lnTo>
                    <a:pt x="826414" y="1810791"/>
                  </a:lnTo>
                  <a:lnTo>
                    <a:pt x="824928" y="1816100"/>
                  </a:lnTo>
                  <a:lnTo>
                    <a:pt x="822896" y="1816100"/>
                  </a:lnTo>
                  <a:lnTo>
                    <a:pt x="827100" y="1828800"/>
                  </a:lnTo>
                  <a:lnTo>
                    <a:pt x="817930" y="1828800"/>
                  </a:lnTo>
                  <a:lnTo>
                    <a:pt x="827227" y="1841500"/>
                  </a:lnTo>
                  <a:lnTo>
                    <a:pt x="836523" y="1841500"/>
                  </a:lnTo>
                  <a:lnTo>
                    <a:pt x="828916" y="1828800"/>
                  </a:lnTo>
                  <a:lnTo>
                    <a:pt x="835672" y="1828800"/>
                  </a:lnTo>
                  <a:lnTo>
                    <a:pt x="836523" y="1841500"/>
                  </a:lnTo>
                  <a:lnTo>
                    <a:pt x="839050" y="1841500"/>
                  </a:lnTo>
                  <a:close/>
                </a:path>
                <a:path w="4189730" h="4203700">
                  <a:moveTo>
                    <a:pt x="847712" y="1447800"/>
                  </a:moveTo>
                  <a:lnTo>
                    <a:pt x="844118" y="1447800"/>
                  </a:lnTo>
                  <a:lnTo>
                    <a:pt x="847509" y="1460500"/>
                  </a:lnTo>
                  <a:lnTo>
                    <a:pt x="847712" y="1447800"/>
                  </a:lnTo>
                  <a:close/>
                </a:path>
                <a:path w="4189730" h="4203700">
                  <a:moveTo>
                    <a:pt x="855103" y="1739900"/>
                  </a:moveTo>
                  <a:lnTo>
                    <a:pt x="843280" y="1727200"/>
                  </a:lnTo>
                  <a:lnTo>
                    <a:pt x="844969" y="1739900"/>
                  </a:lnTo>
                  <a:lnTo>
                    <a:pt x="855103" y="1739900"/>
                  </a:lnTo>
                  <a:close/>
                </a:path>
                <a:path w="4189730" h="4203700">
                  <a:moveTo>
                    <a:pt x="881341" y="1706638"/>
                  </a:moveTo>
                  <a:lnTo>
                    <a:pt x="879652" y="1706638"/>
                  </a:lnTo>
                  <a:lnTo>
                    <a:pt x="877963" y="1707489"/>
                  </a:lnTo>
                  <a:lnTo>
                    <a:pt x="881341" y="1706638"/>
                  </a:lnTo>
                  <a:close/>
                </a:path>
                <a:path w="4189730" h="4203700">
                  <a:moveTo>
                    <a:pt x="894829" y="1679638"/>
                  </a:moveTo>
                  <a:lnTo>
                    <a:pt x="893978" y="1678787"/>
                  </a:lnTo>
                  <a:lnTo>
                    <a:pt x="892289" y="1678787"/>
                  </a:lnTo>
                  <a:lnTo>
                    <a:pt x="893127" y="1679638"/>
                  </a:lnTo>
                  <a:lnTo>
                    <a:pt x="894829" y="1679638"/>
                  </a:lnTo>
                  <a:close/>
                </a:path>
                <a:path w="4189730" h="4203700">
                  <a:moveTo>
                    <a:pt x="896505" y="1651000"/>
                  </a:moveTo>
                  <a:lnTo>
                    <a:pt x="890600" y="1651000"/>
                  </a:lnTo>
                  <a:lnTo>
                    <a:pt x="892289" y="1663700"/>
                  </a:lnTo>
                  <a:lnTo>
                    <a:pt x="895667" y="1663700"/>
                  </a:lnTo>
                  <a:lnTo>
                    <a:pt x="896505" y="1651000"/>
                  </a:lnTo>
                  <a:close/>
                </a:path>
                <a:path w="4189730" h="4203700">
                  <a:moveTo>
                    <a:pt x="899972" y="1695869"/>
                  </a:moveTo>
                  <a:lnTo>
                    <a:pt x="899096" y="1689100"/>
                  </a:lnTo>
                  <a:lnTo>
                    <a:pt x="896810" y="1689100"/>
                  </a:lnTo>
                  <a:lnTo>
                    <a:pt x="899972" y="1695869"/>
                  </a:lnTo>
                  <a:close/>
                </a:path>
                <a:path w="4189730" h="4203700">
                  <a:moveTo>
                    <a:pt x="920165" y="1308100"/>
                  </a:moveTo>
                  <a:lnTo>
                    <a:pt x="915949" y="1295400"/>
                  </a:lnTo>
                  <a:lnTo>
                    <a:pt x="917054" y="1304048"/>
                  </a:lnTo>
                  <a:lnTo>
                    <a:pt x="917981" y="1308100"/>
                  </a:lnTo>
                  <a:lnTo>
                    <a:pt x="920165" y="1308100"/>
                  </a:lnTo>
                  <a:close/>
                </a:path>
                <a:path w="4189730" h="4203700">
                  <a:moveTo>
                    <a:pt x="947140" y="1261872"/>
                  </a:moveTo>
                  <a:lnTo>
                    <a:pt x="945515" y="1270000"/>
                  </a:lnTo>
                  <a:lnTo>
                    <a:pt x="946365" y="1270000"/>
                  </a:lnTo>
                  <a:lnTo>
                    <a:pt x="947140" y="1261872"/>
                  </a:lnTo>
                  <a:close/>
                </a:path>
                <a:path w="4189730" h="4203700">
                  <a:moveTo>
                    <a:pt x="949744" y="1308100"/>
                  </a:moveTo>
                  <a:lnTo>
                    <a:pt x="948131" y="1308100"/>
                  </a:lnTo>
                  <a:lnTo>
                    <a:pt x="943825" y="1320800"/>
                  </a:lnTo>
                  <a:lnTo>
                    <a:pt x="949744" y="1308100"/>
                  </a:lnTo>
                  <a:close/>
                </a:path>
                <a:path w="4189730" h="4203700">
                  <a:moveTo>
                    <a:pt x="951433" y="1287576"/>
                  </a:moveTo>
                  <a:lnTo>
                    <a:pt x="950556" y="1289621"/>
                  </a:lnTo>
                  <a:lnTo>
                    <a:pt x="948994" y="1295400"/>
                  </a:lnTo>
                  <a:lnTo>
                    <a:pt x="949845" y="1295400"/>
                  </a:lnTo>
                  <a:lnTo>
                    <a:pt x="950264" y="1294358"/>
                  </a:lnTo>
                  <a:lnTo>
                    <a:pt x="951433" y="1287576"/>
                  </a:lnTo>
                  <a:close/>
                </a:path>
                <a:path w="4189730" h="4203700">
                  <a:moveTo>
                    <a:pt x="952030" y="1303197"/>
                  </a:moveTo>
                  <a:lnTo>
                    <a:pt x="951484" y="1304366"/>
                  </a:lnTo>
                  <a:lnTo>
                    <a:pt x="951992" y="1300403"/>
                  </a:lnTo>
                  <a:lnTo>
                    <a:pt x="950455" y="1306576"/>
                  </a:lnTo>
                  <a:lnTo>
                    <a:pt x="949744" y="1308100"/>
                  </a:lnTo>
                  <a:lnTo>
                    <a:pt x="950074" y="1308100"/>
                  </a:lnTo>
                  <a:lnTo>
                    <a:pt x="946378" y="1320749"/>
                  </a:lnTo>
                  <a:lnTo>
                    <a:pt x="950912" y="1308100"/>
                  </a:lnTo>
                  <a:lnTo>
                    <a:pt x="951141" y="1307071"/>
                  </a:lnTo>
                  <a:lnTo>
                    <a:pt x="952030" y="1303197"/>
                  </a:lnTo>
                  <a:close/>
                </a:path>
                <a:path w="4189730" h="4203700">
                  <a:moveTo>
                    <a:pt x="952385" y="1298803"/>
                  </a:moveTo>
                  <a:lnTo>
                    <a:pt x="952144" y="1299337"/>
                  </a:lnTo>
                  <a:lnTo>
                    <a:pt x="951992" y="1300403"/>
                  </a:lnTo>
                  <a:lnTo>
                    <a:pt x="952385" y="1298803"/>
                  </a:lnTo>
                  <a:close/>
                </a:path>
                <a:path w="4189730" h="4203700">
                  <a:moveTo>
                    <a:pt x="954811" y="1511300"/>
                  </a:moveTo>
                  <a:lnTo>
                    <a:pt x="947204" y="1498600"/>
                  </a:lnTo>
                  <a:lnTo>
                    <a:pt x="948817" y="1511300"/>
                  </a:lnTo>
                  <a:lnTo>
                    <a:pt x="954811" y="1511300"/>
                  </a:lnTo>
                  <a:close/>
                </a:path>
                <a:path w="4189730" h="4203700">
                  <a:moveTo>
                    <a:pt x="965796" y="1320800"/>
                  </a:moveTo>
                  <a:lnTo>
                    <a:pt x="964107" y="1320800"/>
                  </a:lnTo>
                  <a:lnTo>
                    <a:pt x="963269" y="1320800"/>
                  </a:lnTo>
                  <a:lnTo>
                    <a:pt x="962418" y="1320800"/>
                  </a:lnTo>
                  <a:lnTo>
                    <a:pt x="961402" y="1320800"/>
                  </a:lnTo>
                  <a:lnTo>
                    <a:pt x="960589" y="1325397"/>
                  </a:lnTo>
                  <a:lnTo>
                    <a:pt x="957351" y="1333500"/>
                  </a:lnTo>
                  <a:lnTo>
                    <a:pt x="958189" y="1333500"/>
                  </a:lnTo>
                  <a:lnTo>
                    <a:pt x="959904" y="1329207"/>
                  </a:lnTo>
                  <a:lnTo>
                    <a:pt x="959142" y="1333500"/>
                  </a:lnTo>
                  <a:lnTo>
                    <a:pt x="961478" y="1333500"/>
                  </a:lnTo>
                  <a:lnTo>
                    <a:pt x="965796" y="1320800"/>
                  </a:lnTo>
                  <a:close/>
                </a:path>
                <a:path w="4189730" h="4203700">
                  <a:moveTo>
                    <a:pt x="966647" y="1371600"/>
                  </a:moveTo>
                  <a:lnTo>
                    <a:pt x="963269" y="1358900"/>
                  </a:lnTo>
                  <a:lnTo>
                    <a:pt x="958189" y="1371600"/>
                  </a:lnTo>
                  <a:lnTo>
                    <a:pt x="966647" y="1371600"/>
                  </a:lnTo>
                  <a:close/>
                </a:path>
                <a:path w="4189730" h="4203700">
                  <a:moveTo>
                    <a:pt x="972566" y="1485531"/>
                  </a:moveTo>
                  <a:lnTo>
                    <a:pt x="970026" y="1483842"/>
                  </a:lnTo>
                  <a:lnTo>
                    <a:pt x="966647" y="1480464"/>
                  </a:lnTo>
                  <a:lnTo>
                    <a:pt x="964107" y="1483004"/>
                  </a:lnTo>
                  <a:lnTo>
                    <a:pt x="972566" y="1485531"/>
                  </a:lnTo>
                  <a:close/>
                </a:path>
                <a:path w="4189730" h="4203700">
                  <a:moveTo>
                    <a:pt x="975093" y="1308100"/>
                  </a:moveTo>
                  <a:lnTo>
                    <a:pt x="970026" y="1308100"/>
                  </a:lnTo>
                  <a:lnTo>
                    <a:pt x="964107" y="1320800"/>
                  </a:lnTo>
                  <a:lnTo>
                    <a:pt x="975093" y="1308100"/>
                  </a:lnTo>
                  <a:close/>
                </a:path>
                <a:path w="4189730" h="4203700">
                  <a:moveTo>
                    <a:pt x="1021562" y="2628900"/>
                  </a:moveTo>
                  <a:lnTo>
                    <a:pt x="1019873" y="2616200"/>
                  </a:lnTo>
                  <a:lnTo>
                    <a:pt x="1013955" y="2616200"/>
                  </a:lnTo>
                  <a:lnTo>
                    <a:pt x="1021562" y="2628900"/>
                  </a:lnTo>
                  <a:close/>
                </a:path>
                <a:path w="4189730" h="4203700">
                  <a:moveTo>
                    <a:pt x="1029169" y="2743200"/>
                  </a:moveTo>
                  <a:lnTo>
                    <a:pt x="1021372" y="2730500"/>
                  </a:lnTo>
                  <a:lnTo>
                    <a:pt x="1015441" y="2730500"/>
                  </a:lnTo>
                  <a:lnTo>
                    <a:pt x="1017473" y="2743200"/>
                  </a:lnTo>
                  <a:lnTo>
                    <a:pt x="1029169" y="2743200"/>
                  </a:lnTo>
                  <a:close/>
                </a:path>
                <a:path w="4189730" h="4203700">
                  <a:moveTo>
                    <a:pt x="1043876" y="2401659"/>
                  </a:moveTo>
                  <a:lnTo>
                    <a:pt x="1042695" y="2400300"/>
                  </a:lnTo>
                  <a:lnTo>
                    <a:pt x="1043787" y="2401976"/>
                  </a:lnTo>
                  <a:lnTo>
                    <a:pt x="1043876" y="2401659"/>
                  </a:lnTo>
                  <a:close/>
                </a:path>
                <a:path w="4189730" h="4203700">
                  <a:moveTo>
                    <a:pt x="1061275" y="2463800"/>
                  </a:moveTo>
                  <a:lnTo>
                    <a:pt x="1055370" y="2463800"/>
                  </a:lnTo>
                  <a:lnTo>
                    <a:pt x="1060437" y="2476500"/>
                  </a:lnTo>
                  <a:lnTo>
                    <a:pt x="1061275" y="2463800"/>
                  </a:lnTo>
                  <a:close/>
                </a:path>
                <a:path w="4189730" h="4203700">
                  <a:moveTo>
                    <a:pt x="1073111" y="2425700"/>
                  </a:moveTo>
                  <a:lnTo>
                    <a:pt x="1052550" y="2425700"/>
                  </a:lnTo>
                  <a:lnTo>
                    <a:pt x="1050607" y="2413000"/>
                  </a:lnTo>
                  <a:lnTo>
                    <a:pt x="1051052" y="2413000"/>
                  </a:lnTo>
                  <a:lnTo>
                    <a:pt x="1043787" y="2401976"/>
                  </a:lnTo>
                  <a:lnTo>
                    <a:pt x="1040472" y="2413000"/>
                  </a:lnTo>
                  <a:lnTo>
                    <a:pt x="1037132" y="2425700"/>
                  </a:lnTo>
                  <a:lnTo>
                    <a:pt x="1045222" y="2425700"/>
                  </a:lnTo>
                  <a:lnTo>
                    <a:pt x="1044384" y="2438400"/>
                  </a:lnTo>
                  <a:lnTo>
                    <a:pt x="1063815" y="2438400"/>
                  </a:lnTo>
                  <a:lnTo>
                    <a:pt x="1073111" y="2425700"/>
                  </a:lnTo>
                  <a:close/>
                </a:path>
                <a:path w="4189730" h="4203700">
                  <a:moveTo>
                    <a:pt x="1079309" y="3911600"/>
                  </a:moveTo>
                  <a:lnTo>
                    <a:pt x="1074801" y="3911600"/>
                  </a:lnTo>
                  <a:lnTo>
                    <a:pt x="1072261" y="3924300"/>
                  </a:lnTo>
                  <a:lnTo>
                    <a:pt x="1079309" y="3911600"/>
                  </a:lnTo>
                  <a:close/>
                </a:path>
                <a:path w="4189730" h="4203700">
                  <a:moveTo>
                    <a:pt x="1086624" y="635000"/>
                  </a:moveTo>
                  <a:lnTo>
                    <a:pt x="1084935" y="622300"/>
                  </a:lnTo>
                  <a:lnTo>
                    <a:pt x="1085926" y="635000"/>
                  </a:lnTo>
                  <a:lnTo>
                    <a:pt x="1086624" y="635000"/>
                  </a:lnTo>
                  <a:close/>
                </a:path>
                <a:path w="4189730" h="4203700">
                  <a:moveTo>
                    <a:pt x="1088174" y="2406929"/>
                  </a:moveTo>
                  <a:lnTo>
                    <a:pt x="1081557" y="2400300"/>
                  </a:lnTo>
                  <a:lnTo>
                    <a:pt x="1084935" y="2413000"/>
                  </a:lnTo>
                  <a:lnTo>
                    <a:pt x="1088174" y="2406929"/>
                  </a:lnTo>
                  <a:close/>
                </a:path>
                <a:path w="4189730" h="4203700">
                  <a:moveTo>
                    <a:pt x="1089202" y="623824"/>
                  </a:moveTo>
                  <a:lnTo>
                    <a:pt x="1089164" y="622300"/>
                  </a:lnTo>
                  <a:lnTo>
                    <a:pt x="1087475" y="622300"/>
                  </a:lnTo>
                  <a:lnTo>
                    <a:pt x="1089202" y="623824"/>
                  </a:lnTo>
                  <a:close/>
                </a:path>
                <a:path w="4189730" h="4203700">
                  <a:moveTo>
                    <a:pt x="1091158" y="2338044"/>
                  </a:moveTo>
                  <a:lnTo>
                    <a:pt x="1090853" y="2336800"/>
                  </a:lnTo>
                  <a:lnTo>
                    <a:pt x="1090650" y="2336800"/>
                  </a:lnTo>
                  <a:lnTo>
                    <a:pt x="1091158" y="2338044"/>
                  </a:lnTo>
                  <a:close/>
                </a:path>
                <a:path w="4189730" h="4203700">
                  <a:moveTo>
                    <a:pt x="1093660" y="3923271"/>
                  </a:moveTo>
                  <a:lnTo>
                    <a:pt x="1093139" y="3924300"/>
                  </a:lnTo>
                  <a:lnTo>
                    <a:pt x="1093393" y="3924300"/>
                  </a:lnTo>
                  <a:lnTo>
                    <a:pt x="1093660" y="3923271"/>
                  </a:lnTo>
                  <a:close/>
                </a:path>
                <a:path w="4189730" h="4203700">
                  <a:moveTo>
                    <a:pt x="1094232" y="2413000"/>
                  </a:moveTo>
                  <a:lnTo>
                    <a:pt x="1091692" y="2400300"/>
                  </a:lnTo>
                  <a:lnTo>
                    <a:pt x="1088174" y="2406929"/>
                  </a:lnTo>
                  <a:lnTo>
                    <a:pt x="1094232" y="2413000"/>
                  </a:lnTo>
                  <a:close/>
                </a:path>
                <a:path w="4189730" h="4203700">
                  <a:moveTo>
                    <a:pt x="1097610" y="3454400"/>
                  </a:moveTo>
                  <a:lnTo>
                    <a:pt x="1086040" y="3467100"/>
                  </a:lnTo>
                  <a:lnTo>
                    <a:pt x="1088097" y="3467100"/>
                  </a:lnTo>
                  <a:lnTo>
                    <a:pt x="1097610" y="3454400"/>
                  </a:lnTo>
                  <a:close/>
                </a:path>
                <a:path w="4189730" h="4203700">
                  <a:moveTo>
                    <a:pt x="1100988" y="3581400"/>
                  </a:moveTo>
                  <a:lnTo>
                    <a:pt x="1100150" y="3581400"/>
                  </a:lnTo>
                  <a:lnTo>
                    <a:pt x="1098461" y="3594100"/>
                  </a:lnTo>
                  <a:lnTo>
                    <a:pt x="1100988" y="3581400"/>
                  </a:lnTo>
                  <a:close/>
                </a:path>
                <a:path w="4189730" h="4203700">
                  <a:moveTo>
                    <a:pt x="1104366" y="3492500"/>
                  </a:moveTo>
                  <a:lnTo>
                    <a:pt x="1094892" y="3505200"/>
                  </a:lnTo>
                  <a:lnTo>
                    <a:pt x="1099299" y="3505200"/>
                  </a:lnTo>
                  <a:lnTo>
                    <a:pt x="1104366" y="3492500"/>
                  </a:lnTo>
                  <a:close/>
                </a:path>
                <a:path w="4189730" h="4203700">
                  <a:moveTo>
                    <a:pt x="1115352" y="3581400"/>
                  </a:moveTo>
                  <a:lnTo>
                    <a:pt x="1113777" y="3581400"/>
                  </a:lnTo>
                  <a:lnTo>
                    <a:pt x="1110970" y="3589642"/>
                  </a:lnTo>
                  <a:lnTo>
                    <a:pt x="1115352" y="3581400"/>
                  </a:lnTo>
                  <a:close/>
                </a:path>
                <a:path w="4189730" h="4203700">
                  <a:moveTo>
                    <a:pt x="1117892" y="3594100"/>
                  </a:moveTo>
                  <a:lnTo>
                    <a:pt x="1109459" y="3594100"/>
                  </a:lnTo>
                  <a:lnTo>
                    <a:pt x="1110970" y="3589642"/>
                  </a:lnTo>
                  <a:lnTo>
                    <a:pt x="1108595" y="3594100"/>
                  </a:lnTo>
                  <a:lnTo>
                    <a:pt x="1100988" y="3594100"/>
                  </a:lnTo>
                  <a:lnTo>
                    <a:pt x="1092885" y="3606800"/>
                  </a:lnTo>
                  <a:lnTo>
                    <a:pt x="1112824" y="3606800"/>
                  </a:lnTo>
                  <a:lnTo>
                    <a:pt x="1117892" y="3594100"/>
                  </a:lnTo>
                  <a:close/>
                </a:path>
                <a:path w="4189730" h="4203700">
                  <a:moveTo>
                    <a:pt x="1117892" y="3517900"/>
                  </a:moveTo>
                  <a:lnTo>
                    <a:pt x="1117041" y="3517900"/>
                  </a:lnTo>
                  <a:lnTo>
                    <a:pt x="1116863" y="3518458"/>
                  </a:lnTo>
                  <a:lnTo>
                    <a:pt x="1117892" y="3517900"/>
                  </a:lnTo>
                  <a:close/>
                </a:path>
                <a:path w="4189730" h="4203700">
                  <a:moveTo>
                    <a:pt x="1129512" y="2451100"/>
                  </a:moveTo>
                  <a:lnTo>
                    <a:pt x="1121587" y="2438400"/>
                  </a:lnTo>
                  <a:lnTo>
                    <a:pt x="1118743" y="2438400"/>
                  </a:lnTo>
                  <a:lnTo>
                    <a:pt x="1127188" y="2451100"/>
                  </a:lnTo>
                  <a:lnTo>
                    <a:pt x="1129512" y="2451100"/>
                  </a:lnTo>
                  <a:close/>
                </a:path>
                <a:path w="4189730" h="4203700">
                  <a:moveTo>
                    <a:pt x="1143914" y="2463800"/>
                  </a:moveTo>
                  <a:lnTo>
                    <a:pt x="1137323" y="2451100"/>
                  </a:lnTo>
                  <a:lnTo>
                    <a:pt x="1141552" y="2463800"/>
                  </a:lnTo>
                  <a:lnTo>
                    <a:pt x="1143914" y="2463800"/>
                  </a:lnTo>
                  <a:close/>
                </a:path>
                <a:path w="4189730" h="4203700">
                  <a:moveTo>
                    <a:pt x="1146619" y="2298700"/>
                  </a:moveTo>
                  <a:lnTo>
                    <a:pt x="1144930" y="2286000"/>
                  </a:lnTo>
                  <a:lnTo>
                    <a:pt x="1143939" y="2286000"/>
                  </a:lnTo>
                  <a:lnTo>
                    <a:pt x="1146619" y="2298700"/>
                  </a:lnTo>
                  <a:close/>
                </a:path>
                <a:path w="4189730" h="4203700">
                  <a:moveTo>
                    <a:pt x="1190345" y="3971925"/>
                  </a:moveTo>
                  <a:lnTo>
                    <a:pt x="1188021" y="3975100"/>
                  </a:lnTo>
                  <a:lnTo>
                    <a:pt x="1188872" y="3975100"/>
                  </a:lnTo>
                  <a:lnTo>
                    <a:pt x="1190345" y="3971925"/>
                  </a:lnTo>
                  <a:close/>
                </a:path>
                <a:path w="4189730" h="4203700">
                  <a:moveTo>
                    <a:pt x="1196479" y="3670300"/>
                  </a:moveTo>
                  <a:lnTo>
                    <a:pt x="1193088" y="3680460"/>
                  </a:lnTo>
                  <a:lnTo>
                    <a:pt x="1193088" y="3683000"/>
                  </a:lnTo>
                  <a:lnTo>
                    <a:pt x="1196479" y="3670300"/>
                  </a:lnTo>
                  <a:close/>
                </a:path>
                <a:path w="4189730" h="4203700">
                  <a:moveTo>
                    <a:pt x="1199083" y="2333701"/>
                  </a:moveTo>
                  <a:lnTo>
                    <a:pt x="1196708" y="2324100"/>
                  </a:lnTo>
                  <a:lnTo>
                    <a:pt x="1194993" y="2324100"/>
                  </a:lnTo>
                  <a:lnTo>
                    <a:pt x="1199083" y="2333701"/>
                  </a:lnTo>
                  <a:close/>
                </a:path>
                <a:path w="4189730" h="4203700">
                  <a:moveTo>
                    <a:pt x="1200404" y="2336800"/>
                  </a:moveTo>
                  <a:lnTo>
                    <a:pt x="1199083" y="2333701"/>
                  </a:lnTo>
                  <a:lnTo>
                    <a:pt x="1199857" y="2336800"/>
                  </a:lnTo>
                  <a:lnTo>
                    <a:pt x="1200404" y="2336800"/>
                  </a:lnTo>
                  <a:close/>
                </a:path>
                <a:path w="4189730" h="4203700">
                  <a:moveTo>
                    <a:pt x="1202385" y="2197100"/>
                  </a:moveTo>
                  <a:lnTo>
                    <a:pt x="1198079" y="2184400"/>
                  </a:lnTo>
                  <a:lnTo>
                    <a:pt x="1193787" y="2184400"/>
                  </a:lnTo>
                  <a:lnTo>
                    <a:pt x="1202385" y="2197100"/>
                  </a:lnTo>
                  <a:close/>
                </a:path>
                <a:path w="4189730" h="4203700">
                  <a:moveTo>
                    <a:pt x="1204925" y="2209800"/>
                  </a:moveTo>
                  <a:lnTo>
                    <a:pt x="1203185" y="2197100"/>
                  </a:lnTo>
                  <a:lnTo>
                    <a:pt x="1202385" y="2197100"/>
                  </a:lnTo>
                  <a:lnTo>
                    <a:pt x="1198168" y="2197100"/>
                  </a:lnTo>
                  <a:lnTo>
                    <a:pt x="1204925" y="2209800"/>
                  </a:lnTo>
                  <a:close/>
                </a:path>
                <a:path w="4189730" h="4203700">
                  <a:moveTo>
                    <a:pt x="1204950" y="3442589"/>
                  </a:moveTo>
                  <a:lnTo>
                    <a:pt x="1204099" y="3442589"/>
                  </a:lnTo>
                  <a:lnTo>
                    <a:pt x="1203261" y="3443427"/>
                  </a:lnTo>
                  <a:lnTo>
                    <a:pt x="1204099" y="3443427"/>
                  </a:lnTo>
                  <a:lnTo>
                    <a:pt x="1204950" y="3442589"/>
                  </a:lnTo>
                  <a:close/>
                </a:path>
                <a:path w="4189730" h="4203700">
                  <a:moveTo>
                    <a:pt x="1210843" y="3695700"/>
                  </a:moveTo>
                  <a:lnTo>
                    <a:pt x="1208303" y="3695700"/>
                  </a:lnTo>
                  <a:lnTo>
                    <a:pt x="1204925" y="3708400"/>
                  </a:lnTo>
                  <a:lnTo>
                    <a:pt x="1208074" y="3708400"/>
                  </a:lnTo>
                  <a:lnTo>
                    <a:pt x="1210843" y="3695700"/>
                  </a:lnTo>
                  <a:close/>
                </a:path>
                <a:path w="4189730" h="4203700">
                  <a:moveTo>
                    <a:pt x="1227188" y="2336800"/>
                  </a:moveTo>
                  <a:lnTo>
                    <a:pt x="1225410" y="2324100"/>
                  </a:lnTo>
                  <a:lnTo>
                    <a:pt x="1218260" y="2324100"/>
                  </a:lnTo>
                  <a:lnTo>
                    <a:pt x="1215097" y="2311514"/>
                  </a:lnTo>
                  <a:lnTo>
                    <a:pt x="1212532" y="2324100"/>
                  </a:lnTo>
                  <a:lnTo>
                    <a:pt x="1206614" y="2311400"/>
                  </a:lnTo>
                  <a:lnTo>
                    <a:pt x="1195628" y="2311400"/>
                  </a:lnTo>
                  <a:lnTo>
                    <a:pt x="1204925" y="2324100"/>
                  </a:lnTo>
                  <a:lnTo>
                    <a:pt x="1211681" y="2324100"/>
                  </a:lnTo>
                  <a:lnTo>
                    <a:pt x="1214221" y="2336800"/>
                  </a:lnTo>
                  <a:lnTo>
                    <a:pt x="1227188" y="2336800"/>
                  </a:lnTo>
                  <a:close/>
                </a:path>
                <a:path w="4189730" h="4203700">
                  <a:moveTo>
                    <a:pt x="1228458" y="3492500"/>
                  </a:moveTo>
                  <a:lnTo>
                    <a:pt x="1226769" y="3492500"/>
                  </a:lnTo>
                  <a:lnTo>
                    <a:pt x="1216748" y="3505200"/>
                  </a:lnTo>
                  <a:lnTo>
                    <a:pt x="1228458" y="3492500"/>
                  </a:lnTo>
                  <a:close/>
                </a:path>
                <a:path w="4189730" h="4203700">
                  <a:moveTo>
                    <a:pt x="1230604" y="3479800"/>
                  </a:moveTo>
                  <a:lnTo>
                    <a:pt x="1220978" y="3479800"/>
                  </a:lnTo>
                  <a:lnTo>
                    <a:pt x="1217599" y="3492500"/>
                  </a:lnTo>
                  <a:lnTo>
                    <a:pt x="1230604" y="3479800"/>
                  </a:lnTo>
                  <a:close/>
                </a:path>
                <a:path w="4189730" h="4203700">
                  <a:moveTo>
                    <a:pt x="1243215" y="3517900"/>
                  </a:moveTo>
                  <a:lnTo>
                    <a:pt x="1239570" y="3517900"/>
                  </a:lnTo>
                  <a:lnTo>
                    <a:pt x="1233652" y="3530600"/>
                  </a:lnTo>
                  <a:lnTo>
                    <a:pt x="1233868" y="3530600"/>
                  </a:lnTo>
                  <a:lnTo>
                    <a:pt x="1243215" y="3517900"/>
                  </a:lnTo>
                  <a:close/>
                </a:path>
                <a:path w="4189730" h="4203700">
                  <a:moveTo>
                    <a:pt x="1257846" y="4018546"/>
                  </a:moveTo>
                  <a:lnTo>
                    <a:pt x="1255623" y="4013200"/>
                  </a:lnTo>
                  <a:lnTo>
                    <a:pt x="1253934" y="4025900"/>
                  </a:lnTo>
                  <a:lnTo>
                    <a:pt x="1257846" y="4018546"/>
                  </a:lnTo>
                  <a:close/>
                </a:path>
                <a:path w="4189730" h="4203700">
                  <a:moveTo>
                    <a:pt x="1263230" y="508000"/>
                  </a:moveTo>
                  <a:lnTo>
                    <a:pt x="1257312" y="495300"/>
                  </a:lnTo>
                  <a:lnTo>
                    <a:pt x="1260703" y="508000"/>
                  </a:lnTo>
                  <a:lnTo>
                    <a:pt x="1263230" y="508000"/>
                  </a:lnTo>
                  <a:close/>
                </a:path>
                <a:path w="4189730" h="4203700">
                  <a:moveTo>
                    <a:pt x="1265758" y="896620"/>
                  </a:moveTo>
                  <a:lnTo>
                    <a:pt x="1265339" y="895350"/>
                  </a:lnTo>
                  <a:lnTo>
                    <a:pt x="1264920" y="894080"/>
                  </a:lnTo>
                  <a:lnTo>
                    <a:pt x="1264920" y="897470"/>
                  </a:lnTo>
                  <a:lnTo>
                    <a:pt x="1265758" y="901700"/>
                  </a:lnTo>
                  <a:lnTo>
                    <a:pt x="1265758" y="896620"/>
                  </a:lnTo>
                  <a:close/>
                </a:path>
                <a:path w="4189730" h="4203700">
                  <a:moveTo>
                    <a:pt x="1280337" y="1968500"/>
                  </a:moveTo>
                  <a:lnTo>
                    <a:pt x="1276743" y="1968500"/>
                  </a:lnTo>
                  <a:lnTo>
                    <a:pt x="1280121" y="1981200"/>
                  </a:lnTo>
                  <a:lnTo>
                    <a:pt x="1280337" y="1968500"/>
                  </a:lnTo>
                  <a:close/>
                </a:path>
                <a:path w="4189730" h="4203700">
                  <a:moveTo>
                    <a:pt x="1303680" y="1998662"/>
                  </a:moveTo>
                  <a:lnTo>
                    <a:pt x="1302092" y="1993900"/>
                  </a:lnTo>
                  <a:lnTo>
                    <a:pt x="1299552" y="1993900"/>
                  </a:lnTo>
                  <a:lnTo>
                    <a:pt x="1303680" y="1998662"/>
                  </a:lnTo>
                  <a:close/>
                </a:path>
                <a:path w="4189730" h="4203700">
                  <a:moveTo>
                    <a:pt x="1307160" y="1968500"/>
                  </a:moveTo>
                  <a:lnTo>
                    <a:pt x="1299552" y="1955800"/>
                  </a:lnTo>
                  <a:lnTo>
                    <a:pt x="1301254" y="1968500"/>
                  </a:lnTo>
                  <a:lnTo>
                    <a:pt x="1307160" y="1968500"/>
                  </a:lnTo>
                  <a:close/>
                </a:path>
                <a:path w="4189730" h="4203700">
                  <a:moveTo>
                    <a:pt x="1307198" y="1336154"/>
                  </a:moveTo>
                  <a:lnTo>
                    <a:pt x="1303820" y="1336154"/>
                  </a:lnTo>
                  <a:lnTo>
                    <a:pt x="1304658" y="1337005"/>
                  </a:lnTo>
                  <a:lnTo>
                    <a:pt x="1307198" y="1336154"/>
                  </a:lnTo>
                  <a:close/>
                </a:path>
                <a:path w="4189730" h="4203700">
                  <a:moveTo>
                    <a:pt x="1312862" y="968375"/>
                  </a:moveTo>
                  <a:lnTo>
                    <a:pt x="1312227" y="965200"/>
                  </a:lnTo>
                  <a:lnTo>
                    <a:pt x="1311389" y="965200"/>
                  </a:lnTo>
                  <a:lnTo>
                    <a:pt x="1312862" y="968375"/>
                  </a:lnTo>
                  <a:close/>
                </a:path>
                <a:path w="4189730" h="4203700">
                  <a:moveTo>
                    <a:pt x="1317307" y="977900"/>
                  </a:moveTo>
                  <a:lnTo>
                    <a:pt x="1313078" y="965200"/>
                  </a:lnTo>
                  <a:lnTo>
                    <a:pt x="1312227" y="965200"/>
                  </a:lnTo>
                  <a:lnTo>
                    <a:pt x="1317307" y="977900"/>
                  </a:lnTo>
                  <a:close/>
                </a:path>
                <a:path w="4189730" h="4203700">
                  <a:moveTo>
                    <a:pt x="1321523" y="1295400"/>
                  </a:moveTo>
                  <a:lnTo>
                    <a:pt x="1316786" y="1282700"/>
                  </a:lnTo>
                  <a:lnTo>
                    <a:pt x="1313078" y="1282700"/>
                  </a:lnTo>
                  <a:lnTo>
                    <a:pt x="1321523" y="1295400"/>
                  </a:lnTo>
                  <a:close/>
                </a:path>
                <a:path w="4189730" h="4203700">
                  <a:moveTo>
                    <a:pt x="1323213" y="914400"/>
                  </a:moveTo>
                  <a:lnTo>
                    <a:pt x="1320965" y="910170"/>
                  </a:lnTo>
                  <a:lnTo>
                    <a:pt x="1322374" y="914400"/>
                  </a:lnTo>
                  <a:lnTo>
                    <a:pt x="1323213" y="914400"/>
                  </a:lnTo>
                  <a:close/>
                </a:path>
                <a:path w="4189730" h="4203700">
                  <a:moveTo>
                    <a:pt x="1328877" y="445770"/>
                  </a:moveTo>
                  <a:lnTo>
                    <a:pt x="1328293" y="444500"/>
                  </a:lnTo>
                  <a:lnTo>
                    <a:pt x="1327442" y="444500"/>
                  </a:lnTo>
                  <a:lnTo>
                    <a:pt x="1328877" y="445770"/>
                  </a:lnTo>
                  <a:close/>
                </a:path>
                <a:path w="4189730" h="4203700">
                  <a:moveTo>
                    <a:pt x="1343774" y="1181100"/>
                  </a:moveTo>
                  <a:lnTo>
                    <a:pt x="1333360" y="1181100"/>
                  </a:lnTo>
                  <a:lnTo>
                    <a:pt x="1342656" y="1193800"/>
                  </a:lnTo>
                  <a:lnTo>
                    <a:pt x="1343774" y="1181100"/>
                  </a:lnTo>
                  <a:close/>
                </a:path>
                <a:path w="4189730" h="4203700">
                  <a:moveTo>
                    <a:pt x="1350264" y="910818"/>
                  </a:moveTo>
                  <a:lnTo>
                    <a:pt x="1349425" y="910818"/>
                  </a:lnTo>
                  <a:lnTo>
                    <a:pt x="1350264" y="911656"/>
                  </a:lnTo>
                  <a:lnTo>
                    <a:pt x="1350264" y="910818"/>
                  </a:lnTo>
                  <a:close/>
                </a:path>
                <a:path w="4189730" h="4203700">
                  <a:moveTo>
                    <a:pt x="1360398" y="3797300"/>
                  </a:moveTo>
                  <a:lnTo>
                    <a:pt x="1359547" y="3797300"/>
                  </a:lnTo>
                  <a:lnTo>
                    <a:pt x="1358290" y="3800475"/>
                  </a:lnTo>
                  <a:lnTo>
                    <a:pt x="1360398" y="3797300"/>
                  </a:lnTo>
                  <a:close/>
                </a:path>
                <a:path w="4189730" h="4203700">
                  <a:moveTo>
                    <a:pt x="1379829" y="889000"/>
                  </a:moveTo>
                  <a:lnTo>
                    <a:pt x="1375600" y="876300"/>
                  </a:lnTo>
                  <a:lnTo>
                    <a:pt x="1371549" y="876300"/>
                  </a:lnTo>
                  <a:lnTo>
                    <a:pt x="1379829" y="889000"/>
                  </a:lnTo>
                  <a:close/>
                </a:path>
                <a:path w="4189730" h="4203700">
                  <a:moveTo>
                    <a:pt x="1383258" y="1274546"/>
                  </a:moveTo>
                  <a:lnTo>
                    <a:pt x="1382407" y="1274546"/>
                  </a:lnTo>
                  <a:lnTo>
                    <a:pt x="1382407" y="1275397"/>
                  </a:lnTo>
                  <a:lnTo>
                    <a:pt x="1383258" y="1277086"/>
                  </a:lnTo>
                  <a:lnTo>
                    <a:pt x="1383258" y="1274546"/>
                  </a:lnTo>
                  <a:close/>
                </a:path>
                <a:path w="4189730" h="4203700">
                  <a:moveTo>
                    <a:pt x="1461795" y="800100"/>
                  </a:moveTo>
                  <a:lnTo>
                    <a:pt x="1453248" y="790930"/>
                  </a:lnTo>
                  <a:lnTo>
                    <a:pt x="1452308" y="794461"/>
                  </a:lnTo>
                  <a:lnTo>
                    <a:pt x="1449959" y="787400"/>
                  </a:lnTo>
                  <a:lnTo>
                    <a:pt x="1451165" y="798753"/>
                  </a:lnTo>
                  <a:lnTo>
                    <a:pt x="1450809" y="800100"/>
                  </a:lnTo>
                  <a:lnTo>
                    <a:pt x="1451305" y="800100"/>
                  </a:lnTo>
                  <a:lnTo>
                    <a:pt x="1454188" y="800100"/>
                  </a:lnTo>
                  <a:lnTo>
                    <a:pt x="1461795" y="800100"/>
                  </a:lnTo>
                  <a:close/>
                </a:path>
                <a:path w="4189730" h="4203700">
                  <a:moveTo>
                    <a:pt x="1476895" y="1181100"/>
                  </a:moveTo>
                  <a:lnTo>
                    <a:pt x="1470329" y="1168400"/>
                  </a:lnTo>
                  <a:lnTo>
                    <a:pt x="1469402" y="1168400"/>
                  </a:lnTo>
                  <a:lnTo>
                    <a:pt x="1471930" y="1181100"/>
                  </a:lnTo>
                  <a:lnTo>
                    <a:pt x="1475308" y="1181100"/>
                  </a:lnTo>
                  <a:lnTo>
                    <a:pt x="1476895" y="1181100"/>
                  </a:lnTo>
                  <a:close/>
                </a:path>
                <a:path w="4189730" h="4203700">
                  <a:moveTo>
                    <a:pt x="1512493" y="4089400"/>
                  </a:moveTo>
                  <a:lnTo>
                    <a:pt x="1512417" y="4076700"/>
                  </a:lnTo>
                  <a:lnTo>
                    <a:pt x="1506893" y="4089400"/>
                  </a:lnTo>
                  <a:lnTo>
                    <a:pt x="1496910" y="4089400"/>
                  </a:lnTo>
                  <a:lnTo>
                    <a:pt x="1498968" y="4102100"/>
                  </a:lnTo>
                  <a:lnTo>
                    <a:pt x="1496441" y="4102100"/>
                  </a:lnTo>
                  <a:lnTo>
                    <a:pt x="1493050" y="4114800"/>
                  </a:lnTo>
                  <a:lnTo>
                    <a:pt x="1495590" y="4114800"/>
                  </a:lnTo>
                  <a:lnTo>
                    <a:pt x="1502346" y="4102100"/>
                  </a:lnTo>
                  <a:lnTo>
                    <a:pt x="1507007" y="4102100"/>
                  </a:lnTo>
                  <a:lnTo>
                    <a:pt x="1506474" y="4114800"/>
                  </a:lnTo>
                  <a:lnTo>
                    <a:pt x="1508264" y="4102100"/>
                  </a:lnTo>
                  <a:lnTo>
                    <a:pt x="1512493" y="4089400"/>
                  </a:lnTo>
                  <a:close/>
                </a:path>
                <a:path w="4189730" h="4203700">
                  <a:moveTo>
                    <a:pt x="1518399" y="4102100"/>
                  </a:moveTo>
                  <a:lnTo>
                    <a:pt x="1513332" y="4102100"/>
                  </a:lnTo>
                  <a:lnTo>
                    <a:pt x="1511642" y="4114800"/>
                  </a:lnTo>
                  <a:lnTo>
                    <a:pt x="1513928" y="4114800"/>
                  </a:lnTo>
                  <a:lnTo>
                    <a:pt x="1518399" y="4102100"/>
                  </a:lnTo>
                  <a:close/>
                </a:path>
                <a:path w="4189730" h="4203700">
                  <a:moveTo>
                    <a:pt x="1529219" y="736600"/>
                  </a:moveTo>
                  <a:lnTo>
                    <a:pt x="1526006" y="736600"/>
                  </a:lnTo>
                  <a:lnTo>
                    <a:pt x="1527695" y="749300"/>
                  </a:lnTo>
                  <a:lnTo>
                    <a:pt x="1529219" y="736600"/>
                  </a:lnTo>
                  <a:close/>
                </a:path>
                <a:path w="4189730" h="4203700">
                  <a:moveTo>
                    <a:pt x="1578394" y="2501900"/>
                  </a:moveTo>
                  <a:lnTo>
                    <a:pt x="1575866" y="2489200"/>
                  </a:lnTo>
                  <a:lnTo>
                    <a:pt x="1573326" y="2489200"/>
                  </a:lnTo>
                  <a:lnTo>
                    <a:pt x="1572488" y="2501900"/>
                  </a:lnTo>
                  <a:lnTo>
                    <a:pt x="1578394" y="2501900"/>
                  </a:lnTo>
                  <a:close/>
                </a:path>
                <a:path w="4189730" h="4203700">
                  <a:moveTo>
                    <a:pt x="1586001" y="1066800"/>
                  </a:moveTo>
                  <a:lnTo>
                    <a:pt x="1572488" y="1054100"/>
                  </a:lnTo>
                  <a:lnTo>
                    <a:pt x="1567408" y="1054100"/>
                  </a:lnTo>
                  <a:lnTo>
                    <a:pt x="1575015" y="1066800"/>
                  </a:lnTo>
                  <a:lnTo>
                    <a:pt x="1578394" y="1066800"/>
                  </a:lnTo>
                  <a:lnTo>
                    <a:pt x="1586001" y="1066800"/>
                  </a:lnTo>
                  <a:close/>
                </a:path>
                <a:path w="4189730" h="4203700">
                  <a:moveTo>
                    <a:pt x="1598688" y="712495"/>
                  </a:moveTo>
                  <a:lnTo>
                    <a:pt x="1596999" y="709117"/>
                  </a:lnTo>
                  <a:lnTo>
                    <a:pt x="1597837" y="712495"/>
                  </a:lnTo>
                  <a:lnTo>
                    <a:pt x="1598688" y="712495"/>
                  </a:lnTo>
                  <a:close/>
                </a:path>
                <a:path w="4189730" h="4203700">
                  <a:moveTo>
                    <a:pt x="1604594" y="702373"/>
                  </a:moveTo>
                  <a:lnTo>
                    <a:pt x="1603756" y="700684"/>
                  </a:lnTo>
                  <a:lnTo>
                    <a:pt x="1603756" y="703211"/>
                  </a:lnTo>
                  <a:lnTo>
                    <a:pt x="1604594" y="702373"/>
                  </a:lnTo>
                  <a:close/>
                </a:path>
                <a:path w="4189730" h="4203700">
                  <a:moveTo>
                    <a:pt x="1607121" y="3378200"/>
                  </a:moveTo>
                  <a:lnTo>
                    <a:pt x="1602105" y="3382911"/>
                  </a:lnTo>
                  <a:lnTo>
                    <a:pt x="1603743" y="3390900"/>
                  </a:lnTo>
                  <a:lnTo>
                    <a:pt x="1607121" y="3378200"/>
                  </a:lnTo>
                  <a:close/>
                </a:path>
                <a:path w="4189730" h="4203700">
                  <a:moveTo>
                    <a:pt x="1619796" y="3340100"/>
                  </a:moveTo>
                  <a:lnTo>
                    <a:pt x="1616417" y="3327400"/>
                  </a:lnTo>
                  <a:lnTo>
                    <a:pt x="1615579" y="3340100"/>
                  </a:lnTo>
                  <a:lnTo>
                    <a:pt x="1619796" y="3340100"/>
                  </a:lnTo>
                  <a:close/>
                </a:path>
                <a:path w="4189730" h="4203700">
                  <a:moveTo>
                    <a:pt x="1631632" y="228600"/>
                  </a:moveTo>
                  <a:lnTo>
                    <a:pt x="1630121" y="241300"/>
                  </a:lnTo>
                  <a:lnTo>
                    <a:pt x="1630781" y="241300"/>
                  </a:lnTo>
                  <a:lnTo>
                    <a:pt x="1631632" y="228600"/>
                  </a:lnTo>
                  <a:close/>
                </a:path>
                <a:path w="4189730" h="4203700">
                  <a:moveTo>
                    <a:pt x="1652066" y="962901"/>
                  </a:moveTo>
                  <a:lnTo>
                    <a:pt x="1645996" y="952500"/>
                  </a:lnTo>
                  <a:lnTo>
                    <a:pt x="1643456" y="952500"/>
                  </a:lnTo>
                  <a:lnTo>
                    <a:pt x="1651914" y="965200"/>
                  </a:lnTo>
                  <a:lnTo>
                    <a:pt x="1652066" y="962901"/>
                  </a:lnTo>
                  <a:close/>
                </a:path>
                <a:path w="4189730" h="4203700">
                  <a:moveTo>
                    <a:pt x="1704301" y="4203700"/>
                  </a:moveTo>
                  <a:lnTo>
                    <a:pt x="1702358" y="4193997"/>
                  </a:lnTo>
                  <a:lnTo>
                    <a:pt x="1700860" y="4203700"/>
                  </a:lnTo>
                  <a:lnTo>
                    <a:pt x="1704301" y="4203700"/>
                  </a:lnTo>
                  <a:close/>
                </a:path>
                <a:path w="4189730" h="4203700">
                  <a:moveTo>
                    <a:pt x="1726260" y="4191000"/>
                  </a:moveTo>
                  <a:lnTo>
                    <a:pt x="1726057" y="4187914"/>
                  </a:lnTo>
                  <a:lnTo>
                    <a:pt x="1724571" y="4191000"/>
                  </a:lnTo>
                  <a:lnTo>
                    <a:pt x="1726260" y="4191000"/>
                  </a:lnTo>
                  <a:close/>
                </a:path>
                <a:path w="4189730" h="4203700">
                  <a:moveTo>
                    <a:pt x="1745234" y="3616883"/>
                  </a:moveTo>
                  <a:lnTo>
                    <a:pt x="1744014" y="3617823"/>
                  </a:lnTo>
                  <a:lnTo>
                    <a:pt x="1744014" y="3619500"/>
                  </a:lnTo>
                  <a:lnTo>
                    <a:pt x="1745234" y="3616883"/>
                  </a:lnTo>
                  <a:close/>
                </a:path>
                <a:path w="4189730" h="4203700">
                  <a:moveTo>
                    <a:pt x="1755343" y="215900"/>
                  </a:moveTo>
                  <a:lnTo>
                    <a:pt x="1753095" y="203200"/>
                  </a:lnTo>
                  <a:lnTo>
                    <a:pt x="1749082" y="203200"/>
                  </a:lnTo>
                  <a:lnTo>
                    <a:pt x="1752879" y="215900"/>
                  </a:lnTo>
                  <a:lnTo>
                    <a:pt x="1755343" y="215900"/>
                  </a:lnTo>
                  <a:close/>
                </a:path>
                <a:path w="4189730" h="4203700">
                  <a:moveTo>
                    <a:pt x="1756270" y="880757"/>
                  </a:moveTo>
                  <a:lnTo>
                    <a:pt x="1754466" y="876300"/>
                  </a:lnTo>
                  <a:lnTo>
                    <a:pt x="1753298" y="876300"/>
                  </a:lnTo>
                  <a:lnTo>
                    <a:pt x="1756270" y="880757"/>
                  </a:lnTo>
                  <a:close/>
                </a:path>
                <a:path w="4189730" h="4203700">
                  <a:moveTo>
                    <a:pt x="1757553" y="1744281"/>
                  </a:moveTo>
                  <a:lnTo>
                    <a:pt x="1757197" y="1742452"/>
                  </a:lnTo>
                  <a:lnTo>
                    <a:pt x="1755889" y="1740001"/>
                  </a:lnTo>
                  <a:lnTo>
                    <a:pt x="1757553" y="1744281"/>
                  </a:lnTo>
                  <a:close/>
                </a:path>
                <a:path w="4189730" h="4203700">
                  <a:moveTo>
                    <a:pt x="1758378" y="3606800"/>
                  </a:moveTo>
                  <a:lnTo>
                    <a:pt x="1749920" y="3606800"/>
                  </a:lnTo>
                  <a:lnTo>
                    <a:pt x="1745234" y="3616883"/>
                  </a:lnTo>
                  <a:lnTo>
                    <a:pt x="1758378" y="3606800"/>
                  </a:lnTo>
                  <a:close/>
                </a:path>
                <a:path w="4189730" h="4203700">
                  <a:moveTo>
                    <a:pt x="1760067" y="863600"/>
                  </a:moveTo>
                  <a:lnTo>
                    <a:pt x="1753616" y="863600"/>
                  </a:lnTo>
                  <a:lnTo>
                    <a:pt x="1755902" y="876300"/>
                  </a:lnTo>
                  <a:lnTo>
                    <a:pt x="1756689" y="876300"/>
                  </a:lnTo>
                  <a:lnTo>
                    <a:pt x="1760067" y="863600"/>
                  </a:lnTo>
                  <a:close/>
                </a:path>
                <a:path w="4189730" h="4203700">
                  <a:moveTo>
                    <a:pt x="1769719" y="1758111"/>
                  </a:moveTo>
                  <a:lnTo>
                    <a:pt x="1769364" y="1752600"/>
                  </a:lnTo>
                  <a:lnTo>
                    <a:pt x="1767674" y="1752600"/>
                  </a:lnTo>
                  <a:lnTo>
                    <a:pt x="1769719" y="1758111"/>
                  </a:lnTo>
                  <a:close/>
                </a:path>
                <a:path w="4189730" h="4203700">
                  <a:moveTo>
                    <a:pt x="1802777" y="850900"/>
                  </a:moveTo>
                  <a:lnTo>
                    <a:pt x="1793328" y="838200"/>
                  </a:lnTo>
                  <a:lnTo>
                    <a:pt x="1784375" y="825500"/>
                  </a:lnTo>
                  <a:lnTo>
                    <a:pt x="1778647" y="825500"/>
                  </a:lnTo>
                  <a:lnTo>
                    <a:pt x="1782089" y="838200"/>
                  </a:lnTo>
                  <a:lnTo>
                    <a:pt x="1788375" y="838200"/>
                  </a:lnTo>
                  <a:lnTo>
                    <a:pt x="1795284" y="850900"/>
                  </a:lnTo>
                  <a:lnTo>
                    <a:pt x="1802777" y="850900"/>
                  </a:lnTo>
                  <a:close/>
                </a:path>
                <a:path w="4189730" h="4203700">
                  <a:moveTo>
                    <a:pt x="1803996" y="1752600"/>
                  </a:moveTo>
                  <a:lnTo>
                    <a:pt x="1802892" y="1751622"/>
                  </a:lnTo>
                  <a:lnTo>
                    <a:pt x="1803311" y="1752600"/>
                  </a:lnTo>
                  <a:lnTo>
                    <a:pt x="1803996" y="1752600"/>
                  </a:lnTo>
                  <a:close/>
                </a:path>
                <a:path w="4189730" h="4203700">
                  <a:moveTo>
                    <a:pt x="1827657" y="596900"/>
                  </a:moveTo>
                  <a:lnTo>
                    <a:pt x="1825650" y="584200"/>
                  </a:lnTo>
                  <a:lnTo>
                    <a:pt x="1824278" y="584200"/>
                  </a:lnTo>
                  <a:lnTo>
                    <a:pt x="1827657" y="596900"/>
                  </a:lnTo>
                  <a:close/>
                </a:path>
                <a:path w="4189730" h="4203700">
                  <a:moveTo>
                    <a:pt x="1828165" y="203200"/>
                  </a:moveTo>
                  <a:lnTo>
                    <a:pt x="1826920" y="203200"/>
                  </a:lnTo>
                  <a:lnTo>
                    <a:pt x="1825485" y="215900"/>
                  </a:lnTo>
                  <a:lnTo>
                    <a:pt x="1826818" y="215900"/>
                  </a:lnTo>
                  <a:lnTo>
                    <a:pt x="1828165" y="203200"/>
                  </a:lnTo>
                  <a:close/>
                </a:path>
                <a:path w="4189730" h="4203700">
                  <a:moveTo>
                    <a:pt x="1831035" y="228600"/>
                  </a:moveTo>
                  <a:lnTo>
                    <a:pt x="1829346" y="215900"/>
                  </a:lnTo>
                  <a:lnTo>
                    <a:pt x="1826818" y="215900"/>
                  </a:lnTo>
                  <a:lnTo>
                    <a:pt x="1831035" y="228600"/>
                  </a:lnTo>
                  <a:close/>
                </a:path>
                <a:path w="4189730" h="4203700">
                  <a:moveTo>
                    <a:pt x="1833575" y="203200"/>
                  </a:moveTo>
                  <a:lnTo>
                    <a:pt x="1832737" y="190500"/>
                  </a:lnTo>
                  <a:lnTo>
                    <a:pt x="1829790" y="203200"/>
                  </a:lnTo>
                  <a:lnTo>
                    <a:pt x="1831035" y="203200"/>
                  </a:lnTo>
                  <a:lnTo>
                    <a:pt x="1831682" y="204812"/>
                  </a:lnTo>
                  <a:lnTo>
                    <a:pt x="1831251" y="203200"/>
                  </a:lnTo>
                  <a:lnTo>
                    <a:pt x="1833575" y="203200"/>
                  </a:lnTo>
                  <a:close/>
                </a:path>
                <a:path w="4189730" h="4203700">
                  <a:moveTo>
                    <a:pt x="1842871" y="1803400"/>
                  </a:moveTo>
                  <a:lnTo>
                    <a:pt x="1842020" y="1803400"/>
                  </a:lnTo>
                  <a:lnTo>
                    <a:pt x="1842198" y="1805940"/>
                  </a:lnTo>
                  <a:lnTo>
                    <a:pt x="1842871" y="1803400"/>
                  </a:lnTo>
                  <a:close/>
                </a:path>
                <a:path w="4189730" h="4203700">
                  <a:moveTo>
                    <a:pt x="1843709" y="1714500"/>
                  </a:moveTo>
                  <a:lnTo>
                    <a:pt x="1841182" y="1701800"/>
                  </a:lnTo>
                  <a:lnTo>
                    <a:pt x="1839379" y="1701800"/>
                  </a:lnTo>
                  <a:lnTo>
                    <a:pt x="1843709" y="1714500"/>
                  </a:lnTo>
                  <a:close/>
                </a:path>
                <a:path w="4189730" h="4203700">
                  <a:moveTo>
                    <a:pt x="1846961" y="2645245"/>
                  </a:moveTo>
                  <a:lnTo>
                    <a:pt x="1840331" y="2654300"/>
                  </a:lnTo>
                  <a:lnTo>
                    <a:pt x="1842693" y="2654300"/>
                  </a:lnTo>
                  <a:lnTo>
                    <a:pt x="1846961" y="2645245"/>
                  </a:lnTo>
                  <a:close/>
                </a:path>
                <a:path w="4189730" h="4203700">
                  <a:moveTo>
                    <a:pt x="1864868" y="2646769"/>
                  </a:moveTo>
                  <a:lnTo>
                    <a:pt x="1860638" y="2645930"/>
                  </a:lnTo>
                  <a:lnTo>
                    <a:pt x="1864868" y="2648458"/>
                  </a:lnTo>
                  <a:lnTo>
                    <a:pt x="1864868" y="2646769"/>
                  </a:lnTo>
                  <a:close/>
                </a:path>
                <a:path w="4189730" h="4203700">
                  <a:moveTo>
                    <a:pt x="1866557" y="2649296"/>
                  </a:moveTo>
                  <a:lnTo>
                    <a:pt x="1864868" y="2648458"/>
                  </a:lnTo>
                  <a:lnTo>
                    <a:pt x="1864868" y="2649296"/>
                  </a:lnTo>
                  <a:lnTo>
                    <a:pt x="1866557" y="2649296"/>
                  </a:lnTo>
                  <a:close/>
                </a:path>
                <a:path w="4189730" h="4203700">
                  <a:moveTo>
                    <a:pt x="1869084" y="2649296"/>
                  </a:moveTo>
                  <a:lnTo>
                    <a:pt x="1866557" y="2649296"/>
                  </a:lnTo>
                  <a:lnTo>
                    <a:pt x="1868246" y="2650147"/>
                  </a:lnTo>
                  <a:lnTo>
                    <a:pt x="1869084" y="2649296"/>
                  </a:lnTo>
                  <a:close/>
                </a:path>
                <a:path w="4189730" h="4203700">
                  <a:moveTo>
                    <a:pt x="1872919" y="747268"/>
                  </a:moveTo>
                  <a:lnTo>
                    <a:pt x="1867636" y="736600"/>
                  </a:lnTo>
                  <a:lnTo>
                    <a:pt x="1866531" y="736600"/>
                  </a:lnTo>
                  <a:lnTo>
                    <a:pt x="1872919" y="747268"/>
                  </a:lnTo>
                  <a:close/>
                </a:path>
                <a:path w="4189730" h="4203700">
                  <a:moveTo>
                    <a:pt x="1873313" y="2501900"/>
                  </a:moveTo>
                  <a:lnTo>
                    <a:pt x="1868220" y="2501900"/>
                  </a:lnTo>
                  <a:lnTo>
                    <a:pt x="1860613" y="2514600"/>
                  </a:lnTo>
                  <a:lnTo>
                    <a:pt x="1873313" y="2501900"/>
                  </a:lnTo>
                  <a:close/>
                </a:path>
                <a:path w="4189730" h="4203700">
                  <a:moveTo>
                    <a:pt x="1878380" y="2683903"/>
                  </a:moveTo>
                  <a:lnTo>
                    <a:pt x="1875002" y="2681363"/>
                  </a:lnTo>
                  <a:lnTo>
                    <a:pt x="1869935" y="2681363"/>
                  </a:lnTo>
                  <a:lnTo>
                    <a:pt x="1871675" y="2683052"/>
                  </a:lnTo>
                  <a:lnTo>
                    <a:pt x="1868030" y="2686012"/>
                  </a:lnTo>
                  <a:lnTo>
                    <a:pt x="1864702" y="2688971"/>
                  </a:lnTo>
                  <a:lnTo>
                    <a:pt x="1867395" y="2690647"/>
                  </a:lnTo>
                  <a:lnTo>
                    <a:pt x="1868233" y="2688120"/>
                  </a:lnTo>
                  <a:lnTo>
                    <a:pt x="1878380" y="2683903"/>
                  </a:lnTo>
                  <a:close/>
                </a:path>
                <a:path w="4189730" h="4203700">
                  <a:moveTo>
                    <a:pt x="1886813" y="2819400"/>
                  </a:moveTo>
                  <a:lnTo>
                    <a:pt x="1885962" y="2806700"/>
                  </a:lnTo>
                  <a:lnTo>
                    <a:pt x="1880044" y="2806700"/>
                  </a:lnTo>
                  <a:lnTo>
                    <a:pt x="1886813" y="2819400"/>
                  </a:lnTo>
                  <a:close/>
                </a:path>
                <a:path w="4189730" h="4203700">
                  <a:moveTo>
                    <a:pt x="1890953" y="2501900"/>
                  </a:moveTo>
                  <a:lnTo>
                    <a:pt x="1873313" y="2501900"/>
                  </a:lnTo>
                  <a:lnTo>
                    <a:pt x="1874774" y="2514600"/>
                  </a:lnTo>
                  <a:lnTo>
                    <a:pt x="1890191" y="2514600"/>
                  </a:lnTo>
                  <a:lnTo>
                    <a:pt x="1890953" y="2501900"/>
                  </a:lnTo>
                  <a:close/>
                </a:path>
                <a:path w="4189730" h="4203700">
                  <a:moveTo>
                    <a:pt x="1898637" y="1651000"/>
                  </a:moveTo>
                  <a:lnTo>
                    <a:pt x="1887778" y="1641932"/>
                  </a:lnTo>
                  <a:lnTo>
                    <a:pt x="1888502" y="1644650"/>
                  </a:lnTo>
                  <a:lnTo>
                    <a:pt x="1893570" y="1651000"/>
                  </a:lnTo>
                  <a:lnTo>
                    <a:pt x="1898637" y="1651000"/>
                  </a:lnTo>
                  <a:close/>
                </a:path>
                <a:path w="4189730" h="4203700">
                  <a:moveTo>
                    <a:pt x="1901177" y="2540000"/>
                  </a:moveTo>
                  <a:lnTo>
                    <a:pt x="1891880" y="2527300"/>
                  </a:lnTo>
                  <a:lnTo>
                    <a:pt x="1891068" y="2528532"/>
                  </a:lnTo>
                  <a:lnTo>
                    <a:pt x="1898307" y="2540000"/>
                  </a:lnTo>
                  <a:lnTo>
                    <a:pt x="1901177" y="2540000"/>
                  </a:lnTo>
                  <a:close/>
                </a:path>
                <a:path w="4189730" h="4203700">
                  <a:moveTo>
                    <a:pt x="1907082" y="165100"/>
                  </a:moveTo>
                  <a:lnTo>
                    <a:pt x="1902866" y="152400"/>
                  </a:lnTo>
                  <a:lnTo>
                    <a:pt x="1899488" y="165100"/>
                  </a:lnTo>
                  <a:lnTo>
                    <a:pt x="1907082" y="165100"/>
                  </a:lnTo>
                  <a:close/>
                </a:path>
                <a:path w="4189730" h="4203700">
                  <a:moveTo>
                    <a:pt x="1907933" y="2260600"/>
                  </a:moveTo>
                  <a:lnTo>
                    <a:pt x="1906244" y="2273300"/>
                  </a:lnTo>
                  <a:lnTo>
                    <a:pt x="1907933" y="2273300"/>
                  </a:lnTo>
                  <a:lnTo>
                    <a:pt x="1907933" y="2260600"/>
                  </a:lnTo>
                  <a:close/>
                </a:path>
                <a:path w="4189730" h="4203700">
                  <a:moveTo>
                    <a:pt x="1928291" y="2284730"/>
                  </a:moveTo>
                  <a:lnTo>
                    <a:pt x="1927364" y="2286000"/>
                  </a:lnTo>
                  <a:lnTo>
                    <a:pt x="1928215" y="2286000"/>
                  </a:lnTo>
                  <a:lnTo>
                    <a:pt x="1928291" y="2284730"/>
                  </a:lnTo>
                  <a:close/>
                </a:path>
                <a:path w="4189730" h="4203700">
                  <a:moveTo>
                    <a:pt x="1929053" y="2273300"/>
                  </a:moveTo>
                  <a:lnTo>
                    <a:pt x="1925675" y="2286000"/>
                  </a:lnTo>
                  <a:lnTo>
                    <a:pt x="1927364" y="2286000"/>
                  </a:lnTo>
                  <a:lnTo>
                    <a:pt x="1929053" y="2273300"/>
                  </a:lnTo>
                  <a:close/>
                </a:path>
                <a:path w="4189730" h="4203700">
                  <a:moveTo>
                    <a:pt x="1930742" y="4191000"/>
                  </a:moveTo>
                  <a:lnTo>
                    <a:pt x="1930463" y="4188828"/>
                  </a:lnTo>
                  <a:lnTo>
                    <a:pt x="1929053" y="4191000"/>
                  </a:lnTo>
                  <a:lnTo>
                    <a:pt x="1930742" y="4191000"/>
                  </a:lnTo>
                  <a:close/>
                </a:path>
                <a:path w="4189730" h="4203700">
                  <a:moveTo>
                    <a:pt x="1930768" y="2949740"/>
                  </a:moveTo>
                  <a:lnTo>
                    <a:pt x="1918093" y="2952267"/>
                  </a:lnTo>
                  <a:lnTo>
                    <a:pt x="1923161" y="2955645"/>
                  </a:lnTo>
                  <a:lnTo>
                    <a:pt x="1930768" y="2949740"/>
                  </a:lnTo>
                  <a:close/>
                </a:path>
                <a:path w="4189730" h="4203700">
                  <a:moveTo>
                    <a:pt x="1932584" y="585863"/>
                  </a:moveTo>
                  <a:lnTo>
                    <a:pt x="1932546" y="584200"/>
                  </a:lnTo>
                  <a:lnTo>
                    <a:pt x="1931593" y="584200"/>
                  </a:lnTo>
                  <a:lnTo>
                    <a:pt x="1932584" y="585863"/>
                  </a:lnTo>
                  <a:close/>
                </a:path>
                <a:path w="4189730" h="4203700">
                  <a:moveTo>
                    <a:pt x="1971319" y="533590"/>
                  </a:moveTo>
                  <a:lnTo>
                    <a:pt x="1968779" y="528523"/>
                  </a:lnTo>
                  <a:lnTo>
                    <a:pt x="1964563" y="524306"/>
                  </a:lnTo>
                  <a:lnTo>
                    <a:pt x="1964563" y="526834"/>
                  </a:lnTo>
                  <a:lnTo>
                    <a:pt x="1965401" y="528523"/>
                  </a:lnTo>
                  <a:lnTo>
                    <a:pt x="1971319" y="533590"/>
                  </a:lnTo>
                  <a:close/>
                </a:path>
                <a:path w="4189730" h="4203700">
                  <a:moveTo>
                    <a:pt x="1987740" y="2333980"/>
                  </a:moveTo>
                  <a:lnTo>
                    <a:pt x="1985670" y="2336800"/>
                  </a:lnTo>
                  <a:lnTo>
                    <a:pt x="1987359" y="2336800"/>
                  </a:lnTo>
                  <a:lnTo>
                    <a:pt x="1987740" y="2333980"/>
                  </a:lnTo>
                  <a:close/>
                </a:path>
                <a:path w="4189730" h="4203700">
                  <a:moveTo>
                    <a:pt x="1990420" y="1562100"/>
                  </a:moveTo>
                  <a:lnTo>
                    <a:pt x="1989048" y="1549400"/>
                  </a:lnTo>
                  <a:lnTo>
                    <a:pt x="1989899" y="1562100"/>
                  </a:lnTo>
                  <a:lnTo>
                    <a:pt x="1990420" y="1562100"/>
                  </a:lnTo>
                  <a:close/>
                </a:path>
                <a:path w="4189730" h="4203700">
                  <a:moveTo>
                    <a:pt x="1990763" y="526834"/>
                  </a:moveTo>
                  <a:lnTo>
                    <a:pt x="1984857" y="525995"/>
                  </a:lnTo>
                  <a:lnTo>
                    <a:pt x="1986546" y="526834"/>
                  </a:lnTo>
                  <a:lnTo>
                    <a:pt x="1990763" y="526834"/>
                  </a:lnTo>
                  <a:close/>
                </a:path>
                <a:path w="4189730" h="4203700">
                  <a:moveTo>
                    <a:pt x="2001494" y="574967"/>
                  </a:moveTo>
                  <a:lnTo>
                    <a:pt x="2000224" y="571500"/>
                  </a:lnTo>
                  <a:lnTo>
                    <a:pt x="1998560" y="571500"/>
                  </a:lnTo>
                  <a:lnTo>
                    <a:pt x="1999449" y="573506"/>
                  </a:lnTo>
                  <a:lnTo>
                    <a:pt x="2001494" y="574967"/>
                  </a:lnTo>
                  <a:close/>
                </a:path>
                <a:path w="4189730" h="4203700">
                  <a:moveTo>
                    <a:pt x="2002370" y="2336800"/>
                  </a:moveTo>
                  <a:lnTo>
                    <a:pt x="2000034" y="2336800"/>
                  </a:lnTo>
                  <a:lnTo>
                    <a:pt x="1994966" y="2349500"/>
                  </a:lnTo>
                  <a:lnTo>
                    <a:pt x="2002370" y="2336800"/>
                  </a:lnTo>
                  <a:close/>
                </a:path>
                <a:path w="4189730" h="4203700">
                  <a:moveTo>
                    <a:pt x="2004263" y="584200"/>
                  </a:moveTo>
                  <a:lnTo>
                    <a:pt x="1999449" y="573506"/>
                  </a:lnTo>
                  <a:lnTo>
                    <a:pt x="1996655" y="571500"/>
                  </a:lnTo>
                  <a:lnTo>
                    <a:pt x="1993277" y="571500"/>
                  </a:lnTo>
                  <a:lnTo>
                    <a:pt x="2001354" y="584200"/>
                  </a:lnTo>
                  <a:lnTo>
                    <a:pt x="2004263" y="584200"/>
                  </a:lnTo>
                  <a:close/>
                </a:path>
                <a:path w="4189730" h="4203700">
                  <a:moveTo>
                    <a:pt x="2004275" y="2347176"/>
                  </a:moveTo>
                  <a:lnTo>
                    <a:pt x="1992452" y="2353081"/>
                  </a:lnTo>
                  <a:lnTo>
                    <a:pt x="1994979" y="2353081"/>
                  </a:lnTo>
                  <a:lnTo>
                    <a:pt x="1999208" y="2351392"/>
                  </a:lnTo>
                  <a:lnTo>
                    <a:pt x="2004275" y="2347176"/>
                  </a:lnTo>
                  <a:close/>
                </a:path>
                <a:path w="4189730" h="4203700">
                  <a:moveTo>
                    <a:pt x="2005126" y="2347176"/>
                  </a:moveTo>
                  <a:lnTo>
                    <a:pt x="2004275" y="2347176"/>
                  </a:lnTo>
                  <a:lnTo>
                    <a:pt x="2005126" y="2348014"/>
                  </a:lnTo>
                  <a:lnTo>
                    <a:pt x="2005126" y="2347176"/>
                  </a:lnTo>
                  <a:close/>
                </a:path>
                <a:path w="4189730" h="4203700">
                  <a:moveTo>
                    <a:pt x="2005952" y="139700"/>
                  </a:moveTo>
                  <a:lnTo>
                    <a:pt x="2005101" y="139700"/>
                  </a:lnTo>
                  <a:lnTo>
                    <a:pt x="2005596" y="140144"/>
                  </a:lnTo>
                  <a:lnTo>
                    <a:pt x="2005952" y="139700"/>
                  </a:lnTo>
                  <a:close/>
                </a:path>
                <a:path w="4189730" h="4203700">
                  <a:moveTo>
                    <a:pt x="2028850" y="538073"/>
                  </a:moveTo>
                  <a:lnTo>
                    <a:pt x="2027923" y="533400"/>
                  </a:lnTo>
                  <a:lnTo>
                    <a:pt x="2026196" y="533400"/>
                  </a:lnTo>
                  <a:lnTo>
                    <a:pt x="2028850" y="538073"/>
                  </a:lnTo>
                  <a:close/>
                </a:path>
                <a:path w="4189730" h="4203700">
                  <a:moveTo>
                    <a:pt x="2030768" y="541439"/>
                  </a:moveTo>
                  <a:lnTo>
                    <a:pt x="2028850" y="538073"/>
                  </a:lnTo>
                  <a:lnTo>
                    <a:pt x="2030450" y="546100"/>
                  </a:lnTo>
                  <a:lnTo>
                    <a:pt x="2030768" y="541439"/>
                  </a:lnTo>
                  <a:close/>
                </a:path>
                <a:path w="4189730" h="4203700">
                  <a:moveTo>
                    <a:pt x="2034679" y="1536700"/>
                  </a:moveTo>
                  <a:lnTo>
                    <a:pt x="2031593" y="1524000"/>
                  </a:lnTo>
                  <a:lnTo>
                    <a:pt x="2028761" y="1524000"/>
                  </a:lnTo>
                  <a:lnTo>
                    <a:pt x="2034679" y="1536700"/>
                  </a:lnTo>
                  <a:close/>
                </a:path>
                <a:path w="4189730" h="4203700">
                  <a:moveTo>
                    <a:pt x="2042287" y="3124200"/>
                  </a:moveTo>
                  <a:lnTo>
                    <a:pt x="2026653" y="3124200"/>
                  </a:lnTo>
                  <a:lnTo>
                    <a:pt x="2031212" y="3136900"/>
                  </a:lnTo>
                  <a:lnTo>
                    <a:pt x="2042287" y="3124200"/>
                  </a:lnTo>
                  <a:close/>
                </a:path>
                <a:path w="4189730" h="4203700">
                  <a:moveTo>
                    <a:pt x="2044573" y="527964"/>
                  </a:moveTo>
                  <a:lnTo>
                    <a:pt x="2043125" y="520700"/>
                  </a:lnTo>
                  <a:lnTo>
                    <a:pt x="2042604" y="520700"/>
                  </a:lnTo>
                  <a:lnTo>
                    <a:pt x="2037600" y="508000"/>
                  </a:lnTo>
                  <a:lnTo>
                    <a:pt x="2034349" y="508000"/>
                  </a:lnTo>
                  <a:lnTo>
                    <a:pt x="2036889" y="520700"/>
                  </a:lnTo>
                  <a:lnTo>
                    <a:pt x="2039747" y="520700"/>
                  </a:lnTo>
                  <a:lnTo>
                    <a:pt x="2044573" y="527964"/>
                  </a:lnTo>
                  <a:close/>
                </a:path>
                <a:path w="4189730" h="4203700">
                  <a:moveTo>
                    <a:pt x="2051215" y="2421839"/>
                  </a:moveTo>
                  <a:lnTo>
                    <a:pt x="2050732" y="2413000"/>
                  </a:lnTo>
                  <a:lnTo>
                    <a:pt x="2047354" y="2425700"/>
                  </a:lnTo>
                  <a:lnTo>
                    <a:pt x="2051215" y="2421839"/>
                  </a:lnTo>
                  <a:close/>
                </a:path>
                <a:path w="4189730" h="4203700">
                  <a:moveTo>
                    <a:pt x="2091309" y="2542121"/>
                  </a:moveTo>
                  <a:lnTo>
                    <a:pt x="2090458" y="2542971"/>
                  </a:lnTo>
                  <a:lnTo>
                    <a:pt x="2091309" y="2542971"/>
                  </a:lnTo>
                  <a:lnTo>
                    <a:pt x="2091309" y="2542121"/>
                  </a:lnTo>
                  <a:close/>
                </a:path>
                <a:path w="4189730" h="4203700">
                  <a:moveTo>
                    <a:pt x="2101430" y="2476500"/>
                  </a:moveTo>
                  <a:lnTo>
                    <a:pt x="2100580" y="2463800"/>
                  </a:lnTo>
                  <a:lnTo>
                    <a:pt x="2096363" y="2463800"/>
                  </a:lnTo>
                  <a:lnTo>
                    <a:pt x="2081149" y="2476500"/>
                  </a:lnTo>
                  <a:lnTo>
                    <a:pt x="2083689" y="2476500"/>
                  </a:lnTo>
                  <a:lnTo>
                    <a:pt x="2077770" y="2489200"/>
                  </a:lnTo>
                  <a:lnTo>
                    <a:pt x="2081999" y="2489200"/>
                  </a:lnTo>
                  <a:lnTo>
                    <a:pt x="2099043" y="2476500"/>
                  </a:lnTo>
                  <a:lnTo>
                    <a:pt x="2101430" y="2476500"/>
                  </a:lnTo>
                  <a:close/>
                </a:path>
                <a:path w="4189730" h="4203700">
                  <a:moveTo>
                    <a:pt x="2104821" y="2543810"/>
                  </a:moveTo>
                  <a:lnTo>
                    <a:pt x="2103983" y="2544648"/>
                  </a:lnTo>
                  <a:lnTo>
                    <a:pt x="2104821" y="2544648"/>
                  </a:lnTo>
                  <a:lnTo>
                    <a:pt x="2104821" y="2543810"/>
                  </a:lnTo>
                  <a:close/>
                </a:path>
                <a:path w="4189730" h="4203700">
                  <a:moveTo>
                    <a:pt x="2107552" y="2618625"/>
                  </a:moveTo>
                  <a:lnTo>
                    <a:pt x="2104809" y="2616200"/>
                  </a:lnTo>
                  <a:lnTo>
                    <a:pt x="2098890" y="2628900"/>
                  </a:lnTo>
                  <a:lnTo>
                    <a:pt x="2107552" y="2618625"/>
                  </a:lnTo>
                  <a:close/>
                </a:path>
                <a:path w="4189730" h="4203700">
                  <a:moveTo>
                    <a:pt x="2108212" y="2556472"/>
                  </a:moveTo>
                  <a:lnTo>
                    <a:pt x="2105685" y="2556472"/>
                  </a:lnTo>
                  <a:lnTo>
                    <a:pt x="2105685" y="2557310"/>
                  </a:lnTo>
                  <a:lnTo>
                    <a:pt x="2107374" y="2557310"/>
                  </a:lnTo>
                  <a:lnTo>
                    <a:pt x="2108212" y="2556472"/>
                  </a:lnTo>
                  <a:close/>
                </a:path>
                <a:path w="4189730" h="4203700">
                  <a:moveTo>
                    <a:pt x="2113254" y="2527300"/>
                  </a:moveTo>
                  <a:lnTo>
                    <a:pt x="2112416" y="2527300"/>
                  </a:lnTo>
                  <a:lnTo>
                    <a:pt x="2109876" y="2540000"/>
                  </a:lnTo>
                  <a:lnTo>
                    <a:pt x="2113254" y="2527300"/>
                  </a:lnTo>
                  <a:close/>
                </a:path>
                <a:path w="4189730" h="4203700">
                  <a:moveTo>
                    <a:pt x="2114105" y="1612900"/>
                  </a:moveTo>
                  <a:lnTo>
                    <a:pt x="2112416" y="1612900"/>
                  </a:lnTo>
                  <a:lnTo>
                    <a:pt x="2109038" y="1625600"/>
                  </a:lnTo>
                  <a:lnTo>
                    <a:pt x="2114105" y="1612900"/>
                  </a:lnTo>
                  <a:close/>
                </a:path>
                <a:path w="4189730" h="4203700">
                  <a:moveTo>
                    <a:pt x="2131860" y="2546337"/>
                  </a:moveTo>
                  <a:lnTo>
                    <a:pt x="2129332" y="2548026"/>
                  </a:lnTo>
                  <a:lnTo>
                    <a:pt x="2120874" y="2550566"/>
                  </a:lnTo>
                  <a:lnTo>
                    <a:pt x="2118347" y="2550566"/>
                  </a:lnTo>
                  <a:lnTo>
                    <a:pt x="2114969" y="2551404"/>
                  </a:lnTo>
                  <a:lnTo>
                    <a:pt x="2114118" y="2551404"/>
                  </a:lnTo>
                  <a:lnTo>
                    <a:pt x="2114118" y="2550566"/>
                  </a:lnTo>
                  <a:lnTo>
                    <a:pt x="2111591" y="2550566"/>
                  </a:lnTo>
                  <a:lnTo>
                    <a:pt x="2111591" y="2548877"/>
                  </a:lnTo>
                  <a:lnTo>
                    <a:pt x="2109901" y="2548877"/>
                  </a:lnTo>
                  <a:lnTo>
                    <a:pt x="2108200" y="2549715"/>
                  </a:lnTo>
                  <a:lnTo>
                    <a:pt x="2105672" y="2549715"/>
                  </a:lnTo>
                  <a:lnTo>
                    <a:pt x="2105672" y="2550566"/>
                  </a:lnTo>
                  <a:lnTo>
                    <a:pt x="2109901" y="2551404"/>
                  </a:lnTo>
                  <a:lnTo>
                    <a:pt x="2115807" y="2552255"/>
                  </a:lnTo>
                  <a:lnTo>
                    <a:pt x="2128482" y="2548877"/>
                  </a:lnTo>
                  <a:lnTo>
                    <a:pt x="2131860" y="2546337"/>
                  </a:lnTo>
                  <a:close/>
                </a:path>
                <a:path w="4189730" h="4203700">
                  <a:moveTo>
                    <a:pt x="2137778" y="2527300"/>
                  </a:moveTo>
                  <a:lnTo>
                    <a:pt x="2137206" y="2524468"/>
                  </a:lnTo>
                  <a:lnTo>
                    <a:pt x="2136076" y="2527300"/>
                  </a:lnTo>
                  <a:lnTo>
                    <a:pt x="2137778" y="2527300"/>
                  </a:lnTo>
                  <a:close/>
                </a:path>
                <a:path w="4189730" h="4203700">
                  <a:moveTo>
                    <a:pt x="2150440" y="3238500"/>
                  </a:moveTo>
                  <a:lnTo>
                    <a:pt x="2148751" y="3251200"/>
                  </a:lnTo>
                  <a:lnTo>
                    <a:pt x="2149589" y="3251200"/>
                  </a:lnTo>
                  <a:lnTo>
                    <a:pt x="2150440" y="3238500"/>
                  </a:lnTo>
                  <a:close/>
                </a:path>
                <a:path w="4189730" h="4203700">
                  <a:moveTo>
                    <a:pt x="2154136" y="1376362"/>
                  </a:moveTo>
                  <a:lnTo>
                    <a:pt x="2153818" y="1371600"/>
                  </a:lnTo>
                  <a:lnTo>
                    <a:pt x="2151278" y="1371600"/>
                  </a:lnTo>
                  <a:lnTo>
                    <a:pt x="2154136" y="1376362"/>
                  </a:lnTo>
                  <a:close/>
                </a:path>
                <a:path w="4189730" h="4203700">
                  <a:moveTo>
                    <a:pt x="2154656" y="1377251"/>
                  </a:moveTo>
                  <a:lnTo>
                    <a:pt x="2154136" y="1376362"/>
                  </a:lnTo>
                  <a:lnTo>
                    <a:pt x="2154656" y="1384300"/>
                  </a:lnTo>
                  <a:lnTo>
                    <a:pt x="2154656" y="1377251"/>
                  </a:lnTo>
                  <a:close/>
                </a:path>
                <a:path w="4189730" h="4203700">
                  <a:moveTo>
                    <a:pt x="2156345" y="3263900"/>
                  </a:moveTo>
                  <a:lnTo>
                    <a:pt x="2153818" y="3251200"/>
                  </a:lnTo>
                  <a:lnTo>
                    <a:pt x="2155063" y="3263900"/>
                  </a:lnTo>
                  <a:lnTo>
                    <a:pt x="2156345" y="3263900"/>
                  </a:lnTo>
                  <a:close/>
                </a:path>
                <a:path w="4189730" h="4203700">
                  <a:moveTo>
                    <a:pt x="2157857" y="3276600"/>
                  </a:moveTo>
                  <a:lnTo>
                    <a:pt x="2157196" y="3263900"/>
                  </a:lnTo>
                  <a:lnTo>
                    <a:pt x="2153818" y="3251200"/>
                  </a:lnTo>
                  <a:lnTo>
                    <a:pt x="2156739" y="3263900"/>
                  </a:lnTo>
                  <a:lnTo>
                    <a:pt x="2157857" y="3276600"/>
                  </a:lnTo>
                  <a:close/>
                </a:path>
                <a:path w="4189730" h="4203700">
                  <a:moveTo>
                    <a:pt x="2158885" y="1384300"/>
                  </a:moveTo>
                  <a:lnTo>
                    <a:pt x="2154656" y="1371600"/>
                  </a:lnTo>
                  <a:lnTo>
                    <a:pt x="2154656" y="1377251"/>
                  </a:lnTo>
                  <a:lnTo>
                    <a:pt x="2158885" y="1384300"/>
                  </a:lnTo>
                  <a:close/>
                </a:path>
                <a:path w="4189730" h="4203700">
                  <a:moveTo>
                    <a:pt x="2163114" y="1371600"/>
                  </a:moveTo>
                  <a:lnTo>
                    <a:pt x="2156523" y="1365681"/>
                  </a:lnTo>
                  <a:lnTo>
                    <a:pt x="2158885" y="1371600"/>
                  </a:lnTo>
                  <a:lnTo>
                    <a:pt x="2163114" y="1371600"/>
                  </a:lnTo>
                  <a:close/>
                </a:path>
                <a:path w="4189730" h="4203700">
                  <a:moveTo>
                    <a:pt x="2182545" y="3035300"/>
                  </a:moveTo>
                  <a:lnTo>
                    <a:pt x="2177478" y="3035300"/>
                  </a:lnTo>
                  <a:lnTo>
                    <a:pt x="2181695" y="3048000"/>
                  </a:lnTo>
                  <a:lnTo>
                    <a:pt x="2182545" y="3035300"/>
                  </a:lnTo>
                  <a:close/>
                </a:path>
                <a:path w="4189730" h="4203700">
                  <a:moveTo>
                    <a:pt x="2188464" y="4140200"/>
                  </a:moveTo>
                  <a:lnTo>
                    <a:pt x="2184755" y="4132249"/>
                  </a:lnTo>
                  <a:lnTo>
                    <a:pt x="2185720" y="4140200"/>
                  </a:lnTo>
                  <a:lnTo>
                    <a:pt x="2188464" y="4140200"/>
                  </a:lnTo>
                  <a:close/>
                </a:path>
                <a:path w="4189730" h="4203700">
                  <a:moveTo>
                    <a:pt x="2228177" y="76200"/>
                  </a:moveTo>
                  <a:lnTo>
                    <a:pt x="2218029" y="88900"/>
                  </a:lnTo>
                  <a:lnTo>
                    <a:pt x="2225637" y="88900"/>
                  </a:lnTo>
                  <a:lnTo>
                    <a:pt x="2228177" y="76200"/>
                  </a:lnTo>
                  <a:close/>
                </a:path>
                <a:path w="4189730" h="4203700">
                  <a:moveTo>
                    <a:pt x="2324392" y="762000"/>
                  </a:moveTo>
                  <a:lnTo>
                    <a:pt x="2310981" y="762000"/>
                  </a:lnTo>
                  <a:lnTo>
                    <a:pt x="2317737" y="774700"/>
                  </a:lnTo>
                  <a:lnTo>
                    <a:pt x="2315210" y="774700"/>
                  </a:lnTo>
                  <a:lnTo>
                    <a:pt x="2316048" y="787400"/>
                  </a:lnTo>
                  <a:lnTo>
                    <a:pt x="2320340" y="774700"/>
                  </a:lnTo>
                  <a:lnTo>
                    <a:pt x="2324392" y="762000"/>
                  </a:lnTo>
                  <a:close/>
                </a:path>
                <a:path w="4189730" h="4203700">
                  <a:moveTo>
                    <a:pt x="2326386" y="762000"/>
                  </a:moveTo>
                  <a:lnTo>
                    <a:pt x="2324493" y="749300"/>
                  </a:lnTo>
                  <a:lnTo>
                    <a:pt x="2321115" y="749300"/>
                  </a:lnTo>
                  <a:lnTo>
                    <a:pt x="2325344" y="762000"/>
                  </a:lnTo>
                  <a:lnTo>
                    <a:pt x="2326386" y="762000"/>
                  </a:lnTo>
                  <a:close/>
                </a:path>
                <a:path w="4189730" h="4203700">
                  <a:moveTo>
                    <a:pt x="2396325" y="25400"/>
                  </a:moveTo>
                  <a:lnTo>
                    <a:pt x="2390419" y="25400"/>
                  </a:lnTo>
                  <a:lnTo>
                    <a:pt x="2385237" y="38100"/>
                  </a:lnTo>
                  <a:lnTo>
                    <a:pt x="2395042" y="38100"/>
                  </a:lnTo>
                  <a:lnTo>
                    <a:pt x="2396325" y="25400"/>
                  </a:lnTo>
                  <a:close/>
                </a:path>
                <a:path w="4189730" h="4203700">
                  <a:moveTo>
                    <a:pt x="2474061" y="3721100"/>
                  </a:moveTo>
                  <a:lnTo>
                    <a:pt x="2472791" y="3721100"/>
                  </a:lnTo>
                  <a:lnTo>
                    <a:pt x="2472969" y="3723449"/>
                  </a:lnTo>
                  <a:lnTo>
                    <a:pt x="2474061" y="3721100"/>
                  </a:lnTo>
                  <a:close/>
                </a:path>
                <a:path w="4189730" h="4203700">
                  <a:moveTo>
                    <a:pt x="2601747" y="3619500"/>
                  </a:moveTo>
                  <a:lnTo>
                    <a:pt x="2597835" y="3606800"/>
                  </a:lnTo>
                  <a:lnTo>
                    <a:pt x="2596578" y="3606800"/>
                  </a:lnTo>
                  <a:lnTo>
                    <a:pt x="2601645" y="3619500"/>
                  </a:lnTo>
                  <a:close/>
                </a:path>
                <a:path w="4189730" h="4203700">
                  <a:moveTo>
                    <a:pt x="2607538" y="1384300"/>
                  </a:moveTo>
                  <a:lnTo>
                    <a:pt x="2605024" y="1371600"/>
                  </a:lnTo>
                  <a:lnTo>
                    <a:pt x="2606611" y="1384300"/>
                  </a:lnTo>
                  <a:lnTo>
                    <a:pt x="2607538" y="1384300"/>
                  </a:lnTo>
                  <a:close/>
                </a:path>
                <a:path w="4189730" h="4203700">
                  <a:moveTo>
                    <a:pt x="2607602" y="3627412"/>
                  </a:moveTo>
                  <a:lnTo>
                    <a:pt x="2599156" y="3624034"/>
                  </a:lnTo>
                  <a:lnTo>
                    <a:pt x="2606764" y="3635006"/>
                  </a:lnTo>
                  <a:lnTo>
                    <a:pt x="2607602" y="3627412"/>
                  </a:lnTo>
                  <a:close/>
                </a:path>
                <a:path w="4189730" h="4203700">
                  <a:moveTo>
                    <a:pt x="2657411" y="1689100"/>
                  </a:moveTo>
                  <a:lnTo>
                    <a:pt x="2648966" y="1676400"/>
                  </a:lnTo>
                  <a:lnTo>
                    <a:pt x="2648115" y="1663700"/>
                  </a:lnTo>
                  <a:lnTo>
                    <a:pt x="2646426" y="1676400"/>
                  </a:lnTo>
                  <a:lnTo>
                    <a:pt x="2642514" y="1676400"/>
                  </a:lnTo>
                  <a:lnTo>
                    <a:pt x="2648013" y="1689100"/>
                  </a:lnTo>
                  <a:lnTo>
                    <a:pt x="2657411" y="1689100"/>
                  </a:lnTo>
                  <a:close/>
                </a:path>
                <a:path w="4189730" h="4203700">
                  <a:moveTo>
                    <a:pt x="2658364" y="1041400"/>
                  </a:moveTo>
                  <a:lnTo>
                    <a:pt x="2658110" y="1040244"/>
                  </a:lnTo>
                  <a:lnTo>
                    <a:pt x="2657411" y="1041400"/>
                  </a:lnTo>
                  <a:lnTo>
                    <a:pt x="2648966" y="1041400"/>
                  </a:lnTo>
                  <a:lnTo>
                    <a:pt x="2645587" y="1054100"/>
                  </a:lnTo>
                  <a:lnTo>
                    <a:pt x="2651696" y="1054100"/>
                  </a:lnTo>
                  <a:lnTo>
                    <a:pt x="2658364" y="1041400"/>
                  </a:lnTo>
                  <a:close/>
                </a:path>
                <a:path w="4189730" h="4203700">
                  <a:moveTo>
                    <a:pt x="2659989" y="3592804"/>
                  </a:moveTo>
                  <a:lnTo>
                    <a:pt x="2659151" y="3589426"/>
                  </a:lnTo>
                  <a:lnTo>
                    <a:pt x="2657449" y="3586899"/>
                  </a:lnTo>
                  <a:lnTo>
                    <a:pt x="2657449" y="3584371"/>
                  </a:lnTo>
                  <a:lnTo>
                    <a:pt x="2654922" y="3585210"/>
                  </a:lnTo>
                  <a:lnTo>
                    <a:pt x="2653233" y="3586899"/>
                  </a:lnTo>
                  <a:lnTo>
                    <a:pt x="2659989" y="3592804"/>
                  </a:lnTo>
                  <a:close/>
                </a:path>
                <a:path w="4189730" h="4203700">
                  <a:moveTo>
                    <a:pt x="2662478" y="3568700"/>
                  </a:moveTo>
                  <a:lnTo>
                    <a:pt x="2659100" y="3556000"/>
                  </a:lnTo>
                  <a:lnTo>
                    <a:pt x="2654033" y="3568700"/>
                  </a:lnTo>
                  <a:lnTo>
                    <a:pt x="2662478" y="3568700"/>
                  </a:lnTo>
                  <a:close/>
                </a:path>
                <a:path w="4189730" h="4203700">
                  <a:moveTo>
                    <a:pt x="2676855" y="1041400"/>
                  </a:moveTo>
                  <a:lnTo>
                    <a:pt x="2674315" y="1041400"/>
                  </a:lnTo>
                  <a:lnTo>
                    <a:pt x="2673388" y="1046022"/>
                  </a:lnTo>
                  <a:lnTo>
                    <a:pt x="2675242" y="1049489"/>
                  </a:lnTo>
                  <a:lnTo>
                    <a:pt x="2676855" y="1041400"/>
                  </a:lnTo>
                  <a:close/>
                </a:path>
                <a:path w="4189730" h="4203700">
                  <a:moveTo>
                    <a:pt x="2679382" y="1041400"/>
                  </a:moveTo>
                  <a:lnTo>
                    <a:pt x="2676004" y="1028700"/>
                  </a:lnTo>
                  <a:lnTo>
                    <a:pt x="2676855" y="1041400"/>
                  </a:lnTo>
                  <a:lnTo>
                    <a:pt x="2679382" y="1041400"/>
                  </a:lnTo>
                  <a:close/>
                </a:path>
                <a:path w="4189730" h="4203700">
                  <a:moveTo>
                    <a:pt x="2796717" y="3859098"/>
                  </a:moveTo>
                  <a:lnTo>
                    <a:pt x="2795994" y="3848100"/>
                  </a:lnTo>
                  <a:lnTo>
                    <a:pt x="2793796" y="3853891"/>
                  </a:lnTo>
                  <a:lnTo>
                    <a:pt x="2796717" y="3859098"/>
                  </a:lnTo>
                  <a:close/>
                </a:path>
                <a:path w="4189730" h="4203700">
                  <a:moveTo>
                    <a:pt x="2797683" y="3860800"/>
                  </a:moveTo>
                  <a:lnTo>
                    <a:pt x="2796717" y="3859098"/>
                  </a:lnTo>
                  <a:lnTo>
                    <a:pt x="2796832" y="3860800"/>
                  </a:lnTo>
                  <a:lnTo>
                    <a:pt x="2797683" y="3860800"/>
                  </a:lnTo>
                  <a:close/>
                </a:path>
                <a:path w="4189730" h="4203700">
                  <a:moveTo>
                    <a:pt x="2804439" y="3860800"/>
                  </a:moveTo>
                  <a:lnTo>
                    <a:pt x="2797683" y="3848100"/>
                  </a:lnTo>
                  <a:lnTo>
                    <a:pt x="2797683" y="3860800"/>
                  </a:lnTo>
                  <a:lnTo>
                    <a:pt x="2804439" y="3860800"/>
                  </a:lnTo>
                  <a:close/>
                </a:path>
                <a:path w="4189730" h="4203700">
                  <a:moveTo>
                    <a:pt x="2813735" y="3848100"/>
                  </a:moveTo>
                  <a:lnTo>
                    <a:pt x="2812084" y="3846080"/>
                  </a:lnTo>
                  <a:lnTo>
                    <a:pt x="2812885" y="3848100"/>
                  </a:lnTo>
                  <a:lnTo>
                    <a:pt x="2813735" y="3848100"/>
                  </a:lnTo>
                  <a:close/>
                </a:path>
                <a:path w="4189730" h="4203700">
                  <a:moveTo>
                    <a:pt x="2841904" y="2262721"/>
                  </a:moveTo>
                  <a:lnTo>
                    <a:pt x="2830626" y="2273300"/>
                  </a:lnTo>
                  <a:lnTo>
                    <a:pt x="2839085" y="2273300"/>
                  </a:lnTo>
                  <a:lnTo>
                    <a:pt x="2841904" y="2262721"/>
                  </a:lnTo>
                  <a:close/>
                </a:path>
                <a:path w="4189730" h="4203700">
                  <a:moveTo>
                    <a:pt x="2843301" y="508000"/>
                  </a:moveTo>
                  <a:lnTo>
                    <a:pt x="2842463" y="508000"/>
                  </a:lnTo>
                  <a:lnTo>
                    <a:pt x="2842882" y="510120"/>
                  </a:lnTo>
                  <a:lnTo>
                    <a:pt x="2843301" y="508000"/>
                  </a:lnTo>
                  <a:close/>
                </a:path>
                <a:path w="4189730" h="4203700">
                  <a:moveTo>
                    <a:pt x="2844152" y="2260600"/>
                  </a:moveTo>
                  <a:lnTo>
                    <a:pt x="2842463" y="2260600"/>
                  </a:lnTo>
                  <a:lnTo>
                    <a:pt x="2841904" y="2262721"/>
                  </a:lnTo>
                  <a:lnTo>
                    <a:pt x="2844152" y="2260600"/>
                  </a:lnTo>
                  <a:close/>
                </a:path>
                <a:path w="4189730" h="4203700">
                  <a:moveTo>
                    <a:pt x="2861894" y="2603500"/>
                  </a:moveTo>
                  <a:lnTo>
                    <a:pt x="2860205" y="2590800"/>
                  </a:lnTo>
                  <a:lnTo>
                    <a:pt x="2858516" y="2603500"/>
                  </a:lnTo>
                  <a:lnTo>
                    <a:pt x="2861894" y="2603500"/>
                  </a:lnTo>
                  <a:close/>
                </a:path>
                <a:path w="4189730" h="4203700">
                  <a:moveTo>
                    <a:pt x="2866961" y="3797300"/>
                  </a:moveTo>
                  <a:lnTo>
                    <a:pt x="2858655" y="3797300"/>
                  </a:lnTo>
                  <a:lnTo>
                    <a:pt x="2865272" y="3810000"/>
                  </a:lnTo>
                  <a:lnTo>
                    <a:pt x="2866961" y="3797300"/>
                  </a:lnTo>
                  <a:close/>
                </a:path>
                <a:path w="4189730" h="4203700">
                  <a:moveTo>
                    <a:pt x="2920200" y="1638300"/>
                  </a:moveTo>
                  <a:lnTo>
                    <a:pt x="2915132" y="1625600"/>
                  </a:lnTo>
                  <a:lnTo>
                    <a:pt x="2910903" y="1625600"/>
                  </a:lnTo>
                  <a:lnTo>
                    <a:pt x="2920200" y="1638300"/>
                  </a:lnTo>
                  <a:close/>
                </a:path>
                <a:path w="4189730" h="4203700">
                  <a:moveTo>
                    <a:pt x="2952305" y="1727200"/>
                  </a:moveTo>
                  <a:lnTo>
                    <a:pt x="2949778" y="1714500"/>
                  </a:lnTo>
                  <a:lnTo>
                    <a:pt x="2943860" y="1714500"/>
                  </a:lnTo>
                  <a:lnTo>
                    <a:pt x="2937103" y="1727200"/>
                  </a:lnTo>
                  <a:lnTo>
                    <a:pt x="2952305" y="1727200"/>
                  </a:lnTo>
                  <a:close/>
                </a:path>
                <a:path w="4189730" h="4203700">
                  <a:moveTo>
                    <a:pt x="2973057" y="1257300"/>
                  </a:moveTo>
                  <a:lnTo>
                    <a:pt x="2959722" y="1257300"/>
                  </a:lnTo>
                  <a:lnTo>
                    <a:pt x="2949778" y="1270000"/>
                  </a:lnTo>
                  <a:lnTo>
                    <a:pt x="2966250" y="1270000"/>
                  </a:lnTo>
                  <a:lnTo>
                    <a:pt x="2973057" y="1257300"/>
                  </a:lnTo>
                  <a:close/>
                </a:path>
                <a:path w="4189730" h="4203700">
                  <a:moveTo>
                    <a:pt x="2974276" y="3708400"/>
                  </a:moveTo>
                  <a:lnTo>
                    <a:pt x="2973247" y="3706863"/>
                  </a:lnTo>
                  <a:lnTo>
                    <a:pt x="2972587" y="3708400"/>
                  </a:lnTo>
                  <a:lnTo>
                    <a:pt x="2974276" y="3708400"/>
                  </a:lnTo>
                  <a:close/>
                </a:path>
                <a:path w="4189730" h="4203700">
                  <a:moveTo>
                    <a:pt x="2982645" y="1282700"/>
                  </a:moveTo>
                  <a:lnTo>
                    <a:pt x="2978505" y="1282700"/>
                  </a:lnTo>
                  <a:lnTo>
                    <a:pt x="2973425" y="1295400"/>
                  </a:lnTo>
                  <a:lnTo>
                    <a:pt x="2974276" y="1295400"/>
                  </a:lnTo>
                  <a:lnTo>
                    <a:pt x="2982645" y="1282700"/>
                  </a:lnTo>
                  <a:close/>
                </a:path>
                <a:path w="4189730" h="4203700">
                  <a:moveTo>
                    <a:pt x="2986100" y="25400"/>
                  </a:moveTo>
                  <a:lnTo>
                    <a:pt x="2984411" y="12700"/>
                  </a:lnTo>
                  <a:lnTo>
                    <a:pt x="2984423" y="25400"/>
                  </a:lnTo>
                  <a:lnTo>
                    <a:pt x="2986100" y="25400"/>
                  </a:lnTo>
                  <a:close/>
                </a:path>
                <a:path w="4189730" h="4203700">
                  <a:moveTo>
                    <a:pt x="2986671" y="25400"/>
                  </a:moveTo>
                  <a:lnTo>
                    <a:pt x="2986100" y="25400"/>
                  </a:lnTo>
                  <a:lnTo>
                    <a:pt x="2986417" y="27724"/>
                  </a:lnTo>
                  <a:lnTo>
                    <a:pt x="2986671" y="25400"/>
                  </a:lnTo>
                  <a:close/>
                </a:path>
                <a:path w="4189730" h="4203700">
                  <a:moveTo>
                    <a:pt x="2989821" y="1803400"/>
                  </a:moveTo>
                  <a:lnTo>
                    <a:pt x="2989491" y="1816100"/>
                  </a:lnTo>
                  <a:lnTo>
                    <a:pt x="2989821" y="1803400"/>
                  </a:lnTo>
                  <a:close/>
                </a:path>
                <a:path w="4189730" h="4203700">
                  <a:moveTo>
                    <a:pt x="2996082" y="1795386"/>
                  </a:moveTo>
                  <a:lnTo>
                    <a:pt x="2995396" y="1778000"/>
                  </a:lnTo>
                  <a:lnTo>
                    <a:pt x="2995853" y="1790700"/>
                  </a:lnTo>
                  <a:lnTo>
                    <a:pt x="2996082" y="1795386"/>
                  </a:lnTo>
                  <a:close/>
                </a:path>
                <a:path w="4189730" h="4203700">
                  <a:moveTo>
                    <a:pt x="3003054" y="1829308"/>
                  </a:moveTo>
                  <a:lnTo>
                    <a:pt x="3002115" y="1816100"/>
                  </a:lnTo>
                  <a:lnTo>
                    <a:pt x="3002889" y="1828800"/>
                  </a:lnTo>
                  <a:lnTo>
                    <a:pt x="3003054" y="1829308"/>
                  </a:lnTo>
                  <a:close/>
                </a:path>
                <a:path w="4189730" h="4203700">
                  <a:moveTo>
                    <a:pt x="3003372" y="1833016"/>
                  </a:moveTo>
                  <a:lnTo>
                    <a:pt x="3002889" y="1828800"/>
                  </a:lnTo>
                  <a:lnTo>
                    <a:pt x="2998774" y="1803400"/>
                  </a:lnTo>
                  <a:lnTo>
                    <a:pt x="3003372" y="1833016"/>
                  </a:lnTo>
                  <a:close/>
                </a:path>
                <a:path w="4189730" h="4203700">
                  <a:moveTo>
                    <a:pt x="3006382" y="1790700"/>
                  </a:moveTo>
                  <a:lnTo>
                    <a:pt x="2999625" y="1778000"/>
                  </a:lnTo>
                  <a:lnTo>
                    <a:pt x="2997085" y="1778000"/>
                  </a:lnTo>
                  <a:lnTo>
                    <a:pt x="3006382" y="1790700"/>
                  </a:lnTo>
                  <a:close/>
                </a:path>
                <a:path w="4189730" h="4203700">
                  <a:moveTo>
                    <a:pt x="3016529" y="1816100"/>
                  </a:moveTo>
                  <a:lnTo>
                    <a:pt x="3013989" y="1803400"/>
                  </a:lnTo>
                  <a:lnTo>
                    <a:pt x="3014840" y="1816100"/>
                  </a:lnTo>
                  <a:lnTo>
                    <a:pt x="3016529" y="1816100"/>
                  </a:lnTo>
                  <a:close/>
                </a:path>
                <a:path w="4189730" h="4203700">
                  <a:moveTo>
                    <a:pt x="3018218" y="1358900"/>
                  </a:moveTo>
                  <a:lnTo>
                    <a:pt x="3018040" y="1357604"/>
                  </a:lnTo>
                  <a:lnTo>
                    <a:pt x="3017367" y="1358900"/>
                  </a:lnTo>
                  <a:lnTo>
                    <a:pt x="3018218" y="1358900"/>
                  </a:lnTo>
                  <a:close/>
                </a:path>
                <a:path w="4189730" h="4203700">
                  <a:moveTo>
                    <a:pt x="3034233" y="1495475"/>
                  </a:moveTo>
                  <a:lnTo>
                    <a:pt x="3026664" y="1485900"/>
                  </a:lnTo>
                  <a:lnTo>
                    <a:pt x="3031731" y="1498600"/>
                  </a:lnTo>
                  <a:lnTo>
                    <a:pt x="3034233" y="1495475"/>
                  </a:lnTo>
                  <a:close/>
                </a:path>
                <a:path w="4189730" h="4203700">
                  <a:moveTo>
                    <a:pt x="3144253" y="3507321"/>
                  </a:moveTo>
                  <a:lnTo>
                    <a:pt x="3143275" y="3505200"/>
                  </a:lnTo>
                  <a:lnTo>
                    <a:pt x="3142424" y="3505200"/>
                  </a:lnTo>
                  <a:lnTo>
                    <a:pt x="3144253" y="3507321"/>
                  </a:lnTo>
                  <a:close/>
                </a:path>
                <a:path w="4189730" h="4203700">
                  <a:moveTo>
                    <a:pt x="3171152" y="3517900"/>
                  </a:moveTo>
                  <a:lnTo>
                    <a:pt x="3166922" y="3517900"/>
                  </a:lnTo>
                  <a:lnTo>
                    <a:pt x="3167773" y="3505200"/>
                  </a:lnTo>
                  <a:lnTo>
                    <a:pt x="3166084" y="3505200"/>
                  </a:lnTo>
                  <a:lnTo>
                    <a:pt x="3154718" y="3492500"/>
                  </a:lnTo>
                  <a:lnTo>
                    <a:pt x="3153092" y="3505200"/>
                  </a:lnTo>
                  <a:lnTo>
                    <a:pt x="3154794" y="3505200"/>
                  </a:lnTo>
                  <a:lnTo>
                    <a:pt x="3153410" y="3517900"/>
                  </a:lnTo>
                  <a:lnTo>
                    <a:pt x="3156788" y="3517900"/>
                  </a:lnTo>
                  <a:lnTo>
                    <a:pt x="3161855" y="3530600"/>
                  </a:lnTo>
                  <a:lnTo>
                    <a:pt x="3160865" y="3517900"/>
                  </a:lnTo>
                  <a:lnTo>
                    <a:pt x="3162706" y="3517900"/>
                  </a:lnTo>
                  <a:lnTo>
                    <a:pt x="3168612" y="3530600"/>
                  </a:lnTo>
                  <a:lnTo>
                    <a:pt x="3171152" y="3530600"/>
                  </a:lnTo>
                  <a:lnTo>
                    <a:pt x="3171152" y="3517900"/>
                  </a:lnTo>
                  <a:close/>
                </a:path>
                <a:path w="4189730" h="4203700">
                  <a:moveTo>
                    <a:pt x="3178518" y="3505200"/>
                  </a:moveTo>
                  <a:lnTo>
                    <a:pt x="3173692" y="3492500"/>
                  </a:lnTo>
                  <a:lnTo>
                    <a:pt x="3172002" y="3492500"/>
                  </a:lnTo>
                  <a:lnTo>
                    <a:pt x="3177908" y="3505200"/>
                  </a:lnTo>
                  <a:lnTo>
                    <a:pt x="3178518" y="3505200"/>
                  </a:lnTo>
                  <a:close/>
                </a:path>
                <a:path w="4189730" h="4203700">
                  <a:moveTo>
                    <a:pt x="3179000" y="3509213"/>
                  </a:moveTo>
                  <a:lnTo>
                    <a:pt x="3178759" y="3505200"/>
                  </a:lnTo>
                  <a:lnTo>
                    <a:pt x="3178518" y="3505200"/>
                  </a:lnTo>
                  <a:lnTo>
                    <a:pt x="3179000" y="3509213"/>
                  </a:lnTo>
                  <a:close/>
                </a:path>
                <a:path w="4189730" h="4203700">
                  <a:moveTo>
                    <a:pt x="3180029" y="3517900"/>
                  </a:moveTo>
                  <a:lnTo>
                    <a:pt x="3179000" y="3509213"/>
                  </a:lnTo>
                  <a:lnTo>
                    <a:pt x="3179508" y="3517900"/>
                  </a:lnTo>
                  <a:lnTo>
                    <a:pt x="3175901" y="3517900"/>
                  </a:lnTo>
                  <a:lnTo>
                    <a:pt x="3170555" y="3505200"/>
                  </a:lnTo>
                  <a:lnTo>
                    <a:pt x="3167773" y="3505200"/>
                  </a:lnTo>
                  <a:lnTo>
                    <a:pt x="3175381" y="3517900"/>
                  </a:lnTo>
                  <a:lnTo>
                    <a:pt x="3178759" y="3530600"/>
                  </a:lnTo>
                  <a:lnTo>
                    <a:pt x="3179622" y="3517900"/>
                  </a:lnTo>
                  <a:lnTo>
                    <a:pt x="3180029" y="3517900"/>
                  </a:lnTo>
                  <a:close/>
                </a:path>
                <a:path w="4189730" h="4203700">
                  <a:moveTo>
                    <a:pt x="3251428" y="12700"/>
                  </a:moveTo>
                  <a:lnTo>
                    <a:pt x="3248050" y="12700"/>
                  </a:lnTo>
                  <a:lnTo>
                    <a:pt x="3248050" y="16789"/>
                  </a:lnTo>
                  <a:lnTo>
                    <a:pt x="3251428" y="12700"/>
                  </a:lnTo>
                  <a:close/>
                </a:path>
                <a:path w="4189730" h="4203700">
                  <a:moveTo>
                    <a:pt x="3262414" y="863600"/>
                  </a:moveTo>
                  <a:lnTo>
                    <a:pt x="3259023" y="863600"/>
                  </a:lnTo>
                  <a:lnTo>
                    <a:pt x="3258540" y="870864"/>
                  </a:lnTo>
                  <a:lnTo>
                    <a:pt x="3262414" y="863600"/>
                  </a:lnTo>
                  <a:close/>
                </a:path>
                <a:path w="4189730" h="4203700">
                  <a:moveTo>
                    <a:pt x="3265246" y="854951"/>
                  </a:moveTo>
                  <a:lnTo>
                    <a:pt x="3264103" y="856145"/>
                  </a:lnTo>
                  <a:lnTo>
                    <a:pt x="3264103" y="863600"/>
                  </a:lnTo>
                  <a:lnTo>
                    <a:pt x="3265246" y="854951"/>
                  </a:lnTo>
                  <a:close/>
                </a:path>
                <a:path w="4189730" h="4203700">
                  <a:moveTo>
                    <a:pt x="3269170" y="850900"/>
                  </a:moveTo>
                  <a:lnTo>
                    <a:pt x="3265792" y="850900"/>
                  </a:lnTo>
                  <a:lnTo>
                    <a:pt x="3265246" y="854951"/>
                  </a:lnTo>
                  <a:lnTo>
                    <a:pt x="3269170" y="850900"/>
                  </a:lnTo>
                  <a:close/>
                </a:path>
                <a:path w="4189730" h="4203700">
                  <a:moveTo>
                    <a:pt x="3277616" y="850900"/>
                  </a:moveTo>
                  <a:lnTo>
                    <a:pt x="3275088" y="850900"/>
                  </a:lnTo>
                  <a:lnTo>
                    <a:pt x="3274187" y="857681"/>
                  </a:lnTo>
                  <a:lnTo>
                    <a:pt x="3276193" y="855014"/>
                  </a:lnTo>
                  <a:lnTo>
                    <a:pt x="3277616" y="850900"/>
                  </a:lnTo>
                  <a:close/>
                </a:path>
                <a:path w="4189730" h="4203700">
                  <a:moveTo>
                    <a:pt x="3279305" y="850900"/>
                  </a:moveTo>
                  <a:lnTo>
                    <a:pt x="3277616" y="850900"/>
                  </a:lnTo>
                  <a:lnTo>
                    <a:pt x="3276701" y="854354"/>
                  </a:lnTo>
                  <a:lnTo>
                    <a:pt x="3279305" y="850900"/>
                  </a:lnTo>
                  <a:close/>
                </a:path>
                <a:path w="4189730" h="4203700">
                  <a:moveTo>
                    <a:pt x="3303816" y="3429000"/>
                  </a:moveTo>
                  <a:lnTo>
                    <a:pt x="3303536" y="3427590"/>
                  </a:lnTo>
                  <a:lnTo>
                    <a:pt x="3302965" y="3429000"/>
                  </a:lnTo>
                  <a:lnTo>
                    <a:pt x="3303816" y="3429000"/>
                  </a:lnTo>
                  <a:close/>
                </a:path>
                <a:path w="4189730" h="4203700">
                  <a:moveTo>
                    <a:pt x="3353244" y="588962"/>
                  </a:moveTo>
                  <a:lnTo>
                    <a:pt x="3346907" y="596900"/>
                  </a:lnTo>
                  <a:lnTo>
                    <a:pt x="3351136" y="596900"/>
                  </a:lnTo>
                  <a:lnTo>
                    <a:pt x="3353244" y="588962"/>
                  </a:lnTo>
                  <a:close/>
                </a:path>
                <a:path w="4189730" h="4203700">
                  <a:moveTo>
                    <a:pt x="3353701" y="3403600"/>
                  </a:moveTo>
                  <a:lnTo>
                    <a:pt x="3353625" y="3403435"/>
                  </a:lnTo>
                  <a:lnTo>
                    <a:pt x="3353663" y="3403600"/>
                  </a:lnTo>
                  <a:close/>
                </a:path>
                <a:path w="4189730" h="4203700">
                  <a:moveTo>
                    <a:pt x="3357041" y="584200"/>
                  </a:moveTo>
                  <a:lnTo>
                    <a:pt x="3354514" y="584200"/>
                  </a:lnTo>
                  <a:lnTo>
                    <a:pt x="3353244" y="588962"/>
                  </a:lnTo>
                  <a:lnTo>
                    <a:pt x="3357041" y="584200"/>
                  </a:lnTo>
                  <a:close/>
                </a:path>
                <a:path w="4189730" h="4203700">
                  <a:moveTo>
                    <a:pt x="3386620" y="1714500"/>
                  </a:moveTo>
                  <a:lnTo>
                    <a:pt x="3384080" y="1701800"/>
                  </a:lnTo>
                  <a:lnTo>
                    <a:pt x="3384080" y="1704949"/>
                  </a:lnTo>
                  <a:lnTo>
                    <a:pt x="3386620" y="1714500"/>
                  </a:lnTo>
                  <a:close/>
                </a:path>
                <a:path w="4189730" h="4203700">
                  <a:moveTo>
                    <a:pt x="3404412" y="1639963"/>
                  </a:moveTo>
                  <a:lnTo>
                    <a:pt x="3391738" y="1639963"/>
                  </a:lnTo>
                  <a:lnTo>
                    <a:pt x="3396805" y="1645031"/>
                  </a:lnTo>
                  <a:lnTo>
                    <a:pt x="3404412" y="1639963"/>
                  </a:lnTo>
                  <a:close/>
                </a:path>
                <a:path w="4189730" h="4203700">
                  <a:moveTo>
                    <a:pt x="3409429" y="876300"/>
                  </a:moveTo>
                  <a:lnTo>
                    <a:pt x="3405213" y="863600"/>
                  </a:lnTo>
                  <a:lnTo>
                    <a:pt x="3401822" y="876300"/>
                  </a:lnTo>
                  <a:lnTo>
                    <a:pt x="3409429" y="876300"/>
                  </a:lnTo>
                  <a:close/>
                </a:path>
                <a:path w="4189730" h="4203700">
                  <a:moveTo>
                    <a:pt x="3447453" y="1879600"/>
                  </a:moveTo>
                  <a:lnTo>
                    <a:pt x="3443236" y="1866900"/>
                  </a:lnTo>
                  <a:lnTo>
                    <a:pt x="3442728" y="1866900"/>
                  </a:lnTo>
                  <a:lnTo>
                    <a:pt x="3447453" y="1879600"/>
                  </a:lnTo>
                  <a:close/>
                </a:path>
                <a:path w="4189730" h="4203700">
                  <a:moveTo>
                    <a:pt x="3454209" y="1892300"/>
                  </a:moveTo>
                  <a:lnTo>
                    <a:pt x="3452520" y="1879600"/>
                  </a:lnTo>
                  <a:lnTo>
                    <a:pt x="3447453" y="1879600"/>
                  </a:lnTo>
                  <a:lnTo>
                    <a:pt x="3442385" y="1879600"/>
                  </a:lnTo>
                  <a:lnTo>
                    <a:pt x="3443236" y="1892300"/>
                  </a:lnTo>
                  <a:lnTo>
                    <a:pt x="3454209" y="1892300"/>
                  </a:lnTo>
                  <a:close/>
                </a:path>
                <a:path w="4189730" h="4203700">
                  <a:moveTo>
                    <a:pt x="3459289" y="1485900"/>
                  </a:moveTo>
                  <a:lnTo>
                    <a:pt x="3458438" y="1479753"/>
                  </a:lnTo>
                  <a:lnTo>
                    <a:pt x="3458438" y="1485900"/>
                  </a:lnTo>
                  <a:lnTo>
                    <a:pt x="3459289" y="1485900"/>
                  </a:lnTo>
                  <a:close/>
                </a:path>
                <a:path w="4189730" h="4203700">
                  <a:moveTo>
                    <a:pt x="3466769" y="1483715"/>
                  </a:moveTo>
                  <a:lnTo>
                    <a:pt x="3465842" y="1485900"/>
                  </a:lnTo>
                  <a:lnTo>
                    <a:pt x="3466046" y="1485900"/>
                  </a:lnTo>
                  <a:lnTo>
                    <a:pt x="3466769" y="1483715"/>
                  </a:lnTo>
                  <a:close/>
                </a:path>
                <a:path w="4189730" h="4203700">
                  <a:moveTo>
                    <a:pt x="3467138" y="1444053"/>
                  </a:moveTo>
                  <a:lnTo>
                    <a:pt x="3465195" y="1447800"/>
                  </a:lnTo>
                  <a:lnTo>
                    <a:pt x="3466884" y="1447800"/>
                  </a:lnTo>
                  <a:lnTo>
                    <a:pt x="3467138" y="1444053"/>
                  </a:lnTo>
                  <a:close/>
                </a:path>
                <a:path w="4189730" h="4203700">
                  <a:moveTo>
                    <a:pt x="3478403" y="63500"/>
                  </a:moveTo>
                  <a:lnTo>
                    <a:pt x="3477031" y="63500"/>
                  </a:lnTo>
                  <a:lnTo>
                    <a:pt x="3477031" y="67919"/>
                  </a:lnTo>
                  <a:lnTo>
                    <a:pt x="3478403" y="63500"/>
                  </a:lnTo>
                  <a:close/>
                </a:path>
                <a:path w="4189730" h="4203700">
                  <a:moveTo>
                    <a:pt x="3484638" y="3225800"/>
                  </a:moveTo>
                  <a:lnTo>
                    <a:pt x="3482098" y="3213100"/>
                  </a:lnTo>
                  <a:lnTo>
                    <a:pt x="3481755" y="3213100"/>
                  </a:lnTo>
                  <a:lnTo>
                    <a:pt x="3484638" y="3225800"/>
                  </a:lnTo>
                  <a:close/>
                </a:path>
                <a:path w="4189730" h="4203700">
                  <a:moveTo>
                    <a:pt x="3487204" y="1970786"/>
                  </a:moveTo>
                  <a:lnTo>
                    <a:pt x="3485515" y="1965718"/>
                  </a:lnTo>
                  <a:lnTo>
                    <a:pt x="3486366" y="1974164"/>
                  </a:lnTo>
                  <a:lnTo>
                    <a:pt x="3487204" y="1970786"/>
                  </a:lnTo>
                  <a:close/>
                </a:path>
                <a:path w="4189730" h="4203700">
                  <a:moveTo>
                    <a:pt x="3489706" y="1524000"/>
                  </a:moveTo>
                  <a:lnTo>
                    <a:pt x="3488855" y="1511300"/>
                  </a:lnTo>
                  <a:lnTo>
                    <a:pt x="3487166" y="1524000"/>
                  </a:lnTo>
                  <a:lnTo>
                    <a:pt x="3489706" y="1524000"/>
                  </a:lnTo>
                  <a:close/>
                </a:path>
                <a:path w="4189730" h="4203700">
                  <a:moveTo>
                    <a:pt x="3506292" y="2006600"/>
                  </a:moveTo>
                  <a:lnTo>
                    <a:pt x="3505416" y="2014220"/>
                  </a:lnTo>
                  <a:lnTo>
                    <a:pt x="3505492" y="2013953"/>
                  </a:lnTo>
                  <a:lnTo>
                    <a:pt x="3506292" y="2006600"/>
                  </a:lnTo>
                  <a:close/>
                </a:path>
                <a:path w="4189730" h="4203700">
                  <a:moveTo>
                    <a:pt x="3511677" y="76200"/>
                  </a:moveTo>
                  <a:lnTo>
                    <a:pt x="3506114" y="88900"/>
                  </a:lnTo>
                  <a:lnTo>
                    <a:pt x="3511677" y="76200"/>
                  </a:lnTo>
                  <a:close/>
                </a:path>
                <a:path w="4189730" h="4203700">
                  <a:moveTo>
                    <a:pt x="3513696" y="2015845"/>
                  </a:moveTo>
                  <a:lnTo>
                    <a:pt x="3512515" y="2006600"/>
                  </a:lnTo>
                  <a:lnTo>
                    <a:pt x="3513328" y="2014131"/>
                  </a:lnTo>
                  <a:lnTo>
                    <a:pt x="3513696" y="2015845"/>
                  </a:lnTo>
                  <a:close/>
                </a:path>
                <a:path w="4189730" h="4203700">
                  <a:moveTo>
                    <a:pt x="3514775" y="2025230"/>
                  </a:moveTo>
                  <a:lnTo>
                    <a:pt x="3513874" y="2019300"/>
                  </a:lnTo>
                  <a:lnTo>
                    <a:pt x="3513328" y="2014220"/>
                  </a:lnTo>
                  <a:lnTo>
                    <a:pt x="3511677" y="2006600"/>
                  </a:lnTo>
                  <a:lnTo>
                    <a:pt x="3514775" y="2025230"/>
                  </a:lnTo>
                  <a:close/>
                </a:path>
                <a:path w="4189730" h="4203700">
                  <a:moveTo>
                    <a:pt x="3515893" y="2032000"/>
                  </a:moveTo>
                  <a:lnTo>
                    <a:pt x="3514775" y="2025230"/>
                  </a:lnTo>
                  <a:lnTo>
                    <a:pt x="3515791" y="2032000"/>
                  </a:lnTo>
                  <a:close/>
                </a:path>
                <a:path w="4189730" h="4203700">
                  <a:moveTo>
                    <a:pt x="3525609" y="2019300"/>
                  </a:moveTo>
                  <a:lnTo>
                    <a:pt x="3521811" y="2006600"/>
                  </a:lnTo>
                  <a:lnTo>
                    <a:pt x="3525189" y="2019300"/>
                  </a:lnTo>
                  <a:lnTo>
                    <a:pt x="3525609" y="2019300"/>
                  </a:lnTo>
                  <a:close/>
                </a:path>
                <a:path w="4189730" h="4203700">
                  <a:moveTo>
                    <a:pt x="3532848" y="1792719"/>
                  </a:moveTo>
                  <a:lnTo>
                    <a:pt x="3528618" y="1791881"/>
                  </a:lnTo>
                  <a:lnTo>
                    <a:pt x="3528618" y="1792719"/>
                  </a:lnTo>
                  <a:lnTo>
                    <a:pt x="3532848" y="1792719"/>
                  </a:lnTo>
                  <a:close/>
                </a:path>
                <a:path w="4189730" h="4203700">
                  <a:moveTo>
                    <a:pt x="3537915" y="1808759"/>
                  </a:moveTo>
                  <a:lnTo>
                    <a:pt x="3536226" y="1807070"/>
                  </a:lnTo>
                  <a:lnTo>
                    <a:pt x="3535388" y="1807908"/>
                  </a:lnTo>
                  <a:lnTo>
                    <a:pt x="3536226" y="1808759"/>
                  </a:lnTo>
                  <a:lnTo>
                    <a:pt x="3537915" y="1808759"/>
                  </a:lnTo>
                  <a:close/>
                </a:path>
                <a:path w="4189730" h="4203700">
                  <a:moveTo>
                    <a:pt x="3604615" y="139700"/>
                  </a:moveTo>
                  <a:lnTo>
                    <a:pt x="3602926" y="139700"/>
                  </a:lnTo>
                  <a:lnTo>
                    <a:pt x="3602672" y="140970"/>
                  </a:lnTo>
                  <a:lnTo>
                    <a:pt x="3604615" y="139700"/>
                  </a:lnTo>
                  <a:close/>
                </a:path>
                <a:path w="4189730" h="4203700">
                  <a:moveTo>
                    <a:pt x="3632771" y="206768"/>
                  </a:moveTo>
                  <a:lnTo>
                    <a:pt x="3627437" y="215900"/>
                  </a:lnTo>
                  <a:lnTo>
                    <a:pt x="3629126" y="215900"/>
                  </a:lnTo>
                  <a:lnTo>
                    <a:pt x="3632771" y="206768"/>
                  </a:lnTo>
                  <a:close/>
                </a:path>
                <a:path w="4189730" h="4203700">
                  <a:moveTo>
                    <a:pt x="3634854" y="203200"/>
                  </a:moveTo>
                  <a:lnTo>
                    <a:pt x="3634194" y="203200"/>
                  </a:lnTo>
                  <a:lnTo>
                    <a:pt x="3632771" y="206768"/>
                  </a:lnTo>
                  <a:lnTo>
                    <a:pt x="3634854" y="203200"/>
                  </a:lnTo>
                  <a:close/>
                </a:path>
                <a:path w="4189730" h="4203700">
                  <a:moveTo>
                    <a:pt x="3641801" y="203200"/>
                  </a:moveTo>
                  <a:lnTo>
                    <a:pt x="3641699" y="203479"/>
                  </a:lnTo>
                  <a:lnTo>
                    <a:pt x="3641801" y="203200"/>
                  </a:lnTo>
                  <a:close/>
                </a:path>
                <a:path w="4189730" h="4203700">
                  <a:moveTo>
                    <a:pt x="3723754" y="241300"/>
                  </a:moveTo>
                  <a:lnTo>
                    <a:pt x="3716998" y="241300"/>
                  </a:lnTo>
                  <a:lnTo>
                    <a:pt x="3717963" y="248564"/>
                  </a:lnTo>
                  <a:lnTo>
                    <a:pt x="3723754" y="241300"/>
                  </a:lnTo>
                  <a:close/>
                </a:path>
                <a:path w="4189730" h="4203700">
                  <a:moveTo>
                    <a:pt x="3899509" y="469900"/>
                  </a:moveTo>
                  <a:lnTo>
                    <a:pt x="3898671" y="469900"/>
                  </a:lnTo>
                  <a:lnTo>
                    <a:pt x="3896347" y="473075"/>
                  </a:lnTo>
                  <a:lnTo>
                    <a:pt x="3899509" y="469900"/>
                  </a:lnTo>
                  <a:close/>
                </a:path>
                <a:path w="4189730" h="4203700">
                  <a:moveTo>
                    <a:pt x="3903738" y="495300"/>
                  </a:moveTo>
                  <a:lnTo>
                    <a:pt x="3895280" y="508000"/>
                  </a:lnTo>
                  <a:lnTo>
                    <a:pt x="3896982" y="508000"/>
                  </a:lnTo>
                  <a:lnTo>
                    <a:pt x="3903738" y="495300"/>
                  </a:lnTo>
                  <a:close/>
                </a:path>
                <a:path w="4189730" h="4203700">
                  <a:moveTo>
                    <a:pt x="3946829" y="2400300"/>
                  </a:moveTo>
                  <a:lnTo>
                    <a:pt x="3937457" y="2393810"/>
                  </a:lnTo>
                  <a:lnTo>
                    <a:pt x="3940911" y="2400300"/>
                  </a:lnTo>
                  <a:lnTo>
                    <a:pt x="3946829" y="2400300"/>
                  </a:lnTo>
                  <a:close/>
                </a:path>
                <a:path w="4189730" h="4203700">
                  <a:moveTo>
                    <a:pt x="3948519" y="2387600"/>
                  </a:moveTo>
                  <a:lnTo>
                    <a:pt x="3942423" y="2374900"/>
                  </a:lnTo>
                  <a:lnTo>
                    <a:pt x="3941762" y="2374900"/>
                  </a:lnTo>
                  <a:lnTo>
                    <a:pt x="3943451" y="2387600"/>
                  </a:lnTo>
                  <a:lnTo>
                    <a:pt x="3941762" y="2387600"/>
                  </a:lnTo>
                  <a:lnTo>
                    <a:pt x="3948519" y="2400300"/>
                  </a:lnTo>
                  <a:lnTo>
                    <a:pt x="3945128" y="2387600"/>
                  </a:lnTo>
                  <a:lnTo>
                    <a:pt x="3948519" y="2387600"/>
                  </a:lnTo>
                  <a:close/>
                </a:path>
                <a:path w="4189730" h="4203700">
                  <a:moveTo>
                    <a:pt x="3960342" y="2311400"/>
                  </a:moveTo>
                  <a:lnTo>
                    <a:pt x="3953586" y="2311400"/>
                  </a:lnTo>
                  <a:lnTo>
                    <a:pt x="3960342" y="2324100"/>
                  </a:lnTo>
                  <a:lnTo>
                    <a:pt x="3960342" y="2311400"/>
                  </a:lnTo>
                  <a:close/>
                </a:path>
                <a:path w="4189730" h="4203700">
                  <a:moveTo>
                    <a:pt x="3963733" y="558800"/>
                  </a:moveTo>
                  <a:lnTo>
                    <a:pt x="3962882" y="546100"/>
                  </a:lnTo>
                  <a:lnTo>
                    <a:pt x="3960698" y="554316"/>
                  </a:lnTo>
                  <a:lnTo>
                    <a:pt x="3963733" y="558800"/>
                  </a:lnTo>
                  <a:close/>
                </a:path>
                <a:path w="4189730" h="4203700">
                  <a:moveTo>
                    <a:pt x="3972179" y="2273300"/>
                  </a:moveTo>
                  <a:lnTo>
                    <a:pt x="3970566" y="2260600"/>
                  </a:lnTo>
                  <a:lnTo>
                    <a:pt x="3964571" y="2260600"/>
                  </a:lnTo>
                  <a:lnTo>
                    <a:pt x="3972179" y="2273300"/>
                  </a:lnTo>
                  <a:close/>
                </a:path>
                <a:path w="4189730" h="4203700">
                  <a:moveTo>
                    <a:pt x="3990771" y="584200"/>
                  </a:moveTo>
                  <a:lnTo>
                    <a:pt x="3988231" y="584200"/>
                  </a:lnTo>
                  <a:lnTo>
                    <a:pt x="3989400" y="585800"/>
                  </a:lnTo>
                  <a:lnTo>
                    <a:pt x="3990771" y="584200"/>
                  </a:lnTo>
                  <a:close/>
                </a:path>
                <a:path w="4189730" h="4203700">
                  <a:moveTo>
                    <a:pt x="4002595" y="2197100"/>
                  </a:moveTo>
                  <a:lnTo>
                    <a:pt x="3999750" y="2194420"/>
                  </a:lnTo>
                  <a:lnTo>
                    <a:pt x="3999217" y="2197100"/>
                  </a:lnTo>
                  <a:lnTo>
                    <a:pt x="4002595" y="2197100"/>
                  </a:lnTo>
                  <a:close/>
                </a:path>
                <a:path w="4189730" h="4203700">
                  <a:moveTo>
                    <a:pt x="4062514" y="1908111"/>
                  </a:moveTo>
                  <a:lnTo>
                    <a:pt x="4061739" y="1905000"/>
                  </a:lnTo>
                  <a:lnTo>
                    <a:pt x="4061193" y="1905000"/>
                  </a:lnTo>
                  <a:lnTo>
                    <a:pt x="4062514" y="1908111"/>
                  </a:lnTo>
                  <a:close/>
                </a:path>
                <a:path w="4189730" h="4203700">
                  <a:moveTo>
                    <a:pt x="4065968" y="1930400"/>
                  </a:moveTo>
                  <a:lnTo>
                    <a:pt x="4056672" y="1917700"/>
                  </a:lnTo>
                  <a:lnTo>
                    <a:pt x="4049915" y="1917700"/>
                  </a:lnTo>
                  <a:lnTo>
                    <a:pt x="4047375" y="1905000"/>
                  </a:lnTo>
                  <a:lnTo>
                    <a:pt x="4034396" y="1905000"/>
                  </a:lnTo>
                  <a:lnTo>
                    <a:pt x="4036072" y="1917700"/>
                  </a:lnTo>
                  <a:lnTo>
                    <a:pt x="4042981" y="1930400"/>
                  </a:lnTo>
                  <a:lnTo>
                    <a:pt x="4028795" y="1930400"/>
                  </a:lnTo>
                  <a:lnTo>
                    <a:pt x="4041470" y="1943100"/>
                  </a:lnTo>
                  <a:lnTo>
                    <a:pt x="4049064" y="1943100"/>
                  </a:lnTo>
                  <a:lnTo>
                    <a:pt x="4043997" y="1930400"/>
                  </a:lnTo>
                  <a:lnTo>
                    <a:pt x="4065968" y="1930400"/>
                  </a:lnTo>
                  <a:close/>
                </a:path>
                <a:path w="4189730" h="4203700">
                  <a:moveTo>
                    <a:pt x="4066603" y="1917700"/>
                  </a:moveTo>
                  <a:lnTo>
                    <a:pt x="4062514" y="1908111"/>
                  </a:lnTo>
                  <a:lnTo>
                    <a:pt x="4064889" y="1917700"/>
                  </a:lnTo>
                  <a:lnTo>
                    <a:pt x="4066603" y="1917700"/>
                  </a:lnTo>
                  <a:close/>
                </a:path>
                <a:path w="4189730" h="4203700">
                  <a:moveTo>
                    <a:pt x="4071886" y="1930400"/>
                  </a:moveTo>
                  <a:lnTo>
                    <a:pt x="4069804" y="1917700"/>
                  </a:lnTo>
                  <a:lnTo>
                    <a:pt x="4066819" y="1917700"/>
                  </a:lnTo>
                  <a:lnTo>
                    <a:pt x="4071886" y="1930400"/>
                  </a:lnTo>
                  <a:close/>
                </a:path>
                <a:path w="4189730" h="4203700">
                  <a:moveTo>
                    <a:pt x="4156379" y="1473200"/>
                  </a:moveTo>
                  <a:lnTo>
                    <a:pt x="4154449" y="1460500"/>
                  </a:lnTo>
                  <a:lnTo>
                    <a:pt x="4151312" y="1460500"/>
                  </a:lnTo>
                  <a:lnTo>
                    <a:pt x="4156379" y="1473200"/>
                  </a:lnTo>
                  <a:close/>
                </a:path>
                <a:path w="4189730" h="4203700">
                  <a:moveTo>
                    <a:pt x="4168203" y="1346200"/>
                  </a:moveTo>
                  <a:lnTo>
                    <a:pt x="4163987" y="1333500"/>
                  </a:lnTo>
                  <a:lnTo>
                    <a:pt x="4163136" y="1333500"/>
                  </a:lnTo>
                  <a:lnTo>
                    <a:pt x="4156379" y="1346200"/>
                  </a:lnTo>
                  <a:lnTo>
                    <a:pt x="4168203" y="1346200"/>
                  </a:lnTo>
                  <a:close/>
                </a:path>
                <a:path w="4189730" h="4203700">
                  <a:moveTo>
                    <a:pt x="4189336" y="1701800"/>
                  </a:moveTo>
                  <a:lnTo>
                    <a:pt x="4151312" y="1651000"/>
                  </a:lnTo>
                  <a:lnTo>
                    <a:pt x="4150461" y="1651000"/>
                  </a:lnTo>
                  <a:lnTo>
                    <a:pt x="4140327" y="1625600"/>
                  </a:lnTo>
                  <a:lnTo>
                    <a:pt x="4136098" y="1625600"/>
                  </a:lnTo>
                  <a:lnTo>
                    <a:pt x="4130192" y="1612900"/>
                  </a:lnTo>
                  <a:lnTo>
                    <a:pt x="4145813" y="1612900"/>
                  </a:lnTo>
                  <a:lnTo>
                    <a:pt x="4137152" y="1600200"/>
                  </a:lnTo>
                  <a:lnTo>
                    <a:pt x="4135971" y="1600200"/>
                  </a:lnTo>
                  <a:lnTo>
                    <a:pt x="4131881" y="1587500"/>
                  </a:lnTo>
                  <a:lnTo>
                    <a:pt x="4150461" y="1600200"/>
                  </a:lnTo>
                  <a:lnTo>
                    <a:pt x="4147477" y="1587500"/>
                  </a:lnTo>
                  <a:lnTo>
                    <a:pt x="4142435" y="1574800"/>
                  </a:lnTo>
                  <a:lnTo>
                    <a:pt x="4137393" y="1562100"/>
                  </a:lnTo>
                  <a:lnTo>
                    <a:pt x="4151312" y="1562100"/>
                  </a:lnTo>
                  <a:lnTo>
                    <a:pt x="4149077" y="1549400"/>
                  </a:lnTo>
                  <a:lnTo>
                    <a:pt x="4152468" y="1536700"/>
                  </a:lnTo>
                  <a:lnTo>
                    <a:pt x="4159504" y="1524000"/>
                  </a:lnTo>
                  <a:lnTo>
                    <a:pt x="4168203" y="1511300"/>
                  </a:lnTo>
                  <a:lnTo>
                    <a:pt x="4152188" y="1511300"/>
                  </a:lnTo>
                  <a:lnTo>
                    <a:pt x="4146245" y="1498600"/>
                  </a:lnTo>
                  <a:lnTo>
                    <a:pt x="4151312" y="1498600"/>
                  </a:lnTo>
                  <a:lnTo>
                    <a:pt x="4144556" y="1485900"/>
                  </a:lnTo>
                  <a:lnTo>
                    <a:pt x="4143489" y="1473200"/>
                  </a:lnTo>
                  <a:lnTo>
                    <a:pt x="4151312" y="1460500"/>
                  </a:lnTo>
                  <a:lnTo>
                    <a:pt x="4136656" y="1460500"/>
                  </a:lnTo>
                  <a:lnTo>
                    <a:pt x="4139476" y="1447800"/>
                  </a:lnTo>
                  <a:lnTo>
                    <a:pt x="4142016" y="1447800"/>
                  </a:lnTo>
                  <a:lnTo>
                    <a:pt x="4144683" y="1435100"/>
                  </a:lnTo>
                  <a:lnTo>
                    <a:pt x="4144975" y="1422400"/>
                  </a:lnTo>
                  <a:lnTo>
                    <a:pt x="4148429" y="1409700"/>
                  </a:lnTo>
                  <a:lnTo>
                    <a:pt x="4160609" y="1397000"/>
                  </a:lnTo>
                  <a:lnTo>
                    <a:pt x="4153522" y="1397000"/>
                  </a:lnTo>
                  <a:lnTo>
                    <a:pt x="4153116" y="1384300"/>
                  </a:lnTo>
                  <a:lnTo>
                    <a:pt x="4139476" y="1384300"/>
                  </a:lnTo>
                  <a:lnTo>
                    <a:pt x="4149852" y="1371600"/>
                  </a:lnTo>
                  <a:lnTo>
                    <a:pt x="4164914" y="1371600"/>
                  </a:lnTo>
                  <a:lnTo>
                    <a:pt x="4172432" y="1358900"/>
                  </a:lnTo>
                  <a:lnTo>
                    <a:pt x="4154132" y="1358900"/>
                  </a:lnTo>
                  <a:lnTo>
                    <a:pt x="4148772" y="1346200"/>
                  </a:lnTo>
                  <a:lnTo>
                    <a:pt x="4151312" y="1346200"/>
                  </a:lnTo>
                  <a:lnTo>
                    <a:pt x="4150080" y="1333500"/>
                  </a:lnTo>
                  <a:lnTo>
                    <a:pt x="4155427" y="1333500"/>
                  </a:lnTo>
                  <a:lnTo>
                    <a:pt x="4163784" y="1320800"/>
                  </a:lnTo>
                  <a:lnTo>
                    <a:pt x="4171594" y="1320800"/>
                  </a:lnTo>
                  <a:lnTo>
                    <a:pt x="4157230" y="1308100"/>
                  </a:lnTo>
                  <a:lnTo>
                    <a:pt x="4158919" y="1308100"/>
                  </a:lnTo>
                  <a:lnTo>
                    <a:pt x="4169054" y="1295400"/>
                  </a:lnTo>
                  <a:lnTo>
                    <a:pt x="4164825" y="1282700"/>
                  </a:lnTo>
                  <a:lnTo>
                    <a:pt x="4176661" y="1282700"/>
                  </a:lnTo>
                  <a:lnTo>
                    <a:pt x="4176788" y="1270000"/>
                  </a:lnTo>
                  <a:lnTo>
                    <a:pt x="4174540" y="1270000"/>
                  </a:lnTo>
                  <a:lnTo>
                    <a:pt x="4171670" y="1257300"/>
                  </a:lnTo>
                  <a:lnTo>
                    <a:pt x="4169905" y="1244600"/>
                  </a:lnTo>
                  <a:lnTo>
                    <a:pt x="4165676" y="1244600"/>
                  </a:lnTo>
                  <a:lnTo>
                    <a:pt x="4158919" y="1231900"/>
                  </a:lnTo>
                  <a:lnTo>
                    <a:pt x="4179354" y="1231900"/>
                  </a:lnTo>
                  <a:lnTo>
                    <a:pt x="4172432" y="1219200"/>
                  </a:lnTo>
                  <a:lnTo>
                    <a:pt x="4175950" y="1219200"/>
                  </a:lnTo>
                  <a:lnTo>
                    <a:pt x="4170616" y="1193800"/>
                  </a:lnTo>
                  <a:lnTo>
                    <a:pt x="4150880" y="1193800"/>
                  </a:lnTo>
                  <a:lnTo>
                    <a:pt x="4143705" y="1181100"/>
                  </a:lnTo>
                  <a:lnTo>
                    <a:pt x="4147959" y="1181100"/>
                  </a:lnTo>
                  <a:lnTo>
                    <a:pt x="4153001" y="1168400"/>
                  </a:lnTo>
                  <a:lnTo>
                    <a:pt x="4156773" y="1168400"/>
                  </a:lnTo>
                  <a:lnTo>
                    <a:pt x="4157230" y="1155700"/>
                  </a:lnTo>
                  <a:lnTo>
                    <a:pt x="4142473" y="1155700"/>
                  </a:lnTo>
                  <a:lnTo>
                    <a:pt x="4146981" y="1143000"/>
                  </a:lnTo>
                  <a:lnTo>
                    <a:pt x="4154093" y="1143000"/>
                  </a:lnTo>
                  <a:lnTo>
                    <a:pt x="4151414" y="1130300"/>
                  </a:lnTo>
                  <a:lnTo>
                    <a:pt x="4146994" y="1130300"/>
                  </a:lnTo>
                  <a:lnTo>
                    <a:pt x="4139476" y="1117600"/>
                  </a:lnTo>
                  <a:lnTo>
                    <a:pt x="4135069" y="1117600"/>
                  </a:lnTo>
                  <a:lnTo>
                    <a:pt x="4135678" y="1104900"/>
                  </a:lnTo>
                  <a:lnTo>
                    <a:pt x="4140085" y="1092200"/>
                  </a:lnTo>
                  <a:lnTo>
                    <a:pt x="4146245" y="1092200"/>
                  </a:lnTo>
                  <a:lnTo>
                    <a:pt x="4151477" y="1079500"/>
                  </a:lnTo>
                  <a:lnTo>
                    <a:pt x="4154589" y="1079500"/>
                  </a:lnTo>
                  <a:lnTo>
                    <a:pt x="4153725" y="1066800"/>
                  </a:lnTo>
                  <a:lnTo>
                    <a:pt x="4147083" y="1066800"/>
                  </a:lnTo>
                  <a:lnTo>
                    <a:pt x="4130192" y="1054100"/>
                  </a:lnTo>
                  <a:lnTo>
                    <a:pt x="4148772" y="1054100"/>
                  </a:lnTo>
                  <a:lnTo>
                    <a:pt x="4137799" y="1041400"/>
                  </a:lnTo>
                  <a:lnTo>
                    <a:pt x="4137050" y="1028700"/>
                  </a:lnTo>
                  <a:lnTo>
                    <a:pt x="4137723" y="1028700"/>
                  </a:lnTo>
                  <a:lnTo>
                    <a:pt x="4131030" y="1016000"/>
                  </a:lnTo>
                  <a:lnTo>
                    <a:pt x="4146702" y="1003300"/>
                  </a:lnTo>
                  <a:lnTo>
                    <a:pt x="4144238" y="990600"/>
                  </a:lnTo>
                  <a:lnTo>
                    <a:pt x="4138752" y="977900"/>
                  </a:lnTo>
                  <a:lnTo>
                    <a:pt x="4145394" y="965200"/>
                  </a:lnTo>
                  <a:lnTo>
                    <a:pt x="4130078" y="965200"/>
                  </a:lnTo>
                  <a:lnTo>
                    <a:pt x="4130078" y="1219200"/>
                  </a:lnTo>
                  <a:lnTo>
                    <a:pt x="4129405" y="1231900"/>
                  </a:lnTo>
                  <a:lnTo>
                    <a:pt x="4125963" y="1219200"/>
                  </a:lnTo>
                  <a:lnTo>
                    <a:pt x="4130078" y="1219200"/>
                  </a:lnTo>
                  <a:lnTo>
                    <a:pt x="4130078" y="965200"/>
                  </a:lnTo>
                  <a:lnTo>
                    <a:pt x="4129341" y="965200"/>
                  </a:lnTo>
                  <a:lnTo>
                    <a:pt x="4124515" y="952500"/>
                  </a:lnTo>
                  <a:lnTo>
                    <a:pt x="4122369" y="939800"/>
                  </a:lnTo>
                  <a:lnTo>
                    <a:pt x="4124274" y="927100"/>
                  </a:lnTo>
                  <a:lnTo>
                    <a:pt x="4126547" y="914400"/>
                  </a:lnTo>
                  <a:lnTo>
                    <a:pt x="4129125" y="901700"/>
                  </a:lnTo>
                  <a:lnTo>
                    <a:pt x="4131399" y="889000"/>
                  </a:lnTo>
                  <a:lnTo>
                    <a:pt x="4132719" y="876300"/>
                  </a:lnTo>
                  <a:lnTo>
                    <a:pt x="4098137" y="876300"/>
                  </a:lnTo>
                  <a:lnTo>
                    <a:pt x="4101452" y="863600"/>
                  </a:lnTo>
                  <a:lnTo>
                    <a:pt x="4120045" y="863600"/>
                  </a:lnTo>
                  <a:lnTo>
                    <a:pt x="4111790" y="850900"/>
                  </a:lnTo>
                  <a:lnTo>
                    <a:pt x="4106634" y="850900"/>
                  </a:lnTo>
                  <a:lnTo>
                    <a:pt x="4103535" y="838200"/>
                  </a:lnTo>
                  <a:lnTo>
                    <a:pt x="4101452" y="838200"/>
                  </a:lnTo>
                  <a:lnTo>
                    <a:pt x="4099407" y="825500"/>
                  </a:lnTo>
                  <a:lnTo>
                    <a:pt x="4096499" y="812800"/>
                  </a:lnTo>
                  <a:lnTo>
                    <a:pt x="4091838" y="812800"/>
                  </a:lnTo>
                  <a:lnTo>
                    <a:pt x="4084561" y="800100"/>
                  </a:lnTo>
                  <a:lnTo>
                    <a:pt x="4095432" y="800100"/>
                  </a:lnTo>
                  <a:lnTo>
                    <a:pt x="4088396" y="787400"/>
                  </a:lnTo>
                  <a:lnTo>
                    <a:pt x="4093857" y="787400"/>
                  </a:lnTo>
                  <a:lnTo>
                    <a:pt x="4093502" y="774700"/>
                  </a:lnTo>
                  <a:lnTo>
                    <a:pt x="4087749" y="774700"/>
                  </a:lnTo>
                  <a:lnTo>
                    <a:pt x="4085831" y="762000"/>
                  </a:lnTo>
                  <a:lnTo>
                    <a:pt x="4072940" y="762000"/>
                  </a:lnTo>
                  <a:lnTo>
                    <a:pt x="4069931" y="749300"/>
                  </a:lnTo>
                  <a:lnTo>
                    <a:pt x="4063708" y="749300"/>
                  </a:lnTo>
                  <a:lnTo>
                    <a:pt x="4063123" y="736600"/>
                  </a:lnTo>
                  <a:lnTo>
                    <a:pt x="4062793" y="736600"/>
                  </a:lnTo>
                  <a:lnTo>
                    <a:pt x="4065232" y="723900"/>
                  </a:lnTo>
                  <a:lnTo>
                    <a:pt x="4052455" y="723900"/>
                  </a:lnTo>
                  <a:lnTo>
                    <a:pt x="4060050" y="711200"/>
                  </a:lnTo>
                  <a:lnTo>
                    <a:pt x="4068508" y="711200"/>
                  </a:lnTo>
                  <a:lnTo>
                    <a:pt x="4065968" y="698500"/>
                  </a:lnTo>
                  <a:lnTo>
                    <a:pt x="4060050" y="698500"/>
                  </a:lnTo>
                  <a:lnTo>
                    <a:pt x="4048226" y="711200"/>
                  </a:lnTo>
                  <a:lnTo>
                    <a:pt x="4054094" y="698500"/>
                  </a:lnTo>
                  <a:lnTo>
                    <a:pt x="4046423" y="685800"/>
                  </a:lnTo>
                  <a:lnTo>
                    <a:pt x="4040505" y="685800"/>
                  </a:lnTo>
                  <a:lnTo>
                    <a:pt x="4051604" y="673100"/>
                  </a:lnTo>
                  <a:lnTo>
                    <a:pt x="4037952" y="673100"/>
                  </a:lnTo>
                  <a:lnTo>
                    <a:pt x="4026039" y="660400"/>
                  </a:lnTo>
                  <a:lnTo>
                    <a:pt x="4015714" y="647700"/>
                  </a:lnTo>
                  <a:lnTo>
                    <a:pt x="4027398" y="647700"/>
                  </a:lnTo>
                  <a:lnTo>
                    <a:pt x="4014952" y="635000"/>
                  </a:lnTo>
                  <a:lnTo>
                    <a:pt x="4005199" y="635000"/>
                  </a:lnTo>
                  <a:lnTo>
                    <a:pt x="4000906" y="622300"/>
                  </a:lnTo>
                  <a:lnTo>
                    <a:pt x="4008513" y="622300"/>
                  </a:lnTo>
                  <a:lnTo>
                    <a:pt x="4005973" y="609600"/>
                  </a:lnTo>
                  <a:lnTo>
                    <a:pt x="4003446" y="609600"/>
                  </a:lnTo>
                  <a:lnTo>
                    <a:pt x="4000373" y="598055"/>
                  </a:lnTo>
                  <a:lnTo>
                    <a:pt x="4000373" y="1422400"/>
                  </a:lnTo>
                  <a:lnTo>
                    <a:pt x="3999623" y="1435100"/>
                  </a:lnTo>
                  <a:lnTo>
                    <a:pt x="3994988" y="1422400"/>
                  </a:lnTo>
                  <a:lnTo>
                    <a:pt x="4000373" y="1422400"/>
                  </a:lnTo>
                  <a:lnTo>
                    <a:pt x="4000373" y="598055"/>
                  </a:lnTo>
                  <a:lnTo>
                    <a:pt x="4000068" y="596900"/>
                  </a:lnTo>
                  <a:lnTo>
                    <a:pt x="3997528" y="596900"/>
                  </a:lnTo>
                  <a:lnTo>
                    <a:pt x="3990771" y="587679"/>
                  </a:lnTo>
                  <a:lnTo>
                    <a:pt x="3990771" y="2108200"/>
                  </a:lnTo>
                  <a:lnTo>
                    <a:pt x="3984853" y="2108200"/>
                  </a:lnTo>
                  <a:lnTo>
                    <a:pt x="3985691" y="2095500"/>
                  </a:lnTo>
                  <a:lnTo>
                    <a:pt x="3990771" y="2108200"/>
                  </a:lnTo>
                  <a:lnTo>
                    <a:pt x="3990771" y="587679"/>
                  </a:lnTo>
                  <a:lnTo>
                    <a:pt x="3989400" y="585800"/>
                  </a:lnTo>
                  <a:lnTo>
                    <a:pt x="3982732" y="593585"/>
                  </a:lnTo>
                  <a:lnTo>
                    <a:pt x="3982732" y="1219200"/>
                  </a:lnTo>
                  <a:lnTo>
                    <a:pt x="3980624" y="1231900"/>
                  </a:lnTo>
                  <a:lnTo>
                    <a:pt x="3978097" y="1231900"/>
                  </a:lnTo>
                  <a:lnTo>
                    <a:pt x="3978097" y="1841500"/>
                  </a:lnTo>
                  <a:lnTo>
                    <a:pt x="3965422" y="1841500"/>
                  </a:lnTo>
                  <a:lnTo>
                    <a:pt x="3967950" y="1828800"/>
                  </a:lnTo>
                  <a:lnTo>
                    <a:pt x="3977246" y="1828800"/>
                  </a:lnTo>
                  <a:lnTo>
                    <a:pt x="3978097" y="1841500"/>
                  </a:lnTo>
                  <a:lnTo>
                    <a:pt x="3978097" y="1231900"/>
                  </a:lnTo>
                  <a:lnTo>
                    <a:pt x="3966260" y="1231900"/>
                  </a:lnTo>
                  <a:lnTo>
                    <a:pt x="3962882" y="1219200"/>
                  </a:lnTo>
                  <a:lnTo>
                    <a:pt x="3982732" y="1219200"/>
                  </a:lnTo>
                  <a:lnTo>
                    <a:pt x="3982732" y="593585"/>
                  </a:lnTo>
                  <a:lnTo>
                    <a:pt x="3979888" y="596900"/>
                  </a:lnTo>
                  <a:lnTo>
                    <a:pt x="3962222" y="596900"/>
                  </a:lnTo>
                  <a:lnTo>
                    <a:pt x="3965625" y="584200"/>
                  </a:lnTo>
                  <a:lnTo>
                    <a:pt x="3970617" y="584200"/>
                  </a:lnTo>
                  <a:lnTo>
                    <a:pt x="3989082" y="571500"/>
                  </a:lnTo>
                  <a:lnTo>
                    <a:pt x="3968496" y="571500"/>
                  </a:lnTo>
                  <a:lnTo>
                    <a:pt x="3964571" y="558800"/>
                  </a:lnTo>
                  <a:lnTo>
                    <a:pt x="3963733" y="558800"/>
                  </a:lnTo>
                  <a:lnTo>
                    <a:pt x="3959504" y="558800"/>
                  </a:lnTo>
                  <a:lnTo>
                    <a:pt x="3960698" y="554316"/>
                  </a:lnTo>
                  <a:lnTo>
                    <a:pt x="3955148" y="546100"/>
                  </a:lnTo>
                  <a:lnTo>
                    <a:pt x="3934498" y="546100"/>
                  </a:lnTo>
                  <a:lnTo>
                    <a:pt x="3931615" y="533400"/>
                  </a:lnTo>
                  <a:lnTo>
                    <a:pt x="3941826" y="533400"/>
                  </a:lnTo>
                  <a:lnTo>
                    <a:pt x="3944188" y="520700"/>
                  </a:lnTo>
                  <a:lnTo>
                    <a:pt x="3953586" y="520700"/>
                  </a:lnTo>
                  <a:lnTo>
                    <a:pt x="3945140" y="508000"/>
                  </a:lnTo>
                  <a:lnTo>
                    <a:pt x="3938384" y="520700"/>
                  </a:lnTo>
                  <a:lnTo>
                    <a:pt x="3928554" y="520700"/>
                  </a:lnTo>
                  <a:lnTo>
                    <a:pt x="3923766" y="508000"/>
                  </a:lnTo>
                  <a:lnTo>
                    <a:pt x="3926548" y="508000"/>
                  </a:lnTo>
                  <a:lnTo>
                    <a:pt x="3923169" y="495300"/>
                  </a:lnTo>
                  <a:lnTo>
                    <a:pt x="3919791" y="508000"/>
                  </a:lnTo>
                  <a:lnTo>
                    <a:pt x="3911028" y="508000"/>
                  </a:lnTo>
                  <a:lnTo>
                    <a:pt x="3906266" y="516813"/>
                  </a:lnTo>
                  <a:lnTo>
                    <a:pt x="3906266" y="1409700"/>
                  </a:lnTo>
                  <a:lnTo>
                    <a:pt x="3894264" y="1409700"/>
                  </a:lnTo>
                  <a:lnTo>
                    <a:pt x="3894442" y="1397000"/>
                  </a:lnTo>
                  <a:lnTo>
                    <a:pt x="3902049" y="1397000"/>
                  </a:lnTo>
                  <a:lnTo>
                    <a:pt x="3906266" y="1409700"/>
                  </a:lnTo>
                  <a:lnTo>
                    <a:pt x="3906266" y="516813"/>
                  </a:lnTo>
                  <a:lnTo>
                    <a:pt x="3904157" y="520700"/>
                  </a:lnTo>
                  <a:lnTo>
                    <a:pt x="3901198" y="520700"/>
                  </a:lnTo>
                  <a:lnTo>
                    <a:pt x="3895280" y="508000"/>
                  </a:lnTo>
                  <a:lnTo>
                    <a:pt x="3890213" y="508000"/>
                  </a:lnTo>
                  <a:lnTo>
                    <a:pt x="3890213" y="1143000"/>
                  </a:lnTo>
                  <a:lnTo>
                    <a:pt x="3882606" y="1143000"/>
                  </a:lnTo>
                  <a:lnTo>
                    <a:pt x="3882606" y="1130300"/>
                  </a:lnTo>
                  <a:lnTo>
                    <a:pt x="3888524" y="1130300"/>
                  </a:lnTo>
                  <a:lnTo>
                    <a:pt x="3890213" y="1143000"/>
                  </a:lnTo>
                  <a:lnTo>
                    <a:pt x="3890213" y="508000"/>
                  </a:lnTo>
                  <a:lnTo>
                    <a:pt x="3889375" y="508000"/>
                  </a:lnTo>
                  <a:lnTo>
                    <a:pt x="3891064" y="495300"/>
                  </a:lnTo>
                  <a:lnTo>
                    <a:pt x="3896283" y="495300"/>
                  </a:lnTo>
                  <a:lnTo>
                    <a:pt x="3903103" y="482600"/>
                  </a:lnTo>
                  <a:lnTo>
                    <a:pt x="3889375" y="482600"/>
                  </a:lnTo>
                  <a:lnTo>
                    <a:pt x="3896347" y="473075"/>
                  </a:lnTo>
                  <a:lnTo>
                    <a:pt x="3886835" y="482600"/>
                  </a:lnTo>
                  <a:lnTo>
                    <a:pt x="3888524" y="469900"/>
                  </a:lnTo>
                  <a:lnTo>
                    <a:pt x="3887686" y="469900"/>
                  </a:lnTo>
                  <a:lnTo>
                    <a:pt x="3884434" y="457200"/>
                  </a:lnTo>
                  <a:lnTo>
                    <a:pt x="3879227" y="457200"/>
                  </a:lnTo>
                  <a:lnTo>
                    <a:pt x="3879227" y="1930400"/>
                  </a:lnTo>
                  <a:lnTo>
                    <a:pt x="3879227" y="1943100"/>
                  </a:lnTo>
                  <a:lnTo>
                    <a:pt x="3862362" y="1943100"/>
                  </a:lnTo>
                  <a:lnTo>
                    <a:pt x="3866134" y="1930400"/>
                  </a:lnTo>
                  <a:lnTo>
                    <a:pt x="3879227" y="1930400"/>
                  </a:lnTo>
                  <a:lnTo>
                    <a:pt x="3879227" y="457200"/>
                  </a:lnTo>
                  <a:lnTo>
                    <a:pt x="3872230" y="457200"/>
                  </a:lnTo>
                  <a:lnTo>
                    <a:pt x="3869944" y="444500"/>
                  </a:lnTo>
                  <a:lnTo>
                    <a:pt x="3884549" y="444500"/>
                  </a:lnTo>
                  <a:lnTo>
                    <a:pt x="3891064" y="431800"/>
                  </a:lnTo>
                  <a:lnTo>
                    <a:pt x="3868242" y="431800"/>
                  </a:lnTo>
                  <a:lnTo>
                    <a:pt x="3857079" y="419100"/>
                  </a:lnTo>
                  <a:lnTo>
                    <a:pt x="3847122" y="419100"/>
                  </a:lnTo>
                  <a:lnTo>
                    <a:pt x="3847122" y="1117600"/>
                  </a:lnTo>
                  <a:lnTo>
                    <a:pt x="3847122" y="1130300"/>
                  </a:lnTo>
                  <a:lnTo>
                    <a:pt x="3838676" y="1130300"/>
                  </a:lnTo>
                  <a:lnTo>
                    <a:pt x="3840784" y="1117600"/>
                  </a:lnTo>
                  <a:lnTo>
                    <a:pt x="3842270" y="1117600"/>
                  </a:lnTo>
                  <a:lnTo>
                    <a:pt x="3841521" y="1104900"/>
                  </a:lnTo>
                  <a:lnTo>
                    <a:pt x="3842893" y="1104900"/>
                  </a:lnTo>
                  <a:lnTo>
                    <a:pt x="3844594" y="1117600"/>
                  </a:lnTo>
                  <a:lnTo>
                    <a:pt x="3847122" y="1117600"/>
                  </a:lnTo>
                  <a:lnTo>
                    <a:pt x="3847122" y="419100"/>
                  </a:lnTo>
                  <a:lnTo>
                    <a:pt x="3846385" y="419100"/>
                  </a:lnTo>
                  <a:lnTo>
                    <a:pt x="3846385" y="1092200"/>
                  </a:lnTo>
                  <a:lnTo>
                    <a:pt x="3835298" y="1092200"/>
                  </a:lnTo>
                  <a:lnTo>
                    <a:pt x="3835298" y="2400300"/>
                  </a:lnTo>
                  <a:lnTo>
                    <a:pt x="3822623" y="2400300"/>
                  </a:lnTo>
                  <a:lnTo>
                    <a:pt x="3823462" y="2387600"/>
                  </a:lnTo>
                  <a:lnTo>
                    <a:pt x="3829380" y="2374900"/>
                  </a:lnTo>
                  <a:lnTo>
                    <a:pt x="3834447" y="2387600"/>
                  </a:lnTo>
                  <a:lnTo>
                    <a:pt x="3832758" y="2387600"/>
                  </a:lnTo>
                  <a:lnTo>
                    <a:pt x="3835298" y="2400300"/>
                  </a:lnTo>
                  <a:lnTo>
                    <a:pt x="3835298" y="1092200"/>
                  </a:lnTo>
                  <a:lnTo>
                    <a:pt x="3833609" y="1092200"/>
                  </a:lnTo>
                  <a:lnTo>
                    <a:pt x="3830218" y="1079500"/>
                  </a:lnTo>
                  <a:lnTo>
                    <a:pt x="3824313" y="1079500"/>
                  </a:lnTo>
                  <a:lnTo>
                    <a:pt x="3819245" y="1066800"/>
                  </a:lnTo>
                  <a:lnTo>
                    <a:pt x="3829012" y="1066800"/>
                  </a:lnTo>
                  <a:lnTo>
                    <a:pt x="3828961" y="1054100"/>
                  </a:lnTo>
                  <a:lnTo>
                    <a:pt x="3828275" y="1041400"/>
                  </a:lnTo>
                  <a:lnTo>
                    <a:pt x="3833914" y="1041400"/>
                  </a:lnTo>
                  <a:lnTo>
                    <a:pt x="3837089" y="1054100"/>
                  </a:lnTo>
                  <a:lnTo>
                    <a:pt x="3839794" y="1066800"/>
                  </a:lnTo>
                  <a:lnTo>
                    <a:pt x="3837825" y="1066800"/>
                  </a:lnTo>
                  <a:lnTo>
                    <a:pt x="3844899" y="1079500"/>
                  </a:lnTo>
                  <a:lnTo>
                    <a:pt x="3846385" y="1092200"/>
                  </a:lnTo>
                  <a:lnTo>
                    <a:pt x="3846385" y="419100"/>
                  </a:lnTo>
                  <a:lnTo>
                    <a:pt x="3842689" y="419100"/>
                  </a:lnTo>
                  <a:lnTo>
                    <a:pt x="3845750" y="406400"/>
                  </a:lnTo>
                  <a:lnTo>
                    <a:pt x="3843744" y="406400"/>
                  </a:lnTo>
                  <a:lnTo>
                    <a:pt x="3854729" y="393700"/>
                  </a:lnTo>
                  <a:lnTo>
                    <a:pt x="3831920" y="393700"/>
                  </a:lnTo>
                  <a:lnTo>
                    <a:pt x="3831920" y="1003300"/>
                  </a:lnTo>
                  <a:lnTo>
                    <a:pt x="3831069" y="1003300"/>
                  </a:lnTo>
                  <a:lnTo>
                    <a:pt x="3831069" y="1016000"/>
                  </a:lnTo>
                  <a:lnTo>
                    <a:pt x="3825151" y="1028700"/>
                  </a:lnTo>
                  <a:lnTo>
                    <a:pt x="3824097" y="1028700"/>
                  </a:lnTo>
                  <a:lnTo>
                    <a:pt x="3827449" y="1041400"/>
                  </a:lnTo>
                  <a:lnTo>
                    <a:pt x="3820934" y="1041400"/>
                  </a:lnTo>
                  <a:lnTo>
                    <a:pt x="3820934" y="1028700"/>
                  </a:lnTo>
                  <a:lnTo>
                    <a:pt x="3810787" y="1041400"/>
                  </a:lnTo>
                  <a:lnTo>
                    <a:pt x="3815016" y="1028700"/>
                  </a:lnTo>
                  <a:lnTo>
                    <a:pt x="3820934" y="1028700"/>
                  </a:lnTo>
                  <a:lnTo>
                    <a:pt x="3821773" y="1028700"/>
                  </a:lnTo>
                  <a:lnTo>
                    <a:pt x="3823462" y="1016000"/>
                  </a:lnTo>
                  <a:lnTo>
                    <a:pt x="3831069" y="1016000"/>
                  </a:lnTo>
                  <a:lnTo>
                    <a:pt x="3831069" y="1003300"/>
                  </a:lnTo>
                  <a:lnTo>
                    <a:pt x="3819245" y="1003300"/>
                  </a:lnTo>
                  <a:lnTo>
                    <a:pt x="3814165" y="990600"/>
                  </a:lnTo>
                  <a:lnTo>
                    <a:pt x="3807447" y="977900"/>
                  </a:lnTo>
                  <a:lnTo>
                    <a:pt x="3802862" y="977900"/>
                  </a:lnTo>
                  <a:lnTo>
                    <a:pt x="3802888" y="965200"/>
                  </a:lnTo>
                  <a:lnTo>
                    <a:pt x="3809949" y="952500"/>
                  </a:lnTo>
                  <a:lnTo>
                    <a:pt x="3814165" y="952500"/>
                  </a:lnTo>
                  <a:lnTo>
                    <a:pt x="3816705" y="965200"/>
                  </a:lnTo>
                  <a:lnTo>
                    <a:pt x="3820934" y="965200"/>
                  </a:lnTo>
                  <a:lnTo>
                    <a:pt x="3826840" y="977900"/>
                  </a:lnTo>
                  <a:lnTo>
                    <a:pt x="3812184" y="977900"/>
                  </a:lnTo>
                  <a:lnTo>
                    <a:pt x="3815651" y="990600"/>
                  </a:lnTo>
                  <a:lnTo>
                    <a:pt x="3823233" y="990600"/>
                  </a:lnTo>
                  <a:lnTo>
                    <a:pt x="3831920" y="1003300"/>
                  </a:lnTo>
                  <a:lnTo>
                    <a:pt x="3831920" y="393700"/>
                  </a:lnTo>
                  <a:lnTo>
                    <a:pt x="3831285" y="393700"/>
                  </a:lnTo>
                  <a:lnTo>
                    <a:pt x="3820083" y="381000"/>
                  </a:lnTo>
                  <a:lnTo>
                    <a:pt x="3826840" y="381000"/>
                  </a:lnTo>
                  <a:lnTo>
                    <a:pt x="3828529" y="368300"/>
                  </a:lnTo>
                  <a:lnTo>
                    <a:pt x="3807409" y="368300"/>
                  </a:lnTo>
                  <a:lnTo>
                    <a:pt x="3807409" y="939800"/>
                  </a:lnTo>
                  <a:lnTo>
                    <a:pt x="3794798" y="939800"/>
                  </a:lnTo>
                  <a:lnTo>
                    <a:pt x="3791356" y="949985"/>
                  </a:lnTo>
                  <a:lnTo>
                    <a:pt x="3791356" y="990600"/>
                  </a:lnTo>
                  <a:lnTo>
                    <a:pt x="3782060" y="990600"/>
                  </a:lnTo>
                  <a:lnTo>
                    <a:pt x="3781221" y="977900"/>
                  </a:lnTo>
                  <a:lnTo>
                    <a:pt x="3781221" y="2451100"/>
                  </a:lnTo>
                  <a:lnTo>
                    <a:pt x="3781221" y="2463800"/>
                  </a:lnTo>
                  <a:lnTo>
                    <a:pt x="3775303" y="2463800"/>
                  </a:lnTo>
                  <a:lnTo>
                    <a:pt x="3775303" y="2451100"/>
                  </a:lnTo>
                  <a:lnTo>
                    <a:pt x="3781221" y="2451100"/>
                  </a:lnTo>
                  <a:lnTo>
                    <a:pt x="3781221" y="977900"/>
                  </a:lnTo>
                  <a:lnTo>
                    <a:pt x="3786289" y="977900"/>
                  </a:lnTo>
                  <a:lnTo>
                    <a:pt x="3791356" y="990600"/>
                  </a:lnTo>
                  <a:lnTo>
                    <a:pt x="3791356" y="949985"/>
                  </a:lnTo>
                  <a:lnTo>
                    <a:pt x="3790505" y="952500"/>
                  </a:lnTo>
                  <a:lnTo>
                    <a:pt x="3782911" y="952500"/>
                  </a:lnTo>
                  <a:lnTo>
                    <a:pt x="3776992" y="942632"/>
                  </a:lnTo>
                  <a:lnTo>
                    <a:pt x="3776992" y="1270000"/>
                  </a:lnTo>
                  <a:lnTo>
                    <a:pt x="3775303" y="1276350"/>
                  </a:lnTo>
                  <a:lnTo>
                    <a:pt x="3775303" y="1422400"/>
                  </a:lnTo>
                  <a:lnTo>
                    <a:pt x="3775303" y="1435100"/>
                  </a:lnTo>
                  <a:lnTo>
                    <a:pt x="3772763" y="1435100"/>
                  </a:lnTo>
                  <a:lnTo>
                    <a:pt x="3772763" y="2590800"/>
                  </a:lnTo>
                  <a:lnTo>
                    <a:pt x="3767518" y="2603500"/>
                  </a:lnTo>
                  <a:lnTo>
                    <a:pt x="3761117" y="2603500"/>
                  </a:lnTo>
                  <a:lnTo>
                    <a:pt x="3763467" y="2616200"/>
                  </a:lnTo>
                  <a:lnTo>
                    <a:pt x="3757028" y="2616200"/>
                  </a:lnTo>
                  <a:lnTo>
                    <a:pt x="3757028" y="2641600"/>
                  </a:lnTo>
                  <a:lnTo>
                    <a:pt x="3751643" y="2641600"/>
                  </a:lnTo>
                  <a:lnTo>
                    <a:pt x="3755085" y="2628900"/>
                  </a:lnTo>
                  <a:lnTo>
                    <a:pt x="3757028" y="2641600"/>
                  </a:lnTo>
                  <a:lnTo>
                    <a:pt x="3757028" y="2616200"/>
                  </a:lnTo>
                  <a:lnTo>
                    <a:pt x="3748532" y="2616200"/>
                  </a:lnTo>
                  <a:lnTo>
                    <a:pt x="3747846" y="2590800"/>
                  </a:lnTo>
                  <a:lnTo>
                    <a:pt x="3772763" y="2590800"/>
                  </a:lnTo>
                  <a:lnTo>
                    <a:pt x="3772763" y="1435100"/>
                  </a:lnTo>
                  <a:lnTo>
                    <a:pt x="3769385" y="1435100"/>
                  </a:lnTo>
                  <a:lnTo>
                    <a:pt x="3769385" y="1422400"/>
                  </a:lnTo>
                  <a:lnTo>
                    <a:pt x="3775303" y="1422400"/>
                  </a:lnTo>
                  <a:lnTo>
                    <a:pt x="3775303" y="1276350"/>
                  </a:lnTo>
                  <a:lnTo>
                    <a:pt x="3773614" y="1282700"/>
                  </a:lnTo>
                  <a:lnTo>
                    <a:pt x="3763467" y="1270000"/>
                  </a:lnTo>
                  <a:lnTo>
                    <a:pt x="3771925" y="1257300"/>
                  </a:lnTo>
                  <a:lnTo>
                    <a:pt x="3771074" y="1270000"/>
                  </a:lnTo>
                  <a:lnTo>
                    <a:pt x="3776992" y="1270000"/>
                  </a:lnTo>
                  <a:lnTo>
                    <a:pt x="3776992" y="942632"/>
                  </a:lnTo>
                  <a:lnTo>
                    <a:pt x="3775303" y="939800"/>
                  </a:lnTo>
                  <a:lnTo>
                    <a:pt x="3789134" y="939800"/>
                  </a:lnTo>
                  <a:lnTo>
                    <a:pt x="3795484" y="927100"/>
                  </a:lnTo>
                  <a:lnTo>
                    <a:pt x="3774795" y="927100"/>
                  </a:lnTo>
                  <a:lnTo>
                    <a:pt x="3774452" y="914400"/>
                  </a:lnTo>
                  <a:lnTo>
                    <a:pt x="3781221" y="914400"/>
                  </a:lnTo>
                  <a:lnTo>
                    <a:pt x="3776141" y="901700"/>
                  </a:lnTo>
                  <a:lnTo>
                    <a:pt x="3787127" y="901700"/>
                  </a:lnTo>
                  <a:lnTo>
                    <a:pt x="3792512" y="901700"/>
                  </a:lnTo>
                  <a:lnTo>
                    <a:pt x="3798963" y="901700"/>
                  </a:lnTo>
                  <a:lnTo>
                    <a:pt x="3801338" y="914400"/>
                  </a:lnTo>
                  <a:lnTo>
                    <a:pt x="3803396" y="914400"/>
                  </a:lnTo>
                  <a:lnTo>
                    <a:pt x="3805136" y="927100"/>
                  </a:lnTo>
                  <a:lnTo>
                    <a:pt x="3806571" y="927100"/>
                  </a:lnTo>
                  <a:lnTo>
                    <a:pt x="3807409" y="939800"/>
                  </a:lnTo>
                  <a:lnTo>
                    <a:pt x="3807409" y="368300"/>
                  </a:lnTo>
                  <a:lnTo>
                    <a:pt x="3804882" y="368300"/>
                  </a:lnTo>
                  <a:lnTo>
                    <a:pt x="3808996" y="355600"/>
                  </a:lnTo>
                  <a:lnTo>
                    <a:pt x="3807409" y="355600"/>
                  </a:lnTo>
                  <a:lnTo>
                    <a:pt x="3802850" y="344855"/>
                  </a:lnTo>
                  <a:lnTo>
                    <a:pt x="3802850" y="876300"/>
                  </a:lnTo>
                  <a:lnTo>
                    <a:pt x="3799802" y="889000"/>
                  </a:lnTo>
                  <a:lnTo>
                    <a:pt x="3788143" y="889000"/>
                  </a:lnTo>
                  <a:lnTo>
                    <a:pt x="3782060" y="889000"/>
                  </a:lnTo>
                  <a:lnTo>
                    <a:pt x="3791356" y="876300"/>
                  </a:lnTo>
                  <a:lnTo>
                    <a:pt x="3802850" y="876300"/>
                  </a:lnTo>
                  <a:lnTo>
                    <a:pt x="3802850" y="344855"/>
                  </a:lnTo>
                  <a:lnTo>
                    <a:pt x="3802024" y="342900"/>
                  </a:lnTo>
                  <a:lnTo>
                    <a:pt x="3778694" y="342900"/>
                  </a:lnTo>
                  <a:lnTo>
                    <a:pt x="3781221" y="330200"/>
                  </a:lnTo>
                  <a:lnTo>
                    <a:pt x="3787978" y="330200"/>
                  </a:lnTo>
                  <a:lnTo>
                    <a:pt x="3774452" y="318249"/>
                  </a:lnTo>
                  <a:lnTo>
                    <a:pt x="3774452" y="355600"/>
                  </a:lnTo>
                  <a:lnTo>
                    <a:pt x="3774452" y="889000"/>
                  </a:lnTo>
                  <a:lnTo>
                    <a:pt x="3765740" y="889000"/>
                  </a:lnTo>
                  <a:lnTo>
                    <a:pt x="3768547" y="876300"/>
                  </a:lnTo>
                  <a:lnTo>
                    <a:pt x="3773614" y="876300"/>
                  </a:lnTo>
                  <a:lnTo>
                    <a:pt x="3774452" y="889000"/>
                  </a:lnTo>
                  <a:lnTo>
                    <a:pt x="3774452" y="355600"/>
                  </a:lnTo>
                  <a:lnTo>
                    <a:pt x="3765156" y="368300"/>
                  </a:lnTo>
                  <a:lnTo>
                    <a:pt x="3761778" y="355600"/>
                  </a:lnTo>
                  <a:lnTo>
                    <a:pt x="3774452" y="355600"/>
                  </a:lnTo>
                  <a:lnTo>
                    <a:pt x="3774452" y="318249"/>
                  </a:lnTo>
                  <a:lnTo>
                    <a:pt x="3773614" y="317500"/>
                  </a:lnTo>
                  <a:lnTo>
                    <a:pt x="3769309" y="330200"/>
                  </a:lnTo>
                  <a:lnTo>
                    <a:pt x="3764318" y="330200"/>
                  </a:lnTo>
                  <a:lnTo>
                    <a:pt x="3757561" y="342900"/>
                  </a:lnTo>
                  <a:lnTo>
                    <a:pt x="3755682" y="342900"/>
                  </a:lnTo>
                  <a:lnTo>
                    <a:pt x="3760520" y="330200"/>
                  </a:lnTo>
                  <a:lnTo>
                    <a:pt x="3764076" y="330200"/>
                  </a:lnTo>
                  <a:lnTo>
                    <a:pt x="3766858" y="317500"/>
                  </a:lnTo>
                  <a:lnTo>
                    <a:pt x="3760940" y="317500"/>
                  </a:lnTo>
                  <a:lnTo>
                    <a:pt x="3758400" y="330200"/>
                  </a:lnTo>
                  <a:lnTo>
                    <a:pt x="3760203" y="317500"/>
                  </a:lnTo>
                  <a:lnTo>
                    <a:pt x="3753751" y="330200"/>
                  </a:lnTo>
                  <a:lnTo>
                    <a:pt x="3744036" y="330200"/>
                  </a:lnTo>
                  <a:lnTo>
                    <a:pt x="3749103" y="317500"/>
                  </a:lnTo>
                  <a:lnTo>
                    <a:pt x="3744036" y="317500"/>
                  </a:lnTo>
                  <a:lnTo>
                    <a:pt x="3735590" y="330200"/>
                  </a:lnTo>
                  <a:lnTo>
                    <a:pt x="3735590" y="749300"/>
                  </a:lnTo>
                  <a:lnTo>
                    <a:pt x="3724605" y="762000"/>
                  </a:lnTo>
                  <a:lnTo>
                    <a:pt x="3723754" y="762000"/>
                  </a:lnTo>
                  <a:lnTo>
                    <a:pt x="3722916" y="749300"/>
                  </a:lnTo>
                  <a:lnTo>
                    <a:pt x="3735590" y="749300"/>
                  </a:lnTo>
                  <a:lnTo>
                    <a:pt x="3735590" y="330200"/>
                  </a:lnTo>
                  <a:lnTo>
                    <a:pt x="3734739" y="317500"/>
                  </a:lnTo>
                  <a:lnTo>
                    <a:pt x="3730523" y="317500"/>
                  </a:lnTo>
                  <a:lnTo>
                    <a:pt x="3734739" y="304800"/>
                  </a:lnTo>
                  <a:lnTo>
                    <a:pt x="3737279" y="317500"/>
                  </a:lnTo>
                  <a:lnTo>
                    <a:pt x="3741509" y="304800"/>
                  </a:lnTo>
                  <a:lnTo>
                    <a:pt x="3745852" y="304800"/>
                  </a:lnTo>
                  <a:lnTo>
                    <a:pt x="3747097" y="292100"/>
                  </a:lnTo>
                  <a:lnTo>
                    <a:pt x="3745725" y="292100"/>
                  </a:lnTo>
                  <a:lnTo>
                    <a:pt x="3744887" y="279400"/>
                  </a:lnTo>
                  <a:lnTo>
                    <a:pt x="3743198" y="292100"/>
                  </a:lnTo>
                  <a:lnTo>
                    <a:pt x="3716998" y="292100"/>
                  </a:lnTo>
                  <a:lnTo>
                    <a:pt x="3716998" y="723900"/>
                  </a:lnTo>
                  <a:lnTo>
                    <a:pt x="3710241" y="723900"/>
                  </a:lnTo>
                  <a:lnTo>
                    <a:pt x="3709708" y="715949"/>
                  </a:lnTo>
                  <a:lnTo>
                    <a:pt x="3709708" y="1270000"/>
                  </a:lnTo>
                  <a:lnTo>
                    <a:pt x="3704323" y="1270000"/>
                  </a:lnTo>
                  <a:lnTo>
                    <a:pt x="3707765" y="1257300"/>
                  </a:lnTo>
                  <a:lnTo>
                    <a:pt x="3709708" y="1270000"/>
                  </a:lnTo>
                  <a:lnTo>
                    <a:pt x="3709708" y="715949"/>
                  </a:lnTo>
                  <a:lnTo>
                    <a:pt x="3709390" y="711200"/>
                  </a:lnTo>
                  <a:lnTo>
                    <a:pt x="3715308" y="711200"/>
                  </a:lnTo>
                  <a:lnTo>
                    <a:pt x="3716998" y="723900"/>
                  </a:lnTo>
                  <a:lnTo>
                    <a:pt x="3716998" y="292100"/>
                  </a:lnTo>
                  <a:lnTo>
                    <a:pt x="3716210" y="292100"/>
                  </a:lnTo>
                  <a:lnTo>
                    <a:pt x="3719957" y="279400"/>
                  </a:lnTo>
                  <a:lnTo>
                    <a:pt x="3727145" y="279400"/>
                  </a:lnTo>
                  <a:lnTo>
                    <a:pt x="3728834" y="266700"/>
                  </a:lnTo>
                  <a:lnTo>
                    <a:pt x="3729672" y="266700"/>
                  </a:lnTo>
                  <a:lnTo>
                    <a:pt x="3733050" y="254000"/>
                  </a:lnTo>
                  <a:lnTo>
                    <a:pt x="3728047" y="266700"/>
                  </a:lnTo>
                  <a:lnTo>
                    <a:pt x="3727246" y="254000"/>
                  </a:lnTo>
                  <a:lnTo>
                    <a:pt x="3718687" y="254000"/>
                  </a:lnTo>
                  <a:lnTo>
                    <a:pt x="3717963" y="248564"/>
                  </a:lnTo>
                  <a:lnTo>
                    <a:pt x="3713619" y="254000"/>
                  </a:lnTo>
                  <a:lnTo>
                    <a:pt x="3703370" y="254000"/>
                  </a:lnTo>
                  <a:lnTo>
                    <a:pt x="3701796" y="248539"/>
                  </a:lnTo>
                  <a:lnTo>
                    <a:pt x="3701796" y="2286000"/>
                  </a:lnTo>
                  <a:lnTo>
                    <a:pt x="3698519" y="2286000"/>
                  </a:lnTo>
                  <a:lnTo>
                    <a:pt x="3695966" y="2298700"/>
                  </a:lnTo>
                  <a:lnTo>
                    <a:pt x="3689959" y="2298700"/>
                  </a:lnTo>
                  <a:lnTo>
                    <a:pt x="3689959" y="2501900"/>
                  </a:lnTo>
                  <a:lnTo>
                    <a:pt x="3688270" y="2514600"/>
                  </a:lnTo>
                  <a:lnTo>
                    <a:pt x="3685730" y="2510371"/>
                  </a:lnTo>
                  <a:lnTo>
                    <a:pt x="3685730" y="2895600"/>
                  </a:lnTo>
                  <a:lnTo>
                    <a:pt x="3677285" y="2895600"/>
                  </a:lnTo>
                  <a:lnTo>
                    <a:pt x="3676446" y="2882900"/>
                  </a:lnTo>
                  <a:lnTo>
                    <a:pt x="3685730" y="2895600"/>
                  </a:lnTo>
                  <a:lnTo>
                    <a:pt x="3685730" y="2510371"/>
                  </a:lnTo>
                  <a:lnTo>
                    <a:pt x="3684168" y="2507754"/>
                  </a:lnTo>
                  <a:lnTo>
                    <a:pt x="3684168" y="2565400"/>
                  </a:lnTo>
                  <a:lnTo>
                    <a:pt x="3680345" y="2578100"/>
                  </a:lnTo>
                  <a:lnTo>
                    <a:pt x="3684041" y="2578100"/>
                  </a:lnTo>
                  <a:lnTo>
                    <a:pt x="3678986" y="2590800"/>
                  </a:lnTo>
                  <a:lnTo>
                    <a:pt x="3675278" y="2578100"/>
                  </a:lnTo>
                  <a:lnTo>
                    <a:pt x="3672992" y="2578100"/>
                  </a:lnTo>
                  <a:lnTo>
                    <a:pt x="3672217" y="2565400"/>
                  </a:lnTo>
                  <a:lnTo>
                    <a:pt x="3684168" y="2565400"/>
                  </a:lnTo>
                  <a:lnTo>
                    <a:pt x="3684168" y="2507754"/>
                  </a:lnTo>
                  <a:lnTo>
                    <a:pt x="3680663" y="2501900"/>
                  </a:lnTo>
                  <a:lnTo>
                    <a:pt x="3684041" y="2514600"/>
                  </a:lnTo>
                  <a:lnTo>
                    <a:pt x="3672217" y="2514600"/>
                  </a:lnTo>
                  <a:lnTo>
                    <a:pt x="3674516" y="2501900"/>
                  </a:lnTo>
                  <a:lnTo>
                    <a:pt x="3680663" y="2501900"/>
                  </a:lnTo>
                  <a:lnTo>
                    <a:pt x="3689959" y="2501900"/>
                  </a:lnTo>
                  <a:lnTo>
                    <a:pt x="3689959" y="2298700"/>
                  </a:lnTo>
                  <a:lnTo>
                    <a:pt x="3689121" y="2298700"/>
                  </a:lnTo>
                  <a:lnTo>
                    <a:pt x="3684041" y="2286000"/>
                  </a:lnTo>
                  <a:lnTo>
                    <a:pt x="3687419" y="2273300"/>
                  </a:lnTo>
                  <a:lnTo>
                    <a:pt x="3698405" y="2273300"/>
                  </a:lnTo>
                  <a:lnTo>
                    <a:pt x="3701796" y="2286000"/>
                  </a:lnTo>
                  <a:lnTo>
                    <a:pt x="3701796" y="248539"/>
                  </a:lnTo>
                  <a:lnTo>
                    <a:pt x="3699713" y="241300"/>
                  </a:lnTo>
                  <a:lnTo>
                    <a:pt x="3695027" y="241300"/>
                  </a:lnTo>
                  <a:lnTo>
                    <a:pt x="3695027" y="673100"/>
                  </a:lnTo>
                  <a:lnTo>
                    <a:pt x="3693337" y="673100"/>
                  </a:lnTo>
                  <a:lnTo>
                    <a:pt x="3689959" y="660400"/>
                  </a:lnTo>
                  <a:lnTo>
                    <a:pt x="3692499" y="660400"/>
                  </a:lnTo>
                  <a:lnTo>
                    <a:pt x="3695027" y="673100"/>
                  </a:lnTo>
                  <a:lnTo>
                    <a:pt x="3695027" y="241300"/>
                  </a:lnTo>
                  <a:lnTo>
                    <a:pt x="3690810" y="241300"/>
                  </a:lnTo>
                  <a:lnTo>
                    <a:pt x="3690810" y="495300"/>
                  </a:lnTo>
                  <a:lnTo>
                    <a:pt x="3685730" y="495300"/>
                  </a:lnTo>
                  <a:lnTo>
                    <a:pt x="3689959" y="508000"/>
                  </a:lnTo>
                  <a:lnTo>
                    <a:pt x="3686543" y="508000"/>
                  </a:lnTo>
                  <a:lnTo>
                    <a:pt x="3686543" y="653745"/>
                  </a:lnTo>
                  <a:lnTo>
                    <a:pt x="3684968" y="647700"/>
                  </a:lnTo>
                  <a:lnTo>
                    <a:pt x="3678047" y="635000"/>
                  </a:lnTo>
                  <a:lnTo>
                    <a:pt x="3674745" y="622300"/>
                  </a:lnTo>
                  <a:lnTo>
                    <a:pt x="3674745" y="1600200"/>
                  </a:lnTo>
                  <a:lnTo>
                    <a:pt x="3663137" y="1600200"/>
                  </a:lnTo>
                  <a:lnTo>
                    <a:pt x="3662870" y="1587500"/>
                  </a:lnTo>
                  <a:lnTo>
                    <a:pt x="3673056" y="1587500"/>
                  </a:lnTo>
                  <a:lnTo>
                    <a:pt x="3674745" y="1600200"/>
                  </a:lnTo>
                  <a:lnTo>
                    <a:pt x="3674745" y="622300"/>
                  </a:lnTo>
                  <a:lnTo>
                    <a:pt x="3678974" y="635000"/>
                  </a:lnTo>
                  <a:lnTo>
                    <a:pt x="3683203" y="635000"/>
                  </a:lnTo>
                  <a:lnTo>
                    <a:pt x="3685730" y="647700"/>
                  </a:lnTo>
                  <a:lnTo>
                    <a:pt x="3686543" y="653745"/>
                  </a:lnTo>
                  <a:lnTo>
                    <a:pt x="3686543" y="508000"/>
                  </a:lnTo>
                  <a:lnTo>
                    <a:pt x="3659543" y="508000"/>
                  </a:lnTo>
                  <a:lnTo>
                    <a:pt x="3659543" y="2235200"/>
                  </a:lnTo>
                  <a:lnTo>
                    <a:pt x="3656838" y="2235200"/>
                  </a:lnTo>
                  <a:lnTo>
                    <a:pt x="3657003" y="2222500"/>
                  </a:lnTo>
                  <a:lnTo>
                    <a:pt x="3659543" y="2235200"/>
                  </a:lnTo>
                  <a:lnTo>
                    <a:pt x="3659543" y="508000"/>
                  </a:lnTo>
                  <a:lnTo>
                    <a:pt x="3649675" y="508000"/>
                  </a:lnTo>
                  <a:lnTo>
                    <a:pt x="3646601" y="504253"/>
                  </a:lnTo>
                  <a:lnTo>
                    <a:pt x="3646601" y="850900"/>
                  </a:lnTo>
                  <a:lnTo>
                    <a:pt x="3641801" y="863600"/>
                  </a:lnTo>
                  <a:lnTo>
                    <a:pt x="3633343" y="863600"/>
                  </a:lnTo>
                  <a:lnTo>
                    <a:pt x="3633343" y="1358900"/>
                  </a:lnTo>
                  <a:lnTo>
                    <a:pt x="3632466" y="1358900"/>
                  </a:lnTo>
                  <a:lnTo>
                    <a:pt x="3632466" y="3009900"/>
                  </a:lnTo>
                  <a:lnTo>
                    <a:pt x="3630815" y="3009900"/>
                  </a:lnTo>
                  <a:lnTo>
                    <a:pt x="3625164" y="3005442"/>
                  </a:lnTo>
                  <a:lnTo>
                    <a:pt x="3626281" y="3009900"/>
                  </a:lnTo>
                  <a:lnTo>
                    <a:pt x="3622992" y="3009900"/>
                  </a:lnTo>
                  <a:lnTo>
                    <a:pt x="3618204" y="2999930"/>
                  </a:lnTo>
                  <a:lnTo>
                    <a:pt x="3625164" y="3005442"/>
                  </a:lnTo>
                  <a:lnTo>
                    <a:pt x="3623106" y="2997200"/>
                  </a:lnTo>
                  <a:lnTo>
                    <a:pt x="3626066" y="2997200"/>
                  </a:lnTo>
                  <a:lnTo>
                    <a:pt x="3632466" y="3009900"/>
                  </a:lnTo>
                  <a:lnTo>
                    <a:pt x="3632466" y="1358900"/>
                  </a:lnTo>
                  <a:lnTo>
                    <a:pt x="3629964" y="1358900"/>
                  </a:lnTo>
                  <a:lnTo>
                    <a:pt x="3629964" y="1371600"/>
                  </a:lnTo>
                  <a:lnTo>
                    <a:pt x="3624897" y="1371600"/>
                  </a:lnTo>
                  <a:lnTo>
                    <a:pt x="3624059" y="1358900"/>
                  </a:lnTo>
                  <a:lnTo>
                    <a:pt x="3618979" y="1358900"/>
                  </a:lnTo>
                  <a:lnTo>
                    <a:pt x="3626586" y="1346200"/>
                  </a:lnTo>
                  <a:lnTo>
                    <a:pt x="3633343" y="1358900"/>
                  </a:lnTo>
                  <a:lnTo>
                    <a:pt x="3633343" y="863600"/>
                  </a:lnTo>
                  <a:lnTo>
                    <a:pt x="3627640" y="863600"/>
                  </a:lnTo>
                  <a:lnTo>
                    <a:pt x="3629761" y="850900"/>
                  </a:lnTo>
                  <a:lnTo>
                    <a:pt x="3646601" y="850900"/>
                  </a:lnTo>
                  <a:lnTo>
                    <a:pt x="3646601" y="504253"/>
                  </a:lnTo>
                  <a:lnTo>
                    <a:pt x="3645560" y="502983"/>
                  </a:lnTo>
                  <a:lnTo>
                    <a:pt x="3645560" y="774700"/>
                  </a:lnTo>
                  <a:lnTo>
                    <a:pt x="3642753" y="787400"/>
                  </a:lnTo>
                  <a:lnTo>
                    <a:pt x="3639261" y="787400"/>
                  </a:lnTo>
                  <a:lnTo>
                    <a:pt x="3645560" y="774700"/>
                  </a:lnTo>
                  <a:lnTo>
                    <a:pt x="3645560" y="502983"/>
                  </a:lnTo>
                  <a:lnTo>
                    <a:pt x="3639261" y="495300"/>
                  </a:lnTo>
                  <a:lnTo>
                    <a:pt x="3648252" y="482600"/>
                  </a:lnTo>
                  <a:lnTo>
                    <a:pt x="3689959" y="482600"/>
                  </a:lnTo>
                  <a:lnTo>
                    <a:pt x="3690810" y="495300"/>
                  </a:lnTo>
                  <a:lnTo>
                    <a:pt x="3690810" y="241300"/>
                  </a:lnTo>
                  <a:lnTo>
                    <a:pt x="3668204" y="241300"/>
                  </a:lnTo>
                  <a:lnTo>
                    <a:pt x="3659149" y="254000"/>
                  </a:lnTo>
                  <a:lnTo>
                    <a:pt x="3647706" y="254000"/>
                  </a:lnTo>
                  <a:lnTo>
                    <a:pt x="3651097" y="241300"/>
                  </a:lnTo>
                  <a:lnTo>
                    <a:pt x="3661232" y="241300"/>
                  </a:lnTo>
                  <a:lnTo>
                    <a:pt x="3662083" y="228600"/>
                  </a:lnTo>
                  <a:lnTo>
                    <a:pt x="3655314" y="228600"/>
                  </a:lnTo>
                  <a:lnTo>
                    <a:pt x="3657854" y="215900"/>
                  </a:lnTo>
                  <a:lnTo>
                    <a:pt x="3655314" y="215900"/>
                  </a:lnTo>
                  <a:lnTo>
                    <a:pt x="3653955" y="215900"/>
                  </a:lnTo>
                  <a:lnTo>
                    <a:pt x="3641687" y="215900"/>
                  </a:lnTo>
                  <a:lnTo>
                    <a:pt x="3641699" y="203479"/>
                  </a:lnTo>
                  <a:lnTo>
                    <a:pt x="3637572" y="215900"/>
                  </a:lnTo>
                  <a:lnTo>
                    <a:pt x="3630815" y="215900"/>
                  </a:lnTo>
                  <a:lnTo>
                    <a:pt x="3626231" y="228600"/>
                  </a:lnTo>
                  <a:lnTo>
                    <a:pt x="3644328" y="228600"/>
                  </a:lnTo>
                  <a:lnTo>
                    <a:pt x="3653028" y="218541"/>
                  </a:lnTo>
                  <a:lnTo>
                    <a:pt x="3649510" y="228600"/>
                  </a:lnTo>
                  <a:lnTo>
                    <a:pt x="3641801" y="236220"/>
                  </a:lnTo>
                  <a:lnTo>
                    <a:pt x="3640112" y="241300"/>
                  </a:lnTo>
                  <a:lnTo>
                    <a:pt x="3636734" y="241300"/>
                  </a:lnTo>
                  <a:lnTo>
                    <a:pt x="3641801" y="236220"/>
                  </a:lnTo>
                  <a:lnTo>
                    <a:pt x="3644328" y="228600"/>
                  </a:lnTo>
                  <a:lnTo>
                    <a:pt x="3631654" y="241300"/>
                  </a:lnTo>
                  <a:lnTo>
                    <a:pt x="3624897" y="241300"/>
                  </a:lnTo>
                  <a:lnTo>
                    <a:pt x="3618141" y="228600"/>
                  </a:lnTo>
                  <a:lnTo>
                    <a:pt x="3614826" y="228600"/>
                  </a:lnTo>
                  <a:lnTo>
                    <a:pt x="3614826" y="1739900"/>
                  </a:lnTo>
                  <a:lnTo>
                    <a:pt x="3606304" y="1739900"/>
                  </a:lnTo>
                  <a:lnTo>
                    <a:pt x="3606304" y="2184400"/>
                  </a:lnTo>
                  <a:lnTo>
                    <a:pt x="3603777" y="2184400"/>
                  </a:lnTo>
                  <a:lnTo>
                    <a:pt x="3603777" y="2527300"/>
                  </a:lnTo>
                  <a:lnTo>
                    <a:pt x="3603777" y="2540000"/>
                  </a:lnTo>
                  <a:lnTo>
                    <a:pt x="3586073" y="2540000"/>
                  </a:lnTo>
                  <a:lnTo>
                    <a:pt x="3588245" y="2527300"/>
                  </a:lnTo>
                  <a:lnTo>
                    <a:pt x="3603777" y="2527300"/>
                  </a:lnTo>
                  <a:lnTo>
                    <a:pt x="3603777" y="2184400"/>
                  </a:lnTo>
                  <a:lnTo>
                    <a:pt x="3597008" y="2184400"/>
                  </a:lnTo>
                  <a:lnTo>
                    <a:pt x="3597008" y="2374900"/>
                  </a:lnTo>
                  <a:lnTo>
                    <a:pt x="3588562" y="2374900"/>
                  </a:lnTo>
                  <a:lnTo>
                    <a:pt x="3588562" y="2362200"/>
                  </a:lnTo>
                  <a:lnTo>
                    <a:pt x="3594481" y="2362200"/>
                  </a:lnTo>
                  <a:lnTo>
                    <a:pt x="3597008" y="2374900"/>
                  </a:lnTo>
                  <a:lnTo>
                    <a:pt x="3597008" y="2184400"/>
                  </a:lnTo>
                  <a:lnTo>
                    <a:pt x="3594481" y="2184400"/>
                  </a:lnTo>
                  <a:lnTo>
                    <a:pt x="3597046" y="2171700"/>
                  </a:lnTo>
                  <a:lnTo>
                    <a:pt x="3605644" y="2171700"/>
                  </a:lnTo>
                  <a:lnTo>
                    <a:pt x="3606304" y="2184400"/>
                  </a:lnTo>
                  <a:lnTo>
                    <a:pt x="3606304" y="1739900"/>
                  </a:lnTo>
                  <a:lnTo>
                    <a:pt x="3605466" y="1739900"/>
                  </a:lnTo>
                  <a:lnTo>
                    <a:pt x="3607155" y="1727200"/>
                  </a:lnTo>
                  <a:lnTo>
                    <a:pt x="3614826" y="1739900"/>
                  </a:lnTo>
                  <a:lnTo>
                    <a:pt x="3614826" y="228600"/>
                  </a:lnTo>
                  <a:lnTo>
                    <a:pt x="3610406" y="228600"/>
                  </a:lnTo>
                  <a:lnTo>
                    <a:pt x="3602507" y="215900"/>
                  </a:lnTo>
                  <a:lnTo>
                    <a:pt x="3601237" y="215900"/>
                  </a:lnTo>
                  <a:lnTo>
                    <a:pt x="3601237" y="2082800"/>
                  </a:lnTo>
                  <a:lnTo>
                    <a:pt x="3598710" y="2095500"/>
                  </a:lnTo>
                  <a:lnTo>
                    <a:pt x="3593947" y="2095500"/>
                  </a:lnTo>
                  <a:lnTo>
                    <a:pt x="3593947" y="2120900"/>
                  </a:lnTo>
                  <a:lnTo>
                    <a:pt x="3588562" y="2120900"/>
                  </a:lnTo>
                  <a:lnTo>
                    <a:pt x="3592004" y="2108200"/>
                  </a:lnTo>
                  <a:lnTo>
                    <a:pt x="3593947" y="2120900"/>
                  </a:lnTo>
                  <a:lnTo>
                    <a:pt x="3593947" y="2095500"/>
                  </a:lnTo>
                  <a:lnTo>
                    <a:pt x="3591941" y="2095500"/>
                  </a:lnTo>
                  <a:lnTo>
                    <a:pt x="3591102" y="2082800"/>
                  </a:lnTo>
                  <a:lnTo>
                    <a:pt x="3601237" y="2082800"/>
                  </a:lnTo>
                  <a:lnTo>
                    <a:pt x="3601237" y="215900"/>
                  </a:lnTo>
                  <a:lnTo>
                    <a:pt x="3595319" y="215900"/>
                  </a:lnTo>
                  <a:lnTo>
                    <a:pt x="3595319" y="1600200"/>
                  </a:lnTo>
                  <a:lnTo>
                    <a:pt x="3585781" y="1612900"/>
                  </a:lnTo>
                  <a:lnTo>
                    <a:pt x="3579164" y="1612900"/>
                  </a:lnTo>
                  <a:lnTo>
                    <a:pt x="3572395" y="1625600"/>
                  </a:lnTo>
                  <a:lnTo>
                    <a:pt x="3569131" y="1621472"/>
                  </a:lnTo>
                  <a:lnTo>
                    <a:pt x="3569131" y="1892300"/>
                  </a:lnTo>
                  <a:lnTo>
                    <a:pt x="3560889" y="1905000"/>
                  </a:lnTo>
                  <a:lnTo>
                    <a:pt x="3560686" y="1905000"/>
                  </a:lnTo>
                  <a:lnTo>
                    <a:pt x="3560686" y="2819400"/>
                  </a:lnTo>
                  <a:lnTo>
                    <a:pt x="3558997" y="2819400"/>
                  </a:lnTo>
                  <a:lnTo>
                    <a:pt x="3558146" y="2806700"/>
                  </a:lnTo>
                  <a:lnTo>
                    <a:pt x="3560686" y="2819400"/>
                  </a:lnTo>
                  <a:lnTo>
                    <a:pt x="3560686" y="1905000"/>
                  </a:lnTo>
                  <a:lnTo>
                    <a:pt x="3529038" y="1905000"/>
                  </a:lnTo>
                  <a:lnTo>
                    <a:pt x="3524453" y="1917700"/>
                  </a:lnTo>
                  <a:lnTo>
                    <a:pt x="3522662" y="1917700"/>
                  </a:lnTo>
                  <a:lnTo>
                    <a:pt x="3523462" y="1930400"/>
                  </a:lnTo>
                  <a:lnTo>
                    <a:pt x="3525304" y="1930400"/>
                  </a:lnTo>
                  <a:lnTo>
                    <a:pt x="3527298" y="1943100"/>
                  </a:lnTo>
                  <a:lnTo>
                    <a:pt x="3528568" y="1955800"/>
                  </a:lnTo>
                  <a:lnTo>
                    <a:pt x="3552228" y="1955800"/>
                  </a:lnTo>
                  <a:lnTo>
                    <a:pt x="3550539" y="1968500"/>
                  </a:lnTo>
                  <a:lnTo>
                    <a:pt x="3534486" y="1968500"/>
                  </a:lnTo>
                  <a:lnTo>
                    <a:pt x="3533648" y="1981200"/>
                  </a:lnTo>
                  <a:lnTo>
                    <a:pt x="3548380" y="1981200"/>
                  </a:lnTo>
                  <a:lnTo>
                    <a:pt x="3553917" y="1993900"/>
                  </a:lnTo>
                  <a:lnTo>
                    <a:pt x="3532797" y="1993900"/>
                  </a:lnTo>
                  <a:lnTo>
                    <a:pt x="3542093" y="2006600"/>
                  </a:lnTo>
                  <a:lnTo>
                    <a:pt x="3549700" y="2006600"/>
                  </a:lnTo>
                  <a:lnTo>
                    <a:pt x="3553917" y="2019300"/>
                  </a:lnTo>
                  <a:lnTo>
                    <a:pt x="3548011" y="2019300"/>
                  </a:lnTo>
                  <a:lnTo>
                    <a:pt x="3548011" y="2146300"/>
                  </a:lnTo>
                  <a:lnTo>
                    <a:pt x="3541242" y="2146300"/>
                  </a:lnTo>
                  <a:lnTo>
                    <a:pt x="3541242" y="2730500"/>
                  </a:lnTo>
                  <a:lnTo>
                    <a:pt x="3541242" y="2743200"/>
                  </a:lnTo>
                  <a:lnTo>
                    <a:pt x="3533406" y="2743200"/>
                  </a:lnTo>
                  <a:lnTo>
                    <a:pt x="3530473" y="2730500"/>
                  </a:lnTo>
                  <a:lnTo>
                    <a:pt x="3541242" y="2730500"/>
                  </a:lnTo>
                  <a:lnTo>
                    <a:pt x="3541242" y="2146300"/>
                  </a:lnTo>
                  <a:lnTo>
                    <a:pt x="3535337" y="2146300"/>
                  </a:lnTo>
                  <a:lnTo>
                    <a:pt x="3537864" y="2133600"/>
                  </a:lnTo>
                  <a:lnTo>
                    <a:pt x="3547160" y="2133600"/>
                  </a:lnTo>
                  <a:lnTo>
                    <a:pt x="3548011" y="2146300"/>
                  </a:lnTo>
                  <a:lnTo>
                    <a:pt x="3548011" y="2019300"/>
                  </a:lnTo>
                  <a:lnTo>
                    <a:pt x="3542093" y="2006600"/>
                  </a:lnTo>
                  <a:lnTo>
                    <a:pt x="3541242" y="2006600"/>
                  </a:lnTo>
                  <a:lnTo>
                    <a:pt x="3545471" y="2019300"/>
                  </a:lnTo>
                  <a:lnTo>
                    <a:pt x="3535337" y="2019300"/>
                  </a:lnTo>
                  <a:lnTo>
                    <a:pt x="3535337" y="2044700"/>
                  </a:lnTo>
                  <a:lnTo>
                    <a:pt x="3534486" y="2044700"/>
                  </a:lnTo>
                  <a:lnTo>
                    <a:pt x="3532797" y="2032000"/>
                  </a:lnTo>
                  <a:lnTo>
                    <a:pt x="3533279" y="2032000"/>
                  </a:lnTo>
                  <a:lnTo>
                    <a:pt x="3535337" y="2044700"/>
                  </a:lnTo>
                  <a:lnTo>
                    <a:pt x="3535337" y="2019300"/>
                  </a:lnTo>
                  <a:lnTo>
                    <a:pt x="3531946" y="2014220"/>
                  </a:lnTo>
                  <a:lnTo>
                    <a:pt x="3531946" y="2209800"/>
                  </a:lnTo>
                  <a:lnTo>
                    <a:pt x="3530485" y="2222500"/>
                  </a:lnTo>
                  <a:lnTo>
                    <a:pt x="3521849" y="2222500"/>
                  </a:lnTo>
                  <a:lnTo>
                    <a:pt x="3515893" y="2232406"/>
                  </a:lnTo>
                  <a:lnTo>
                    <a:pt x="3515893" y="2844800"/>
                  </a:lnTo>
                  <a:lnTo>
                    <a:pt x="3502380" y="2844800"/>
                  </a:lnTo>
                  <a:lnTo>
                    <a:pt x="3503218" y="2832100"/>
                  </a:lnTo>
                  <a:lnTo>
                    <a:pt x="3514204" y="2832100"/>
                  </a:lnTo>
                  <a:lnTo>
                    <a:pt x="3515893" y="2844800"/>
                  </a:lnTo>
                  <a:lnTo>
                    <a:pt x="3515893" y="2232406"/>
                  </a:lnTo>
                  <a:lnTo>
                    <a:pt x="3514204" y="2235200"/>
                  </a:lnTo>
                  <a:lnTo>
                    <a:pt x="3511639" y="2222500"/>
                  </a:lnTo>
                  <a:lnTo>
                    <a:pt x="3514521" y="2209800"/>
                  </a:lnTo>
                  <a:lnTo>
                    <a:pt x="3531946" y="2209800"/>
                  </a:lnTo>
                  <a:lnTo>
                    <a:pt x="3531946" y="2014220"/>
                  </a:lnTo>
                  <a:lnTo>
                    <a:pt x="3529330" y="2010283"/>
                  </a:lnTo>
                  <a:lnTo>
                    <a:pt x="3529330" y="2023325"/>
                  </a:lnTo>
                  <a:lnTo>
                    <a:pt x="3527729" y="2019300"/>
                  </a:lnTo>
                  <a:lnTo>
                    <a:pt x="3528555" y="2019300"/>
                  </a:lnTo>
                  <a:lnTo>
                    <a:pt x="3529330" y="2023325"/>
                  </a:lnTo>
                  <a:lnTo>
                    <a:pt x="3529330" y="2010283"/>
                  </a:lnTo>
                  <a:lnTo>
                    <a:pt x="3526879" y="2006600"/>
                  </a:lnTo>
                  <a:lnTo>
                    <a:pt x="3521811" y="2006600"/>
                  </a:lnTo>
                  <a:lnTo>
                    <a:pt x="3526040" y="2019300"/>
                  </a:lnTo>
                  <a:lnTo>
                    <a:pt x="3525609" y="2019300"/>
                  </a:lnTo>
                  <a:lnTo>
                    <a:pt x="3529419" y="2032000"/>
                  </a:lnTo>
                  <a:lnTo>
                    <a:pt x="3522662" y="2032000"/>
                  </a:lnTo>
                  <a:lnTo>
                    <a:pt x="3526040" y="2044700"/>
                  </a:lnTo>
                  <a:lnTo>
                    <a:pt x="3519208" y="2019300"/>
                  </a:lnTo>
                  <a:lnTo>
                    <a:pt x="3515791" y="2006600"/>
                  </a:lnTo>
                  <a:lnTo>
                    <a:pt x="3514750" y="2006600"/>
                  </a:lnTo>
                  <a:lnTo>
                    <a:pt x="3515055" y="2019300"/>
                  </a:lnTo>
                  <a:lnTo>
                    <a:pt x="3514458" y="2019300"/>
                  </a:lnTo>
                  <a:lnTo>
                    <a:pt x="3513696" y="2015845"/>
                  </a:lnTo>
                  <a:lnTo>
                    <a:pt x="3514140" y="2019300"/>
                  </a:lnTo>
                  <a:lnTo>
                    <a:pt x="3516439" y="2032000"/>
                  </a:lnTo>
                  <a:lnTo>
                    <a:pt x="3517582" y="2044700"/>
                  </a:lnTo>
                  <a:lnTo>
                    <a:pt x="3517582" y="2057400"/>
                  </a:lnTo>
                  <a:lnTo>
                    <a:pt x="3516744" y="2057400"/>
                  </a:lnTo>
                  <a:lnTo>
                    <a:pt x="3515055" y="2044700"/>
                  </a:lnTo>
                  <a:lnTo>
                    <a:pt x="3514204" y="2044700"/>
                  </a:lnTo>
                  <a:lnTo>
                    <a:pt x="3510826" y="2019300"/>
                  </a:lnTo>
                  <a:lnTo>
                    <a:pt x="3509734" y="2006600"/>
                  </a:lnTo>
                  <a:lnTo>
                    <a:pt x="3509035" y="2006600"/>
                  </a:lnTo>
                  <a:lnTo>
                    <a:pt x="3508806" y="1993900"/>
                  </a:lnTo>
                  <a:lnTo>
                    <a:pt x="3509137" y="1981200"/>
                  </a:lnTo>
                  <a:lnTo>
                    <a:pt x="3508718" y="1993900"/>
                  </a:lnTo>
                  <a:lnTo>
                    <a:pt x="3507663" y="2006600"/>
                  </a:lnTo>
                  <a:lnTo>
                    <a:pt x="3507448" y="2006600"/>
                  </a:lnTo>
                  <a:lnTo>
                    <a:pt x="3505492" y="2013953"/>
                  </a:lnTo>
                  <a:lnTo>
                    <a:pt x="3504908" y="2019300"/>
                  </a:lnTo>
                  <a:lnTo>
                    <a:pt x="3503561" y="2032000"/>
                  </a:lnTo>
                  <a:lnTo>
                    <a:pt x="3502380" y="2044700"/>
                  </a:lnTo>
                  <a:lnTo>
                    <a:pt x="3501821" y="2044700"/>
                  </a:lnTo>
                  <a:lnTo>
                    <a:pt x="3502380" y="2032000"/>
                  </a:lnTo>
                  <a:lnTo>
                    <a:pt x="3504908" y="2019300"/>
                  </a:lnTo>
                  <a:lnTo>
                    <a:pt x="3505416" y="2014220"/>
                  </a:lnTo>
                  <a:lnTo>
                    <a:pt x="3504069" y="2019300"/>
                  </a:lnTo>
                  <a:lnTo>
                    <a:pt x="3502380" y="2019300"/>
                  </a:lnTo>
                  <a:lnTo>
                    <a:pt x="3500691" y="2006600"/>
                  </a:lnTo>
                  <a:lnTo>
                    <a:pt x="3493084" y="2019300"/>
                  </a:lnTo>
                  <a:lnTo>
                    <a:pt x="3495624" y="2006600"/>
                  </a:lnTo>
                  <a:lnTo>
                    <a:pt x="3497313" y="2006600"/>
                  </a:lnTo>
                  <a:lnTo>
                    <a:pt x="3500691" y="1993900"/>
                  </a:lnTo>
                  <a:lnTo>
                    <a:pt x="3496183" y="1993900"/>
                  </a:lnTo>
                  <a:lnTo>
                    <a:pt x="3494773" y="1993900"/>
                  </a:lnTo>
                  <a:lnTo>
                    <a:pt x="3493960" y="1997964"/>
                  </a:lnTo>
                  <a:lnTo>
                    <a:pt x="3493122" y="1998637"/>
                  </a:lnTo>
                  <a:lnTo>
                    <a:pt x="3492690" y="1999068"/>
                  </a:lnTo>
                  <a:lnTo>
                    <a:pt x="3492690" y="2000745"/>
                  </a:lnTo>
                  <a:lnTo>
                    <a:pt x="3489706" y="2006600"/>
                  </a:lnTo>
                  <a:lnTo>
                    <a:pt x="3490518" y="2002472"/>
                  </a:lnTo>
                  <a:lnTo>
                    <a:pt x="3491433" y="2002015"/>
                  </a:lnTo>
                  <a:lnTo>
                    <a:pt x="3492690" y="2000745"/>
                  </a:lnTo>
                  <a:lnTo>
                    <a:pt x="3492690" y="1999068"/>
                  </a:lnTo>
                  <a:lnTo>
                    <a:pt x="3490836" y="2000923"/>
                  </a:lnTo>
                  <a:lnTo>
                    <a:pt x="3492233" y="1993900"/>
                  </a:lnTo>
                  <a:lnTo>
                    <a:pt x="3482098" y="1993900"/>
                  </a:lnTo>
                  <a:lnTo>
                    <a:pt x="3482098" y="1981200"/>
                  </a:lnTo>
                  <a:lnTo>
                    <a:pt x="3480968" y="1981200"/>
                  </a:lnTo>
                  <a:lnTo>
                    <a:pt x="3483152" y="1968500"/>
                  </a:lnTo>
                  <a:lnTo>
                    <a:pt x="3477869" y="1968500"/>
                  </a:lnTo>
                  <a:lnTo>
                    <a:pt x="3476180" y="1955800"/>
                  </a:lnTo>
                  <a:lnTo>
                    <a:pt x="3483787" y="1955800"/>
                  </a:lnTo>
                  <a:lnTo>
                    <a:pt x="3477869" y="1943100"/>
                  </a:lnTo>
                  <a:lnTo>
                    <a:pt x="3466046" y="1955800"/>
                  </a:lnTo>
                  <a:lnTo>
                    <a:pt x="3471608" y="1943100"/>
                  </a:lnTo>
                  <a:lnTo>
                    <a:pt x="3464356" y="1943100"/>
                  </a:lnTo>
                  <a:lnTo>
                    <a:pt x="3464356" y="2514600"/>
                  </a:lnTo>
                  <a:lnTo>
                    <a:pt x="3464356" y="2527300"/>
                  </a:lnTo>
                  <a:lnTo>
                    <a:pt x="3458438" y="2527300"/>
                  </a:lnTo>
                  <a:lnTo>
                    <a:pt x="3458438" y="2514600"/>
                  </a:lnTo>
                  <a:lnTo>
                    <a:pt x="3464356" y="2514600"/>
                  </a:lnTo>
                  <a:lnTo>
                    <a:pt x="3464356" y="1943100"/>
                  </a:lnTo>
                  <a:lnTo>
                    <a:pt x="3460407" y="1930400"/>
                  </a:lnTo>
                  <a:lnTo>
                    <a:pt x="3461385" y="1930400"/>
                  </a:lnTo>
                  <a:lnTo>
                    <a:pt x="3470275" y="1917700"/>
                  </a:lnTo>
                  <a:lnTo>
                    <a:pt x="3457486" y="1917700"/>
                  </a:lnTo>
                  <a:lnTo>
                    <a:pt x="3451847" y="1905000"/>
                  </a:lnTo>
                  <a:lnTo>
                    <a:pt x="3446615" y="1905000"/>
                  </a:lnTo>
                  <a:lnTo>
                    <a:pt x="3446615" y="2616200"/>
                  </a:lnTo>
                  <a:lnTo>
                    <a:pt x="3446513" y="2628900"/>
                  </a:lnTo>
                  <a:lnTo>
                    <a:pt x="3423793" y="2628900"/>
                  </a:lnTo>
                  <a:lnTo>
                    <a:pt x="3425482" y="2616200"/>
                  </a:lnTo>
                  <a:lnTo>
                    <a:pt x="3446615" y="2616200"/>
                  </a:lnTo>
                  <a:lnTo>
                    <a:pt x="3446615" y="1905000"/>
                  </a:lnTo>
                  <a:lnTo>
                    <a:pt x="3439845" y="1892300"/>
                  </a:lnTo>
                  <a:lnTo>
                    <a:pt x="3438156" y="1892300"/>
                  </a:lnTo>
                  <a:lnTo>
                    <a:pt x="3438156" y="2413000"/>
                  </a:lnTo>
                  <a:lnTo>
                    <a:pt x="3436467" y="2413000"/>
                  </a:lnTo>
                  <a:lnTo>
                    <a:pt x="3436467" y="2400300"/>
                  </a:lnTo>
                  <a:lnTo>
                    <a:pt x="3438156" y="2413000"/>
                  </a:lnTo>
                  <a:lnTo>
                    <a:pt x="3438156" y="1892300"/>
                  </a:lnTo>
                  <a:lnTo>
                    <a:pt x="3429711" y="1892300"/>
                  </a:lnTo>
                  <a:lnTo>
                    <a:pt x="3442385" y="1879600"/>
                  </a:lnTo>
                  <a:lnTo>
                    <a:pt x="3431400" y="1879600"/>
                  </a:lnTo>
                  <a:lnTo>
                    <a:pt x="3432251" y="1866900"/>
                  </a:lnTo>
                  <a:lnTo>
                    <a:pt x="3442728" y="1866900"/>
                  </a:lnTo>
                  <a:lnTo>
                    <a:pt x="3441966" y="1854200"/>
                  </a:lnTo>
                  <a:lnTo>
                    <a:pt x="3440569" y="1841500"/>
                  </a:lnTo>
                  <a:lnTo>
                    <a:pt x="3433940" y="1828800"/>
                  </a:lnTo>
                  <a:lnTo>
                    <a:pt x="3428022" y="1828800"/>
                  </a:lnTo>
                  <a:lnTo>
                    <a:pt x="3428022" y="2413000"/>
                  </a:lnTo>
                  <a:lnTo>
                    <a:pt x="3428022" y="2425700"/>
                  </a:lnTo>
                  <a:lnTo>
                    <a:pt x="3427171" y="2425700"/>
                  </a:lnTo>
                  <a:lnTo>
                    <a:pt x="3427171" y="2413000"/>
                  </a:lnTo>
                  <a:lnTo>
                    <a:pt x="3428022" y="2413000"/>
                  </a:lnTo>
                  <a:lnTo>
                    <a:pt x="3428022" y="1828800"/>
                  </a:lnTo>
                  <a:lnTo>
                    <a:pt x="3412071" y="1828800"/>
                  </a:lnTo>
                  <a:lnTo>
                    <a:pt x="3410280" y="1826666"/>
                  </a:lnTo>
                  <a:lnTo>
                    <a:pt x="3410280" y="2146300"/>
                  </a:lnTo>
                  <a:lnTo>
                    <a:pt x="3403523" y="2146300"/>
                  </a:lnTo>
                  <a:lnTo>
                    <a:pt x="3404362" y="2159000"/>
                  </a:lnTo>
                  <a:lnTo>
                    <a:pt x="3398139" y="2146300"/>
                  </a:lnTo>
                  <a:lnTo>
                    <a:pt x="3396335" y="2146300"/>
                  </a:lnTo>
                  <a:lnTo>
                    <a:pt x="3396335" y="3009900"/>
                  </a:lnTo>
                  <a:lnTo>
                    <a:pt x="3394748" y="3022600"/>
                  </a:lnTo>
                  <a:lnTo>
                    <a:pt x="3389998" y="3022600"/>
                  </a:lnTo>
                  <a:lnTo>
                    <a:pt x="3389998" y="3009900"/>
                  </a:lnTo>
                  <a:lnTo>
                    <a:pt x="3396335" y="3009900"/>
                  </a:lnTo>
                  <a:lnTo>
                    <a:pt x="3396335" y="2146300"/>
                  </a:lnTo>
                  <a:lnTo>
                    <a:pt x="3388563" y="2146300"/>
                  </a:lnTo>
                  <a:lnTo>
                    <a:pt x="3386620" y="2133600"/>
                  </a:lnTo>
                  <a:lnTo>
                    <a:pt x="3399078" y="2133600"/>
                  </a:lnTo>
                  <a:lnTo>
                    <a:pt x="3410280" y="2146300"/>
                  </a:lnTo>
                  <a:lnTo>
                    <a:pt x="3410280" y="1826666"/>
                  </a:lnTo>
                  <a:lnTo>
                    <a:pt x="3401415" y="1816100"/>
                  </a:lnTo>
                  <a:lnTo>
                    <a:pt x="3413976" y="1816100"/>
                  </a:lnTo>
                  <a:lnTo>
                    <a:pt x="3421062" y="1803400"/>
                  </a:lnTo>
                  <a:lnTo>
                    <a:pt x="3441547" y="1816100"/>
                  </a:lnTo>
                  <a:lnTo>
                    <a:pt x="3439007" y="1803400"/>
                  </a:lnTo>
                  <a:lnTo>
                    <a:pt x="3429711" y="1803400"/>
                  </a:lnTo>
                  <a:lnTo>
                    <a:pt x="3424910" y="1790700"/>
                  </a:lnTo>
                  <a:lnTo>
                    <a:pt x="3422739" y="1790700"/>
                  </a:lnTo>
                  <a:lnTo>
                    <a:pt x="3419017" y="1778000"/>
                  </a:lnTo>
                  <a:lnTo>
                    <a:pt x="3427171" y="1778000"/>
                  </a:lnTo>
                  <a:lnTo>
                    <a:pt x="3421494" y="1765300"/>
                  </a:lnTo>
                  <a:lnTo>
                    <a:pt x="3412172" y="1765300"/>
                  </a:lnTo>
                  <a:lnTo>
                    <a:pt x="3405073" y="1752600"/>
                  </a:lnTo>
                  <a:lnTo>
                    <a:pt x="3406051" y="1739900"/>
                  </a:lnTo>
                  <a:lnTo>
                    <a:pt x="3433940" y="1739900"/>
                  </a:lnTo>
                  <a:lnTo>
                    <a:pt x="3427171" y="1727200"/>
                  </a:lnTo>
                  <a:lnTo>
                    <a:pt x="3410597" y="1727200"/>
                  </a:lnTo>
                  <a:lnTo>
                    <a:pt x="3406825" y="1714500"/>
                  </a:lnTo>
                  <a:lnTo>
                    <a:pt x="3417036" y="1714500"/>
                  </a:lnTo>
                  <a:lnTo>
                    <a:pt x="3411969" y="1701800"/>
                  </a:lnTo>
                  <a:lnTo>
                    <a:pt x="3405213" y="1714500"/>
                  </a:lnTo>
                  <a:lnTo>
                    <a:pt x="3386620" y="1714500"/>
                  </a:lnTo>
                  <a:lnTo>
                    <a:pt x="3384054" y="1714500"/>
                  </a:lnTo>
                  <a:lnTo>
                    <a:pt x="3384080" y="1704949"/>
                  </a:lnTo>
                  <a:lnTo>
                    <a:pt x="3383242" y="1701800"/>
                  </a:lnTo>
                  <a:lnTo>
                    <a:pt x="3384080" y="1701800"/>
                  </a:lnTo>
                  <a:lnTo>
                    <a:pt x="3395065" y="1701800"/>
                  </a:lnTo>
                  <a:lnTo>
                    <a:pt x="3388309" y="1689100"/>
                  </a:lnTo>
                  <a:lnTo>
                    <a:pt x="3400247" y="1689100"/>
                  </a:lnTo>
                  <a:lnTo>
                    <a:pt x="3407753" y="1676400"/>
                  </a:lnTo>
                  <a:lnTo>
                    <a:pt x="3400450" y="1676400"/>
                  </a:lnTo>
                  <a:lnTo>
                    <a:pt x="3396767" y="1663700"/>
                  </a:lnTo>
                  <a:lnTo>
                    <a:pt x="3395916" y="1663700"/>
                  </a:lnTo>
                  <a:lnTo>
                    <a:pt x="3404362" y="1651000"/>
                  </a:lnTo>
                  <a:lnTo>
                    <a:pt x="3394240" y="1651000"/>
                  </a:lnTo>
                  <a:lnTo>
                    <a:pt x="3390531" y="1638300"/>
                  </a:lnTo>
                  <a:lnTo>
                    <a:pt x="3386975" y="1625600"/>
                  </a:lnTo>
                  <a:lnTo>
                    <a:pt x="3410280" y="1625600"/>
                  </a:lnTo>
                  <a:lnTo>
                    <a:pt x="3403206" y="1612900"/>
                  </a:lnTo>
                  <a:lnTo>
                    <a:pt x="3393592" y="1600200"/>
                  </a:lnTo>
                  <a:lnTo>
                    <a:pt x="3385566" y="1587500"/>
                  </a:lnTo>
                  <a:lnTo>
                    <a:pt x="3377323" y="1587500"/>
                  </a:lnTo>
                  <a:lnTo>
                    <a:pt x="3377323" y="2260600"/>
                  </a:lnTo>
                  <a:lnTo>
                    <a:pt x="3375202" y="2273300"/>
                  </a:lnTo>
                  <a:lnTo>
                    <a:pt x="3364611" y="2273300"/>
                  </a:lnTo>
                  <a:lnTo>
                    <a:pt x="3362960" y="2286000"/>
                  </a:lnTo>
                  <a:lnTo>
                    <a:pt x="3356051" y="2286000"/>
                  </a:lnTo>
                  <a:lnTo>
                    <a:pt x="3355886" y="2273300"/>
                  </a:lnTo>
                  <a:lnTo>
                    <a:pt x="3363480" y="2260600"/>
                  </a:lnTo>
                  <a:lnTo>
                    <a:pt x="3377323" y="2260600"/>
                  </a:lnTo>
                  <a:lnTo>
                    <a:pt x="3377323" y="1587500"/>
                  </a:lnTo>
                  <a:lnTo>
                    <a:pt x="3371050" y="1587500"/>
                  </a:lnTo>
                  <a:lnTo>
                    <a:pt x="3374898" y="1574800"/>
                  </a:lnTo>
                  <a:lnTo>
                    <a:pt x="3381425" y="1574800"/>
                  </a:lnTo>
                  <a:lnTo>
                    <a:pt x="3379012" y="1562100"/>
                  </a:lnTo>
                  <a:lnTo>
                    <a:pt x="3381552" y="1574800"/>
                  </a:lnTo>
                  <a:lnTo>
                    <a:pt x="3395065" y="1562100"/>
                  </a:lnTo>
                  <a:lnTo>
                    <a:pt x="3390862" y="1562100"/>
                  </a:lnTo>
                  <a:lnTo>
                    <a:pt x="3385667" y="1549400"/>
                  </a:lnTo>
                  <a:lnTo>
                    <a:pt x="3377781" y="1549400"/>
                  </a:lnTo>
                  <a:lnTo>
                    <a:pt x="3368878" y="1536700"/>
                  </a:lnTo>
                  <a:lnTo>
                    <a:pt x="3379012" y="1536700"/>
                  </a:lnTo>
                  <a:lnTo>
                    <a:pt x="3379012" y="1524000"/>
                  </a:lnTo>
                  <a:lnTo>
                    <a:pt x="3379012" y="1511300"/>
                  </a:lnTo>
                  <a:lnTo>
                    <a:pt x="3376472" y="1511300"/>
                  </a:lnTo>
                  <a:lnTo>
                    <a:pt x="3378174" y="1498600"/>
                  </a:lnTo>
                  <a:lnTo>
                    <a:pt x="3374783" y="1498600"/>
                  </a:lnTo>
                  <a:lnTo>
                    <a:pt x="3368421" y="1486573"/>
                  </a:lnTo>
                  <a:lnTo>
                    <a:pt x="3368421" y="2235200"/>
                  </a:lnTo>
                  <a:lnTo>
                    <a:pt x="3362960" y="2235200"/>
                  </a:lnTo>
                  <a:lnTo>
                    <a:pt x="3365093" y="2222500"/>
                  </a:lnTo>
                  <a:lnTo>
                    <a:pt x="3368027" y="2222500"/>
                  </a:lnTo>
                  <a:lnTo>
                    <a:pt x="3368421" y="2235200"/>
                  </a:lnTo>
                  <a:lnTo>
                    <a:pt x="3368421" y="1486573"/>
                  </a:lnTo>
                  <a:lnTo>
                    <a:pt x="3368065" y="1485900"/>
                  </a:lnTo>
                  <a:lnTo>
                    <a:pt x="3366338" y="1475181"/>
                  </a:lnTo>
                  <a:lnTo>
                    <a:pt x="3366338" y="2032000"/>
                  </a:lnTo>
                  <a:lnTo>
                    <a:pt x="3366338" y="2044700"/>
                  </a:lnTo>
                  <a:lnTo>
                    <a:pt x="3359569" y="2044700"/>
                  </a:lnTo>
                  <a:lnTo>
                    <a:pt x="3359048" y="2032000"/>
                  </a:lnTo>
                  <a:lnTo>
                    <a:pt x="3366338" y="2032000"/>
                  </a:lnTo>
                  <a:lnTo>
                    <a:pt x="3366338" y="1475181"/>
                  </a:lnTo>
                  <a:lnTo>
                    <a:pt x="3366020" y="1473200"/>
                  </a:lnTo>
                  <a:lnTo>
                    <a:pt x="3384080" y="1473200"/>
                  </a:lnTo>
                  <a:lnTo>
                    <a:pt x="3379012" y="1460500"/>
                  </a:lnTo>
                  <a:lnTo>
                    <a:pt x="3353663" y="1460500"/>
                  </a:lnTo>
                  <a:lnTo>
                    <a:pt x="3353536" y="1460182"/>
                  </a:lnTo>
                  <a:lnTo>
                    <a:pt x="3353536" y="3340100"/>
                  </a:lnTo>
                  <a:lnTo>
                    <a:pt x="3347643" y="3340100"/>
                  </a:lnTo>
                  <a:lnTo>
                    <a:pt x="3342348" y="3327400"/>
                  </a:lnTo>
                  <a:lnTo>
                    <a:pt x="3337572" y="3327400"/>
                  </a:lnTo>
                  <a:lnTo>
                    <a:pt x="3336658" y="3314700"/>
                  </a:lnTo>
                  <a:lnTo>
                    <a:pt x="3337496" y="3314700"/>
                  </a:lnTo>
                  <a:lnTo>
                    <a:pt x="3342678" y="3327400"/>
                  </a:lnTo>
                  <a:lnTo>
                    <a:pt x="3353447" y="3327400"/>
                  </a:lnTo>
                  <a:lnTo>
                    <a:pt x="3353536" y="3340100"/>
                  </a:lnTo>
                  <a:lnTo>
                    <a:pt x="3353536" y="1460182"/>
                  </a:lnTo>
                  <a:lnTo>
                    <a:pt x="3348596" y="1447800"/>
                  </a:lnTo>
                  <a:lnTo>
                    <a:pt x="3362858" y="1447800"/>
                  </a:lnTo>
                  <a:lnTo>
                    <a:pt x="3353358" y="1435100"/>
                  </a:lnTo>
                  <a:lnTo>
                    <a:pt x="3359581" y="1435100"/>
                  </a:lnTo>
                  <a:lnTo>
                    <a:pt x="3351136" y="1422400"/>
                  </a:lnTo>
                  <a:lnTo>
                    <a:pt x="3361055" y="1422400"/>
                  </a:lnTo>
                  <a:lnTo>
                    <a:pt x="3356572" y="1409700"/>
                  </a:lnTo>
                  <a:lnTo>
                    <a:pt x="3364649" y="1409700"/>
                  </a:lnTo>
                  <a:lnTo>
                    <a:pt x="3364649" y="1422400"/>
                  </a:lnTo>
                  <a:lnTo>
                    <a:pt x="3363595" y="1422400"/>
                  </a:lnTo>
                  <a:lnTo>
                    <a:pt x="3366020" y="1435100"/>
                  </a:lnTo>
                  <a:lnTo>
                    <a:pt x="3372256" y="1435100"/>
                  </a:lnTo>
                  <a:lnTo>
                    <a:pt x="3368395" y="1422400"/>
                  </a:lnTo>
                  <a:lnTo>
                    <a:pt x="3381870" y="1422400"/>
                  </a:lnTo>
                  <a:lnTo>
                    <a:pt x="3383356" y="1409700"/>
                  </a:lnTo>
                  <a:lnTo>
                    <a:pt x="3388309" y="1409700"/>
                  </a:lnTo>
                  <a:lnTo>
                    <a:pt x="3371951" y="1397000"/>
                  </a:lnTo>
                  <a:lnTo>
                    <a:pt x="3369614" y="1397000"/>
                  </a:lnTo>
                  <a:lnTo>
                    <a:pt x="3369653" y="1384300"/>
                  </a:lnTo>
                  <a:lnTo>
                    <a:pt x="3360420" y="1371600"/>
                  </a:lnTo>
                  <a:lnTo>
                    <a:pt x="3372053" y="1384300"/>
                  </a:lnTo>
                  <a:lnTo>
                    <a:pt x="3400958" y="1384300"/>
                  </a:lnTo>
                  <a:lnTo>
                    <a:pt x="3399294" y="1371600"/>
                  </a:lnTo>
                  <a:lnTo>
                    <a:pt x="3393376" y="1371600"/>
                  </a:lnTo>
                  <a:lnTo>
                    <a:pt x="3389147" y="1358900"/>
                  </a:lnTo>
                  <a:lnTo>
                    <a:pt x="3404362" y="1358900"/>
                  </a:lnTo>
                  <a:lnTo>
                    <a:pt x="3402673" y="1371600"/>
                  </a:lnTo>
                  <a:lnTo>
                    <a:pt x="3427450" y="1371600"/>
                  </a:lnTo>
                  <a:lnTo>
                    <a:pt x="3418624" y="1384300"/>
                  </a:lnTo>
                  <a:lnTo>
                    <a:pt x="3422510" y="1384300"/>
                  </a:lnTo>
                  <a:lnTo>
                    <a:pt x="3414496" y="1397000"/>
                  </a:lnTo>
                  <a:lnTo>
                    <a:pt x="3426028" y="1384300"/>
                  </a:lnTo>
                  <a:lnTo>
                    <a:pt x="3425748" y="1384300"/>
                  </a:lnTo>
                  <a:lnTo>
                    <a:pt x="3433089" y="1371600"/>
                  </a:lnTo>
                  <a:lnTo>
                    <a:pt x="3428403" y="1384300"/>
                  </a:lnTo>
                  <a:lnTo>
                    <a:pt x="3428758" y="1384300"/>
                  </a:lnTo>
                  <a:lnTo>
                    <a:pt x="3430066" y="1397000"/>
                  </a:lnTo>
                  <a:lnTo>
                    <a:pt x="3437318" y="1384300"/>
                  </a:lnTo>
                  <a:lnTo>
                    <a:pt x="3430486" y="1397000"/>
                  </a:lnTo>
                  <a:lnTo>
                    <a:pt x="3430066" y="1397000"/>
                  </a:lnTo>
                  <a:lnTo>
                    <a:pt x="3424542" y="1397000"/>
                  </a:lnTo>
                  <a:lnTo>
                    <a:pt x="3422231" y="1409700"/>
                  </a:lnTo>
                  <a:lnTo>
                    <a:pt x="3427971" y="1409700"/>
                  </a:lnTo>
                  <a:lnTo>
                    <a:pt x="3420414" y="1422400"/>
                  </a:lnTo>
                  <a:lnTo>
                    <a:pt x="3448634" y="1422400"/>
                  </a:lnTo>
                  <a:lnTo>
                    <a:pt x="3453053" y="1435100"/>
                  </a:lnTo>
                  <a:lnTo>
                    <a:pt x="3467735" y="1435100"/>
                  </a:lnTo>
                  <a:lnTo>
                    <a:pt x="3467138" y="1444053"/>
                  </a:lnTo>
                  <a:lnTo>
                    <a:pt x="3471773" y="1435100"/>
                  </a:lnTo>
                  <a:lnTo>
                    <a:pt x="3490544" y="1435100"/>
                  </a:lnTo>
                  <a:lnTo>
                    <a:pt x="3482263" y="1447800"/>
                  </a:lnTo>
                  <a:lnTo>
                    <a:pt x="3491649" y="1447800"/>
                  </a:lnTo>
                  <a:lnTo>
                    <a:pt x="3493084" y="1460500"/>
                  </a:lnTo>
                  <a:lnTo>
                    <a:pt x="3470275" y="1460500"/>
                  </a:lnTo>
                  <a:lnTo>
                    <a:pt x="3473653" y="1447800"/>
                  </a:lnTo>
                  <a:lnTo>
                    <a:pt x="3462883" y="1460500"/>
                  </a:lnTo>
                  <a:lnTo>
                    <a:pt x="3449358" y="1460500"/>
                  </a:lnTo>
                  <a:lnTo>
                    <a:pt x="3450869" y="1459369"/>
                  </a:lnTo>
                  <a:lnTo>
                    <a:pt x="3459327" y="1454302"/>
                  </a:lnTo>
                  <a:lnTo>
                    <a:pt x="3452596" y="1456563"/>
                  </a:lnTo>
                  <a:lnTo>
                    <a:pt x="3448024" y="1457159"/>
                  </a:lnTo>
                  <a:lnTo>
                    <a:pt x="3446132" y="1458226"/>
                  </a:lnTo>
                  <a:lnTo>
                    <a:pt x="3446970" y="1460500"/>
                  </a:lnTo>
                  <a:lnTo>
                    <a:pt x="3446615" y="1460500"/>
                  </a:lnTo>
                  <a:lnTo>
                    <a:pt x="3448354" y="1473200"/>
                  </a:lnTo>
                  <a:lnTo>
                    <a:pt x="3457537" y="1473200"/>
                  </a:lnTo>
                  <a:lnTo>
                    <a:pt x="3458438" y="1479753"/>
                  </a:lnTo>
                  <a:lnTo>
                    <a:pt x="3458438" y="1473200"/>
                  </a:lnTo>
                  <a:lnTo>
                    <a:pt x="3470275" y="1473200"/>
                  </a:lnTo>
                  <a:lnTo>
                    <a:pt x="3466769" y="1483715"/>
                  </a:lnTo>
                  <a:lnTo>
                    <a:pt x="3471214" y="1473200"/>
                  </a:lnTo>
                  <a:lnTo>
                    <a:pt x="3483787" y="1473200"/>
                  </a:lnTo>
                  <a:lnTo>
                    <a:pt x="3487648" y="1485900"/>
                  </a:lnTo>
                  <a:lnTo>
                    <a:pt x="3475977" y="1485900"/>
                  </a:lnTo>
                  <a:lnTo>
                    <a:pt x="3465258" y="1498600"/>
                  </a:lnTo>
                  <a:lnTo>
                    <a:pt x="3499764" y="1498600"/>
                  </a:lnTo>
                  <a:lnTo>
                    <a:pt x="3498151" y="1511300"/>
                  </a:lnTo>
                  <a:lnTo>
                    <a:pt x="3499015" y="1511300"/>
                  </a:lnTo>
                  <a:lnTo>
                    <a:pt x="3498151" y="1524000"/>
                  </a:lnTo>
                  <a:lnTo>
                    <a:pt x="3501529" y="1524000"/>
                  </a:lnTo>
                  <a:lnTo>
                    <a:pt x="3484638" y="1536700"/>
                  </a:lnTo>
                  <a:lnTo>
                    <a:pt x="3491166" y="1536700"/>
                  </a:lnTo>
                  <a:lnTo>
                    <a:pt x="3499523" y="1549400"/>
                  </a:lnTo>
                  <a:lnTo>
                    <a:pt x="3508044" y="1549400"/>
                  </a:lnTo>
                  <a:lnTo>
                    <a:pt x="3515055" y="1562100"/>
                  </a:lnTo>
                  <a:lnTo>
                    <a:pt x="3499002" y="1562100"/>
                  </a:lnTo>
                  <a:lnTo>
                    <a:pt x="3505771" y="1574800"/>
                  </a:lnTo>
                  <a:lnTo>
                    <a:pt x="3506914" y="1587500"/>
                  </a:lnTo>
                  <a:lnTo>
                    <a:pt x="3504107" y="1600200"/>
                  </a:lnTo>
                  <a:lnTo>
                    <a:pt x="3499002" y="1612900"/>
                  </a:lnTo>
                  <a:lnTo>
                    <a:pt x="3515893" y="1612900"/>
                  </a:lnTo>
                  <a:lnTo>
                    <a:pt x="3509137" y="1625600"/>
                  </a:lnTo>
                  <a:lnTo>
                    <a:pt x="3510089" y="1625600"/>
                  </a:lnTo>
                  <a:lnTo>
                    <a:pt x="3516566" y="1612900"/>
                  </a:lnTo>
                  <a:lnTo>
                    <a:pt x="3522662" y="1612900"/>
                  </a:lnTo>
                  <a:lnTo>
                    <a:pt x="3524351" y="1625600"/>
                  </a:lnTo>
                  <a:lnTo>
                    <a:pt x="3521227" y="1625600"/>
                  </a:lnTo>
                  <a:lnTo>
                    <a:pt x="3531108" y="1638300"/>
                  </a:lnTo>
                  <a:lnTo>
                    <a:pt x="3535273" y="1651000"/>
                  </a:lnTo>
                  <a:lnTo>
                    <a:pt x="3530257" y="1663700"/>
                  </a:lnTo>
                  <a:lnTo>
                    <a:pt x="3548011" y="1663700"/>
                  </a:lnTo>
                  <a:lnTo>
                    <a:pt x="3546322" y="1676400"/>
                  </a:lnTo>
                  <a:lnTo>
                    <a:pt x="3542931" y="1676400"/>
                  </a:lnTo>
                  <a:lnTo>
                    <a:pt x="3543541" y="1689100"/>
                  </a:lnTo>
                  <a:lnTo>
                    <a:pt x="3546525" y="1701800"/>
                  </a:lnTo>
                  <a:lnTo>
                    <a:pt x="3546030" y="1714500"/>
                  </a:lnTo>
                  <a:lnTo>
                    <a:pt x="3536175" y="1727200"/>
                  </a:lnTo>
                  <a:lnTo>
                    <a:pt x="3545471" y="1727200"/>
                  </a:lnTo>
                  <a:lnTo>
                    <a:pt x="3545255" y="1739900"/>
                  </a:lnTo>
                  <a:lnTo>
                    <a:pt x="3560686" y="1739900"/>
                  </a:lnTo>
                  <a:lnTo>
                    <a:pt x="3551301" y="1752600"/>
                  </a:lnTo>
                  <a:lnTo>
                    <a:pt x="3543998" y="1752600"/>
                  </a:lnTo>
                  <a:lnTo>
                    <a:pt x="3537635" y="1765300"/>
                  </a:lnTo>
                  <a:lnTo>
                    <a:pt x="3531108" y="1765300"/>
                  </a:lnTo>
                  <a:lnTo>
                    <a:pt x="3534105" y="1778000"/>
                  </a:lnTo>
                  <a:lnTo>
                    <a:pt x="3538715" y="1778000"/>
                  </a:lnTo>
                  <a:lnTo>
                    <a:pt x="3557295" y="1790700"/>
                  </a:lnTo>
                  <a:lnTo>
                    <a:pt x="3556609" y="1790700"/>
                  </a:lnTo>
                  <a:lnTo>
                    <a:pt x="3551809" y="1803400"/>
                  </a:lnTo>
                  <a:lnTo>
                    <a:pt x="3543833" y="1803400"/>
                  </a:lnTo>
                  <a:lnTo>
                    <a:pt x="3536175" y="1816100"/>
                  </a:lnTo>
                  <a:lnTo>
                    <a:pt x="3546322" y="1816100"/>
                  </a:lnTo>
                  <a:lnTo>
                    <a:pt x="3551390" y="1828800"/>
                  </a:lnTo>
                  <a:lnTo>
                    <a:pt x="3549700" y="1828800"/>
                  </a:lnTo>
                  <a:lnTo>
                    <a:pt x="3544036" y="1841500"/>
                  </a:lnTo>
                  <a:lnTo>
                    <a:pt x="3542207" y="1841500"/>
                  </a:lnTo>
                  <a:lnTo>
                    <a:pt x="3544620" y="1854200"/>
                  </a:lnTo>
                  <a:lnTo>
                    <a:pt x="3532797" y="1854200"/>
                  </a:lnTo>
                  <a:lnTo>
                    <a:pt x="3532771" y="1866900"/>
                  </a:lnTo>
                  <a:lnTo>
                    <a:pt x="3535121" y="1866900"/>
                  </a:lnTo>
                  <a:lnTo>
                    <a:pt x="3537788" y="1879600"/>
                  </a:lnTo>
                  <a:lnTo>
                    <a:pt x="3538715" y="1892300"/>
                  </a:lnTo>
                  <a:lnTo>
                    <a:pt x="3569131" y="1892300"/>
                  </a:lnTo>
                  <a:lnTo>
                    <a:pt x="3569131" y="1621472"/>
                  </a:lnTo>
                  <a:lnTo>
                    <a:pt x="3562375" y="1612900"/>
                  </a:lnTo>
                  <a:lnTo>
                    <a:pt x="3563366" y="1600200"/>
                  </a:lnTo>
                  <a:lnTo>
                    <a:pt x="3574732" y="1587500"/>
                  </a:lnTo>
                  <a:lnTo>
                    <a:pt x="3588156" y="1600200"/>
                  </a:lnTo>
                  <a:lnTo>
                    <a:pt x="3595319" y="1600200"/>
                  </a:lnTo>
                  <a:lnTo>
                    <a:pt x="3595319" y="215900"/>
                  </a:lnTo>
                  <a:lnTo>
                    <a:pt x="3586873" y="215900"/>
                  </a:lnTo>
                  <a:lnTo>
                    <a:pt x="3592220" y="203200"/>
                  </a:lnTo>
                  <a:lnTo>
                    <a:pt x="3597554" y="190500"/>
                  </a:lnTo>
                  <a:lnTo>
                    <a:pt x="3607054" y="177800"/>
                  </a:lnTo>
                  <a:lnTo>
                    <a:pt x="3613848" y="165100"/>
                  </a:lnTo>
                  <a:lnTo>
                    <a:pt x="3616452" y="152400"/>
                  </a:lnTo>
                  <a:lnTo>
                    <a:pt x="3601237" y="165100"/>
                  </a:lnTo>
                  <a:lnTo>
                    <a:pt x="3605466" y="152400"/>
                  </a:lnTo>
                  <a:lnTo>
                    <a:pt x="3611918" y="152400"/>
                  </a:lnTo>
                  <a:lnTo>
                    <a:pt x="3609378" y="139700"/>
                  </a:lnTo>
                  <a:lnTo>
                    <a:pt x="3605085" y="152400"/>
                  </a:lnTo>
                  <a:lnTo>
                    <a:pt x="3600399" y="152400"/>
                  </a:lnTo>
                  <a:lnTo>
                    <a:pt x="3602672" y="140970"/>
                  </a:lnTo>
                  <a:lnTo>
                    <a:pt x="3590137" y="149161"/>
                  </a:lnTo>
                  <a:lnTo>
                    <a:pt x="3593312" y="139700"/>
                  </a:lnTo>
                  <a:lnTo>
                    <a:pt x="3596475" y="139700"/>
                  </a:lnTo>
                  <a:lnTo>
                    <a:pt x="3597008" y="127000"/>
                  </a:lnTo>
                  <a:lnTo>
                    <a:pt x="3591623" y="139700"/>
                  </a:lnTo>
                  <a:lnTo>
                    <a:pt x="3588791" y="150050"/>
                  </a:lnTo>
                  <a:lnTo>
                    <a:pt x="3585184" y="152400"/>
                  </a:lnTo>
                  <a:lnTo>
                    <a:pt x="3581527" y="152400"/>
                  </a:lnTo>
                  <a:lnTo>
                    <a:pt x="3583394" y="139700"/>
                  </a:lnTo>
                  <a:lnTo>
                    <a:pt x="3585184" y="139700"/>
                  </a:lnTo>
                  <a:lnTo>
                    <a:pt x="3587724" y="127000"/>
                  </a:lnTo>
                  <a:lnTo>
                    <a:pt x="3582657" y="139700"/>
                  </a:lnTo>
                  <a:lnTo>
                    <a:pt x="3568281" y="139700"/>
                  </a:lnTo>
                  <a:lnTo>
                    <a:pt x="3568141" y="127000"/>
                  </a:lnTo>
                  <a:lnTo>
                    <a:pt x="3562464" y="127000"/>
                  </a:lnTo>
                  <a:lnTo>
                    <a:pt x="3566591" y="114300"/>
                  </a:lnTo>
                  <a:lnTo>
                    <a:pt x="3562375" y="114300"/>
                  </a:lnTo>
                  <a:lnTo>
                    <a:pt x="3551390" y="127000"/>
                  </a:lnTo>
                  <a:lnTo>
                    <a:pt x="3550386" y="127000"/>
                  </a:lnTo>
                  <a:lnTo>
                    <a:pt x="3550386" y="876300"/>
                  </a:lnTo>
                  <a:lnTo>
                    <a:pt x="3548011" y="876300"/>
                  </a:lnTo>
                  <a:lnTo>
                    <a:pt x="3545408" y="869975"/>
                  </a:lnTo>
                  <a:lnTo>
                    <a:pt x="3550386" y="876300"/>
                  </a:lnTo>
                  <a:lnTo>
                    <a:pt x="3550386" y="127000"/>
                  </a:lnTo>
                  <a:lnTo>
                    <a:pt x="3547160" y="127000"/>
                  </a:lnTo>
                  <a:lnTo>
                    <a:pt x="3553891" y="114300"/>
                  </a:lnTo>
                  <a:lnTo>
                    <a:pt x="3547402" y="101600"/>
                  </a:lnTo>
                  <a:lnTo>
                    <a:pt x="3552228" y="88900"/>
                  </a:lnTo>
                  <a:lnTo>
                    <a:pt x="3542931" y="99987"/>
                  </a:lnTo>
                  <a:lnTo>
                    <a:pt x="3542931" y="838200"/>
                  </a:lnTo>
                  <a:lnTo>
                    <a:pt x="3537026" y="838200"/>
                  </a:lnTo>
                  <a:lnTo>
                    <a:pt x="3539553" y="850900"/>
                  </a:lnTo>
                  <a:lnTo>
                    <a:pt x="3536175" y="850900"/>
                  </a:lnTo>
                  <a:lnTo>
                    <a:pt x="3524453" y="838200"/>
                  </a:lnTo>
                  <a:lnTo>
                    <a:pt x="3519271" y="838200"/>
                  </a:lnTo>
                  <a:lnTo>
                    <a:pt x="3534486" y="850900"/>
                  </a:lnTo>
                  <a:lnTo>
                    <a:pt x="3540404" y="863600"/>
                  </a:lnTo>
                  <a:lnTo>
                    <a:pt x="3537432" y="863600"/>
                  </a:lnTo>
                  <a:lnTo>
                    <a:pt x="3541242" y="876300"/>
                  </a:lnTo>
                  <a:lnTo>
                    <a:pt x="3536467" y="863600"/>
                  </a:lnTo>
                  <a:lnTo>
                    <a:pt x="3529419" y="863600"/>
                  </a:lnTo>
                  <a:lnTo>
                    <a:pt x="3530142" y="874483"/>
                  </a:lnTo>
                  <a:lnTo>
                    <a:pt x="3526879" y="868349"/>
                  </a:lnTo>
                  <a:lnTo>
                    <a:pt x="3526879" y="1562100"/>
                  </a:lnTo>
                  <a:lnTo>
                    <a:pt x="3526879" y="1574800"/>
                  </a:lnTo>
                  <a:lnTo>
                    <a:pt x="3520973" y="1574800"/>
                  </a:lnTo>
                  <a:lnTo>
                    <a:pt x="3526879" y="1562100"/>
                  </a:lnTo>
                  <a:lnTo>
                    <a:pt x="3526879" y="868349"/>
                  </a:lnTo>
                  <a:lnTo>
                    <a:pt x="3524351" y="863600"/>
                  </a:lnTo>
                  <a:lnTo>
                    <a:pt x="3515410" y="863600"/>
                  </a:lnTo>
                  <a:lnTo>
                    <a:pt x="3520973" y="876300"/>
                  </a:lnTo>
                  <a:lnTo>
                    <a:pt x="3509137" y="863600"/>
                  </a:lnTo>
                  <a:lnTo>
                    <a:pt x="3499840" y="863600"/>
                  </a:lnTo>
                  <a:lnTo>
                    <a:pt x="3499840" y="876300"/>
                  </a:lnTo>
                  <a:lnTo>
                    <a:pt x="3491395" y="876300"/>
                  </a:lnTo>
                  <a:lnTo>
                    <a:pt x="3491395" y="889000"/>
                  </a:lnTo>
                  <a:lnTo>
                    <a:pt x="3488461" y="889000"/>
                  </a:lnTo>
                  <a:lnTo>
                    <a:pt x="3485692" y="876300"/>
                  </a:lnTo>
                  <a:lnTo>
                    <a:pt x="3489706" y="876300"/>
                  </a:lnTo>
                  <a:lnTo>
                    <a:pt x="3491395" y="889000"/>
                  </a:lnTo>
                  <a:lnTo>
                    <a:pt x="3491395" y="876300"/>
                  </a:lnTo>
                  <a:lnTo>
                    <a:pt x="3485477" y="863600"/>
                  </a:lnTo>
                  <a:lnTo>
                    <a:pt x="3486327" y="863600"/>
                  </a:lnTo>
                  <a:lnTo>
                    <a:pt x="3484638" y="850900"/>
                  </a:lnTo>
                  <a:lnTo>
                    <a:pt x="3483787" y="850900"/>
                  </a:lnTo>
                  <a:lnTo>
                    <a:pt x="3482098" y="863600"/>
                  </a:lnTo>
                  <a:lnTo>
                    <a:pt x="3480409" y="863600"/>
                  </a:lnTo>
                  <a:lnTo>
                    <a:pt x="3483165" y="876300"/>
                  </a:lnTo>
                  <a:lnTo>
                    <a:pt x="3481971" y="876300"/>
                  </a:lnTo>
                  <a:lnTo>
                    <a:pt x="3478720" y="863600"/>
                  </a:lnTo>
                  <a:lnTo>
                    <a:pt x="3480409" y="876300"/>
                  </a:lnTo>
                  <a:lnTo>
                    <a:pt x="3479990" y="876300"/>
                  </a:lnTo>
                  <a:lnTo>
                    <a:pt x="3481387" y="889000"/>
                  </a:lnTo>
                  <a:lnTo>
                    <a:pt x="3477031" y="889000"/>
                  </a:lnTo>
                  <a:lnTo>
                    <a:pt x="3477031" y="1143000"/>
                  </a:lnTo>
                  <a:lnTo>
                    <a:pt x="3476180" y="1155700"/>
                  </a:lnTo>
                  <a:lnTo>
                    <a:pt x="3463506" y="1155700"/>
                  </a:lnTo>
                  <a:lnTo>
                    <a:pt x="3464356" y="1143000"/>
                  </a:lnTo>
                  <a:lnTo>
                    <a:pt x="3477031" y="1143000"/>
                  </a:lnTo>
                  <a:lnTo>
                    <a:pt x="3477031" y="889000"/>
                  </a:lnTo>
                  <a:lnTo>
                    <a:pt x="3475342" y="889000"/>
                  </a:lnTo>
                  <a:lnTo>
                    <a:pt x="3474491" y="889000"/>
                  </a:lnTo>
                  <a:lnTo>
                    <a:pt x="3474491" y="1117600"/>
                  </a:lnTo>
                  <a:lnTo>
                    <a:pt x="3463506" y="1117600"/>
                  </a:lnTo>
                  <a:lnTo>
                    <a:pt x="3464356" y="1104900"/>
                  </a:lnTo>
                  <a:lnTo>
                    <a:pt x="3473653" y="1104900"/>
                  </a:lnTo>
                  <a:lnTo>
                    <a:pt x="3474491" y="1117600"/>
                  </a:lnTo>
                  <a:lnTo>
                    <a:pt x="3474491" y="889000"/>
                  </a:lnTo>
                  <a:lnTo>
                    <a:pt x="3470059" y="889000"/>
                  </a:lnTo>
                  <a:lnTo>
                    <a:pt x="3470872" y="876300"/>
                  </a:lnTo>
                  <a:lnTo>
                    <a:pt x="3467989" y="876300"/>
                  </a:lnTo>
                  <a:lnTo>
                    <a:pt x="3466579" y="889000"/>
                  </a:lnTo>
                  <a:lnTo>
                    <a:pt x="3465195" y="889000"/>
                  </a:lnTo>
                  <a:lnTo>
                    <a:pt x="3460381" y="876300"/>
                  </a:lnTo>
                  <a:lnTo>
                    <a:pt x="3455809" y="876300"/>
                  </a:lnTo>
                  <a:lnTo>
                    <a:pt x="3453371" y="863600"/>
                  </a:lnTo>
                  <a:lnTo>
                    <a:pt x="3452520" y="863600"/>
                  </a:lnTo>
                  <a:lnTo>
                    <a:pt x="3452520" y="1397000"/>
                  </a:lnTo>
                  <a:lnTo>
                    <a:pt x="3451682" y="1409700"/>
                  </a:lnTo>
                  <a:lnTo>
                    <a:pt x="3441801" y="1409700"/>
                  </a:lnTo>
                  <a:lnTo>
                    <a:pt x="3439845" y="1397000"/>
                  </a:lnTo>
                  <a:lnTo>
                    <a:pt x="3437775" y="1399933"/>
                  </a:lnTo>
                  <a:lnTo>
                    <a:pt x="3436467" y="1409700"/>
                  </a:lnTo>
                  <a:lnTo>
                    <a:pt x="3430816" y="1409700"/>
                  </a:lnTo>
                  <a:lnTo>
                    <a:pt x="3437775" y="1399933"/>
                  </a:lnTo>
                  <a:lnTo>
                    <a:pt x="3438156" y="1397000"/>
                  </a:lnTo>
                  <a:lnTo>
                    <a:pt x="3439845" y="1397000"/>
                  </a:lnTo>
                  <a:lnTo>
                    <a:pt x="3452520" y="1397000"/>
                  </a:lnTo>
                  <a:lnTo>
                    <a:pt x="3452520" y="863600"/>
                  </a:lnTo>
                  <a:lnTo>
                    <a:pt x="3447453" y="863600"/>
                  </a:lnTo>
                  <a:lnTo>
                    <a:pt x="3449993" y="889000"/>
                  </a:lnTo>
                  <a:lnTo>
                    <a:pt x="3438156" y="889000"/>
                  </a:lnTo>
                  <a:lnTo>
                    <a:pt x="3433902" y="889000"/>
                  </a:lnTo>
                  <a:lnTo>
                    <a:pt x="3430562" y="876300"/>
                  </a:lnTo>
                  <a:lnTo>
                    <a:pt x="3427171" y="876300"/>
                  </a:lnTo>
                  <a:lnTo>
                    <a:pt x="3422104" y="863600"/>
                  </a:lnTo>
                  <a:lnTo>
                    <a:pt x="3414382" y="863600"/>
                  </a:lnTo>
                  <a:lnTo>
                    <a:pt x="3413658" y="876300"/>
                  </a:lnTo>
                  <a:lnTo>
                    <a:pt x="3411969" y="876300"/>
                  </a:lnTo>
                  <a:lnTo>
                    <a:pt x="3411969" y="889000"/>
                  </a:lnTo>
                  <a:lnTo>
                    <a:pt x="3406902" y="889000"/>
                  </a:lnTo>
                  <a:lnTo>
                    <a:pt x="3406902" y="927100"/>
                  </a:lnTo>
                  <a:lnTo>
                    <a:pt x="3403523" y="927100"/>
                  </a:lnTo>
                  <a:lnTo>
                    <a:pt x="3402673" y="914400"/>
                  </a:lnTo>
                  <a:lnTo>
                    <a:pt x="3404362" y="914400"/>
                  </a:lnTo>
                  <a:lnTo>
                    <a:pt x="3406902" y="927100"/>
                  </a:lnTo>
                  <a:lnTo>
                    <a:pt x="3406902" y="889000"/>
                  </a:lnTo>
                  <a:lnTo>
                    <a:pt x="3406051" y="889000"/>
                  </a:lnTo>
                  <a:lnTo>
                    <a:pt x="3392538" y="876300"/>
                  </a:lnTo>
                  <a:lnTo>
                    <a:pt x="3388283" y="876300"/>
                  </a:lnTo>
                  <a:lnTo>
                    <a:pt x="3388283" y="927100"/>
                  </a:lnTo>
                  <a:lnTo>
                    <a:pt x="3385769" y="927100"/>
                  </a:lnTo>
                  <a:lnTo>
                    <a:pt x="3385769" y="1308100"/>
                  </a:lnTo>
                  <a:lnTo>
                    <a:pt x="3381552" y="1320800"/>
                  </a:lnTo>
                  <a:lnTo>
                    <a:pt x="3375634" y="1320800"/>
                  </a:lnTo>
                  <a:lnTo>
                    <a:pt x="3370567" y="1308100"/>
                  </a:lnTo>
                  <a:lnTo>
                    <a:pt x="3385769" y="1308100"/>
                  </a:lnTo>
                  <a:lnTo>
                    <a:pt x="3385769" y="927100"/>
                  </a:lnTo>
                  <a:lnTo>
                    <a:pt x="3382391" y="927100"/>
                  </a:lnTo>
                  <a:lnTo>
                    <a:pt x="3380702" y="914400"/>
                  </a:lnTo>
                  <a:lnTo>
                    <a:pt x="3380702" y="939800"/>
                  </a:lnTo>
                  <a:lnTo>
                    <a:pt x="3378174" y="939800"/>
                  </a:lnTo>
                  <a:lnTo>
                    <a:pt x="3376472" y="933437"/>
                  </a:lnTo>
                  <a:lnTo>
                    <a:pt x="3376472" y="939800"/>
                  </a:lnTo>
                  <a:lnTo>
                    <a:pt x="3374783" y="942263"/>
                  </a:lnTo>
                  <a:lnTo>
                    <a:pt x="3374783" y="1282700"/>
                  </a:lnTo>
                  <a:lnTo>
                    <a:pt x="3373094" y="1295400"/>
                  </a:lnTo>
                  <a:lnTo>
                    <a:pt x="3369716" y="1295400"/>
                  </a:lnTo>
                  <a:lnTo>
                    <a:pt x="3371405" y="1282700"/>
                  </a:lnTo>
                  <a:lnTo>
                    <a:pt x="3374783" y="1282700"/>
                  </a:lnTo>
                  <a:lnTo>
                    <a:pt x="3374783" y="942263"/>
                  </a:lnTo>
                  <a:lnTo>
                    <a:pt x="3367748" y="952500"/>
                  </a:lnTo>
                  <a:lnTo>
                    <a:pt x="3367189" y="952500"/>
                  </a:lnTo>
                  <a:lnTo>
                    <a:pt x="3367189" y="939800"/>
                  </a:lnTo>
                  <a:lnTo>
                    <a:pt x="3366338" y="933411"/>
                  </a:lnTo>
                  <a:lnTo>
                    <a:pt x="3366338" y="952500"/>
                  </a:lnTo>
                  <a:lnTo>
                    <a:pt x="3359264" y="952500"/>
                  </a:lnTo>
                  <a:lnTo>
                    <a:pt x="3350933" y="965200"/>
                  </a:lnTo>
                  <a:lnTo>
                    <a:pt x="3348596" y="965200"/>
                  </a:lnTo>
                  <a:lnTo>
                    <a:pt x="3351136" y="952500"/>
                  </a:lnTo>
                  <a:lnTo>
                    <a:pt x="3353663" y="952500"/>
                  </a:lnTo>
                  <a:lnTo>
                    <a:pt x="3357041" y="939800"/>
                  </a:lnTo>
                  <a:lnTo>
                    <a:pt x="3366338" y="952500"/>
                  </a:lnTo>
                  <a:lnTo>
                    <a:pt x="3366338" y="933411"/>
                  </a:lnTo>
                  <a:lnTo>
                    <a:pt x="3365500" y="927100"/>
                  </a:lnTo>
                  <a:lnTo>
                    <a:pt x="3368027" y="927100"/>
                  </a:lnTo>
                  <a:lnTo>
                    <a:pt x="3376472" y="939800"/>
                  </a:lnTo>
                  <a:lnTo>
                    <a:pt x="3376472" y="933437"/>
                  </a:lnTo>
                  <a:lnTo>
                    <a:pt x="3374783" y="927100"/>
                  </a:lnTo>
                  <a:lnTo>
                    <a:pt x="3376472" y="927100"/>
                  </a:lnTo>
                  <a:lnTo>
                    <a:pt x="3380702" y="939800"/>
                  </a:lnTo>
                  <a:lnTo>
                    <a:pt x="3380702" y="914400"/>
                  </a:lnTo>
                  <a:lnTo>
                    <a:pt x="3370567" y="914400"/>
                  </a:lnTo>
                  <a:lnTo>
                    <a:pt x="3370567" y="927100"/>
                  </a:lnTo>
                  <a:lnTo>
                    <a:pt x="3368878" y="914400"/>
                  </a:lnTo>
                  <a:lnTo>
                    <a:pt x="3365500" y="914400"/>
                  </a:lnTo>
                  <a:lnTo>
                    <a:pt x="3365500" y="901700"/>
                  </a:lnTo>
                  <a:lnTo>
                    <a:pt x="3385591" y="901700"/>
                  </a:lnTo>
                  <a:lnTo>
                    <a:pt x="3386607" y="914184"/>
                  </a:lnTo>
                  <a:lnTo>
                    <a:pt x="3388283" y="927100"/>
                  </a:lnTo>
                  <a:lnTo>
                    <a:pt x="3388283" y="876300"/>
                  </a:lnTo>
                  <a:lnTo>
                    <a:pt x="3385769" y="876300"/>
                  </a:lnTo>
                  <a:lnTo>
                    <a:pt x="3386620" y="889000"/>
                  </a:lnTo>
                  <a:lnTo>
                    <a:pt x="3362109" y="889000"/>
                  </a:lnTo>
                  <a:lnTo>
                    <a:pt x="3362109" y="901700"/>
                  </a:lnTo>
                  <a:lnTo>
                    <a:pt x="3359581" y="914400"/>
                  </a:lnTo>
                  <a:lnTo>
                    <a:pt x="3354514" y="914400"/>
                  </a:lnTo>
                  <a:lnTo>
                    <a:pt x="3354514" y="901700"/>
                  </a:lnTo>
                  <a:lnTo>
                    <a:pt x="3362109" y="901700"/>
                  </a:lnTo>
                  <a:lnTo>
                    <a:pt x="3362109" y="889000"/>
                  </a:lnTo>
                  <a:lnTo>
                    <a:pt x="3354514" y="889000"/>
                  </a:lnTo>
                  <a:lnTo>
                    <a:pt x="3346907" y="889000"/>
                  </a:lnTo>
                  <a:lnTo>
                    <a:pt x="3346907" y="2628900"/>
                  </a:lnTo>
                  <a:lnTo>
                    <a:pt x="3346907" y="2641600"/>
                  </a:lnTo>
                  <a:lnTo>
                    <a:pt x="3346056" y="2641600"/>
                  </a:lnTo>
                  <a:lnTo>
                    <a:pt x="3346056" y="2628900"/>
                  </a:lnTo>
                  <a:lnTo>
                    <a:pt x="3346907" y="2628900"/>
                  </a:lnTo>
                  <a:lnTo>
                    <a:pt x="3346907" y="889000"/>
                  </a:lnTo>
                  <a:lnTo>
                    <a:pt x="3346767" y="889000"/>
                  </a:lnTo>
                  <a:lnTo>
                    <a:pt x="3345218" y="889000"/>
                  </a:lnTo>
                  <a:lnTo>
                    <a:pt x="3345218" y="2997200"/>
                  </a:lnTo>
                  <a:lnTo>
                    <a:pt x="3340989" y="2997200"/>
                  </a:lnTo>
                  <a:lnTo>
                    <a:pt x="3340150" y="2984500"/>
                  </a:lnTo>
                  <a:lnTo>
                    <a:pt x="3338461" y="2997200"/>
                  </a:lnTo>
                  <a:lnTo>
                    <a:pt x="3335070" y="2997200"/>
                  </a:lnTo>
                  <a:lnTo>
                    <a:pt x="3337610" y="2984500"/>
                  </a:lnTo>
                  <a:lnTo>
                    <a:pt x="3340150" y="2984500"/>
                  </a:lnTo>
                  <a:lnTo>
                    <a:pt x="3341840" y="2984500"/>
                  </a:lnTo>
                  <a:lnTo>
                    <a:pt x="3345218" y="2997200"/>
                  </a:lnTo>
                  <a:lnTo>
                    <a:pt x="3345218" y="889000"/>
                  </a:lnTo>
                  <a:lnTo>
                    <a:pt x="3343529" y="889000"/>
                  </a:lnTo>
                  <a:lnTo>
                    <a:pt x="3343529" y="1422400"/>
                  </a:lnTo>
                  <a:lnTo>
                    <a:pt x="3342678" y="1422400"/>
                  </a:lnTo>
                  <a:lnTo>
                    <a:pt x="3342678" y="2908300"/>
                  </a:lnTo>
                  <a:lnTo>
                    <a:pt x="3342678" y="2921000"/>
                  </a:lnTo>
                  <a:lnTo>
                    <a:pt x="3336760" y="2921000"/>
                  </a:lnTo>
                  <a:lnTo>
                    <a:pt x="3336760" y="2908300"/>
                  </a:lnTo>
                  <a:lnTo>
                    <a:pt x="3342678" y="2908300"/>
                  </a:lnTo>
                  <a:lnTo>
                    <a:pt x="3342678" y="1422400"/>
                  </a:lnTo>
                  <a:lnTo>
                    <a:pt x="3331692" y="1422400"/>
                  </a:lnTo>
                  <a:lnTo>
                    <a:pt x="3331692" y="1689100"/>
                  </a:lnTo>
                  <a:lnTo>
                    <a:pt x="3331692" y="3009900"/>
                  </a:lnTo>
                  <a:lnTo>
                    <a:pt x="3320707" y="3009900"/>
                  </a:lnTo>
                  <a:lnTo>
                    <a:pt x="3323247" y="2997200"/>
                  </a:lnTo>
                  <a:lnTo>
                    <a:pt x="3330003" y="2997200"/>
                  </a:lnTo>
                  <a:lnTo>
                    <a:pt x="3331692" y="3009900"/>
                  </a:lnTo>
                  <a:lnTo>
                    <a:pt x="3331692" y="1689100"/>
                  </a:lnTo>
                  <a:lnTo>
                    <a:pt x="3327793" y="1689100"/>
                  </a:lnTo>
                  <a:lnTo>
                    <a:pt x="3324936" y="1697088"/>
                  </a:lnTo>
                  <a:lnTo>
                    <a:pt x="3324936" y="2565400"/>
                  </a:lnTo>
                  <a:lnTo>
                    <a:pt x="3297898" y="2565400"/>
                  </a:lnTo>
                  <a:lnTo>
                    <a:pt x="3295777" y="2578100"/>
                  </a:lnTo>
                  <a:lnTo>
                    <a:pt x="3297999" y="2578100"/>
                  </a:lnTo>
                  <a:lnTo>
                    <a:pt x="3306102" y="2590800"/>
                  </a:lnTo>
                  <a:lnTo>
                    <a:pt x="3318865" y="2590800"/>
                  </a:lnTo>
                  <a:lnTo>
                    <a:pt x="3320288" y="2603500"/>
                  </a:lnTo>
                  <a:lnTo>
                    <a:pt x="3318903" y="2603500"/>
                  </a:lnTo>
                  <a:lnTo>
                    <a:pt x="3318903" y="3403600"/>
                  </a:lnTo>
                  <a:lnTo>
                    <a:pt x="3318726" y="3403600"/>
                  </a:lnTo>
                  <a:lnTo>
                    <a:pt x="3312261" y="3390900"/>
                  </a:lnTo>
                  <a:lnTo>
                    <a:pt x="3318903" y="3403600"/>
                  </a:lnTo>
                  <a:lnTo>
                    <a:pt x="3318903" y="2603500"/>
                  </a:lnTo>
                  <a:lnTo>
                    <a:pt x="3312261" y="2603500"/>
                  </a:lnTo>
                  <a:lnTo>
                    <a:pt x="3312261" y="3022600"/>
                  </a:lnTo>
                  <a:lnTo>
                    <a:pt x="3308032" y="3014662"/>
                  </a:lnTo>
                  <a:lnTo>
                    <a:pt x="3308032" y="3022600"/>
                  </a:lnTo>
                  <a:lnTo>
                    <a:pt x="3303816" y="3022600"/>
                  </a:lnTo>
                  <a:lnTo>
                    <a:pt x="3303105" y="3012021"/>
                  </a:lnTo>
                  <a:lnTo>
                    <a:pt x="3308032" y="3022600"/>
                  </a:lnTo>
                  <a:lnTo>
                    <a:pt x="3308032" y="3014662"/>
                  </a:lnTo>
                  <a:lnTo>
                    <a:pt x="3305505" y="3009900"/>
                  </a:lnTo>
                  <a:lnTo>
                    <a:pt x="3307194" y="3009900"/>
                  </a:lnTo>
                  <a:lnTo>
                    <a:pt x="3312261" y="3022600"/>
                  </a:lnTo>
                  <a:lnTo>
                    <a:pt x="3312261" y="2603500"/>
                  </a:lnTo>
                  <a:lnTo>
                    <a:pt x="3309353" y="2603500"/>
                  </a:lnTo>
                  <a:lnTo>
                    <a:pt x="3303816" y="2590800"/>
                  </a:lnTo>
                  <a:lnTo>
                    <a:pt x="3301200" y="2590800"/>
                  </a:lnTo>
                  <a:lnTo>
                    <a:pt x="3304527" y="2603500"/>
                  </a:lnTo>
                  <a:lnTo>
                    <a:pt x="3303816" y="2603500"/>
                  </a:lnTo>
                  <a:lnTo>
                    <a:pt x="3294519" y="2598712"/>
                  </a:lnTo>
                  <a:lnTo>
                    <a:pt x="3294519" y="2819400"/>
                  </a:lnTo>
                  <a:lnTo>
                    <a:pt x="3293668" y="2819400"/>
                  </a:lnTo>
                  <a:lnTo>
                    <a:pt x="3293668" y="3022600"/>
                  </a:lnTo>
                  <a:lnTo>
                    <a:pt x="3290290" y="3035300"/>
                  </a:lnTo>
                  <a:lnTo>
                    <a:pt x="3291141" y="3048000"/>
                  </a:lnTo>
                  <a:lnTo>
                    <a:pt x="3277616" y="3048000"/>
                  </a:lnTo>
                  <a:lnTo>
                    <a:pt x="3278467" y="3035300"/>
                  </a:lnTo>
                  <a:lnTo>
                    <a:pt x="3285223" y="3035300"/>
                  </a:lnTo>
                  <a:lnTo>
                    <a:pt x="3288601" y="3022600"/>
                  </a:lnTo>
                  <a:lnTo>
                    <a:pt x="3293668" y="3022600"/>
                  </a:lnTo>
                  <a:lnTo>
                    <a:pt x="3293668" y="2819400"/>
                  </a:lnTo>
                  <a:lnTo>
                    <a:pt x="3286912" y="2819400"/>
                  </a:lnTo>
                  <a:lnTo>
                    <a:pt x="3289452" y="2832100"/>
                  </a:lnTo>
                  <a:lnTo>
                    <a:pt x="3283293" y="2832100"/>
                  </a:lnTo>
                  <a:lnTo>
                    <a:pt x="3280791" y="2819400"/>
                  </a:lnTo>
                  <a:lnTo>
                    <a:pt x="3281134" y="2819400"/>
                  </a:lnTo>
                  <a:lnTo>
                    <a:pt x="3283534" y="2806700"/>
                  </a:lnTo>
                  <a:lnTo>
                    <a:pt x="3292830" y="2806700"/>
                  </a:lnTo>
                  <a:lnTo>
                    <a:pt x="3294519" y="2819400"/>
                  </a:lnTo>
                  <a:lnTo>
                    <a:pt x="3294519" y="2598712"/>
                  </a:lnTo>
                  <a:lnTo>
                    <a:pt x="3279165" y="2590800"/>
                  </a:lnTo>
                  <a:lnTo>
                    <a:pt x="3274504" y="2565400"/>
                  </a:lnTo>
                  <a:lnTo>
                    <a:pt x="3284283" y="2552700"/>
                  </a:lnTo>
                  <a:lnTo>
                    <a:pt x="3302952" y="2540000"/>
                  </a:lnTo>
                  <a:lnTo>
                    <a:pt x="3324936" y="2565400"/>
                  </a:lnTo>
                  <a:lnTo>
                    <a:pt x="3324936" y="1697088"/>
                  </a:lnTo>
                  <a:lnTo>
                    <a:pt x="3318700" y="1714500"/>
                  </a:lnTo>
                  <a:lnTo>
                    <a:pt x="3309721" y="1727200"/>
                  </a:lnTo>
                  <a:lnTo>
                    <a:pt x="3312604" y="1714500"/>
                  </a:lnTo>
                  <a:lnTo>
                    <a:pt x="3316147" y="1689100"/>
                  </a:lnTo>
                  <a:lnTo>
                    <a:pt x="3319018" y="1676400"/>
                  </a:lnTo>
                  <a:lnTo>
                    <a:pt x="3329165" y="1676400"/>
                  </a:lnTo>
                  <a:lnTo>
                    <a:pt x="3331692" y="1689100"/>
                  </a:lnTo>
                  <a:lnTo>
                    <a:pt x="3331692" y="1422400"/>
                  </a:lnTo>
                  <a:lnTo>
                    <a:pt x="3330803" y="1422400"/>
                  </a:lnTo>
                  <a:lnTo>
                    <a:pt x="3333597" y="1409700"/>
                  </a:lnTo>
                  <a:lnTo>
                    <a:pt x="3342678" y="1409700"/>
                  </a:lnTo>
                  <a:lnTo>
                    <a:pt x="3343529" y="1422400"/>
                  </a:lnTo>
                  <a:lnTo>
                    <a:pt x="3343529" y="889000"/>
                  </a:lnTo>
                  <a:lnTo>
                    <a:pt x="3343033" y="889000"/>
                  </a:lnTo>
                  <a:lnTo>
                    <a:pt x="3342386" y="889000"/>
                  </a:lnTo>
                  <a:lnTo>
                    <a:pt x="3342386" y="901700"/>
                  </a:lnTo>
                  <a:lnTo>
                    <a:pt x="3338474" y="914400"/>
                  </a:lnTo>
                  <a:lnTo>
                    <a:pt x="3334232" y="914400"/>
                  </a:lnTo>
                  <a:lnTo>
                    <a:pt x="3335921" y="901700"/>
                  </a:lnTo>
                  <a:lnTo>
                    <a:pt x="3340671" y="901700"/>
                  </a:lnTo>
                  <a:lnTo>
                    <a:pt x="3338512" y="914184"/>
                  </a:lnTo>
                  <a:lnTo>
                    <a:pt x="3341433" y="901700"/>
                  </a:lnTo>
                  <a:lnTo>
                    <a:pt x="3342386" y="901700"/>
                  </a:lnTo>
                  <a:lnTo>
                    <a:pt x="3342386" y="889000"/>
                  </a:lnTo>
                  <a:lnTo>
                    <a:pt x="3337610" y="889000"/>
                  </a:lnTo>
                  <a:lnTo>
                    <a:pt x="3333381" y="889000"/>
                  </a:lnTo>
                  <a:lnTo>
                    <a:pt x="3330422" y="889000"/>
                  </a:lnTo>
                  <a:lnTo>
                    <a:pt x="3319767" y="889000"/>
                  </a:lnTo>
                  <a:lnTo>
                    <a:pt x="3319767" y="1206500"/>
                  </a:lnTo>
                  <a:lnTo>
                    <a:pt x="3318218" y="1219200"/>
                  </a:lnTo>
                  <a:lnTo>
                    <a:pt x="3313112" y="1206500"/>
                  </a:lnTo>
                  <a:lnTo>
                    <a:pt x="3319767" y="1206500"/>
                  </a:lnTo>
                  <a:lnTo>
                    <a:pt x="3319767" y="889000"/>
                  </a:lnTo>
                  <a:lnTo>
                    <a:pt x="3317748" y="889000"/>
                  </a:lnTo>
                  <a:lnTo>
                    <a:pt x="3315512" y="889000"/>
                  </a:lnTo>
                  <a:lnTo>
                    <a:pt x="3318179" y="876300"/>
                  </a:lnTo>
                  <a:lnTo>
                    <a:pt x="3314801" y="889000"/>
                  </a:lnTo>
                  <a:lnTo>
                    <a:pt x="3307473" y="889000"/>
                  </a:lnTo>
                  <a:lnTo>
                    <a:pt x="3304133" y="876300"/>
                  </a:lnTo>
                  <a:lnTo>
                    <a:pt x="3301276" y="876300"/>
                  </a:lnTo>
                  <a:lnTo>
                    <a:pt x="3301276" y="2362200"/>
                  </a:lnTo>
                  <a:lnTo>
                    <a:pt x="3301276" y="2374900"/>
                  </a:lnTo>
                  <a:lnTo>
                    <a:pt x="3293668" y="2374900"/>
                  </a:lnTo>
                  <a:lnTo>
                    <a:pt x="3291979" y="2362200"/>
                  </a:lnTo>
                  <a:lnTo>
                    <a:pt x="3301276" y="2362200"/>
                  </a:lnTo>
                  <a:lnTo>
                    <a:pt x="3301276" y="876300"/>
                  </a:lnTo>
                  <a:lnTo>
                    <a:pt x="3299993" y="876300"/>
                  </a:lnTo>
                  <a:lnTo>
                    <a:pt x="3302127" y="863600"/>
                  </a:lnTo>
                  <a:lnTo>
                    <a:pt x="3296208" y="876300"/>
                  </a:lnTo>
                  <a:lnTo>
                    <a:pt x="3283534" y="876300"/>
                  </a:lnTo>
                  <a:lnTo>
                    <a:pt x="3283534" y="2336800"/>
                  </a:lnTo>
                  <a:lnTo>
                    <a:pt x="3280994" y="2349500"/>
                  </a:lnTo>
                  <a:lnTo>
                    <a:pt x="3275088" y="2349500"/>
                  </a:lnTo>
                  <a:lnTo>
                    <a:pt x="3273399" y="2336800"/>
                  </a:lnTo>
                  <a:lnTo>
                    <a:pt x="3283534" y="2336800"/>
                  </a:lnTo>
                  <a:lnTo>
                    <a:pt x="3283534" y="876300"/>
                  </a:lnTo>
                  <a:lnTo>
                    <a:pt x="3278467" y="876300"/>
                  </a:lnTo>
                  <a:lnTo>
                    <a:pt x="3276777" y="884745"/>
                  </a:lnTo>
                  <a:lnTo>
                    <a:pt x="3276777" y="2006600"/>
                  </a:lnTo>
                  <a:lnTo>
                    <a:pt x="3269564" y="2019300"/>
                  </a:lnTo>
                  <a:lnTo>
                    <a:pt x="3268649" y="2019300"/>
                  </a:lnTo>
                  <a:lnTo>
                    <a:pt x="3268649" y="3086100"/>
                  </a:lnTo>
                  <a:lnTo>
                    <a:pt x="3257334" y="3086100"/>
                  </a:lnTo>
                  <a:lnTo>
                    <a:pt x="3257334" y="3263900"/>
                  </a:lnTo>
                  <a:lnTo>
                    <a:pt x="3238538" y="3263900"/>
                  </a:lnTo>
                  <a:lnTo>
                    <a:pt x="3236430" y="3276600"/>
                  </a:lnTo>
                  <a:lnTo>
                    <a:pt x="3237801" y="3289300"/>
                  </a:lnTo>
                  <a:lnTo>
                    <a:pt x="3230486" y="3289300"/>
                  </a:lnTo>
                  <a:lnTo>
                    <a:pt x="3227349" y="3276600"/>
                  </a:lnTo>
                  <a:lnTo>
                    <a:pt x="3236874" y="3251200"/>
                  </a:lnTo>
                  <a:lnTo>
                    <a:pt x="3257334" y="3263900"/>
                  </a:lnTo>
                  <a:lnTo>
                    <a:pt x="3257334" y="3086100"/>
                  </a:lnTo>
                  <a:lnTo>
                    <a:pt x="3250577" y="3086100"/>
                  </a:lnTo>
                  <a:lnTo>
                    <a:pt x="3240443" y="3073400"/>
                  </a:lnTo>
                  <a:lnTo>
                    <a:pt x="3262414" y="3073400"/>
                  </a:lnTo>
                  <a:lnTo>
                    <a:pt x="3268649" y="3086100"/>
                  </a:lnTo>
                  <a:lnTo>
                    <a:pt x="3268649" y="2019300"/>
                  </a:lnTo>
                  <a:lnTo>
                    <a:pt x="3265792" y="2019300"/>
                  </a:lnTo>
                  <a:lnTo>
                    <a:pt x="3265792" y="3048000"/>
                  </a:lnTo>
                  <a:lnTo>
                    <a:pt x="3265792" y="3060700"/>
                  </a:lnTo>
                  <a:lnTo>
                    <a:pt x="3264941" y="3060700"/>
                  </a:lnTo>
                  <a:lnTo>
                    <a:pt x="3263252" y="3048000"/>
                  </a:lnTo>
                  <a:lnTo>
                    <a:pt x="3265792" y="3048000"/>
                  </a:lnTo>
                  <a:lnTo>
                    <a:pt x="3265792" y="2019300"/>
                  </a:lnTo>
                  <a:lnTo>
                    <a:pt x="3245878" y="2019300"/>
                  </a:lnTo>
                  <a:lnTo>
                    <a:pt x="3255226" y="2006600"/>
                  </a:lnTo>
                  <a:lnTo>
                    <a:pt x="3276777" y="2006600"/>
                  </a:lnTo>
                  <a:lnTo>
                    <a:pt x="3276777" y="884745"/>
                  </a:lnTo>
                  <a:lnTo>
                    <a:pt x="3275927" y="889000"/>
                  </a:lnTo>
                  <a:lnTo>
                    <a:pt x="3275088" y="889000"/>
                  </a:lnTo>
                  <a:lnTo>
                    <a:pt x="3271558" y="878408"/>
                  </a:lnTo>
                  <a:lnTo>
                    <a:pt x="3268218" y="889000"/>
                  </a:lnTo>
                  <a:lnTo>
                    <a:pt x="3264065" y="889000"/>
                  </a:lnTo>
                  <a:lnTo>
                    <a:pt x="3263252" y="889000"/>
                  </a:lnTo>
                  <a:lnTo>
                    <a:pt x="3263252" y="1917700"/>
                  </a:lnTo>
                  <a:lnTo>
                    <a:pt x="3247199" y="1917700"/>
                  </a:lnTo>
                  <a:lnTo>
                    <a:pt x="3246348" y="1905000"/>
                  </a:lnTo>
                  <a:lnTo>
                    <a:pt x="3262414" y="1905000"/>
                  </a:lnTo>
                  <a:lnTo>
                    <a:pt x="3263252" y="1917700"/>
                  </a:lnTo>
                  <a:lnTo>
                    <a:pt x="3263252" y="889000"/>
                  </a:lnTo>
                  <a:lnTo>
                    <a:pt x="3262414" y="889000"/>
                  </a:lnTo>
                  <a:lnTo>
                    <a:pt x="3266325" y="876300"/>
                  </a:lnTo>
                  <a:lnTo>
                    <a:pt x="3268116" y="876300"/>
                  </a:lnTo>
                  <a:lnTo>
                    <a:pt x="3272548" y="863600"/>
                  </a:lnTo>
                  <a:lnTo>
                    <a:pt x="3265792" y="876300"/>
                  </a:lnTo>
                  <a:lnTo>
                    <a:pt x="3264941" y="876300"/>
                  </a:lnTo>
                  <a:lnTo>
                    <a:pt x="3263798" y="876300"/>
                  </a:lnTo>
                  <a:lnTo>
                    <a:pt x="3269843" y="863600"/>
                  </a:lnTo>
                  <a:lnTo>
                    <a:pt x="3272548" y="863600"/>
                  </a:lnTo>
                  <a:lnTo>
                    <a:pt x="3273221" y="863600"/>
                  </a:lnTo>
                  <a:lnTo>
                    <a:pt x="3269691" y="876300"/>
                  </a:lnTo>
                  <a:lnTo>
                    <a:pt x="3270859" y="876300"/>
                  </a:lnTo>
                  <a:lnTo>
                    <a:pt x="3271558" y="878408"/>
                  </a:lnTo>
                  <a:lnTo>
                    <a:pt x="3272218" y="876300"/>
                  </a:lnTo>
                  <a:lnTo>
                    <a:pt x="3276777" y="863600"/>
                  </a:lnTo>
                  <a:lnTo>
                    <a:pt x="3275927" y="863600"/>
                  </a:lnTo>
                  <a:lnTo>
                    <a:pt x="3271697" y="876300"/>
                  </a:lnTo>
                  <a:lnTo>
                    <a:pt x="3274237" y="863600"/>
                  </a:lnTo>
                  <a:lnTo>
                    <a:pt x="3276701" y="854354"/>
                  </a:lnTo>
                  <a:lnTo>
                    <a:pt x="3276193" y="855014"/>
                  </a:lnTo>
                  <a:lnTo>
                    <a:pt x="3273501" y="862799"/>
                  </a:lnTo>
                  <a:lnTo>
                    <a:pt x="3274187" y="857681"/>
                  </a:lnTo>
                  <a:lnTo>
                    <a:pt x="3273158" y="859028"/>
                  </a:lnTo>
                  <a:lnTo>
                    <a:pt x="3274237" y="850900"/>
                  </a:lnTo>
                  <a:lnTo>
                    <a:pt x="3269551" y="863600"/>
                  </a:lnTo>
                  <a:lnTo>
                    <a:pt x="3269691" y="863600"/>
                  </a:lnTo>
                  <a:lnTo>
                    <a:pt x="3261245" y="876300"/>
                  </a:lnTo>
                  <a:lnTo>
                    <a:pt x="3259874" y="876300"/>
                  </a:lnTo>
                  <a:lnTo>
                    <a:pt x="3266135" y="863600"/>
                  </a:lnTo>
                  <a:lnTo>
                    <a:pt x="3264103" y="863600"/>
                  </a:lnTo>
                  <a:lnTo>
                    <a:pt x="3263354" y="863600"/>
                  </a:lnTo>
                  <a:lnTo>
                    <a:pt x="3258223" y="875677"/>
                  </a:lnTo>
                  <a:lnTo>
                    <a:pt x="3258540" y="870864"/>
                  </a:lnTo>
                  <a:lnTo>
                    <a:pt x="3256496" y="874712"/>
                  </a:lnTo>
                  <a:lnTo>
                    <a:pt x="3256496" y="1358900"/>
                  </a:lnTo>
                  <a:lnTo>
                    <a:pt x="3256496" y="1371600"/>
                  </a:lnTo>
                  <a:lnTo>
                    <a:pt x="3253117" y="1371600"/>
                  </a:lnTo>
                  <a:lnTo>
                    <a:pt x="3253117" y="1866900"/>
                  </a:lnTo>
                  <a:lnTo>
                    <a:pt x="3242970" y="1866900"/>
                  </a:lnTo>
                  <a:lnTo>
                    <a:pt x="3241281" y="1879600"/>
                  </a:lnTo>
                  <a:lnTo>
                    <a:pt x="3237903" y="1873910"/>
                  </a:lnTo>
                  <a:lnTo>
                    <a:pt x="3237903" y="3073400"/>
                  </a:lnTo>
                  <a:lnTo>
                    <a:pt x="3234525" y="3073400"/>
                  </a:lnTo>
                  <a:lnTo>
                    <a:pt x="3233851" y="3063240"/>
                  </a:lnTo>
                  <a:lnTo>
                    <a:pt x="3237903" y="3073400"/>
                  </a:lnTo>
                  <a:lnTo>
                    <a:pt x="3237903" y="1873910"/>
                  </a:lnTo>
                  <a:lnTo>
                    <a:pt x="3233750" y="1866900"/>
                  </a:lnTo>
                  <a:lnTo>
                    <a:pt x="3238639" y="1866900"/>
                  </a:lnTo>
                  <a:lnTo>
                    <a:pt x="3247821" y="1854200"/>
                  </a:lnTo>
                  <a:lnTo>
                    <a:pt x="3253117" y="1866900"/>
                  </a:lnTo>
                  <a:lnTo>
                    <a:pt x="3253117" y="1371600"/>
                  </a:lnTo>
                  <a:lnTo>
                    <a:pt x="3250577" y="1371600"/>
                  </a:lnTo>
                  <a:lnTo>
                    <a:pt x="3250577" y="1358900"/>
                  </a:lnTo>
                  <a:lnTo>
                    <a:pt x="3256496" y="1358900"/>
                  </a:lnTo>
                  <a:lnTo>
                    <a:pt x="3256496" y="874712"/>
                  </a:lnTo>
                  <a:lnTo>
                    <a:pt x="3255645" y="876300"/>
                  </a:lnTo>
                  <a:lnTo>
                    <a:pt x="3242970" y="876300"/>
                  </a:lnTo>
                  <a:lnTo>
                    <a:pt x="3240925" y="876300"/>
                  </a:lnTo>
                  <a:lnTo>
                    <a:pt x="3243618" y="871512"/>
                  </a:lnTo>
                  <a:lnTo>
                    <a:pt x="3242970" y="876300"/>
                  </a:lnTo>
                  <a:lnTo>
                    <a:pt x="3253841" y="863600"/>
                  </a:lnTo>
                  <a:lnTo>
                    <a:pt x="3256877" y="863600"/>
                  </a:lnTo>
                  <a:lnTo>
                    <a:pt x="3264103" y="856145"/>
                  </a:lnTo>
                  <a:lnTo>
                    <a:pt x="3264103" y="850900"/>
                  </a:lnTo>
                  <a:lnTo>
                    <a:pt x="3257423" y="850900"/>
                  </a:lnTo>
                  <a:lnTo>
                    <a:pt x="3246272" y="863600"/>
                  </a:lnTo>
                  <a:lnTo>
                    <a:pt x="3244659" y="863600"/>
                  </a:lnTo>
                  <a:lnTo>
                    <a:pt x="3240773" y="863600"/>
                  </a:lnTo>
                  <a:lnTo>
                    <a:pt x="3240773" y="876300"/>
                  </a:lnTo>
                  <a:lnTo>
                    <a:pt x="3230295" y="884034"/>
                  </a:lnTo>
                  <a:lnTo>
                    <a:pt x="3230295" y="3060700"/>
                  </a:lnTo>
                  <a:lnTo>
                    <a:pt x="3227768" y="3060700"/>
                  </a:lnTo>
                  <a:lnTo>
                    <a:pt x="3227768" y="3098800"/>
                  </a:lnTo>
                  <a:lnTo>
                    <a:pt x="3224390" y="3111500"/>
                  </a:lnTo>
                  <a:lnTo>
                    <a:pt x="3219310" y="3098800"/>
                  </a:lnTo>
                  <a:lnTo>
                    <a:pt x="3227768" y="3098800"/>
                  </a:lnTo>
                  <a:lnTo>
                    <a:pt x="3227768" y="3060700"/>
                  </a:lnTo>
                  <a:lnTo>
                    <a:pt x="3224390" y="3060700"/>
                  </a:lnTo>
                  <a:lnTo>
                    <a:pt x="3219310" y="3048000"/>
                  </a:lnTo>
                  <a:lnTo>
                    <a:pt x="3226079" y="3048000"/>
                  </a:lnTo>
                  <a:lnTo>
                    <a:pt x="3230295" y="3060700"/>
                  </a:lnTo>
                  <a:lnTo>
                    <a:pt x="3230295" y="884034"/>
                  </a:lnTo>
                  <a:lnTo>
                    <a:pt x="3228797" y="885126"/>
                  </a:lnTo>
                  <a:lnTo>
                    <a:pt x="3229610" y="882053"/>
                  </a:lnTo>
                  <a:lnTo>
                    <a:pt x="3233242" y="876300"/>
                  </a:lnTo>
                  <a:lnTo>
                    <a:pt x="3240773" y="876300"/>
                  </a:lnTo>
                  <a:lnTo>
                    <a:pt x="3240773" y="863600"/>
                  </a:lnTo>
                  <a:lnTo>
                    <a:pt x="3239592" y="863600"/>
                  </a:lnTo>
                  <a:lnTo>
                    <a:pt x="3236239" y="850900"/>
                  </a:lnTo>
                  <a:lnTo>
                    <a:pt x="3248253" y="850900"/>
                  </a:lnTo>
                  <a:lnTo>
                    <a:pt x="3259315" y="838200"/>
                  </a:lnTo>
                  <a:lnTo>
                    <a:pt x="3227768" y="838200"/>
                  </a:lnTo>
                  <a:lnTo>
                    <a:pt x="3248050" y="825500"/>
                  </a:lnTo>
                  <a:lnTo>
                    <a:pt x="3226917" y="825500"/>
                  </a:lnTo>
                  <a:lnTo>
                    <a:pt x="3226917" y="1028700"/>
                  </a:lnTo>
                  <a:lnTo>
                    <a:pt x="3218472" y="1041260"/>
                  </a:lnTo>
                  <a:lnTo>
                    <a:pt x="3218472" y="2222500"/>
                  </a:lnTo>
                  <a:lnTo>
                    <a:pt x="3216148" y="2222500"/>
                  </a:lnTo>
                  <a:lnTo>
                    <a:pt x="3216148" y="3149600"/>
                  </a:lnTo>
                  <a:lnTo>
                    <a:pt x="3214243" y="3149600"/>
                  </a:lnTo>
                  <a:lnTo>
                    <a:pt x="3212858" y="3162300"/>
                  </a:lnTo>
                  <a:lnTo>
                    <a:pt x="3199041" y="3162300"/>
                  </a:lnTo>
                  <a:lnTo>
                    <a:pt x="3199041" y="3187700"/>
                  </a:lnTo>
                  <a:lnTo>
                    <a:pt x="3194812" y="3187700"/>
                  </a:lnTo>
                  <a:lnTo>
                    <a:pt x="3194812" y="3213100"/>
                  </a:lnTo>
                  <a:lnTo>
                    <a:pt x="3192500" y="3225800"/>
                  </a:lnTo>
                  <a:lnTo>
                    <a:pt x="3189630" y="3225800"/>
                  </a:lnTo>
                  <a:lnTo>
                    <a:pt x="3184715" y="3238500"/>
                  </a:lnTo>
                  <a:lnTo>
                    <a:pt x="3176219" y="3238500"/>
                  </a:lnTo>
                  <a:lnTo>
                    <a:pt x="3173539" y="3225800"/>
                  </a:lnTo>
                  <a:lnTo>
                    <a:pt x="3174428" y="3225800"/>
                  </a:lnTo>
                  <a:lnTo>
                    <a:pt x="3177057" y="3213100"/>
                  </a:lnTo>
                  <a:lnTo>
                    <a:pt x="3194812" y="3213100"/>
                  </a:lnTo>
                  <a:lnTo>
                    <a:pt x="3194812" y="3187700"/>
                  </a:lnTo>
                  <a:lnTo>
                    <a:pt x="3193123" y="3175000"/>
                  </a:lnTo>
                  <a:lnTo>
                    <a:pt x="3197352" y="3175000"/>
                  </a:lnTo>
                  <a:lnTo>
                    <a:pt x="3199041" y="3187700"/>
                  </a:lnTo>
                  <a:lnTo>
                    <a:pt x="3199041" y="3162300"/>
                  </a:lnTo>
                  <a:lnTo>
                    <a:pt x="3193961" y="3162300"/>
                  </a:lnTo>
                  <a:lnTo>
                    <a:pt x="3194812" y="3149600"/>
                  </a:lnTo>
                  <a:lnTo>
                    <a:pt x="3211715" y="3149600"/>
                  </a:lnTo>
                  <a:lnTo>
                    <a:pt x="3214560" y="3136900"/>
                  </a:lnTo>
                  <a:lnTo>
                    <a:pt x="3216148" y="3149600"/>
                  </a:lnTo>
                  <a:lnTo>
                    <a:pt x="3216148" y="2222500"/>
                  </a:lnTo>
                  <a:lnTo>
                    <a:pt x="3211753" y="2222500"/>
                  </a:lnTo>
                  <a:lnTo>
                    <a:pt x="3203371" y="2235200"/>
                  </a:lnTo>
                  <a:lnTo>
                    <a:pt x="3203257" y="2413000"/>
                  </a:lnTo>
                  <a:lnTo>
                    <a:pt x="3201568" y="2425700"/>
                  </a:lnTo>
                  <a:lnTo>
                    <a:pt x="3192729" y="2425700"/>
                  </a:lnTo>
                  <a:lnTo>
                    <a:pt x="3192729" y="3162300"/>
                  </a:lnTo>
                  <a:lnTo>
                    <a:pt x="3183826" y="3162300"/>
                  </a:lnTo>
                  <a:lnTo>
                    <a:pt x="3181286" y="3149600"/>
                  </a:lnTo>
                  <a:lnTo>
                    <a:pt x="3192272" y="3149600"/>
                  </a:lnTo>
                  <a:lnTo>
                    <a:pt x="3192729" y="3162300"/>
                  </a:lnTo>
                  <a:lnTo>
                    <a:pt x="3192729" y="2425700"/>
                  </a:lnTo>
                  <a:lnTo>
                    <a:pt x="3186366" y="2425700"/>
                  </a:lnTo>
                  <a:lnTo>
                    <a:pt x="3188055" y="2413000"/>
                  </a:lnTo>
                  <a:lnTo>
                    <a:pt x="3203257" y="2413000"/>
                  </a:lnTo>
                  <a:lnTo>
                    <a:pt x="3203257" y="2235200"/>
                  </a:lnTo>
                  <a:lnTo>
                    <a:pt x="3195777" y="2235200"/>
                  </a:lnTo>
                  <a:lnTo>
                    <a:pt x="3191433" y="2247900"/>
                  </a:lnTo>
                  <a:lnTo>
                    <a:pt x="3183699" y="2247900"/>
                  </a:lnTo>
                  <a:lnTo>
                    <a:pt x="3180854" y="2241880"/>
                  </a:lnTo>
                  <a:lnTo>
                    <a:pt x="3180854" y="3175000"/>
                  </a:lnTo>
                  <a:lnTo>
                    <a:pt x="3177489" y="3175000"/>
                  </a:lnTo>
                  <a:lnTo>
                    <a:pt x="3171228" y="3162300"/>
                  </a:lnTo>
                  <a:lnTo>
                    <a:pt x="3175381" y="3162300"/>
                  </a:lnTo>
                  <a:lnTo>
                    <a:pt x="3180854" y="3175000"/>
                  </a:lnTo>
                  <a:lnTo>
                    <a:pt x="3180854" y="2241880"/>
                  </a:lnTo>
                  <a:lnTo>
                    <a:pt x="3177705" y="2235200"/>
                  </a:lnTo>
                  <a:lnTo>
                    <a:pt x="3176219" y="2235200"/>
                  </a:lnTo>
                  <a:lnTo>
                    <a:pt x="3176219" y="2425700"/>
                  </a:lnTo>
                  <a:lnTo>
                    <a:pt x="3174517" y="2438400"/>
                  </a:lnTo>
                  <a:lnTo>
                    <a:pt x="3158401" y="2438400"/>
                  </a:lnTo>
                  <a:lnTo>
                    <a:pt x="3162274" y="2425700"/>
                  </a:lnTo>
                  <a:lnTo>
                    <a:pt x="3176219" y="2425700"/>
                  </a:lnTo>
                  <a:lnTo>
                    <a:pt x="3176219" y="2235200"/>
                  </a:lnTo>
                  <a:lnTo>
                    <a:pt x="3167773" y="2235200"/>
                  </a:lnTo>
                  <a:lnTo>
                    <a:pt x="3173438" y="2222500"/>
                  </a:lnTo>
                  <a:lnTo>
                    <a:pt x="3187103" y="2209800"/>
                  </a:lnTo>
                  <a:lnTo>
                    <a:pt x="3203778" y="2209800"/>
                  </a:lnTo>
                  <a:lnTo>
                    <a:pt x="3218472" y="2222500"/>
                  </a:lnTo>
                  <a:lnTo>
                    <a:pt x="3218472" y="1041260"/>
                  </a:lnTo>
                  <a:lnTo>
                    <a:pt x="3218370" y="1041400"/>
                  </a:lnTo>
                  <a:lnTo>
                    <a:pt x="3217621" y="1038682"/>
                  </a:lnTo>
                  <a:lnTo>
                    <a:pt x="3217621" y="1943100"/>
                  </a:lnTo>
                  <a:lnTo>
                    <a:pt x="3214243" y="1955800"/>
                  </a:lnTo>
                  <a:lnTo>
                    <a:pt x="3210026" y="1955800"/>
                  </a:lnTo>
                  <a:lnTo>
                    <a:pt x="3211715" y="1968500"/>
                  </a:lnTo>
                  <a:lnTo>
                    <a:pt x="3211715" y="2146300"/>
                  </a:lnTo>
                  <a:lnTo>
                    <a:pt x="3190583" y="2146300"/>
                  </a:lnTo>
                  <a:lnTo>
                    <a:pt x="3195434" y="2133600"/>
                  </a:lnTo>
                  <a:lnTo>
                    <a:pt x="3207347" y="2133600"/>
                  </a:lnTo>
                  <a:lnTo>
                    <a:pt x="3211715" y="2146300"/>
                  </a:lnTo>
                  <a:lnTo>
                    <a:pt x="3211715" y="1968500"/>
                  </a:lnTo>
                  <a:lnTo>
                    <a:pt x="3203371" y="1955800"/>
                  </a:lnTo>
                  <a:lnTo>
                    <a:pt x="3208858" y="1943100"/>
                  </a:lnTo>
                  <a:lnTo>
                    <a:pt x="3217621" y="1943100"/>
                  </a:lnTo>
                  <a:lnTo>
                    <a:pt x="3217621" y="1038682"/>
                  </a:lnTo>
                  <a:lnTo>
                    <a:pt x="3214878" y="1028700"/>
                  </a:lnTo>
                  <a:lnTo>
                    <a:pt x="3226917" y="1028700"/>
                  </a:lnTo>
                  <a:lnTo>
                    <a:pt x="3226917" y="825500"/>
                  </a:lnTo>
                  <a:lnTo>
                    <a:pt x="3224390" y="825500"/>
                  </a:lnTo>
                  <a:lnTo>
                    <a:pt x="3241281" y="812800"/>
                  </a:lnTo>
                  <a:lnTo>
                    <a:pt x="3234753" y="812800"/>
                  </a:lnTo>
                  <a:lnTo>
                    <a:pt x="3226397" y="800100"/>
                  </a:lnTo>
                  <a:lnTo>
                    <a:pt x="3210864" y="800100"/>
                  </a:lnTo>
                  <a:lnTo>
                    <a:pt x="3215932" y="787400"/>
                  </a:lnTo>
                  <a:lnTo>
                    <a:pt x="3226079" y="787400"/>
                  </a:lnTo>
                  <a:lnTo>
                    <a:pt x="3218357" y="774700"/>
                  </a:lnTo>
                  <a:lnTo>
                    <a:pt x="3215614" y="774700"/>
                  </a:lnTo>
                  <a:lnTo>
                    <a:pt x="3216211" y="762000"/>
                  </a:lnTo>
                  <a:lnTo>
                    <a:pt x="3218472" y="749300"/>
                  </a:lnTo>
                  <a:lnTo>
                    <a:pt x="3203257" y="749300"/>
                  </a:lnTo>
                  <a:lnTo>
                    <a:pt x="3203257" y="1371600"/>
                  </a:lnTo>
                  <a:lnTo>
                    <a:pt x="3199879" y="1384300"/>
                  </a:lnTo>
                  <a:lnTo>
                    <a:pt x="3193542" y="1384300"/>
                  </a:lnTo>
                  <a:lnTo>
                    <a:pt x="3193542" y="2057400"/>
                  </a:lnTo>
                  <a:lnTo>
                    <a:pt x="3182137" y="2057400"/>
                  </a:lnTo>
                  <a:lnTo>
                    <a:pt x="3183826" y="2044700"/>
                  </a:lnTo>
                  <a:lnTo>
                    <a:pt x="3190214" y="2044700"/>
                  </a:lnTo>
                  <a:lnTo>
                    <a:pt x="3193542" y="2057400"/>
                  </a:lnTo>
                  <a:lnTo>
                    <a:pt x="3193542" y="1384300"/>
                  </a:lnTo>
                  <a:lnTo>
                    <a:pt x="3187204" y="1384300"/>
                  </a:lnTo>
                  <a:lnTo>
                    <a:pt x="3188055" y="1371600"/>
                  </a:lnTo>
                  <a:lnTo>
                    <a:pt x="3203257" y="1371600"/>
                  </a:lnTo>
                  <a:lnTo>
                    <a:pt x="3203257" y="749300"/>
                  </a:lnTo>
                  <a:lnTo>
                    <a:pt x="3202419" y="749300"/>
                  </a:lnTo>
                  <a:lnTo>
                    <a:pt x="3202419" y="800100"/>
                  </a:lnTo>
                  <a:lnTo>
                    <a:pt x="3195663" y="800100"/>
                  </a:lnTo>
                  <a:lnTo>
                    <a:pt x="3197352" y="787400"/>
                  </a:lnTo>
                  <a:lnTo>
                    <a:pt x="3200730" y="787400"/>
                  </a:lnTo>
                  <a:lnTo>
                    <a:pt x="3202419" y="800100"/>
                  </a:lnTo>
                  <a:lnTo>
                    <a:pt x="3202419" y="749300"/>
                  </a:lnTo>
                  <a:lnTo>
                    <a:pt x="3207486" y="736600"/>
                  </a:lnTo>
                  <a:lnTo>
                    <a:pt x="3206432" y="736600"/>
                  </a:lnTo>
                  <a:lnTo>
                    <a:pt x="3200882" y="749300"/>
                  </a:lnTo>
                  <a:lnTo>
                    <a:pt x="3193123" y="749300"/>
                  </a:lnTo>
                  <a:lnTo>
                    <a:pt x="3201568" y="736600"/>
                  </a:lnTo>
                  <a:lnTo>
                    <a:pt x="3188893" y="736600"/>
                  </a:lnTo>
                  <a:lnTo>
                    <a:pt x="3188893" y="1282700"/>
                  </a:lnTo>
                  <a:lnTo>
                    <a:pt x="3187115" y="1295400"/>
                  </a:lnTo>
                  <a:lnTo>
                    <a:pt x="3177908" y="1295400"/>
                  </a:lnTo>
                  <a:lnTo>
                    <a:pt x="3177908" y="1841500"/>
                  </a:lnTo>
                  <a:lnTo>
                    <a:pt x="3175381" y="1828800"/>
                  </a:lnTo>
                  <a:lnTo>
                    <a:pt x="3176219" y="1828800"/>
                  </a:lnTo>
                  <a:lnTo>
                    <a:pt x="3177908" y="1841500"/>
                  </a:lnTo>
                  <a:lnTo>
                    <a:pt x="3177908" y="1295400"/>
                  </a:lnTo>
                  <a:lnTo>
                    <a:pt x="3175000" y="1295400"/>
                  </a:lnTo>
                  <a:lnTo>
                    <a:pt x="3173692" y="1282700"/>
                  </a:lnTo>
                  <a:lnTo>
                    <a:pt x="3188893" y="1282700"/>
                  </a:lnTo>
                  <a:lnTo>
                    <a:pt x="3188893" y="736600"/>
                  </a:lnTo>
                  <a:lnTo>
                    <a:pt x="3182670" y="736600"/>
                  </a:lnTo>
                  <a:lnTo>
                    <a:pt x="3175863" y="723900"/>
                  </a:lnTo>
                  <a:lnTo>
                    <a:pt x="3177070" y="711200"/>
                  </a:lnTo>
                  <a:lnTo>
                    <a:pt x="3167773" y="711200"/>
                  </a:lnTo>
                  <a:lnTo>
                    <a:pt x="3160064" y="722477"/>
                  </a:lnTo>
                  <a:lnTo>
                    <a:pt x="3160064" y="2019300"/>
                  </a:lnTo>
                  <a:lnTo>
                    <a:pt x="3155950" y="2019300"/>
                  </a:lnTo>
                  <a:lnTo>
                    <a:pt x="3159391" y="2006600"/>
                  </a:lnTo>
                  <a:lnTo>
                    <a:pt x="3160064" y="2019300"/>
                  </a:lnTo>
                  <a:lnTo>
                    <a:pt x="3160064" y="722477"/>
                  </a:lnTo>
                  <a:lnTo>
                    <a:pt x="3159087" y="723900"/>
                  </a:lnTo>
                  <a:lnTo>
                    <a:pt x="3158477" y="711200"/>
                  </a:lnTo>
                  <a:lnTo>
                    <a:pt x="3158477" y="698500"/>
                  </a:lnTo>
                  <a:lnTo>
                    <a:pt x="3155950" y="698500"/>
                  </a:lnTo>
                  <a:lnTo>
                    <a:pt x="3155950" y="1181100"/>
                  </a:lnTo>
                  <a:lnTo>
                    <a:pt x="3155950" y="1193800"/>
                  </a:lnTo>
                  <a:lnTo>
                    <a:pt x="3150870" y="1193800"/>
                  </a:lnTo>
                  <a:lnTo>
                    <a:pt x="3150870" y="1358900"/>
                  </a:lnTo>
                  <a:lnTo>
                    <a:pt x="3137357" y="1358900"/>
                  </a:lnTo>
                  <a:lnTo>
                    <a:pt x="3137357" y="3225800"/>
                  </a:lnTo>
                  <a:lnTo>
                    <a:pt x="3120059" y="3238500"/>
                  </a:lnTo>
                  <a:lnTo>
                    <a:pt x="3119272" y="3235642"/>
                  </a:lnTo>
                  <a:lnTo>
                    <a:pt x="3119272" y="3540760"/>
                  </a:lnTo>
                  <a:lnTo>
                    <a:pt x="3111157" y="3530600"/>
                  </a:lnTo>
                  <a:lnTo>
                    <a:pt x="3117926" y="3530600"/>
                  </a:lnTo>
                  <a:lnTo>
                    <a:pt x="3119272" y="3540760"/>
                  </a:lnTo>
                  <a:lnTo>
                    <a:pt x="3119272" y="3235642"/>
                  </a:lnTo>
                  <a:lnTo>
                    <a:pt x="3113062" y="3213100"/>
                  </a:lnTo>
                  <a:lnTo>
                    <a:pt x="3119056" y="3200400"/>
                  </a:lnTo>
                  <a:lnTo>
                    <a:pt x="3132721" y="3200400"/>
                  </a:lnTo>
                  <a:lnTo>
                    <a:pt x="3125419" y="3213100"/>
                  </a:lnTo>
                  <a:lnTo>
                    <a:pt x="3124936" y="3225800"/>
                  </a:lnTo>
                  <a:lnTo>
                    <a:pt x="3137357" y="3225800"/>
                  </a:lnTo>
                  <a:lnTo>
                    <a:pt x="3137357" y="1358900"/>
                  </a:lnTo>
                  <a:lnTo>
                    <a:pt x="3131439" y="1358900"/>
                  </a:lnTo>
                  <a:lnTo>
                    <a:pt x="3131439" y="1346200"/>
                  </a:lnTo>
                  <a:lnTo>
                    <a:pt x="3149181" y="1346200"/>
                  </a:lnTo>
                  <a:lnTo>
                    <a:pt x="3150870" y="1358900"/>
                  </a:lnTo>
                  <a:lnTo>
                    <a:pt x="3150870" y="1193800"/>
                  </a:lnTo>
                  <a:lnTo>
                    <a:pt x="3146653" y="1193800"/>
                  </a:lnTo>
                  <a:lnTo>
                    <a:pt x="3145802" y="1181100"/>
                  </a:lnTo>
                  <a:lnTo>
                    <a:pt x="3155950" y="1181100"/>
                  </a:lnTo>
                  <a:lnTo>
                    <a:pt x="3155950" y="698500"/>
                  </a:lnTo>
                  <a:lnTo>
                    <a:pt x="3150870" y="698500"/>
                  </a:lnTo>
                  <a:lnTo>
                    <a:pt x="3150870" y="685800"/>
                  </a:lnTo>
                  <a:lnTo>
                    <a:pt x="3147491" y="685800"/>
                  </a:lnTo>
                  <a:lnTo>
                    <a:pt x="3141573" y="673100"/>
                  </a:lnTo>
                  <a:lnTo>
                    <a:pt x="3179597" y="673100"/>
                  </a:lnTo>
                  <a:lnTo>
                    <a:pt x="3182137" y="660400"/>
                  </a:lnTo>
                  <a:lnTo>
                    <a:pt x="3178873" y="660400"/>
                  </a:lnTo>
                  <a:lnTo>
                    <a:pt x="3171888" y="647700"/>
                  </a:lnTo>
                  <a:lnTo>
                    <a:pt x="3167570" y="647700"/>
                  </a:lnTo>
                  <a:lnTo>
                    <a:pt x="3162706" y="635000"/>
                  </a:lnTo>
                  <a:lnTo>
                    <a:pt x="3167176" y="635000"/>
                  </a:lnTo>
                  <a:lnTo>
                    <a:pt x="3173158" y="647700"/>
                  </a:lnTo>
                  <a:lnTo>
                    <a:pt x="3178987" y="647700"/>
                  </a:lnTo>
                  <a:lnTo>
                    <a:pt x="3182988" y="660400"/>
                  </a:lnTo>
                  <a:lnTo>
                    <a:pt x="3181286" y="647700"/>
                  </a:lnTo>
                  <a:lnTo>
                    <a:pt x="3185515" y="647700"/>
                  </a:lnTo>
                  <a:lnTo>
                    <a:pt x="3187204" y="660400"/>
                  </a:lnTo>
                  <a:lnTo>
                    <a:pt x="3200831" y="660400"/>
                  </a:lnTo>
                  <a:lnTo>
                    <a:pt x="3197352" y="647700"/>
                  </a:lnTo>
                  <a:lnTo>
                    <a:pt x="3207486" y="647700"/>
                  </a:lnTo>
                  <a:lnTo>
                    <a:pt x="3205797" y="635000"/>
                  </a:lnTo>
                  <a:lnTo>
                    <a:pt x="3210864" y="635000"/>
                  </a:lnTo>
                  <a:lnTo>
                    <a:pt x="3205073" y="622300"/>
                  </a:lnTo>
                  <a:lnTo>
                    <a:pt x="3200768" y="622300"/>
                  </a:lnTo>
                  <a:lnTo>
                    <a:pt x="3197352" y="609600"/>
                  </a:lnTo>
                  <a:lnTo>
                    <a:pt x="3219310" y="609600"/>
                  </a:lnTo>
                  <a:lnTo>
                    <a:pt x="3213404" y="596900"/>
                  </a:lnTo>
                  <a:lnTo>
                    <a:pt x="3219843" y="596900"/>
                  </a:lnTo>
                  <a:lnTo>
                    <a:pt x="3223310" y="609600"/>
                  </a:lnTo>
                  <a:lnTo>
                    <a:pt x="3228606" y="609600"/>
                  </a:lnTo>
                  <a:lnTo>
                    <a:pt x="3229457" y="596900"/>
                  </a:lnTo>
                  <a:lnTo>
                    <a:pt x="3231985" y="596900"/>
                  </a:lnTo>
                  <a:lnTo>
                    <a:pt x="3232835" y="584200"/>
                  </a:lnTo>
                  <a:lnTo>
                    <a:pt x="3268319" y="584200"/>
                  </a:lnTo>
                  <a:lnTo>
                    <a:pt x="3268319" y="571500"/>
                  </a:lnTo>
                  <a:lnTo>
                    <a:pt x="3270859" y="571500"/>
                  </a:lnTo>
                  <a:lnTo>
                    <a:pt x="3276777" y="584200"/>
                  </a:lnTo>
                  <a:lnTo>
                    <a:pt x="3275927" y="571500"/>
                  </a:lnTo>
                  <a:lnTo>
                    <a:pt x="3294519" y="571500"/>
                  </a:lnTo>
                  <a:lnTo>
                    <a:pt x="3297047" y="584200"/>
                  </a:lnTo>
                  <a:lnTo>
                    <a:pt x="3302965" y="584200"/>
                  </a:lnTo>
                  <a:lnTo>
                    <a:pt x="3305505" y="571500"/>
                  </a:lnTo>
                  <a:lnTo>
                    <a:pt x="3309721" y="571500"/>
                  </a:lnTo>
                  <a:lnTo>
                    <a:pt x="3311410" y="584200"/>
                  </a:lnTo>
                  <a:lnTo>
                    <a:pt x="3311410" y="571500"/>
                  </a:lnTo>
                  <a:lnTo>
                    <a:pt x="3312896" y="571500"/>
                  </a:lnTo>
                  <a:lnTo>
                    <a:pt x="3313074" y="584200"/>
                  </a:lnTo>
                  <a:lnTo>
                    <a:pt x="3313112" y="571500"/>
                  </a:lnTo>
                  <a:lnTo>
                    <a:pt x="3319018" y="558800"/>
                  </a:lnTo>
                  <a:lnTo>
                    <a:pt x="3325787" y="571500"/>
                  </a:lnTo>
                  <a:lnTo>
                    <a:pt x="3329165" y="571500"/>
                  </a:lnTo>
                  <a:lnTo>
                    <a:pt x="3331781" y="584200"/>
                  </a:lnTo>
                  <a:lnTo>
                    <a:pt x="3333597" y="584200"/>
                  </a:lnTo>
                  <a:lnTo>
                    <a:pt x="3335096" y="596900"/>
                  </a:lnTo>
                  <a:lnTo>
                    <a:pt x="3341865" y="596900"/>
                  </a:lnTo>
                  <a:lnTo>
                    <a:pt x="3350920" y="584200"/>
                  </a:lnTo>
                  <a:lnTo>
                    <a:pt x="3358388" y="571500"/>
                  </a:lnTo>
                  <a:lnTo>
                    <a:pt x="3358731" y="584200"/>
                  </a:lnTo>
                  <a:lnTo>
                    <a:pt x="3357041" y="584200"/>
                  </a:lnTo>
                  <a:lnTo>
                    <a:pt x="3362109" y="596900"/>
                  </a:lnTo>
                  <a:lnTo>
                    <a:pt x="3370567" y="596900"/>
                  </a:lnTo>
                  <a:lnTo>
                    <a:pt x="3373945" y="609600"/>
                  </a:lnTo>
                  <a:lnTo>
                    <a:pt x="3376472" y="609600"/>
                  </a:lnTo>
                  <a:lnTo>
                    <a:pt x="3374326" y="622300"/>
                  </a:lnTo>
                  <a:lnTo>
                    <a:pt x="3377641" y="622300"/>
                  </a:lnTo>
                  <a:lnTo>
                    <a:pt x="3383965" y="609600"/>
                  </a:lnTo>
                  <a:lnTo>
                    <a:pt x="3391687" y="609600"/>
                  </a:lnTo>
                  <a:lnTo>
                    <a:pt x="3384080" y="622300"/>
                  </a:lnTo>
                  <a:lnTo>
                    <a:pt x="3389147" y="622300"/>
                  </a:lnTo>
                  <a:lnTo>
                    <a:pt x="3388309" y="635000"/>
                  </a:lnTo>
                  <a:lnTo>
                    <a:pt x="3398443" y="622300"/>
                  </a:lnTo>
                  <a:lnTo>
                    <a:pt x="3399015" y="622300"/>
                  </a:lnTo>
                  <a:lnTo>
                    <a:pt x="3402355" y="635000"/>
                  </a:lnTo>
                  <a:lnTo>
                    <a:pt x="3422954" y="635000"/>
                  </a:lnTo>
                  <a:lnTo>
                    <a:pt x="3412375" y="647700"/>
                  </a:lnTo>
                  <a:lnTo>
                    <a:pt x="3416198" y="647700"/>
                  </a:lnTo>
                  <a:lnTo>
                    <a:pt x="3417887" y="660400"/>
                  </a:lnTo>
                  <a:lnTo>
                    <a:pt x="3421977" y="660400"/>
                  </a:lnTo>
                  <a:lnTo>
                    <a:pt x="3421684" y="673100"/>
                  </a:lnTo>
                  <a:lnTo>
                    <a:pt x="3432187" y="673100"/>
                  </a:lnTo>
                  <a:lnTo>
                    <a:pt x="3423793" y="685800"/>
                  </a:lnTo>
                  <a:lnTo>
                    <a:pt x="3446500" y="685800"/>
                  </a:lnTo>
                  <a:lnTo>
                    <a:pt x="3455759" y="698500"/>
                  </a:lnTo>
                  <a:lnTo>
                    <a:pt x="3464217" y="711200"/>
                  </a:lnTo>
                  <a:lnTo>
                    <a:pt x="3452520" y="711200"/>
                  </a:lnTo>
                  <a:lnTo>
                    <a:pt x="3459391" y="723900"/>
                  </a:lnTo>
                  <a:lnTo>
                    <a:pt x="3462451" y="723900"/>
                  </a:lnTo>
                  <a:lnTo>
                    <a:pt x="3465830" y="736600"/>
                  </a:lnTo>
                  <a:lnTo>
                    <a:pt x="3468586" y="736600"/>
                  </a:lnTo>
                  <a:lnTo>
                    <a:pt x="3465195" y="749300"/>
                  </a:lnTo>
                  <a:lnTo>
                    <a:pt x="3475342" y="736600"/>
                  </a:lnTo>
                  <a:lnTo>
                    <a:pt x="3500564" y="736600"/>
                  </a:lnTo>
                  <a:lnTo>
                    <a:pt x="3496145" y="749300"/>
                  </a:lnTo>
                  <a:lnTo>
                    <a:pt x="3483787" y="749300"/>
                  </a:lnTo>
                  <a:lnTo>
                    <a:pt x="3480409" y="762000"/>
                  </a:lnTo>
                  <a:lnTo>
                    <a:pt x="3496881" y="762000"/>
                  </a:lnTo>
                  <a:lnTo>
                    <a:pt x="3497313" y="774700"/>
                  </a:lnTo>
                  <a:lnTo>
                    <a:pt x="3506495" y="774700"/>
                  </a:lnTo>
                  <a:lnTo>
                    <a:pt x="3514534" y="787400"/>
                  </a:lnTo>
                  <a:lnTo>
                    <a:pt x="3503726" y="787400"/>
                  </a:lnTo>
                  <a:lnTo>
                    <a:pt x="3500475" y="800100"/>
                  </a:lnTo>
                  <a:lnTo>
                    <a:pt x="3508298" y="800100"/>
                  </a:lnTo>
                  <a:lnTo>
                    <a:pt x="3511677" y="812800"/>
                  </a:lnTo>
                  <a:lnTo>
                    <a:pt x="3514204" y="812800"/>
                  </a:lnTo>
                  <a:lnTo>
                    <a:pt x="3516744" y="800100"/>
                  </a:lnTo>
                  <a:lnTo>
                    <a:pt x="3537864" y="800100"/>
                  </a:lnTo>
                  <a:lnTo>
                    <a:pt x="3541242" y="812800"/>
                  </a:lnTo>
                  <a:lnTo>
                    <a:pt x="3522662" y="812800"/>
                  </a:lnTo>
                  <a:lnTo>
                    <a:pt x="3525189" y="825500"/>
                  </a:lnTo>
                  <a:lnTo>
                    <a:pt x="3530257" y="825500"/>
                  </a:lnTo>
                  <a:lnTo>
                    <a:pt x="3527729" y="838200"/>
                  </a:lnTo>
                  <a:lnTo>
                    <a:pt x="3537026" y="838200"/>
                  </a:lnTo>
                  <a:lnTo>
                    <a:pt x="3533648" y="825500"/>
                  </a:lnTo>
                  <a:lnTo>
                    <a:pt x="3537864" y="825500"/>
                  </a:lnTo>
                  <a:lnTo>
                    <a:pt x="3542931" y="838200"/>
                  </a:lnTo>
                  <a:lnTo>
                    <a:pt x="3542931" y="99987"/>
                  </a:lnTo>
                  <a:lnTo>
                    <a:pt x="3541572" y="101600"/>
                  </a:lnTo>
                  <a:lnTo>
                    <a:pt x="3529419" y="101600"/>
                  </a:lnTo>
                  <a:lnTo>
                    <a:pt x="3529419" y="215900"/>
                  </a:lnTo>
                  <a:lnTo>
                    <a:pt x="3517671" y="228600"/>
                  </a:lnTo>
                  <a:lnTo>
                    <a:pt x="3484638" y="228600"/>
                  </a:lnTo>
                  <a:lnTo>
                    <a:pt x="3493058" y="215900"/>
                  </a:lnTo>
                  <a:lnTo>
                    <a:pt x="3529419" y="215900"/>
                  </a:lnTo>
                  <a:lnTo>
                    <a:pt x="3529419" y="101600"/>
                  </a:lnTo>
                  <a:lnTo>
                    <a:pt x="3517582" y="101600"/>
                  </a:lnTo>
                  <a:lnTo>
                    <a:pt x="3520122" y="88900"/>
                  </a:lnTo>
                  <a:lnTo>
                    <a:pt x="3519271" y="88900"/>
                  </a:lnTo>
                  <a:lnTo>
                    <a:pt x="3511956" y="101600"/>
                  </a:lnTo>
                  <a:lnTo>
                    <a:pt x="3505022" y="101600"/>
                  </a:lnTo>
                  <a:lnTo>
                    <a:pt x="3498240" y="114300"/>
                  </a:lnTo>
                  <a:lnTo>
                    <a:pt x="3491395" y="114300"/>
                  </a:lnTo>
                  <a:lnTo>
                    <a:pt x="3495040" y="101600"/>
                  </a:lnTo>
                  <a:lnTo>
                    <a:pt x="3500272" y="88900"/>
                  </a:lnTo>
                  <a:lnTo>
                    <a:pt x="3494684" y="88900"/>
                  </a:lnTo>
                  <a:lnTo>
                    <a:pt x="3490544" y="101600"/>
                  </a:lnTo>
                  <a:lnTo>
                    <a:pt x="3490849" y="88900"/>
                  </a:lnTo>
                  <a:lnTo>
                    <a:pt x="3492093" y="88900"/>
                  </a:lnTo>
                  <a:lnTo>
                    <a:pt x="3494773" y="76200"/>
                  </a:lnTo>
                  <a:lnTo>
                    <a:pt x="3488702" y="88900"/>
                  </a:lnTo>
                  <a:lnTo>
                    <a:pt x="3478720" y="88900"/>
                  </a:lnTo>
                  <a:lnTo>
                    <a:pt x="3479520" y="76200"/>
                  </a:lnTo>
                  <a:lnTo>
                    <a:pt x="3477031" y="76200"/>
                  </a:lnTo>
                  <a:lnTo>
                    <a:pt x="3477031" y="67919"/>
                  </a:lnTo>
                  <a:lnTo>
                    <a:pt x="3474453" y="76200"/>
                  </a:lnTo>
                  <a:lnTo>
                    <a:pt x="3470275" y="88900"/>
                  </a:lnTo>
                  <a:lnTo>
                    <a:pt x="3466287" y="76200"/>
                  </a:lnTo>
                  <a:lnTo>
                    <a:pt x="3467519" y="76200"/>
                  </a:lnTo>
                  <a:lnTo>
                    <a:pt x="3470986" y="63500"/>
                  </a:lnTo>
                  <a:lnTo>
                    <a:pt x="3461080" y="63500"/>
                  </a:lnTo>
                  <a:lnTo>
                    <a:pt x="3455466" y="76200"/>
                  </a:lnTo>
                  <a:lnTo>
                    <a:pt x="3452520" y="76200"/>
                  </a:lnTo>
                  <a:lnTo>
                    <a:pt x="3455060" y="63500"/>
                  </a:lnTo>
                  <a:lnTo>
                    <a:pt x="3447580" y="76200"/>
                  </a:lnTo>
                  <a:lnTo>
                    <a:pt x="3434778" y="76200"/>
                  </a:lnTo>
                  <a:lnTo>
                    <a:pt x="3434778" y="215900"/>
                  </a:lnTo>
                  <a:lnTo>
                    <a:pt x="3434778" y="228600"/>
                  </a:lnTo>
                  <a:lnTo>
                    <a:pt x="3428873" y="228600"/>
                  </a:lnTo>
                  <a:lnTo>
                    <a:pt x="3428873" y="215900"/>
                  </a:lnTo>
                  <a:lnTo>
                    <a:pt x="3434778" y="215900"/>
                  </a:lnTo>
                  <a:lnTo>
                    <a:pt x="3434778" y="76200"/>
                  </a:lnTo>
                  <a:lnTo>
                    <a:pt x="3423450" y="76200"/>
                  </a:lnTo>
                  <a:lnTo>
                    <a:pt x="3421265" y="88900"/>
                  </a:lnTo>
                  <a:lnTo>
                    <a:pt x="3420414" y="88900"/>
                  </a:lnTo>
                  <a:lnTo>
                    <a:pt x="3420414" y="127000"/>
                  </a:lnTo>
                  <a:lnTo>
                    <a:pt x="3411118" y="127000"/>
                  </a:lnTo>
                  <a:lnTo>
                    <a:pt x="3411118" y="114300"/>
                  </a:lnTo>
                  <a:lnTo>
                    <a:pt x="3417036" y="114300"/>
                  </a:lnTo>
                  <a:lnTo>
                    <a:pt x="3420414" y="127000"/>
                  </a:lnTo>
                  <a:lnTo>
                    <a:pt x="3420414" y="88900"/>
                  </a:lnTo>
                  <a:lnTo>
                    <a:pt x="3419068" y="88900"/>
                  </a:lnTo>
                  <a:lnTo>
                    <a:pt x="3417036" y="101600"/>
                  </a:lnTo>
                  <a:lnTo>
                    <a:pt x="3411969" y="101600"/>
                  </a:lnTo>
                  <a:lnTo>
                    <a:pt x="3413658" y="88900"/>
                  </a:lnTo>
                  <a:lnTo>
                    <a:pt x="3416300" y="76200"/>
                  </a:lnTo>
                  <a:lnTo>
                    <a:pt x="3415347" y="76200"/>
                  </a:lnTo>
                  <a:lnTo>
                    <a:pt x="3415207" y="76200"/>
                  </a:lnTo>
                  <a:lnTo>
                    <a:pt x="3408057" y="88900"/>
                  </a:lnTo>
                  <a:lnTo>
                    <a:pt x="3398443" y="88900"/>
                  </a:lnTo>
                  <a:lnTo>
                    <a:pt x="3402673" y="76200"/>
                  </a:lnTo>
                  <a:lnTo>
                    <a:pt x="3409861" y="76200"/>
                  </a:lnTo>
                  <a:lnTo>
                    <a:pt x="3410280" y="63500"/>
                  </a:lnTo>
                  <a:lnTo>
                    <a:pt x="3415347" y="76200"/>
                  </a:lnTo>
                  <a:lnTo>
                    <a:pt x="3417506" y="63500"/>
                  </a:lnTo>
                  <a:lnTo>
                    <a:pt x="3421532" y="63500"/>
                  </a:lnTo>
                  <a:lnTo>
                    <a:pt x="3424644" y="50800"/>
                  </a:lnTo>
                  <a:lnTo>
                    <a:pt x="3418687" y="38100"/>
                  </a:lnTo>
                  <a:lnTo>
                    <a:pt x="3413125" y="38100"/>
                  </a:lnTo>
                  <a:lnTo>
                    <a:pt x="3407410" y="50800"/>
                  </a:lnTo>
                  <a:lnTo>
                    <a:pt x="3400983" y="38100"/>
                  </a:lnTo>
                  <a:lnTo>
                    <a:pt x="3398101" y="50800"/>
                  </a:lnTo>
                  <a:lnTo>
                    <a:pt x="3396335" y="50800"/>
                  </a:lnTo>
                  <a:lnTo>
                    <a:pt x="3394570" y="63500"/>
                  </a:lnTo>
                  <a:lnTo>
                    <a:pt x="3383597" y="63500"/>
                  </a:lnTo>
                  <a:lnTo>
                    <a:pt x="3383343" y="50800"/>
                  </a:lnTo>
                  <a:lnTo>
                    <a:pt x="3383254" y="38100"/>
                  </a:lnTo>
                  <a:lnTo>
                    <a:pt x="3375634" y="38100"/>
                  </a:lnTo>
                  <a:lnTo>
                    <a:pt x="3370961" y="50800"/>
                  </a:lnTo>
                  <a:lnTo>
                    <a:pt x="3366122" y="50800"/>
                  </a:lnTo>
                  <a:lnTo>
                    <a:pt x="3361613" y="63500"/>
                  </a:lnTo>
                  <a:lnTo>
                    <a:pt x="3357892" y="63500"/>
                  </a:lnTo>
                  <a:lnTo>
                    <a:pt x="3366338" y="38100"/>
                  </a:lnTo>
                  <a:lnTo>
                    <a:pt x="3360204" y="38100"/>
                  </a:lnTo>
                  <a:lnTo>
                    <a:pt x="3355251" y="50800"/>
                  </a:lnTo>
                  <a:lnTo>
                    <a:pt x="3346056" y="50800"/>
                  </a:lnTo>
                  <a:lnTo>
                    <a:pt x="3350285" y="38100"/>
                  </a:lnTo>
                  <a:lnTo>
                    <a:pt x="3349129" y="38100"/>
                  </a:lnTo>
                  <a:lnTo>
                    <a:pt x="3345599" y="50800"/>
                  </a:lnTo>
                  <a:lnTo>
                    <a:pt x="3341840" y="50800"/>
                  </a:lnTo>
                  <a:lnTo>
                    <a:pt x="3345218" y="38100"/>
                  </a:lnTo>
                  <a:lnTo>
                    <a:pt x="3322675" y="38100"/>
                  </a:lnTo>
                  <a:lnTo>
                    <a:pt x="3322675" y="50800"/>
                  </a:lnTo>
                  <a:lnTo>
                    <a:pt x="3309607" y="50800"/>
                  </a:lnTo>
                  <a:lnTo>
                    <a:pt x="3309721" y="38100"/>
                  </a:lnTo>
                  <a:lnTo>
                    <a:pt x="3322675" y="50800"/>
                  </a:lnTo>
                  <a:lnTo>
                    <a:pt x="3322675" y="38100"/>
                  </a:lnTo>
                  <a:lnTo>
                    <a:pt x="3311410" y="38100"/>
                  </a:lnTo>
                  <a:lnTo>
                    <a:pt x="3309721" y="25400"/>
                  </a:lnTo>
                  <a:lnTo>
                    <a:pt x="3289452" y="25400"/>
                  </a:lnTo>
                  <a:lnTo>
                    <a:pt x="3289452" y="50800"/>
                  </a:lnTo>
                  <a:lnTo>
                    <a:pt x="3285223" y="50800"/>
                  </a:lnTo>
                  <a:lnTo>
                    <a:pt x="3283534" y="38100"/>
                  </a:lnTo>
                  <a:lnTo>
                    <a:pt x="3287763" y="38100"/>
                  </a:lnTo>
                  <a:lnTo>
                    <a:pt x="3289452" y="50800"/>
                  </a:lnTo>
                  <a:lnTo>
                    <a:pt x="3289452" y="25400"/>
                  </a:lnTo>
                  <a:lnTo>
                    <a:pt x="3286074" y="25400"/>
                  </a:lnTo>
                  <a:lnTo>
                    <a:pt x="3280511" y="12700"/>
                  </a:lnTo>
                  <a:lnTo>
                    <a:pt x="3270021" y="12700"/>
                  </a:lnTo>
                  <a:lnTo>
                    <a:pt x="3264941" y="0"/>
                  </a:lnTo>
                  <a:lnTo>
                    <a:pt x="3256496" y="25400"/>
                  </a:lnTo>
                  <a:lnTo>
                    <a:pt x="3254806" y="25400"/>
                  </a:lnTo>
                  <a:lnTo>
                    <a:pt x="3254806" y="12700"/>
                  </a:lnTo>
                  <a:lnTo>
                    <a:pt x="3254070" y="12700"/>
                  </a:lnTo>
                  <a:lnTo>
                    <a:pt x="3253422" y="25400"/>
                  </a:lnTo>
                  <a:lnTo>
                    <a:pt x="3248050" y="25400"/>
                  </a:lnTo>
                  <a:lnTo>
                    <a:pt x="3248050" y="16789"/>
                  </a:lnTo>
                  <a:lnTo>
                    <a:pt x="3240913" y="25400"/>
                  </a:lnTo>
                  <a:lnTo>
                    <a:pt x="3233674" y="25400"/>
                  </a:lnTo>
                  <a:lnTo>
                    <a:pt x="3233674" y="444500"/>
                  </a:lnTo>
                  <a:lnTo>
                    <a:pt x="3230295" y="444500"/>
                  </a:lnTo>
                  <a:lnTo>
                    <a:pt x="3230295" y="584200"/>
                  </a:lnTo>
                  <a:lnTo>
                    <a:pt x="3226079" y="584200"/>
                  </a:lnTo>
                  <a:lnTo>
                    <a:pt x="3223539" y="571500"/>
                  </a:lnTo>
                  <a:lnTo>
                    <a:pt x="3230295" y="584200"/>
                  </a:lnTo>
                  <a:lnTo>
                    <a:pt x="3230295" y="444500"/>
                  </a:lnTo>
                  <a:lnTo>
                    <a:pt x="3217621" y="444500"/>
                  </a:lnTo>
                  <a:lnTo>
                    <a:pt x="3216783" y="431800"/>
                  </a:lnTo>
                  <a:lnTo>
                    <a:pt x="3232835" y="431800"/>
                  </a:lnTo>
                  <a:lnTo>
                    <a:pt x="3233674" y="444500"/>
                  </a:lnTo>
                  <a:lnTo>
                    <a:pt x="3233674" y="25400"/>
                  </a:lnTo>
                  <a:lnTo>
                    <a:pt x="3210026" y="25400"/>
                  </a:lnTo>
                  <a:lnTo>
                    <a:pt x="3210026" y="88900"/>
                  </a:lnTo>
                  <a:lnTo>
                    <a:pt x="3198291" y="88900"/>
                  </a:lnTo>
                  <a:lnTo>
                    <a:pt x="3198291" y="444500"/>
                  </a:lnTo>
                  <a:lnTo>
                    <a:pt x="3194164" y="457200"/>
                  </a:lnTo>
                  <a:lnTo>
                    <a:pt x="3185515" y="457200"/>
                  </a:lnTo>
                  <a:lnTo>
                    <a:pt x="3182988" y="444500"/>
                  </a:lnTo>
                  <a:lnTo>
                    <a:pt x="3188055" y="444500"/>
                  </a:lnTo>
                  <a:lnTo>
                    <a:pt x="3191433" y="431800"/>
                  </a:lnTo>
                  <a:lnTo>
                    <a:pt x="3197517" y="444500"/>
                  </a:lnTo>
                  <a:lnTo>
                    <a:pt x="3198291" y="444500"/>
                  </a:lnTo>
                  <a:lnTo>
                    <a:pt x="3198291" y="88900"/>
                  </a:lnTo>
                  <a:lnTo>
                    <a:pt x="3193123" y="88900"/>
                  </a:lnTo>
                  <a:lnTo>
                    <a:pt x="3194812" y="76200"/>
                  </a:lnTo>
                  <a:lnTo>
                    <a:pt x="3208337" y="76200"/>
                  </a:lnTo>
                  <a:lnTo>
                    <a:pt x="3210026" y="88900"/>
                  </a:lnTo>
                  <a:lnTo>
                    <a:pt x="3210026" y="25400"/>
                  </a:lnTo>
                  <a:lnTo>
                    <a:pt x="3212554" y="12700"/>
                  </a:lnTo>
                  <a:lnTo>
                    <a:pt x="3207270" y="12700"/>
                  </a:lnTo>
                  <a:lnTo>
                    <a:pt x="3202622" y="25400"/>
                  </a:lnTo>
                  <a:lnTo>
                    <a:pt x="3198291" y="38100"/>
                  </a:lnTo>
                  <a:lnTo>
                    <a:pt x="3193961" y="25400"/>
                  </a:lnTo>
                  <a:lnTo>
                    <a:pt x="3182137" y="25400"/>
                  </a:lnTo>
                  <a:lnTo>
                    <a:pt x="3182137" y="127000"/>
                  </a:lnTo>
                  <a:lnTo>
                    <a:pt x="3179254" y="139700"/>
                  </a:lnTo>
                  <a:lnTo>
                    <a:pt x="3172866" y="139700"/>
                  </a:lnTo>
                  <a:lnTo>
                    <a:pt x="3172841" y="152400"/>
                  </a:lnTo>
                  <a:lnTo>
                    <a:pt x="3160750" y="152400"/>
                  </a:lnTo>
                  <a:lnTo>
                    <a:pt x="3161652" y="139700"/>
                  </a:lnTo>
                  <a:lnTo>
                    <a:pt x="3170466" y="127000"/>
                  </a:lnTo>
                  <a:lnTo>
                    <a:pt x="3182137" y="127000"/>
                  </a:lnTo>
                  <a:lnTo>
                    <a:pt x="3182137" y="25400"/>
                  </a:lnTo>
                  <a:lnTo>
                    <a:pt x="3155835" y="25400"/>
                  </a:lnTo>
                  <a:lnTo>
                    <a:pt x="3150197" y="12700"/>
                  </a:lnTo>
                  <a:lnTo>
                    <a:pt x="3128899" y="12700"/>
                  </a:lnTo>
                  <a:lnTo>
                    <a:pt x="3128899" y="1765300"/>
                  </a:lnTo>
                  <a:lnTo>
                    <a:pt x="3125520" y="1773745"/>
                  </a:lnTo>
                  <a:lnTo>
                    <a:pt x="3125520" y="2171700"/>
                  </a:lnTo>
                  <a:lnTo>
                    <a:pt x="3122993" y="2175446"/>
                  </a:lnTo>
                  <a:lnTo>
                    <a:pt x="3122993" y="2781300"/>
                  </a:lnTo>
                  <a:lnTo>
                    <a:pt x="3117926" y="2781300"/>
                  </a:lnTo>
                  <a:lnTo>
                    <a:pt x="3119615" y="2794000"/>
                  </a:lnTo>
                  <a:lnTo>
                    <a:pt x="3119615" y="3009900"/>
                  </a:lnTo>
                  <a:lnTo>
                    <a:pt x="3110319" y="3009900"/>
                  </a:lnTo>
                  <a:lnTo>
                    <a:pt x="3115386" y="2997200"/>
                  </a:lnTo>
                  <a:lnTo>
                    <a:pt x="3118764" y="2997200"/>
                  </a:lnTo>
                  <a:lnTo>
                    <a:pt x="3119615" y="3009900"/>
                  </a:lnTo>
                  <a:lnTo>
                    <a:pt x="3119615" y="2794000"/>
                  </a:lnTo>
                  <a:lnTo>
                    <a:pt x="3110319" y="2794000"/>
                  </a:lnTo>
                  <a:lnTo>
                    <a:pt x="3109468" y="2781300"/>
                  </a:lnTo>
                  <a:lnTo>
                    <a:pt x="3107779" y="2781300"/>
                  </a:lnTo>
                  <a:lnTo>
                    <a:pt x="3112008" y="2768600"/>
                  </a:lnTo>
                  <a:lnTo>
                    <a:pt x="3118764" y="2768600"/>
                  </a:lnTo>
                  <a:lnTo>
                    <a:pt x="3122993" y="2781300"/>
                  </a:lnTo>
                  <a:lnTo>
                    <a:pt x="3122993" y="2175446"/>
                  </a:lnTo>
                  <a:lnTo>
                    <a:pt x="3116948" y="2184400"/>
                  </a:lnTo>
                  <a:lnTo>
                    <a:pt x="3110103" y="2184400"/>
                  </a:lnTo>
                  <a:lnTo>
                    <a:pt x="3108655" y="2197100"/>
                  </a:lnTo>
                  <a:lnTo>
                    <a:pt x="3116224" y="2209800"/>
                  </a:lnTo>
                  <a:lnTo>
                    <a:pt x="3097606" y="2209800"/>
                  </a:lnTo>
                  <a:lnTo>
                    <a:pt x="3095841" y="2184400"/>
                  </a:lnTo>
                  <a:lnTo>
                    <a:pt x="3106610" y="2171700"/>
                  </a:lnTo>
                  <a:lnTo>
                    <a:pt x="3125520" y="2171700"/>
                  </a:lnTo>
                  <a:lnTo>
                    <a:pt x="3125520" y="1773745"/>
                  </a:lnTo>
                  <a:lnTo>
                    <a:pt x="3123819" y="1778000"/>
                  </a:lnTo>
                  <a:lnTo>
                    <a:pt x="3111436" y="1778000"/>
                  </a:lnTo>
                  <a:lnTo>
                    <a:pt x="3107779" y="1790700"/>
                  </a:lnTo>
                  <a:lnTo>
                    <a:pt x="3100146" y="1778000"/>
                  </a:lnTo>
                  <a:lnTo>
                    <a:pt x="3103765" y="1778000"/>
                  </a:lnTo>
                  <a:lnTo>
                    <a:pt x="3114675" y="1765300"/>
                  </a:lnTo>
                  <a:lnTo>
                    <a:pt x="3128899" y="1765300"/>
                  </a:lnTo>
                  <a:lnTo>
                    <a:pt x="3128899" y="12700"/>
                  </a:lnTo>
                  <a:lnTo>
                    <a:pt x="3125520" y="25400"/>
                  </a:lnTo>
                  <a:lnTo>
                    <a:pt x="3119958" y="25400"/>
                  </a:lnTo>
                  <a:lnTo>
                    <a:pt x="3116440" y="12700"/>
                  </a:lnTo>
                  <a:lnTo>
                    <a:pt x="3111982" y="0"/>
                  </a:lnTo>
                  <a:lnTo>
                    <a:pt x="3100781" y="0"/>
                  </a:lnTo>
                  <a:lnTo>
                    <a:pt x="3098482" y="12700"/>
                  </a:lnTo>
                  <a:lnTo>
                    <a:pt x="3096183" y="12700"/>
                  </a:lnTo>
                  <a:lnTo>
                    <a:pt x="3093415" y="25400"/>
                  </a:lnTo>
                  <a:lnTo>
                    <a:pt x="3093415" y="0"/>
                  </a:lnTo>
                  <a:lnTo>
                    <a:pt x="3091726" y="7251"/>
                  </a:lnTo>
                  <a:lnTo>
                    <a:pt x="3091726" y="2400300"/>
                  </a:lnTo>
                  <a:lnTo>
                    <a:pt x="3078213" y="2400300"/>
                  </a:lnTo>
                  <a:lnTo>
                    <a:pt x="3077362" y="2387600"/>
                  </a:lnTo>
                  <a:lnTo>
                    <a:pt x="3091726" y="2400300"/>
                  </a:lnTo>
                  <a:lnTo>
                    <a:pt x="3091726" y="7251"/>
                  </a:lnTo>
                  <a:lnTo>
                    <a:pt x="3087497" y="25400"/>
                  </a:lnTo>
                  <a:lnTo>
                    <a:pt x="3083280" y="0"/>
                  </a:lnTo>
                  <a:lnTo>
                    <a:pt x="3079051" y="0"/>
                  </a:lnTo>
                  <a:lnTo>
                    <a:pt x="3080740" y="12700"/>
                  </a:lnTo>
                  <a:lnTo>
                    <a:pt x="3083280" y="12700"/>
                  </a:lnTo>
                  <a:lnTo>
                    <a:pt x="3079051" y="22250"/>
                  </a:lnTo>
                  <a:lnTo>
                    <a:pt x="3079051" y="2082800"/>
                  </a:lnTo>
                  <a:lnTo>
                    <a:pt x="3075673" y="2091270"/>
                  </a:lnTo>
                  <a:lnTo>
                    <a:pt x="3075673" y="3429000"/>
                  </a:lnTo>
                  <a:lnTo>
                    <a:pt x="3073133" y="3441700"/>
                  </a:lnTo>
                  <a:lnTo>
                    <a:pt x="3065538" y="3429000"/>
                  </a:lnTo>
                  <a:lnTo>
                    <a:pt x="3060458" y="3429000"/>
                  </a:lnTo>
                  <a:lnTo>
                    <a:pt x="3062998" y="3416300"/>
                  </a:lnTo>
                  <a:lnTo>
                    <a:pt x="3070606" y="3429000"/>
                  </a:lnTo>
                  <a:lnTo>
                    <a:pt x="3075673" y="3429000"/>
                  </a:lnTo>
                  <a:lnTo>
                    <a:pt x="3075673" y="2091270"/>
                  </a:lnTo>
                  <a:lnTo>
                    <a:pt x="3073984" y="2095500"/>
                  </a:lnTo>
                  <a:lnTo>
                    <a:pt x="3068917" y="2095500"/>
                  </a:lnTo>
                  <a:lnTo>
                    <a:pt x="3079051" y="2082800"/>
                  </a:lnTo>
                  <a:lnTo>
                    <a:pt x="3079051" y="22250"/>
                  </a:lnTo>
                  <a:lnTo>
                    <a:pt x="3077654" y="25400"/>
                  </a:lnTo>
                  <a:lnTo>
                    <a:pt x="3077362" y="24765"/>
                  </a:lnTo>
                  <a:lnTo>
                    <a:pt x="3077362" y="1524000"/>
                  </a:lnTo>
                  <a:lnTo>
                    <a:pt x="3071901" y="1536700"/>
                  </a:lnTo>
                  <a:lnTo>
                    <a:pt x="3064687" y="1536700"/>
                  </a:lnTo>
                  <a:lnTo>
                    <a:pt x="3060014" y="1549400"/>
                  </a:lnTo>
                  <a:lnTo>
                    <a:pt x="3062147" y="1562100"/>
                  </a:lnTo>
                  <a:lnTo>
                    <a:pt x="3048635" y="1562100"/>
                  </a:lnTo>
                  <a:lnTo>
                    <a:pt x="3045256" y="1549400"/>
                  </a:lnTo>
                  <a:lnTo>
                    <a:pt x="3044240" y="1573047"/>
                  </a:lnTo>
                  <a:lnTo>
                    <a:pt x="3044202" y="1587500"/>
                  </a:lnTo>
                  <a:lnTo>
                    <a:pt x="3040735" y="1600200"/>
                  </a:lnTo>
                  <a:lnTo>
                    <a:pt x="3029204" y="1612900"/>
                  </a:lnTo>
                  <a:lnTo>
                    <a:pt x="3036278" y="1612900"/>
                  </a:lnTo>
                  <a:lnTo>
                    <a:pt x="3036684" y="1625600"/>
                  </a:lnTo>
                  <a:lnTo>
                    <a:pt x="3050324" y="1625600"/>
                  </a:lnTo>
                  <a:lnTo>
                    <a:pt x="3042196" y="1635544"/>
                  </a:lnTo>
                  <a:lnTo>
                    <a:pt x="3042196" y="3619500"/>
                  </a:lnTo>
                  <a:lnTo>
                    <a:pt x="3036798" y="3619500"/>
                  </a:lnTo>
                  <a:lnTo>
                    <a:pt x="3033420" y="3606800"/>
                  </a:lnTo>
                  <a:lnTo>
                    <a:pt x="3036849" y="3606800"/>
                  </a:lnTo>
                  <a:lnTo>
                    <a:pt x="3042196" y="3619500"/>
                  </a:lnTo>
                  <a:lnTo>
                    <a:pt x="3042196" y="1635544"/>
                  </a:lnTo>
                  <a:lnTo>
                    <a:pt x="3039935" y="1638300"/>
                  </a:lnTo>
                  <a:lnTo>
                    <a:pt x="3024543" y="1638300"/>
                  </a:lnTo>
                  <a:lnTo>
                    <a:pt x="3016529" y="1651000"/>
                  </a:lnTo>
                  <a:lnTo>
                    <a:pt x="3019018" y="1651000"/>
                  </a:lnTo>
                  <a:lnTo>
                    <a:pt x="3034461" y="1663700"/>
                  </a:lnTo>
                  <a:lnTo>
                    <a:pt x="3022435" y="1663700"/>
                  </a:lnTo>
                  <a:lnTo>
                    <a:pt x="3040189" y="1676400"/>
                  </a:lnTo>
                  <a:lnTo>
                    <a:pt x="3040189" y="2806700"/>
                  </a:lnTo>
                  <a:lnTo>
                    <a:pt x="3033217" y="2806700"/>
                  </a:lnTo>
                  <a:lnTo>
                    <a:pt x="3038043" y="2794000"/>
                  </a:lnTo>
                  <a:lnTo>
                    <a:pt x="3040189" y="2806700"/>
                  </a:lnTo>
                  <a:lnTo>
                    <a:pt x="3040189" y="1676400"/>
                  </a:lnTo>
                  <a:lnTo>
                    <a:pt x="3036798" y="1676400"/>
                  </a:lnTo>
                  <a:lnTo>
                    <a:pt x="3037903" y="1689100"/>
                  </a:lnTo>
                  <a:lnTo>
                    <a:pt x="3015678" y="1689100"/>
                  </a:lnTo>
                  <a:lnTo>
                    <a:pt x="3029204" y="1714500"/>
                  </a:lnTo>
                  <a:lnTo>
                    <a:pt x="3027515" y="1714500"/>
                  </a:lnTo>
                  <a:lnTo>
                    <a:pt x="3021571" y="1727200"/>
                  </a:lnTo>
                  <a:lnTo>
                    <a:pt x="3018637" y="1727200"/>
                  </a:lnTo>
                  <a:lnTo>
                    <a:pt x="3018244" y="1739900"/>
                  </a:lnTo>
                  <a:lnTo>
                    <a:pt x="3008071" y="1739900"/>
                  </a:lnTo>
                  <a:lnTo>
                    <a:pt x="3006814" y="1752600"/>
                  </a:lnTo>
                  <a:lnTo>
                    <a:pt x="3008071" y="1765300"/>
                  </a:lnTo>
                  <a:lnTo>
                    <a:pt x="3009976" y="1765300"/>
                  </a:lnTo>
                  <a:lnTo>
                    <a:pt x="3010611" y="1778000"/>
                  </a:lnTo>
                  <a:lnTo>
                    <a:pt x="3034258" y="1778000"/>
                  </a:lnTo>
                  <a:lnTo>
                    <a:pt x="3038487" y="1790700"/>
                  </a:lnTo>
                  <a:lnTo>
                    <a:pt x="3007233" y="1790700"/>
                  </a:lnTo>
                  <a:lnTo>
                    <a:pt x="3015196" y="1803400"/>
                  </a:lnTo>
                  <a:lnTo>
                    <a:pt x="3023514" y="1803400"/>
                  </a:lnTo>
                  <a:lnTo>
                    <a:pt x="3030042" y="1816100"/>
                  </a:lnTo>
                  <a:lnTo>
                    <a:pt x="3020745" y="1816100"/>
                  </a:lnTo>
                  <a:lnTo>
                    <a:pt x="3030893" y="1828800"/>
                  </a:lnTo>
                  <a:lnTo>
                    <a:pt x="3034271" y="1841500"/>
                  </a:lnTo>
                  <a:lnTo>
                    <a:pt x="3026943" y="1828800"/>
                  </a:lnTo>
                  <a:lnTo>
                    <a:pt x="3022549" y="1828800"/>
                  </a:lnTo>
                  <a:lnTo>
                    <a:pt x="3018942" y="1816100"/>
                  </a:lnTo>
                  <a:lnTo>
                    <a:pt x="3016529" y="1816100"/>
                  </a:lnTo>
                  <a:lnTo>
                    <a:pt x="3018218" y="1828800"/>
                  </a:lnTo>
                  <a:lnTo>
                    <a:pt x="3020745" y="1828800"/>
                  </a:lnTo>
                  <a:lnTo>
                    <a:pt x="3024975" y="1841500"/>
                  </a:lnTo>
                  <a:lnTo>
                    <a:pt x="3030042" y="1854200"/>
                  </a:lnTo>
                  <a:lnTo>
                    <a:pt x="3031731" y="1854200"/>
                  </a:lnTo>
                  <a:lnTo>
                    <a:pt x="3035960" y="1866900"/>
                  </a:lnTo>
                  <a:lnTo>
                    <a:pt x="3033318" y="1866900"/>
                  </a:lnTo>
                  <a:lnTo>
                    <a:pt x="3031731" y="1861731"/>
                  </a:lnTo>
                  <a:lnTo>
                    <a:pt x="3031731" y="2108200"/>
                  </a:lnTo>
                  <a:lnTo>
                    <a:pt x="3028353" y="2108200"/>
                  </a:lnTo>
                  <a:lnTo>
                    <a:pt x="3028353" y="2527300"/>
                  </a:lnTo>
                  <a:lnTo>
                    <a:pt x="3027299" y="2527300"/>
                  </a:lnTo>
                  <a:lnTo>
                    <a:pt x="3027299" y="3124200"/>
                  </a:lnTo>
                  <a:lnTo>
                    <a:pt x="3016529" y="3124200"/>
                  </a:lnTo>
                  <a:lnTo>
                    <a:pt x="3016529" y="3632200"/>
                  </a:lnTo>
                  <a:lnTo>
                    <a:pt x="3010611" y="3632200"/>
                  </a:lnTo>
                  <a:lnTo>
                    <a:pt x="3012300" y="3619500"/>
                  </a:lnTo>
                  <a:lnTo>
                    <a:pt x="3013151" y="3619500"/>
                  </a:lnTo>
                  <a:lnTo>
                    <a:pt x="3016529" y="3632200"/>
                  </a:lnTo>
                  <a:lnTo>
                    <a:pt x="3016529" y="3124200"/>
                  </a:lnTo>
                  <a:lnTo>
                    <a:pt x="3016529" y="3111500"/>
                  </a:lnTo>
                  <a:lnTo>
                    <a:pt x="3024365" y="3111500"/>
                  </a:lnTo>
                  <a:lnTo>
                    <a:pt x="3027299" y="3124200"/>
                  </a:lnTo>
                  <a:lnTo>
                    <a:pt x="3027299" y="2527300"/>
                  </a:lnTo>
                  <a:lnTo>
                    <a:pt x="3019907" y="2527300"/>
                  </a:lnTo>
                  <a:lnTo>
                    <a:pt x="3019907" y="2946400"/>
                  </a:lnTo>
                  <a:lnTo>
                    <a:pt x="3019056" y="2959100"/>
                  </a:lnTo>
                  <a:lnTo>
                    <a:pt x="3013989" y="2959100"/>
                  </a:lnTo>
                  <a:lnTo>
                    <a:pt x="3013989" y="3149600"/>
                  </a:lnTo>
                  <a:lnTo>
                    <a:pt x="3012300" y="3162300"/>
                  </a:lnTo>
                  <a:lnTo>
                    <a:pt x="2989491" y="3162300"/>
                  </a:lnTo>
                  <a:lnTo>
                    <a:pt x="2991180" y="3175000"/>
                  </a:lnTo>
                  <a:lnTo>
                    <a:pt x="2972930" y="3175000"/>
                  </a:lnTo>
                  <a:lnTo>
                    <a:pt x="2973006" y="3162300"/>
                  </a:lnTo>
                  <a:lnTo>
                    <a:pt x="2972460" y="3162300"/>
                  </a:lnTo>
                  <a:lnTo>
                    <a:pt x="2971736" y="3149600"/>
                  </a:lnTo>
                  <a:lnTo>
                    <a:pt x="3013989" y="3149600"/>
                  </a:lnTo>
                  <a:lnTo>
                    <a:pt x="3013989" y="2959100"/>
                  </a:lnTo>
                  <a:lnTo>
                    <a:pt x="3009760" y="2959100"/>
                  </a:lnTo>
                  <a:lnTo>
                    <a:pt x="3009760" y="2946400"/>
                  </a:lnTo>
                  <a:lnTo>
                    <a:pt x="3019907" y="2946400"/>
                  </a:lnTo>
                  <a:lnTo>
                    <a:pt x="3019907" y="2527300"/>
                  </a:lnTo>
                  <a:lnTo>
                    <a:pt x="3013151" y="2527300"/>
                  </a:lnTo>
                  <a:lnTo>
                    <a:pt x="3013151" y="2514600"/>
                  </a:lnTo>
                  <a:lnTo>
                    <a:pt x="3019933" y="2501900"/>
                  </a:lnTo>
                  <a:lnTo>
                    <a:pt x="3026245" y="2514600"/>
                  </a:lnTo>
                  <a:lnTo>
                    <a:pt x="3025991" y="2514600"/>
                  </a:lnTo>
                  <a:lnTo>
                    <a:pt x="3028353" y="2527300"/>
                  </a:lnTo>
                  <a:lnTo>
                    <a:pt x="3028353" y="2108200"/>
                  </a:lnTo>
                  <a:lnTo>
                    <a:pt x="3019907" y="2108200"/>
                  </a:lnTo>
                  <a:lnTo>
                    <a:pt x="3022435" y="2120900"/>
                  </a:lnTo>
                  <a:lnTo>
                    <a:pt x="3011411" y="2108200"/>
                  </a:lnTo>
                  <a:lnTo>
                    <a:pt x="3014726" y="2095500"/>
                  </a:lnTo>
                  <a:lnTo>
                    <a:pt x="3024225" y="2095500"/>
                  </a:lnTo>
                  <a:lnTo>
                    <a:pt x="3031731" y="2108200"/>
                  </a:lnTo>
                  <a:lnTo>
                    <a:pt x="3031731" y="1861731"/>
                  </a:lnTo>
                  <a:lnTo>
                    <a:pt x="3029420" y="1854200"/>
                  </a:lnTo>
                  <a:lnTo>
                    <a:pt x="3028353" y="1854200"/>
                  </a:lnTo>
                  <a:lnTo>
                    <a:pt x="3024124" y="1841500"/>
                  </a:lnTo>
                  <a:lnTo>
                    <a:pt x="3024975" y="1854200"/>
                  </a:lnTo>
                  <a:lnTo>
                    <a:pt x="3023285" y="1854200"/>
                  </a:lnTo>
                  <a:lnTo>
                    <a:pt x="3021596" y="1849132"/>
                  </a:lnTo>
                  <a:lnTo>
                    <a:pt x="3021596" y="1879600"/>
                  </a:lnTo>
                  <a:lnTo>
                    <a:pt x="3020745" y="1879600"/>
                  </a:lnTo>
                  <a:lnTo>
                    <a:pt x="3019056" y="1866900"/>
                  </a:lnTo>
                  <a:lnTo>
                    <a:pt x="3016529" y="1866900"/>
                  </a:lnTo>
                  <a:lnTo>
                    <a:pt x="3014611" y="1854200"/>
                  </a:lnTo>
                  <a:lnTo>
                    <a:pt x="3014611" y="1866900"/>
                  </a:lnTo>
                  <a:lnTo>
                    <a:pt x="3013989" y="1866900"/>
                  </a:lnTo>
                  <a:lnTo>
                    <a:pt x="3012821" y="1854200"/>
                  </a:lnTo>
                  <a:lnTo>
                    <a:pt x="3013989" y="1854200"/>
                  </a:lnTo>
                  <a:lnTo>
                    <a:pt x="3014522" y="1854200"/>
                  </a:lnTo>
                  <a:lnTo>
                    <a:pt x="3014611" y="1866900"/>
                  </a:lnTo>
                  <a:lnTo>
                    <a:pt x="3014611" y="1854200"/>
                  </a:lnTo>
                  <a:lnTo>
                    <a:pt x="3016529" y="1854200"/>
                  </a:lnTo>
                  <a:lnTo>
                    <a:pt x="3019056" y="1866900"/>
                  </a:lnTo>
                  <a:lnTo>
                    <a:pt x="3021596" y="1879600"/>
                  </a:lnTo>
                  <a:lnTo>
                    <a:pt x="3021596" y="1849132"/>
                  </a:lnTo>
                  <a:lnTo>
                    <a:pt x="3019056" y="1841500"/>
                  </a:lnTo>
                  <a:lnTo>
                    <a:pt x="3015678" y="1841500"/>
                  </a:lnTo>
                  <a:lnTo>
                    <a:pt x="3011449" y="1828800"/>
                  </a:lnTo>
                  <a:lnTo>
                    <a:pt x="3011449" y="1841500"/>
                  </a:lnTo>
                  <a:lnTo>
                    <a:pt x="3010458" y="1841500"/>
                  </a:lnTo>
                  <a:lnTo>
                    <a:pt x="3009176" y="1834654"/>
                  </a:lnTo>
                  <a:lnTo>
                    <a:pt x="3011449" y="1841500"/>
                  </a:lnTo>
                  <a:lnTo>
                    <a:pt x="3011449" y="1828800"/>
                  </a:lnTo>
                  <a:lnTo>
                    <a:pt x="3008071" y="1828800"/>
                  </a:lnTo>
                  <a:lnTo>
                    <a:pt x="3006382" y="1816100"/>
                  </a:lnTo>
                  <a:lnTo>
                    <a:pt x="3007233" y="1828800"/>
                  </a:lnTo>
                  <a:lnTo>
                    <a:pt x="3009087" y="1834388"/>
                  </a:lnTo>
                  <a:lnTo>
                    <a:pt x="3012681" y="1854200"/>
                  </a:lnTo>
                  <a:lnTo>
                    <a:pt x="3012198" y="1854200"/>
                  </a:lnTo>
                  <a:lnTo>
                    <a:pt x="3012681" y="1866900"/>
                  </a:lnTo>
                  <a:lnTo>
                    <a:pt x="3014840" y="1879600"/>
                  </a:lnTo>
                  <a:lnTo>
                    <a:pt x="3009404" y="1854200"/>
                  </a:lnTo>
                  <a:lnTo>
                    <a:pt x="3006687" y="1841500"/>
                  </a:lnTo>
                  <a:lnTo>
                    <a:pt x="3003054" y="1829308"/>
                  </a:lnTo>
                  <a:lnTo>
                    <a:pt x="3003372" y="1833016"/>
                  </a:lnTo>
                  <a:lnTo>
                    <a:pt x="3004362" y="1839379"/>
                  </a:lnTo>
                  <a:lnTo>
                    <a:pt x="3003804" y="1836661"/>
                  </a:lnTo>
                  <a:lnTo>
                    <a:pt x="3003372" y="1833016"/>
                  </a:lnTo>
                  <a:lnTo>
                    <a:pt x="3003600" y="1835708"/>
                  </a:lnTo>
                  <a:lnTo>
                    <a:pt x="3002203" y="1828800"/>
                  </a:lnTo>
                  <a:lnTo>
                    <a:pt x="3000476" y="1816100"/>
                  </a:lnTo>
                  <a:lnTo>
                    <a:pt x="3005099" y="1854200"/>
                  </a:lnTo>
                  <a:lnTo>
                    <a:pt x="3008071" y="1866900"/>
                  </a:lnTo>
                  <a:lnTo>
                    <a:pt x="3008807" y="1877834"/>
                  </a:lnTo>
                  <a:lnTo>
                    <a:pt x="3008922" y="1892300"/>
                  </a:lnTo>
                  <a:lnTo>
                    <a:pt x="3006382" y="1879600"/>
                  </a:lnTo>
                  <a:lnTo>
                    <a:pt x="3005544" y="1866900"/>
                  </a:lnTo>
                  <a:lnTo>
                    <a:pt x="3003854" y="1866900"/>
                  </a:lnTo>
                  <a:lnTo>
                    <a:pt x="3001314" y="1841500"/>
                  </a:lnTo>
                  <a:lnTo>
                    <a:pt x="2998965" y="1828800"/>
                  </a:lnTo>
                  <a:lnTo>
                    <a:pt x="2997085" y="1816100"/>
                  </a:lnTo>
                  <a:lnTo>
                    <a:pt x="2996082" y="1795386"/>
                  </a:lnTo>
                  <a:lnTo>
                    <a:pt x="2996387" y="1803400"/>
                  </a:lnTo>
                  <a:lnTo>
                    <a:pt x="2997416" y="1841500"/>
                  </a:lnTo>
                  <a:lnTo>
                    <a:pt x="2997936" y="1854200"/>
                  </a:lnTo>
                  <a:lnTo>
                    <a:pt x="2998051" y="1875904"/>
                  </a:lnTo>
                  <a:lnTo>
                    <a:pt x="2998266" y="1892300"/>
                  </a:lnTo>
                  <a:lnTo>
                    <a:pt x="2997339" y="1892300"/>
                  </a:lnTo>
                  <a:lnTo>
                    <a:pt x="2996247" y="1866900"/>
                  </a:lnTo>
                  <a:lnTo>
                    <a:pt x="2996031" y="1854200"/>
                  </a:lnTo>
                  <a:lnTo>
                    <a:pt x="2995396" y="1816100"/>
                  </a:lnTo>
                  <a:lnTo>
                    <a:pt x="2995396" y="2095500"/>
                  </a:lnTo>
                  <a:lnTo>
                    <a:pt x="2995396" y="2108200"/>
                  </a:lnTo>
                  <a:lnTo>
                    <a:pt x="2989491" y="2108200"/>
                  </a:lnTo>
                  <a:lnTo>
                    <a:pt x="2989491" y="2095500"/>
                  </a:lnTo>
                  <a:lnTo>
                    <a:pt x="2995396" y="2095500"/>
                  </a:lnTo>
                  <a:lnTo>
                    <a:pt x="2995396" y="1816100"/>
                  </a:lnTo>
                  <a:lnTo>
                    <a:pt x="2995117" y="1828800"/>
                  </a:lnTo>
                  <a:lnTo>
                    <a:pt x="2994444" y="1841500"/>
                  </a:lnTo>
                  <a:lnTo>
                    <a:pt x="2989897" y="1841500"/>
                  </a:lnTo>
                  <a:lnTo>
                    <a:pt x="2987802" y="1854200"/>
                  </a:lnTo>
                  <a:lnTo>
                    <a:pt x="2988551" y="1841500"/>
                  </a:lnTo>
                  <a:lnTo>
                    <a:pt x="2989376" y="1841500"/>
                  </a:lnTo>
                  <a:lnTo>
                    <a:pt x="2990050" y="1828800"/>
                  </a:lnTo>
                  <a:lnTo>
                    <a:pt x="2990329" y="1828800"/>
                  </a:lnTo>
                  <a:lnTo>
                    <a:pt x="2992018" y="1816100"/>
                  </a:lnTo>
                  <a:lnTo>
                    <a:pt x="2990329" y="1816100"/>
                  </a:lnTo>
                  <a:lnTo>
                    <a:pt x="2989415" y="1828800"/>
                  </a:lnTo>
                  <a:lnTo>
                    <a:pt x="2988106" y="1828800"/>
                  </a:lnTo>
                  <a:lnTo>
                    <a:pt x="2986709" y="1840915"/>
                  </a:lnTo>
                  <a:lnTo>
                    <a:pt x="2985262" y="1854200"/>
                  </a:lnTo>
                  <a:lnTo>
                    <a:pt x="2985681" y="1841500"/>
                  </a:lnTo>
                  <a:lnTo>
                    <a:pt x="2986735" y="1828800"/>
                  </a:lnTo>
                  <a:lnTo>
                    <a:pt x="2988106" y="1828800"/>
                  </a:lnTo>
                  <a:lnTo>
                    <a:pt x="2989376" y="1817077"/>
                  </a:lnTo>
                  <a:lnTo>
                    <a:pt x="2989491" y="1803400"/>
                  </a:lnTo>
                  <a:lnTo>
                    <a:pt x="2988322" y="1816100"/>
                  </a:lnTo>
                  <a:lnTo>
                    <a:pt x="2987802" y="1816100"/>
                  </a:lnTo>
                  <a:lnTo>
                    <a:pt x="2986722" y="1828800"/>
                  </a:lnTo>
                  <a:lnTo>
                    <a:pt x="2986214" y="1828800"/>
                  </a:lnTo>
                  <a:lnTo>
                    <a:pt x="2987802" y="1816100"/>
                  </a:lnTo>
                  <a:lnTo>
                    <a:pt x="2986633" y="1816100"/>
                  </a:lnTo>
                  <a:lnTo>
                    <a:pt x="2983573" y="1828800"/>
                  </a:lnTo>
                  <a:lnTo>
                    <a:pt x="2982722" y="1828800"/>
                  </a:lnTo>
                  <a:lnTo>
                    <a:pt x="2978505" y="1841500"/>
                  </a:lnTo>
                  <a:lnTo>
                    <a:pt x="2978505" y="1831682"/>
                  </a:lnTo>
                  <a:lnTo>
                    <a:pt x="2980232" y="1828800"/>
                  </a:lnTo>
                  <a:lnTo>
                    <a:pt x="2982404" y="1816100"/>
                  </a:lnTo>
                  <a:lnTo>
                    <a:pt x="2980309" y="1816100"/>
                  </a:lnTo>
                  <a:lnTo>
                    <a:pt x="2979343" y="1818474"/>
                  </a:lnTo>
                  <a:lnTo>
                    <a:pt x="2979343" y="1828800"/>
                  </a:lnTo>
                  <a:lnTo>
                    <a:pt x="2978505" y="1830387"/>
                  </a:lnTo>
                  <a:lnTo>
                    <a:pt x="2978505" y="1828800"/>
                  </a:lnTo>
                  <a:lnTo>
                    <a:pt x="2979343" y="1828800"/>
                  </a:lnTo>
                  <a:lnTo>
                    <a:pt x="2979343" y="1818474"/>
                  </a:lnTo>
                  <a:lnTo>
                    <a:pt x="2975127" y="1828800"/>
                  </a:lnTo>
                  <a:lnTo>
                    <a:pt x="2978035" y="1816100"/>
                  </a:lnTo>
                  <a:lnTo>
                    <a:pt x="2978505" y="1816100"/>
                  </a:lnTo>
                  <a:lnTo>
                    <a:pt x="2979407" y="1816100"/>
                  </a:lnTo>
                  <a:lnTo>
                    <a:pt x="2980080" y="1816100"/>
                  </a:lnTo>
                  <a:lnTo>
                    <a:pt x="2982607" y="1803400"/>
                  </a:lnTo>
                  <a:lnTo>
                    <a:pt x="2981883" y="1803400"/>
                  </a:lnTo>
                  <a:lnTo>
                    <a:pt x="2979851" y="1811045"/>
                  </a:lnTo>
                  <a:lnTo>
                    <a:pt x="2980512" y="1803400"/>
                  </a:lnTo>
                  <a:lnTo>
                    <a:pt x="2978912" y="1803400"/>
                  </a:lnTo>
                  <a:lnTo>
                    <a:pt x="2975965" y="1816100"/>
                  </a:lnTo>
                  <a:lnTo>
                    <a:pt x="2972371" y="1816100"/>
                  </a:lnTo>
                  <a:lnTo>
                    <a:pt x="2975013" y="1803400"/>
                  </a:lnTo>
                  <a:lnTo>
                    <a:pt x="2971736" y="1803400"/>
                  </a:lnTo>
                  <a:lnTo>
                    <a:pt x="2971736" y="2400300"/>
                  </a:lnTo>
                  <a:lnTo>
                    <a:pt x="2968612" y="2413000"/>
                  </a:lnTo>
                  <a:lnTo>
                    <a:pt x="2963189" y="2425700"/>
                  </a:lnTo>
                  <a:lnTo>
                    <a:pt x="2957601" y="2425700"/>
                  </a:lnTo>
                  <a:lnTo>
                    <a:pt x="2953994" y="2438400"/>
                  </a:lnTo>
                  <a:lnTo>
                    <a:pt x="2954731" y="2451100"/>
                  </a:lnTo>
                  <a:lnTo>
                    <a:pt x="2963291" y="2451100"/>
                  </a:lnTo>
                  <a:lnTo>
                    <a:pt x="2956534" y="2456967"/>
                  </a:lnTo>
                  <a:lnTo>
                    <a:pt x="2956534" y="2679700"/>
                  </a:lnTo>
                  <a:lnTo>
                    <a:pt x="2955582" y="2692400"/>
                  </a:lnTo>
                  <a:lnTo>
                    <a:pt x="2956534" y="2705100"/>
                  </a:lnTo>
                  <a:lnTo>
                    <a:pt x="2951594" y="2705100"/>
                  </a:lnTo>
                  <a:lnTo>
                    <a:pt x="2947454" y="2692400"/>
                  </a:lnTo>
                  <a:lnTo>
                    <a:pt x="2944888" y="2692400"/>
                  </a:lnTo>
                  <a:lnTo>
                    <a:pt x="2944698" y="2679700"/>
                  </a:lnTo>
                  <a:lnTo>
                    <a:pt x="2944698" y="3492500"/>
                  </a:lnTo>
                  <a:lnTo>
                    <a:pt x="2942399" y="3505200"/>
                  </a:lnTo>
                  <a:lnTo>
                    <a:pt x="2937726" y="3517900"/>
                  </a:lnTo>
                  <a:lnTo>
                    <a:pt x="2932112" y="3517900"/>
                  </a:lnTo>
                  <a:lnTo>
                    <a:pt x="2926956" y="3530600"/>
                  </a:lnTo>
                  <a:lnTo>
                    <a:pt x="2929369" y="3543300"/>
                  </a:lnTo>
                  <a:lnTo>
                    <a:pt x="2938957" y="3543300"/>
                  </a:lnTo>
                  <a:lnTo>
                    <a:pt x="2944698" y="3556000"/>
                  </a:lnTo>
                  <a:lnTo>
                    <a:pt x="2932874" y="3549319"/>
                  </a:lnTo>
                  <a:lnTo>
                    <a:pt x="2932874" y="3708400"/>
                  </a:lnTo>
                  <a:lnTo>
                    <a:pt x="2924530" y="3708400"/>
                  </a:lnTo>
                  <a:lnTo>
                    <a:pt x="2921889" y="3695700"/>
                  </a:lnTo>
                  <a:lnTo>
                    <a:pt x="2922422" y="3695700"/>
                  </a:lnTo>
                  <a:lnTo>
                    <a:pt x="2923578" y="3683000"/>
                  </a:lnTo>
                  <a:lnTo>
                    <a:pt x="2928645" y="3683000"/>
                  </a:lnTo>
                  <a:lnTo>
                    <a:pt x="2929496" y="3695700"/>
                  </a:lnTo>
                  <a:lnTo>
                    <a:pt x="2932023" y="3695700"/>
                  </a:lnTo>
                  <a:lnTo>
                    <a:pt x="2932874" y="3708400"/>
                  </a:lnTo>
                  <a:lnTo>
                    <a:pt x="2932874" y="3549319"/>
                  </a:lnTo>
                  <a:lnTo>
                    <a:pt x="2922244" y="3543300"/>
                  </a:lnTo>
                  <a:lnTo>
                    <a:pt x="2915234" y="3530600"/>
                  </a:lnTo>
                  <a:lnTo>
                    <a:pt x="2922955" y="3505200"/>
                  </a:lnTo>
                  <a:lnTo>
                    <a:pt x="2944698" y="3492500"/>
                  </a:lnTo>
                  <a:lnTo>
                    <a:pt x="2944698" y="2679700"/>
                  </a:lnTo>
                  <a:lnTo>
                    <a:pt x="2956534" y="2679700"/>
                  </a:lnTo>
                  <a:lnTo>
                    <a:pt x="2956534" y="2456967"/>
                  </a:lnTo>
                  <a:lnTo>
                    <a:pt x="2948635" y="2463800"/>
                  </a:lnTo>
                  <a:lnTo>
                    <a:pt x="2938576" y="2451100"/>
                  </a:lnTo>
                  <a:lnTo>
                    <a:pt x="2937941" y="2449753"/>
                  </a:lnTo>
                  <a:lnTo>
                    <a:pt x="2937941" y="2552700"/>
                  </a:lnTo>
                  <a:lnTo>
                    <a:pt x="2933712" y="2552700"/>
                  </a:lnTo>
                  <a:lnTo>
                    <a:pt x="2932874" y="2565400"/>
                  </a:lnTo>
                  <a:lnTo>
                    <a:pt x="2926956" y="2565400"/>
                  </a:lnTo>
                  <a:lnTo>
                    <a:pt x="2926956" y="2552700"/>
                  </a:lnTo>
                  <a:lnTo>
                    <a:pt x="2933712" y="2540000"/>
                  </a:lnTo>
                  <a:lnTo>
                    <a:pt x="2937941" y="2552700"/>
                  </a:lnTo>
                  <a:lnTo>
                    <a:pt x="2937941" y="2449753"/>
                  </a:lnTo>
                  <a:lnTo>
                    <a:pt x="2932633" y="2438400"/>
                  </a:lnTo>
                  <a:lnTo>
                    <a:pt x="2923895" y="2438400"/>
                  </a:lnTo>
                  <a:lnTo>
                    <a:pt x="2923895" y="2908300"/>
                  </a:lnTo>
                  <a:lnTo>
                    <a:pt x="2918510" y="2908300"/>
                  </a:lnTo>
                  <a:lnTo>
                    <a:pt x="2921952" y="2895600"/>
                  </a:lnTo>
                  <a:lnTo>
                    <a:pt x="2923895" y="2908300"/>
                  </a:lnTo>
                  <a:lnTo>
                    <a:pt x="2923895" y="2438400"/>
                  </a:lnTo>
                  <a:lnTo>
                    <a:pt x="2917558" y="2438400"/>
                  </a:lnTo>
                  <a:lnTo>
                    <a:pt x="2910967" y="2425700"/>
                  </a:lnTo>
                  <a:lnTo>
                    <a:pt x="2906674" y="2425700"/>
                  </a:lnTo>
                  <a:lnTo>
                    <a:pt x="2909214" y="2438400"/>
                  </a:lnTo>
                  <a:lnTo>
                    <a:pt x="2906674" y="2438400"/>
                  </a:lnTo>
                  <a:lnTo>
                    <a:pt x="2906674" y="2667000"/>
                  </a:lnTo>
                  <a:lnTo>
                    <a:pt x="2882176" y="2667000"/>
                  </a:lnTo>
                  <a:lnTo>
                    <a:pt x="2882557" y="2679700"/>
                  </a:lnTo>
                  <a:lnTo>
                    <a:pt x="2888716" y="2679700"/>
                  </a:lnTo>
                  <a:lnTo>
                    <a:pt x="2891472" y="2692400"/>
                  </a:lnTo>
                  <a:lnTo>
                    <a:pt x="2864739" y="2679700"/>
                  </a:lnTo>
                  <a:lnTo>
                    <a:pt x="2861170" y="2667000"/>
                  </a:lnTo>
                  <a:lnTo>
                    <a:pt x="2872486" y="2641600"/>
                  </a:lnTo>
                  <a:lnTo>
                    <a:pt x="2890418" y="2641600"/>
                  </a:lnTo>
                  <a:lnTo>
                    <a:pt x="2906674" y="2667000"/>
                  </a:lnTo>
                  <a:lnTo>
                    <a:pt x="2906674" y="2438400"/>
                  </a:lnTo>
                  <a:lnTo>
                    <a:pt x="2896184" y="2438400"/>
                  </a:lnTo>
                  <a:lnTo>
                    <a:pt x="2892310" y="2445728"/>
                  </a:lnTo>
                  <a:lnTo>
                    <a:pt x="2892310" y="2489200"/>
                  </a:lnTo>
                  <a:lnTo>
                    <a:pt x="2888094" y="2501900"/>
                  </a:lnTo>
                  <a:lnTo>
                    <a:pt x="2888932" y="2514600"/>
                  </a:lnTo>
                  <a:lnTo>
                    <a:pt x="2883382" y="2514600"/>
                  </a:lnTo>
                  <a:lnTo>
                    <a:pt x="2880537" y="2501709"/>
                  </a:lnTo>
                  <a:lnTo>
                    <a:pt x="2883014" y="2489200"/>
                  </a:lnTo>
                  <a:lnTo>
                    <a:pt x="2892310" y="2489200"/>
                  </a:lnTo>
                  <a:lnTo>
                    <a:pt x="2892310" y="2445728"/>
                  </a:lnTo>
                  <a:lnTo>
                    <a:pt x="2889466" y="2451100"/>
                  </a:lnTo>
                  <a:lnTo>
                    <a:pt x="2884170" y="2451100"/>
                  </a:lnTo>
                  <a:lnTo>
                    <a:pt x="2888932" y="2463800"/>
                  </a:lnTo>
                  <a:lnTo>
                    <a:pt x="2883865" y="2463800"/>
                  </a:lnTo>
                  <a:lnTo>
                    <a:pt x="2879267" y="2476500"/>
                  </a:lnTo>
                  <a:lnTo>
                    <a:pt x="2876893" y="2501900"/>
                  </a:lnTo>
                  <a:lnTo>
                    <a:pt x="2874835" y="2514600"/>
                  </a:lnTo>
                  <a:lnTo>
                    <a:pt x="2871190" y="2527300"/>
                  </a:lnTo>
                  <a:lnTo>
                    <a:pt x="2878734" y="2540000"/>
                  </a:lnTo>
                  <a:lnTo>
                    <a:pt x="2882074" y="2540000"/>
                  </a:lnTo>
                  <a:lnTo>
                    <a:pt x="2884614" y="2552700"/>
                  </a:lnTo>
                  <a:lnTo>
                    <a:pt x="2889783" y="2552700"/>
                  </a:lnTo>
                  <a:lnTo>
                    <a:pt x="2884297" y="2565400"/>
                  </a:lnTo>
                  <a:lnTo>
                    <a:pt x="2878264" y="2565400"/>
                  </a:lnTo>
                  <a:lnTo>
                    <a:pt x="2872079" y="2578100"/>
                  </a:lnTo>
                  <a:lnTo>
                    <a:pt x="2866123" y="2590800"/>
                  </a:lnTo>
                  <a:lnTo>
                    <a:pt x="2874568" y="2590800"/>
                  </a:lnTo>
                  <a:lnTo>
                    <a:pt x="2876258" y="2603500"/>
                  </a:lnTo>
                  <a:lnTo>
                    <a:pt x="2866123" y="2603500"/>
                  </a:lnTo>
                  <a:lnTo>
                    <a:pt x="2868650" y="2616200"/>
                  </a:lnTo>
                  <a:lnTo>
                    <a:pt x="2870047" y="2616200"/>
                  </a:lnTo>
                  <a:lnTo>
                    <a:pt x="2874568" y="2628900"/>
                  </a:lnTo>
                  <a:lnTo>
                    <a:pt x="2849219" y="2628900"/>
                  </a:lnTo>
                  <a:lnTo>
                    <a:pt x="2845536" y="2641600"/>
                  </a:lnTo>
                  <a:lnTo>
                    <a:pt x="2843199" y="2654300"/>
                  </a:lnTo>
                  <a:lnTo>
                    <a:pt x="2841968" y="2679700"/>
                  </a:lnTo>
                  <a:lnTo>
                    <a:pt x="2841612" y="2692400"/>
                  </a:lnTo>
                  <a:lnTo>
                    <a:pt x="2855976" y="2692400"/>
                  </a:lnTo>
                  <a:lnTo>
                    <a:pt x="2855976" y="2705100"/>
                  </a:lnTo>
                  <a:lnTo>
                    <a:pt x="2839085" y="2705100"/>
                  </a:lnTo>
                  <a:lnTo>
                    <a:pt x="2838970" y="2717800"/>
                  </a:lnTo>
                  <a:lnTo>
                    <a:pt x="2834436" y="2730500"/>
                  </a:lnTo>
                  <a:lnTo>
                    <a:pt x="2826728" y="2743200"/>
                  </a:lnTo>
                  <a:lnTo>
                    <a:pt x="2817114" y="2743200"/>
                  </a:lnTo>
                  <a:lnTo>
                    <a:pt x="2817533" y="2730500"/>
                  </a:lnTo>
                  <a:lnTo>
                    <a:pt x="2818587" y="2717800"/>
                  </a:lnTo>
                  <a:lnTo>
                    <a:pt x="2821343" y="2692400"/>
                  </a:lnTo>
                  <a:lnTo>
                    <a:pt x="2824556" y="2667000"/>
                  </a:lnTo>
                  <a:lnTo>
                    <a:pt x="2827464" y="2641600"/>
                  </a:lnTo>
                  <a:lnTo>
                    <a:pt x="2829420" y="2616200"/>
                  </a:lnTo>
                  <a:lnTo>
                    <a:pt x="2829788" y="2590800"/>
                  </a:lnTo>
                  <a:lnTo>
                    <a:pt x="2821178" y="2578100"/>
                  </a:lnTo>
                  <a:lnTo>
                    <a:pt x="2805277" y="2565400"/>
                  </a:lnTo>
                  <a:lnTo>
                    <a:pt x="2803588" y="2565400"/>
                  </a:lnTo>
                  <a:lnTo>
                    <a:pt x="2803588" y="2832100"/>
                  </a:lnTo>
                  <a:lnTo>
                    <a:pt x="2797886" y="2832100"/>
                  </a:lnTo>
                  <a:lnTo>
                    <a:pt x="2797886" y="3009900"/>
                  </a:lnTo>
                  <a:lnTo>
                    <a:pt x="2797251" y="3022600"/>
                  </a:lnTo>
                  <a:lnTo>
                    <a:pt x="2793454" y="3009900"/>
                  </a:lnTo>
                  <a:lnTo>
                    <a:pt x="2797886" y="3009900"/>
                  </a:lnTo>
                  <a:lnTo>
                    <a:pt x="2797886" y="2832100"/>
                  </a:lnTo>
                  <a:lnTo>
                    <a:pt x="2789021" y="2832100"/>
                  </a:lnTo>
                  <a:lnTo>
                    <a:pt x="2787726" y="2819400"/>
                  </a:lnTo>
                  <a:lnTo>
                    <a:pt x="2800210" y="2819400"/>
                  </a:lnTo>
                  <a:lnTo>
                    <a:pt x="2803588" y="2832100"/>
                  </a:lnTo>
                  <a:lnTo>
                    <a:pt x="2803588" y="2565400"/>
                  </a:lnTo>
                  <a:lnTo>
                    <a:pt x="2793454" y="2565400"/>
                  </a:lnTo>
                  <a:lnTo>
                    <a:pt x="2793454" y="2806700"/>
                  </a:lnTo>
                  <a:lnTo>
                    <a:pt x="2779090" y="2806700"/>
                  </a:lnTo>
                  <a:lnTo>
                    <a:pt x="2781630" y="2794000"/>
                  </a:lnTo>
                  <a:lnTo>
                    <a:pt x="2793034" y="2794000"/>
                  </a:lnTo>
                  <a:lnTo>
                    <a:pt x="2793454" y="2806700"/>
                  </a:lnTo>
                  <a:lnTo>
                    <a:pt x="2793454" y="2565400"/>
                  </a:lnTo>
                  <a:lnTo>
                    <a:pt x="2793187" y="2565400"/>
                  </a:lnTo>
                  <a:lnTo>
                    <a:pt x="2795994" y="2540000"/>
                  </a:lnTo>
                  <a:lnTo>
                    <a:pt x="2815425" y="2552700"/>
                  </a:lnTo>
                  <a:lnTo>
                    <a:pt x="2810535" y="2540000"/>
                  </a:lnTo>
                  <a:lnTo>
                    <a:pt x="2806128" y="2540000"/>
                  </a:lnTo>
                  <a:lnTo>
                    <a:pt x="2802356" y="2527300"/>
                  </a:lnTo>
                  <a:lnTo>
                    <a:pt x="2799372" y="2514600"/>
                  </a:lnTo>
                  <a:lnTo>
                    <a:pt x="2796603" y="2501900"/>
                  </a:lnTo>
                  <a:lnTo>
                    <a:pt x="2794406" y="2501900"/>
                  </a:lnTo>
                  <a:lnTo>
                    <a:pt x="2792425" y="2489606"/>
                  </a:lnTo>
                  <a:lnTo>
                    <a:pt x="2790164" y="2477033"/>
                  </a:lnTo>
                  <a:lnTo>
                    <a:pt x="2788018" y="2463800"/>
                  </a:lnTo>
                  <a:lnTo>
                    <a:pt x="2785643" y="2463800"/>
                  </a:lnTo>
                  <a:lnTo>
                    <a:pt x="2782951" y="2451100"/>
                  </a:lnTo>
                  <a:lnTo>
                    <a:pt x="2779941" y="2438400"/>
                  </a:lnTo>
                  <a:lnTo>
                    <a:pt x="2776448" y="2425700"/>
                  </a:lnTo>
                  <a:lnTo>
                    <a:pt x="2772333" y="2425700"/>
                  </a:lnTo>
                  <a:lnTo>
                    <a:pt x="2769374" y="2417813"/>
                  </a:lnTo>
                  <a:lnTo>
                    <a:pt x="2769374" y="3060700"/>
                  </a:lnTo>
                  <a:lnTo>
                    <a:pt x="2764625" y="3060700"/>
                  </a:lnTo>
                  <a:lnTo>
                    <a:pt x="2760180" y="3052229"/>
                  </a:lnTo>
                  <a:lnTo>
                    <a:pt x="2760180" y="3302000"/>
                  </a:lnTo>
                  <a:lnTo>
                    <a:pt x="2755430" y="3302000"/>
                  </a:lnTo>
                  <a:lnTo>
                    <a:pt x="2758402" y="3289300"/>
                  </a:lnTo>
                  <a:lnTo>
                    <a:pt x="2760180" y="3302000"/>
                  </a:lnTo>
                  <a:lnTo>
                    <a:pt x="2760180" y="3052229"/>
                  </a:lnTo>
                  <a:lnTo>
                    <a:pt x="2757970" y="3048000"/>
                  </a:lnTo>
                  <a:lnTo>
                    <a:pt x="2768422" y="3048000"/>
                  </a:lnTo>
                  <a:lnTo>
                    <a:pt x="2769374" y="3060700"/>
                  </a:lnTo>
                  <a:lnTo>
                    <a:pt x="2769374" y="2417813"/>
                  </a:lnTo>
                  <a:lnTo>
                    <a:pt x="2767571" y="2413000"/>
                  </a:lnTo>
                  <a:lnTo>
                    <a:pt x="2762186" y="2400300"/>
                  </a:lnTo>
                  <a:lnTo>
                    <a:pt x="2772333" y="2400300"/>
                  </a:lnTo>
                  <a:lnTo>
                    <a:pt x="2774023" y="2413000"/>
                  </a:lnTo>
                  <a:lnTo>
                    <a:pt x="2776055" y="2400300"/>
                  </a:lnTo>
                  <a:lnTo>
                    <a:pt x="2770644" y="2387600"/>
                  </a:lnTo>
                  <a:lnTo>
                    <a:pt x="2761424" y="2374900"/>
                  </a:lnTo>
                  <a:lnTo>
                    <a:pt x="2760497" y="2374900"/>
                  </a:lnTo>
                  <a:lnTo>
                    <a:pt x="2752052" y="2374900"/>
                  </a:lnTo>
                  <a:lnTo>
                    <a:pt x="2750362" y="2362200"/>
                  </a:lnTo>
                  <a:lnTo>
                    <a:pt x="2760497" y="2374900"/>
                  </a:lnTo>
                  <a:lnTo>
                    <a:pt x="2763875" y="2362200"/>
                  </a:lnTo>
                  <a:lnTo>
                    <a:pt x="2761513" y="2362200"/>
                  </a:lnTo>
                  <a:lnTo>
                    <a:pt x="2753842" y="2349500"/>
                  </a:lnTo>
                  <a:lnTo>
                    <a:pt x="2748673" y="2338984"/>
                  </a:lnTo>
                  <a:lnTo>
                    <a:pt x="2748673" y="2387600"/>
                  </a:lnTo>
                  <a:lnTo>
                    <a:pt x="2745244" y="2400300"/>
                  </a:lnTo>
                  <a:lnTo>
                    <a:pt x="2741409" y="2400300"/>
                  </a:lnTo>
                  <a:lnTo>
                    <a:pt x="2741409" y="3035300"/>
                  </a:lnTo>
                  <a:lnTo>
                    <a:pt x="2725013" y="3035300"/>
                  </a:lnTo>
                  <a:lnTo>
                    <a:pt x="2730373" y="3022600"/>
                  </a:lnTo>
                  <a:lnTo>
                    <a:pt x="2735580" y="3022600"/>
                  </a:lnTo>
                  <a:lnTo>
                    <a:pt x="2741409" y="3035300"/>
                  </a:lnTo>
                  <a:lnTo>
                    <a:pt x="2741409" y="2400300"/>
                  </a:lnTo>
                  <a:lnTo>
                    <a:pt x="2727553" y="2400300"/>
                  </a:lnTo>
                  <a:lnTo>
                    <a:pt x="2730931" y="2387600"/>
                  </a:lnTo>
                  <a:lnTo>
                    <a:pt x="2748673" y="2387600"/>
                  </a:lnTo>
                  <a:lnTo>
                    <a:pt x="2748673" y="2338984"/>
                  </a:lnTo>
                  <a:lnTo>
                    <a:pt x="2747607" y="2336800"/>
                  </a:lnTo>
                  <a:lnTo>
                    <a:pt x="2751201" y="2336800"/>
                  </a:lnTo>
                  <a:lnTo>
                    <a:pt x="2748673" y="2324100"/>
                  </a:lnTo>
                  <a:lnTo>
                    <a:pt x="2746133" y="2324100"/>
                  </a:lnTo>
                  <a:lnTo>
                    <a:pt x="2742755" y="2311400"/>
                  </a:lnTo>
                  <a:lnTo>
                    <a:pt x="2739377" y="2311400"/>
                  </a:lnTo>
                  <a:lnTo>
                    <a:pt x="2733459" y="2324100"/>
                  </a:lnTo>
                  <a:lnTo>
                    <a:pt x="2729966" y="2311400"/>
                  </a:lnTo>
                  <a:lnTo>
                    <a:pt x="2725851" y="2303653"/>
                  </a:lnTo>
                  <a:lnTo>
                    <a:pt x="2725851" y="2501900"/>
                  </a:lnTo>
                  <a:lnTo>
                    <a:pt x="2725013" y="2514600"/>
                  </a:lnTo>
                  <a:lnTo>
                    <a:pt x="2722473" y="2501900"/>
                  </a:lnTo>
                  <a:lnTo>
                    <a:pt x="2725851" y="2501900"/>
                  </a:lnTo>
                  <a:lnTo>
                    <a:pt x="2725851" y="2303653"/>
                  </a:lnTo>
                  <a:lnTo>
                    <a:pt x="2725369" y="2302751"/>
                  </a:lnTo>
                  <a:lnTo>
                    <a:pt x="2725369" y="2362200"/>
                  </a:lnTo>
                  <a:lnTo>
                    <a:pt x="2724175" y="2374900"/>
                  </a:lnTo>
                  <a:lnTo>
                    <a:pt x="2725013" y="2362200"/>
                  </a:lnTo>
                  <a:lnTo>
                    <a:pt x="2725369" y="2362200"/>
                  </a:lnTo>
                  <a:lnTo>
                    <a:pt x="2725369" y="2302751"/>
                  </a:lnTo>
                  <a:lnTo>
                    <a:pt x="2723223" y="2298700"/>
                  </a:lnTo>
                  <a:lnTo>
                    <a:pt x="2717406" y="2286927"/>
                  </a:lnTo>
                  <a:lnTo>
                    <a:pt x="2717406" y="2527300"/>
                  </a:lnTo>
                  <a:lnTo>
                    <a:pt x="2703893" y="2527300"/>
                  </a:lnTo>
                  <a:lnTo>
                    <a:pt x="2703042" y="2514600"/>
                  </a:lnTo>
                  <a:lnTo>
                    <a:pt x="2717406" y="2527300"/>
                  </a:lnTo>
                  <a:lnTo>
                    <a:pt x="2717406" y="2286927"/>
                  </a:lnTo>
                  <a:lnTo>
                    <a:pt x="2716949" y="2286000"/>
                  </a:lnTo>
                  <a:lnTo>
                    <a:pt x="2714879" y="2273300"/>
                  </a:lnTo>
                  <a:lnTo>
                    <a:pt x="2710650" y="2273300"/>
                  </a:lnTo>
                  <a:lnTo>
                    <a:pt x="2710650" y="2425700"/>
                  </a:lnTo>
                  <a:lnTo>
                    <a:pt x="2708630" y="2438400"/>
                  </a:lnTo>
                  <a:lnTo>
                    <a:pt x="2698508" y="2438400"/>
                  </a:lnTo>
                  <a:lnTo>
                    <a:pt x="2698508" y="2463800"/>
                  </a:lnTo>
                  <a:lnTo>
                    <a:pt x="2694597" y="2472842"/>
                  </a:lnTo>
                  <a:lnTo>
                    <a:pt x="2694597" y="3530600"/>
                  </a:lnTo>
                  <a:lnTo>
                    <a:pt x="2693746" y="3543300"/>
                  </a:lnTo>
                  <a:lnTo>
                    <a:pt x="2680233" y="3543300"/>
                  </a:lnTo>
                  <a:lnTo>
                    <a:pt x="2678544" y="3530600"/>
                  </a:lnTo>
                  <a:lnTo>
                    <a:pt x="2694597" y="3530600"/>
                  </a:lnTo>
                  <a:lnTo>
                    <a:pt x="2694597" y="2472842"/>
                  </a:lnTo>
                  <a:lnTo>
                    <a:pt x="2693009" y="2476500"/>
                  </a:lnTo>
                  <a:lnTo>
                    <a:pt x="2688298" y="2476500"/>
                  </a:lnTo>
                  <a:lnTo>
                    <a:pt x="2686989" y="2463800"/>
                  </a:lnTo>
                  <a:lnTo>
                    <a:pt x="2698508" y="2463800"/>
                  </a:lnTo>
                  <a:lnTo>
                    <a:pt x="2698508" y="2438400"/>
                  </a:lnTo>
                  <a:lnTo>
                    <a:pt x="2696387" y="2438400"/>
                  </a:lnTo>
                  <a:lnTo>
                    <a:pt x="2698610" y="2425700"/>
                  </a:lnTo>
                  <a:lnTo>
                    <a:pt x="2710650" y="2425700"/>
                  </a:lnTo>
                  <a:lnTo>
                    <a:pt x="2710650" y="2273300"/>
                  </a:lnTo>
                  <a:lnTo>
                    <a:pt x="2706992" y="2273300"/>
                  </a:lnTo>
                  <a:lnTo>
                    <a:pt x="2703144" y="2260600"/>
                  </a:lnTo>
                  <a:lnTo>
                    <a:pt x="2700731" y="2247900"/>
                  </a:lnTo>
                  <a:lnTo>
                    <a:pt x="2692679" y="2247900"/>
                  </a:lnTo>
                  <a:lnTo>
                    <a:pt x="2695968" y="2235200"/>
                  </a:lnTo>
                  <a:lnTo>
                    <a:pt x="2696248" y="2235200"/>
                  </a:lnTo>
                  <a:lnTo>
                    <a:pt x="2693746" y="2222500"/>
                  </a:lnTo>
                  <a:lnTo>
                    <a:pt x="2689720" y="2209800"/>
                  </a:lnTo>
                  <a:lnTo>
                    <a:pt x="2681071" y="2209800"/>
                  </a:lnTo>
                  <a:lnTo>
                    <a:pt x="2681071" y="2501900"/>
                  </a:lnTo>
                  <a:lnTo>
                    <a:pt x="2681071" y="2514600"/>
                  </a:lnTo>
                  <a:lnTo>
                    <a:pt x="2676004" y="2514600"/>
                  </a:lnTo>
                  <a:lnTo>
                    <a:pt x="2676004" y="3581400"/>
                  </a:lnTo>
                  <a:lnTo>
                    <a:pt x="2670937" y="3594100"/>
                  </a:lnTo>
                  <a:lnTo>
                    <a:pt x="2659951" y="3581400"/>
                  </a:lnTo>
                  <a:lnTo>
                    <a:pt x="2665018" y="3606800"/>
                  </a:lnTo>
                  <a:lnTo>
                    <a:pt x="2658262" y="3606800"/>
                  </a:lnTo>
                  <a:lnTo>
                    <a:pt x="2653195" y="3594100"/>
                  </a:lnTo>
                  <a:lnTo>
                    <a:pt x="2642095" y="3581400"/>
                  </a:lnTo>
                  <a:lnTo>
                    <a:pt x="2641358" y="3581400"/>
                  </a:lnTo>
                  <a:lnTo>
                    <a:pt x="2645511" y="3568700"/>
                  </a:lnTo>
                  <a:lnTo>
                    <a:pt x="2643479" y="3568700"/>
                  </a:lnTo>
                  <a:lnTo>
                    <a:pt x="2642070" y="3556000"/>
                  </a:lnTo>
                  <a:lnTo>
                    <a:pt x="2655722" y="3556000"/>
                  </a:lnTo>
                  <a:lnTo>
                    <a:pt x="2667558" y="3543300"/>
                  </a:lnTo>
                  <a:lnTo>
                    <a:pt x="2668397" y="3543300"/>
                  </a:lnTo>
                  <a:lnTo>
                    <a:pt x="2666885" y="3556000"/>
                  </a:lnTo>
                  <a:lnTo>
                    <a:pt x="2666377" y="3556000"/>
                  </a:lnTo>
                  <a:lnTo>
                    <a:pt x="2662478" y="3568700"/>
                  </a:lnTo>
                  <a:lnTo>
                    <a:pt x="2669946" y="3568700"/>
                  </a:lnTo>
                  <a:lnTo>
                    <a:pt x="2675902" y="3581400"/>
                  </a:lnTo>
                  <a:lnTo>
                    <a:pt x="2676004" y="2514600"/>
                  </a:lnTo>
                  <a:lnTo>
                    <a:pt x="2675153" y="2514600"/>
                  </a:lnTo>
                  <a:lnTo>
                    <a:pt x="2675153" y="3073400"/>
                  </a:lnTo>
                  <a:lnTo>
                    <a:pt x="2665869" y="3073400"/>
                  </a:lnTo>
                  <a:lnTo>
                    <a:pt x="2667558" y="3060700"/>
                  </a:lnTo>
                  <a:lnTo>
                    <a:pt x="2672626" y="3060700"/>
                  </a:lnTo>
                  <a:lnTo>
                    <a:pt x="2675153" y="3073400"/>
                  </a:lnTo>
                  <a:lnTo>
                    <a:pt x="2675153" y="2514600"/>
                  </a:lnTo>
                  <a:lnTo>
                    <a:pt x="2675153" y="2501900"/>
                  </a:lnTo>
                  <a:lnTo>
                    <a:pt x="2681071" y="2501900"/>
                  </a:lnTo>
                  <a:lnTo>
                    <a:pt x="2681071" y="2209800"/>
                  </a:lnTo>
                  <a:lnTo>
                    <a:pt x="2678188" y="2209800"/>
                  </a:lnTo>
                  <a:lnTo>
                    <a:pt x="2671775" y="2197100"/>
                  </a:lnTo>
                  <a:lnTo>
                    <a:pt x="2679027" y="2197100"/>
                  </a:lnTo>
                  <a:lnTo>
                    <a:pt x="2684449" y="2184400"/>
                  </a:lnTo>
                  <a:lnTo>
                    <a:pt x="2678684" y="2184400"/>
                  </a:lnTo>
                  <a:lnTo>
                    <a:pt x="2671889" y="2171700"/>
                  </a:lnTo>
                  <a:lnTo>
                    <a:pt x="2659951" y="2171700"/>
                  </a:lnTo>
                  <a:lnTo>
                    <a:pt x="2659951" y="2298700"/>
                  </a:lnTo>
                  <a:lnTo>
                    <a:pt x="2659951" y="2311400"/>
                  </a:lnTo>
                  <a:lnTo>
                    <a:pt x="2658262" y="2309291"/>
                  </a:lnTo>
                  <a:lnTo>
                    <a:pt x="2658262" y="2425700"/>
                  </a:lnTo>
                  <a:lnTo>
                    <a:pt x="2657411" y="2438400"/>
                  </a:lnTo>
                  <a:lnTo>
                    <a:pt x="2650490" y="2438400"/>
                  </a:lnTo>
                  <a:lnTo>
                    <a:pt x="2650490" y="2692400"/>
                  </a:lnTo>
                  <a:lnTo>
                    <a:pt x="2641244" y="2703258"/>
                  </a:lnTo>
                  <a:lnTo>
                    <a:pt x="2641244" y="3594100"/>
                  </a:lnTo>
                  <a:lnTo>
                    <a:pt x="2639352" y="3594100"/>
                  </a:lnTo>
                  <a:lnTo>
                    <a:pt x="2637625" y="3606800"/>
                  </a:lnTo>
                  <a:lnTo>
                    <a:pt x="2623947" y="3606800"/>
                  </a:lnTo>
                  <a:lnTo>
                    <a:pt x="2629852" y="3619500"/>
                  </a:lnTo>
                  <a:lnTo>
                    <a:pt x="2620365" y="3619500"/>
                  </a:lnTo>
                  <a:lnTo>
                    <a:pt x="2616428" y="3632200"/>
                  </a:lnTo>
                  <a:lnTo>
                    <a:pt x="2612504" y="3632200"/>
                  </a:lnTo>
                  <a:lnTo>
                    <a:pt x="2605875" y="3644900"/>
                  </a:lnTo>
                  <a:lnTo>
                    <a:pt x="2599055" y="3632200"/>
                  </a:lnTo>
                  <a:lnTo>
                    <a:pt x="2599690" y="3632200"/>
                  </a:lnTo>
                  <a:lnTo>
                    <a:pt x="2595727" y="3619500"/>
                  </a:lnTo>
                  <a:lnTo>
                    <a:pt x="2594889" y="3606800"/>
                  </a:lnTo>
                  <a:lnTo>
                    <a:pt x="2595727" y="3606800"/>
                  </a:lnTo>
                  <a:lnTo>
                    <a:pt x="2599118" y="3594100"/>
                  </a:lnTo>
                  <a:lnTo>
                    <a:pt x="2605024" y="3606800"/>
                  </a:lnTo>
                  <a:lnTo>
                    <a:pt x="2605024" y="3619500"/>
                  </a:lnTo>
                  <a:lnTo>
                    <a:pt x="2609507" y="3594100"/>
                  </a:lnTo>
                  <a:lnTo>
                    <a:pt x="2616746" y="3581400"/>
                  </a:lnTo>
                  <a:lnTo>
                    <a:pt x="2637980" y="3581400"/>
                  </a:lnTo>
                  <a:lnTo>
                    <a:pt x="2641244" y="3594100"/>
                  </a:lnTo>
                  <a:lnTo>
                    <a:pt x="2641244" y="2703258"/>
                  </a:lnTo>
                  <a:lnTo>
                    <a:pt x="2639669" y="2705100"/>
                  </a:lnTo>
                  <a:lnTo>
                    <a:pt x="2642641" y="2692400"/>
                  </a:lnTo>
                  <a:lnTo>
                    <a:pt x="2650490" y="2692400"/>
                  </a:lnTo>
                  <a:lnTo>
                    <a:pt x="2650490" y="2438400"/>
                  </a:lnTo>
                  <a:lnTo>
                    <a:pt x="2649817" y="2438400"/>
                  </a:lnTo>
                  <a:lnTo>
                    <a:pt x="2649817" y="2565400"/>
                  </a:lnTo>
                  <a:lnTo>
                    <a:pt x="2645587" y="2578100"/>
                  </a:lnTo>
                  <a:lnTo>
                    <a:pt x="2636291" y="2578100"/>
                  </a:lnTo>
                  <a:lnTo>
                    <a:pt x="2635440" y="2565400"/>
                  </a:lnTo>
                  <a:lnTo>
                    <a:pt x="2649817" y="2565400"/>
                  </a:lnTo>
                  <a:lnTo>
                    <a:pt x="2649817" y="2438400"/>
                  </a:lnTo>
                  <a:lnTo>
                    <a:pt x="2648966" y="2438400"/>
                  </a:lnTo>
                  <a:lnTo>
                    <a:pt x="2648966" y="2527300"/>
                  </a:lnTo>
                  <a:lnTo>
                    <a:pt x="2640584" y="2527300"/>
                  </a:lnTo>
                  <a:lnTo>
                    <a:pt x="2635135" y="2540000"/>
                  </a:lnTo>
                  <a:lnTo>
                    <a:pt x="2629839" y="2552700"/>
                  </a:lnTo>
                  <a:lnTo>
                    <a:pt x="2626156" y="2552700"/>
                  </a:lnTo>
                  <a:lnTo>
                    <a:pt x="2626156" y="2730500"/>
                  </a:lnTo>
                  <a:lnTo>
                    <a:pt x="2624467" y="2743200"/>
                  </a:lnTo>
                  <a:lnTo>
                    <a:pt x="2610942" y="2743200"/>
                  </a:lnTo>
                  <a:lnTo>
                    <a:pt x="2612631" y="2730500"/>
                  </a:lnTo>
                  <a:lnTo>
                    <a:pt x="2626156" y="2730500"/>
                  </a:lnTo>
                  <a:lnTo>
                    <a:pt x="2626156" y="2552700"/>
                  </a:lnTo>
                  <a:lnTo>
                    <a:pt x="2624201" y="2552700"/>
                  </a:lnTo>
                  <a:lnTo>
                    <a:pt x="2624201" y="2590800"/>
                  </a:lnTo>
                  <a:lnTo>
                    <a:pt x="2615425" y="2603500"/>
                  </a:lnTo>
                  <a:lnTo>
                    <a:pt x="2612631" y="2603500"/>
                  </a:lnTo>
                  <a:lnTo>
                    <a:pt x="2614930" y="2590800"/>
                  </a:lnTo>
                  <a:lnTo>
                    <a:pt x="2624201" y="2590800"/>
                  </a:lnTo>
                  <a:lnTo>
                    <a:pt x="2624201" y="2552700"/>
                  </a:lnTo>
                  <a:lnTo>
                    <a:pt x="2621927" y="2552700"/>
                  </a:lnTo>
                  <a:lnTo>
                    <a:pt x="2628176" y="2540000"/>
                  </a:lnTo>
                  <a:lnTo>
                    <a:pt x="2631960" y="2527300"/>
                  </a:lnTo>
                  <a:lnTo>
                    <a:pt x="2633688" y="2514600"/>
                  </a:lnTo>
                  <a:lnTo>
                    <a:pt x="2633751" y="2501900"/>
                  </a:lnTo>
                  <a:lnTo>
                    <a:pt x="2636723" y="2501900"/>
                  </a:lnTo>
                  <a:lnTo>
                    <a:pt x="2641041" y="2514600"/>
                  </a:lnTo>
                  <a:lnTo>
                    <a:pt x="2645524" y="2514600"/>
                  </a:lnTo>
                  <a:lnTo>
                    <a:pt x="2648966" y="2527300"/>
                  </a:lnTo>
                  <a:lnTo>
                    <a:pt x="2648966" y="2438400"/>
                  </a:lnTo>
                  <a:lnTo>
                    <a:pt x="2645587" y="2438400"/>
                  </a:lnTo>
                  <a:lnTo>
                    <a:pt x="2645587" y="2425700"/>
                  </a:lnTo>
                  <a:lnTo>
                    <a:pt x="2658262" y="2425700"/>
                  </a:lnTo>
                  <a:lnTo>
                    <a:pt x="2658262" y="2309291"/>
                  </a:lnTo>
                  <a:lnTo>
                    <a:pt x="2649817" y="2298700"/>
                  </a:lnTo>
                  <a:lnTo>
                    <a:pt x="2659951" y="2298700"/>
                  </a:lnTo>
                  <a:lnTo>
                    <a:pt x="2659951" y="2171700"/>
                  </a:lnTo>
                  <a:lnTo>
                    <a:pt x="2657411" y="2171700"/>
                  </a:lnTo>
                  <a:lnTo>
                    <a:pt x="2658834" y="2159000"/>
                  </a:lnTo>
                  <a:lnTo>
                    <a:pt x="2655405" y="2159000"/>
                  </a:lnTo>
                  <a:lnTo>
                    <a:pt x="2648978" y="2146300"/>
                  </a:lnTo>
                  <a:lnTo>
                    <a:pt x="2641358" y="2146300"/>
                  </a:lnTo>
                  <a:lnTo>
                    <a:pt x="2639669" y="2144191"/>
                  </a:lnTo>
                  <a:lnTo>
                    <a:pt x="2639669" y="2247900"/>
                  </a:lnTo>
                  <a:lnTo>
                    <a:pt x="2639669" y="2260600"/>
                  </a:lnTo>
                  <a:lnTo>
                    <a:pt x="2633751" y="2260600"/>
                  </a:lnTo>
                  <a:lnTo>
                    <a:pt x="2633751" y="2247900"/>
                  </a:lnTo>
                  <a:lnTo>
                    <a:pt x="2639669" y="2247900"/>
                  </a:lnTo>
                  <a:lnTo>
                    <a:pt x="2639669" y="2144191"/>
                  </a:lnTo>
                  <a:lnTo>
                    <a:pt x="2634500" y="2137714"/>
                  </a:lnTo>
                  <a:lnTo>
                    <a:pt x="2634500" y="2222500"/>
                  </a:lnTo>
                  <a:lnTo>
                    <a:pt x="2627807" y="2235200"/>
                  </a:lnTo>
                  <a:lnTo>
                    <a:pt x="2618130" y="2235200"/>
                  </a:lnTo>
                  <a:lnTo>
                    <a:pt x="2616835" y="2222500"/>
                  </a:lnTo>
                  <a:lnTo>
                    <a:pt x="2634500" y="2222500"/>
                  </a:lnTo>
                  <a:lnTo>
                    <a:pt x="2634500" y="2137714"/>
                  </a:lnTo>
                  <a:lnTo>
                    <a:pt x="2631224" y="2133600"/>
                  </a:lnTo>
                  <a:lnTo>
                    <a:pt x="2627846" y="2133600"/>
                  </a:lnTo>
                  <a:lnTo>
                    <a:pt x="2627846" y="2120900"/>
                  </a:lnTo>
                  <a:lnTo>
                    <a:pt x="2633751" y="2120900"/>
                  </a:lnTo>
                  <a:lnTo>
                    <a:pt x="2627414" y="2108200"/>
                  </a:lnTo>
                  <a:lnTo>
                    <a:pt x="2621076" y="2108200"/>
                  </a:lnTo>
                  <a:lnTo>
                    <a:pt x="2618549" y="2103145"/>
                  </a:lnTo>
                  <a:lnTo>
                    <a:pt x="2618549" y="2146300"/>
                  </a:lnTo>
                  <a:lnTo>
                    <a:pt x="2611577" y="2146300"/>
                  </a:lnTo>
                  <a:lnTo>
                    <a:pt x="2616403" y="2133600"/>
                  </a:lnTo>
                  <a:lnTo>
                    <a:pt x="2618549" y="2146300"/>
                  </a:lnTo>
                  <a:lnTo>
                    <a:pt x="2618549" y="2103145"/>
                  </a:lnTo>
                  <a:lnTo>
                    <a:pt x="2614739" y="2095500"/>
                  </a:lnTo>
                  <a:lnTo>
                    <a:pt x="2610091" y="2095500"/>
                  </a:lnTo>
                  <a:lnTo>
                    <a:pt x="2610091" y="3352800"/>
                  </a:lnTo>
                  <a:lnTo>
                    <a:pt x="2609253" y="3352800"/>
                  </a:lnTo>
                  <a:lnTo>
                    <a:pt x="2599118" y="3365500"/>
                  </a:lnTo>
                  <a:lnTo>
                    <a:pt x="2599118" y="3352800"/>
                  </a:lnTo>
                  <a:lnTo>
                    <a:pt x="2599956" y="3352800"/>
                  </a:lnTo>
                  <a:lnTo>
                    <a:pt x="2608402" y="3340100"/>
                  </a:lnTo>
                  <a:lnTo>
                    <a:pt x="2610091" y="3352800"/>
                  </a:lnTo>
                  <a:lnTo>
                    <a:pt x="2610091" y="2095500"/>
                  </a:lnTo>
                  <a:lnTo>
                    <a:pt x="2602573" y="2095500"/>
                  </a:lnTo>
                  <a:lnTo>
                    <a:pt x="2600807" y="2093633"/>
                  </a:lnTo>
                  <a:lnTo>
                    <a:pt x="2600807" y="2552700"/>
                  </a:lnTo>
                  <a:lnTo>
                    <a:pt x="2600807" y="2565400"/>
                  </a:lnTo>
                  <a:lnTo>
                    <a:pt x="2597416" y="2565400"/>
                  </a:lnTo>
                  <a:lnTo>
                    <a:pt x="2594889" y="2552700"/>
                  </a:lnTo>
                  <a:lnTo>
                    <a:pt x="2600807" y="2552700"/>
                  </a:lnTo>
                  <a:lnTo>
                    <a:pt x="2600807" y="2093633"/>
                  </a:lnTo>
                  <a:lnTo>
                    <a:pt x="2594889" y="2087372"/>
                  </a:lnTo>
                  <a:lnTo>
                    <a:pt x="2594889" y="2298700"/>
                  </a:lnTo>
                  <a:lnTo>
                    <a:pt x="2592349" y="2298700"/>
                  </a:lnTo>
                  <a:lnTo>
                    <a:pt x="2592349" y="3632200"/>
                  </a:lnTo>
                  <a:lnTo>
                    <a:pt x="2588971" y="3632200"/>
                  </a:lnTo>
                  <a:lnTo>
                    <a:pt x="2588133" y="3644900"/>
                  </a:lnTo>
                  <a:lnTo>
                    <a:pt x="2586444" y="3644900"/>
                  </a:lnTo>
                  <a:lnTo>
                    <a:pt x="2584754" y="3657600"/>
                  </a:lnTo>
                  <a:lnTo>
                    <a:pt x="2581364" y="3657600"/>
                  </a:lnTo>
                  <a:lnTo>
                    <a:pt x="2577147" y="3665537"/>
                  </a:lnTo>
                  <a:lnTo>
                    <a:pt x="2577147" y="3911600"/>
                  </a:lnTo>
                  <a:lnTo>
                    <a:pt x="2569540" y="3911600"/>
                  </a:lnTo>
                  <a:lnTo>
                    <a:pt x="2567851" y="3898900"/>
                  </a:lnTo>
                  <a:lnTo>
                    <a:pt x="2575458" y="3898900"/>
                  </a:lnTo>
                  <a:lnTo>
                    <a:pt x="2577147" y="3911600"/>
                  </a:lnTo>
                  <a:lnTo>
                    <a:pt x="2577147" y="3665537"/>
                  </a:lnTo>
                  <a:lnTo>
                    <a:pt x="2574607" y="3670300"/>
                  </a:lnTo>
                  <a:lnTo>
                    <a:pt x="2566936" y="3670300"/>
                  </a:lnTo>
                  <a:lnTo>
                    <a:pt x="2563622" y="3683000"/>
                  </a:lnTo>
                  <a:lnTo>
                    <a:pt x="2563622" y="3670300"/>
                  </a:lnTo>
                  <a:lnTo>
                    <a:pt x="2553487" y="3670300"/>
                  </a:lnTo>
                  <a:lnTo>
                    <a:pt x="2550896" y="3670300"/>
                  </a:lnTo>
                  <a:lnTo>
                    <a:pt x="2547150" y="3683000"/>
                  </a:lnTo>
                  <a:lnTo>
                    <a:pt x="2544026" y="3695700"/>
                  </a:lnTo>
                  <a:lnTo>
                    <a:pt x="2539962" y="3708400"/>
                  </a:lnTo>
                  <a:lnTo>
                    <a:pt x="2536583" y="3695700"/>
                  </a:lnTo>
                  <a:lnTo>
                    <a:pt x="2528976" y="3695700"/>
                  </a:lnTo>
                  <a:lnTo>
                    <a:pt x="2523909" y="3686022"/>
                  </a:lnTo>
                  <a:lnTo>
                    <a:pt x="2523909" y="3721100"/>
                  </a:lnTo>
                  <a:lnTo>
                    <a:pt x="2513774" y="3708400"/>
                  </a:lnTo>
                  <a:lnTo>
                    <a:pt x="2507856" y="3708400"/>
                  </a:lnTo>
                  <a:lnTo>
                    <a:pt x="2507856" y="3759200"/>
                  </a:lnTo>
                  <a:lnTo>
                    <a:pt x="2501938" y="3759200"/>
                  </a:lnTo>
                  <a:lnTo>
                    <a:pt x="2501100" y="3746500"/>
                  </a:lnTo>
                  <a:lnTo>
                    <a:pt x="2507018" y="3746500"/>
                  </a:lnTo>
                  <a:lnTo>
                    <a:pt x="2507856" y="3759200"/>
                  </a:lnTo>
                  <a:lnTo>
                    <a:pt x="2507856" y="3708400"/>
                  </a:lnTo>
                  <a:lnTo>
                    <a:pt x="2497721" y="3708400"/>
                  </a:lnTo>
                  <a:lnTo>
                    <a:pt x="2498483" y="3695700"/>
                  </a:lnTo>
                  <a:lnTo>
                    <a:pt x="2508885" y="3695700"/>
                  </a:lnTo>
                  <a:lnTo>
                    <a:pt x="2516301" y="3708400"/>
                  </a:lnTo>
                  <a:lnTo>
                    <a:pt x="2515463" y="3708400"/>
                  </a:lnTo>
                  <a:lnTo>
                    <a:pt x="2523909" y="3721100"/>
                  </a:lnTo>
                  <a:lnTo>
                    <a:pt x="2523909" y="3686022"/>
                  </a:lnTo>
                  <a:lnTo>
                    <a:pt x="2522334" y="3683000"/>
                  </a:lnTo>
                  <a:lnTo>
                    <a:pt x="2517051" y="3683000"/>
                  </a:lnTo>
                  <a:lnTo>
                    <a:pt x="2516035" y="3670300"/>
                  </a:lnTo>
                  <a:lnTo>
                    <a:pt x="2522220" y="3670300"/>
                  </a:lnTo>
                  <a:lnTo>
                    <a:pt x="2537434" y="3695700"/>
                  </a:lnTo>
                  <a:lnTo>
                    <a:pt x="2538488" y="3683000"/>
                  </a:lnTo>
                  <a:lnTo>
                    <a:pt x="2533205" y="3670300"/>
                  </a:lnTo>
                  <a:lnTo>
                    <a:pt x="2529827" y="3670300"/>
                  </a:lnTo>
                  <a:lnTo>
                    <a:pt x="2536583" y="3657600"/>
                  </a:lnTo>
                  <a:lnTo>
                    <a:pt x="2541651" y="3670300"/>
                  </a:lnTo>
                  <a:lnTo>
                    <a:pt x="2544407" y="3670300"/>
                  </a:lnTo>
                  <a:lnTo>
                    <a:pt x="2539809" y="3659492"/>
                  </a:lnTo>
                  <a:lnTo>
                    <a:pt x="2553487" y="3670300"/>
                  </a:lnTo>
                  <a:lnTo>
                    <a:pt x="2556103" y="3657600"/>
                  </a:lnTo>
                  <a:lnTo>
                    <a:pt x="2558478" y="3632200"/>
                  </a:lnTo>
                  <a:lnTo>
                    <a:pt x="2561094" y="3619500"/>
                  </a:lnTo>
                  <a:lnTo>
                    <a:pt x="2565311" y="3619500"/>
                  </a:lnTo>
                  <a:lnTo>
                    <a:pt x="2568689" y="3632200"/>
                  </a:lnTo>
                  <a:lnTo>
                    <a:pt x="2576296" y="3632200"/>
                  </a:lnTo>
                  <a:lnTo>
                    <a:pt x="2576296" y="3619500"/>
                  </a:lnTo>
                  <a:lnTo>
                    <a:pt x="2591511" y="3619500"/>
                  </a:lnTo>
                  <a:lnTo>
                    <a:pt x="2592349" y="3632200"/>
                  </a:lnTo>
                  <a:lnTo>
                    <a:pt x="2592349" y="2298700"/>
                  </a:lnTo>
                  <a:lnTo>
                    <a:pt x="2583904" y="2298700"/>
                  </a:lnTo>
                  <a:lnTo>
                    <a:pt x="2585593" y="2286000"/>
                  </a:lnTo>
                  <a:lnTo>
                    <a:pt x="2592349" y="2286000"/>
                  </a:lnTo>
                  <a:lnTo>
                    <a:pt x="2594889" y="2298700"/>
                  </a:lnTo>
                  <a:lnTo>
                    <a:pt x="2594889" y="2087372"/>
                  </a:lnTo>
                  <a:lnTo>
                    <a:pt x="2590584" y="2082800"/>
                  </a:lnTo>
                  <a:lnTo>
                    <a:pt x="2584754" y="2082800"/>
                  </a:lnTo>
                  <a:lnTo>
                    <a:pt x="2573134" y="2070100"/>
                  </a:lnTo>
                  <a:lnTo>
                    <a:pt x="2562148" y="2057400"/>
                  </a:lnTo>
                  <a:lnTo>
                    <a:pt x="2555481" y="2053437"/>
                  </a:lnTo>
                  <a:lnTo>
                    <a:pt x="2555481" y="2273300"/>
                  </a:lnTo>
                  <a:lnTo>
                    <a:pt x="2543340" y="2273300"/>
                  </a:lnTo>
                  <a:lnTo>
                    <a:pt x="2543340" y="2501900"/>
                  </a:lnTo>
                  <a:lnTo>
                    <a:pt x="2543340" y="2514600"/>
                  </a:lnTo>
                  <a:lnTo>
                    <a:pt x="2538272" y="2514600"/>
                  </a:lnTo>
                  <a:lnTo>
                    <a:pt x="2538272" y="2603500"/>
                  </a:lnTo>
                  <a:lnTo>
                    <a:pt x="2534450" y="2616200"/>
                  </a:lnTo>
                  <a:lnTo>
                    <a:pt x="2531732" y="2616200"/>
                  </a:lnTo>
                  <a:lnTo>
                    <a:pt x="2529954" y="2628900"/>
                  </a:lnTo>
                  <a:lnTo>
                    <a:pt x="2528976" y="2641600"/>
                  </a:lnTo>
                  <a:lnTo>
                    <a:pt x="2527287" y="2639085"/>
                  </a:lnTo>
                  <a:lnTo>
                    <a:pt x="2527287" y="3098800"/>
                  </a:lnTo>
                  <a:lnTo>
                    <a:pt x="2514612" y="3088157"/>
                  </a:lnTo>
                  <a:lnTo>
                    <a:pt x="2514612" y="3327400"/>
                  </a:lnTo>
                  <a:lnTo>
                    <a:pt x="2514612" y="3340100"/>
                  </a:lnTo>
                  <a:lnTo>
                    <a:pt x="2507843" y="3340100"/>
                  </a:lnTo>
                  <a:lnTo>
                    <a:pt x="2507323" y="3327400"/>
                  </a:lnTo>
                  <a:lnTo>
                    <a:pt x="2514612" y="3327400"/>
                  </a:lnTo>
                  <a:lnTo>
                    <a:pt x="2514612" y="3088157"/>
                  </a:lnTo>
                  <a:lnTo>
                    <a:pt x="2512174" y="3086100"/>
                  </a:lnTo>
                  <a:lnTo>
                    <a:pt x="2519896" y="3086100"/>
                  </a:lnTo>
                  <a:lnTo>
                    <a:pt x="2527287" y="3098800"/>
                  </a:lnTo>
                  <a:lnTo>
                    <a:pt x="2527287" y="2639085"/>
                  </a:lnTo>
                  <a:lnTo>
                    <a:pt x="2520454" y="2628900"/>
                  </a:lnTo>
                  <a:lnTo>
                    <a:pt x="2519057" y="2628900"/>
                  </a:lnTo>
                  <a:lnTo>
                    <a:pt x="2521140" y="2616200"/>
                  </a:lnTo>
                  <a:lnTo>
                    <a:pt x="2523071" y="2603500"/>
                  </a:lnTo>
                  <a:lnTo>
                    <a:pt x="2538272" y="2603500"/>
                  </a:lnTo>
                  <a:lnTo>
                    <a:pt x="2538272" y="2514600"/>
                  </a:lnTo>
                  <a:lnTo>
                    <a:pt x="2534056" y="2514600"/>
                  </a:lnTo>
                  <a:lnTo>
                    <a:pt x="2538272" y="2501900"/>
                  </a:lnTo>
                  <a:lnTo>
                    <a:pt x="2543340" y="2501900"/>
                  </a:lnTo>
                  <a:lnTo>
                    <a:pt x="2543340" y="2273300"/>
                  </a:lnTo>
                  <a:lnTo>
                    <a:pt x="2544191" y="2260600"/>
                  </a:lnTo>
                  <a:lnTo>
                    <a:pt x="2554859" y="2260600"/>
                  </a:lnTo>
                  <a:lnTo>
                    <a:pt x="2555481" y="2273300"/>
                  </a:lnTo>
                  <a:lnTo>
                    <a:pt x="2555481" y="2053437"/>
                  </a:lnTo>
                  <a:lnTo>
                    <a:pt x="2553487" y="2052256"/>
                  </a:lnTo>
                  <a:lnTo>
                    <a:pt x="2553487" y="2197100"/>
                  </a:lnTo>
                  <a:lnTo>
                    <a:pt x="2552916" y="2209800"/>
                  </a:lnTo>
                  <a:lnTo>
                    <a:pt x="2547658" y="2209800"/>
                  </a:lnTo>
                  <a:lnTo>
                    <a:pt x="2547569" y="2222500"/>
                  </a:lnTo>
                  <a:lnTo>
                    <a:pt x="2540812" y="2222500"/>
                  </a:lnTo>
                  <a:lnTo>
                    <a:pt x="2540812" y="2209800"/>
                  </a:lnTo>
                  <a:lnTo>
                    <a:pt x="2541651" y="2197100"/>
                  </a:lnTo>
                  <a:lnTo>
                    <a:pt x="2553487" y="2197100"/>
                  </a:lnTo>
                  <a:lnTo>
                    <a:pt x="2553487" y="2052256"/>
                  </a:lnTo>
                  <a:lnTo>
                    <a:pt x="2540812" y="2044700"/>
                  </a:lnTo>
                  <a:lnTo>
                    <a:pt x="2564358" y="2044700"/>
                  </a:lnTo>
                  <a:lnTo>
                    <a:pt x="2574671" y="2057400"/>
                  </a:lnTo>
                  <a:lnTo>
                    <a:pt x="2587282" y="2057400"/>
                  </a:lnTo>
                  <a:lnTo>
                    <a:pt x="2565260" y="2044700"/>
                  </a:lnTo>
                  <a:lnTo>
                    <a:pt x="2544191" y="2032000"/>
                  </a:lnTo>
                  <a:lnTo>
                    <a:pt x="2525014" y="2019300"/>
                  </a:lnTo>
                  <a:lnTo>
                    <a:pt x="2523909" y="2018449"/>
                  </a:lnTo>
                  <a:lnTo>
                    <a:pt x="2523909" y="2120900"/>
                  </a:lnTo>
                  <a:lnTo>
                    <a:pt x="2520531" y="2120900"/>
                  </a:lnTo>
                  <a:lnTo>
                    <a:pt x="2520531" y="2438400"/>
                  </a:lnTo>
                  <a:lnTo>
                    <a:pt x="2515463" y="2450769"/>
                  </a:lnTo>
                  <a:lnTo>
                    <a:pt x="2515463" y="2717800"/>
                  </a:lnTo>
                  <a:lnTo>
                    <a:pt x="2510599" y="2717800"/>
                  </a:lnTo>
                  <a:lnTo>
                    <a:pt x="2510599" y="3086100"/>
                  </a:lnTo>
                  <a:lnTo>
                    <a:pt x="2510409" y="3086100"/>
                  </a:lnTo>
                  <a:lnTo>
                    <a:pt x="2510409" y="3162300"/>
                  </a:lnTo>
                  <a:lnTo>
                    <a:pt x="2508707" y="3175000"/>
                  </a:lnTo>
                  <a:lnTo>
                    <a:pt x="2507018" y="3175000"/>
                  </a:lnTo>
                  <a:lnTo>
                    <a:pt x="2504478" y="3172993"/>
                  </a:lnTo>
                  <a:lnTo>
                    <a:pt x="2504478" y="3187700"/>
                  </a:lnTo>
                  <a:lnTo>
                    <a:pt x="2494343" y="3187700"/>
                  </a:lnTo>
                  <a:lnTo>
                    <a:pt x="2496032" y="3175000"/>
                  </a:lnTo>
                  <a:lnTo>
                    <a:pt x="2502789" y="3175000"/>
                  </a:lnTo>
                  <a:lnTo>
                    <a:pt x="2504478" y="3187700"/>
                  </a:lnTo>
                  <a:lnTo>
                    <a:pt x="2504478" y="3172993"/>
                  </a:lnTo>
                  <a:lnTo>
                    <a:pt x="2492641" y="3163646"/>
                  </a:lnTo>
                  <a:lnTo>
                    <a:pt x="2492641" y="3200400"/>
                  </a:lnTo>
                  <a:lnTo>
                    <a:pt x="2491803" y="3200400"/>
                  </a:lnTo>
                  <a:lnTo>
                    <a:pt x="2490114" y="3194050"/>
                  </a:lnTo>
                  <a:lnTo>
                    <a:pt x="2490114" y="3721100"/>
                  </a:lnTo>
                  <a:lnTo>
                    <a:pt x="2485885" y="3733800"/>
                  </a:lnTo>
                  <a:lnTo>
                    <a:pt x="2490114" y="3733800"/>
                  </a:lnTo>
                  <a:lnTo>
                    <a:pt x="2486736" y="3746500"/>
                  </a:lnTo>
                  <a:lnTo>
                    <a:pt x="2481669" y="3746500"/>
                  </a:lnTo>
                  <a:lnTo>
                    <a:pt x="2478278" y="3742258"/>
                  </a:lnTo>
                  <a:lnTo>
                    <a:pt x="2478278" y="3759200"/>
                  </a:lnTo>
                  <a:lnTo>
                    <a:pt x="2477439" y="3771900"/>
                  </a:lnTo>
                  <a:lnTo>
                    <a:pt x="2474899" y="3771900"/>
                  </a:lnTo>
                  <a:lnTo>
                    <a:pt x="2471521" y="3759200"/>
                  </a:lnTo>
                  <a:lnTo>
                    <a:pt x="2478278" y="3759200"/>
                  </a:lnTo>
                  <a:lnTo>
                    <a:pt x="2478278" y="3742258"/>
                  </a:lnTo>
                  <a:lnTo>
                    <a:pt x="2471521" y="3733800"/>
                  </a:lnTo>
                  <a:lnTo>
                    <a:pt x="2473744" y="3733800"/>
                  </a:lnTo>
                  <a:lnTo>
                    <a:pt x="2472969" y="3723449"/>
                  </a:lnTo>
                  <a:lnTo>
                    <a:pt x="2468143" y="3733800"/>
                  </a:lnTo>
                  <a:lnTo>
                    <a:pt x="2464765" y="3733800"/>
                  </a:lnTo>
                  <a:lnTo>
                    <a:pt x="2464765" y="3784600"/>
                  </a:lnTo>
                  <a:lnTo>
                    <a:pt x="2459698" y="3771900"/>
                  </a:lnTo>
                  <a:lnTo>
                    <a:pt x="2463914" y="3771900"/>
                  </a:lnTo>
                  <a:lnTo>
                    <a:pt x="2464765" y="3784600"/>
                  </a:lnTo>
                  <a:lnTo>
                    <a:pt x="2464765" y="3733800"/>
                  </a:lnTo>
                  <a:lnTo>
                    <a:pt x="2457158" y="3733800"/>
                  </a:lnTo>
                  <a:lnTo>
                    <a:pt x="2452928" y="3721100"/>
                  </a:lnTo>
                  <a:lnTo>
                    <a:pt x="2472791" y="3721100"/>
                  </a:lnTo>
                  <a:lnTo>
                    <a:pt x="2473109" y="3708400"/>
                  </a:lnTo>
                  <a:lnTo>
                    <a:pt x="2476589" y="3708400"/>
                  </a:lnTo>
                  <a:lnTo>
                    <a:pt x="2482621" y="3721100"/>
                  </a:lnTo>
                  <a:lnTo>
                    <a:pt x="2490114" y="3721100"/>
                  </a:lnTo>
                  <a:lnTo>
                    <a:pt x="2490114" y="3194050"/>
                  </a:lnTo>
                  <a:lnTo>
                    <a:pt x="2488425" y="3187700"/>
                  </a:lnTo>
                  <a:lnTo>
                    <a:pt x="2489263" y="3187700"/>
                  </a:lnTo>
                  <a:lnTo>
                    <a:pt x="2492641" y="3200400"/>
                  </a:lnTo>
                  <a:lnTo>
                    <a:pt x="2492641" y="3163646"/>
                  </a:lnTo>
                  <a:lnTo>
                    <a:pt x="2490952" y="3162300"/>
                  </a:lnTo>
                  <a:lnTo>
                    <a:pt x="2510409" y="3162300"/>
                  </a:lnTo>
                  <a:lnTo>
                    <a:pt x="2510409" y="3086100"/>
                  </a:lnTo>
                  <a:lnTo>
                    <a:pt x="2505849" y="3086100"/>
                  </a:lnTo>
                  <a:lnTo>
                    <a:pt x="2499652" y="3096704"/>
                  </a:lnTo>
                  <a:lnTo>
                    <a:pt x="2499652" y="3136900"/>
                  </a:lnTo>
                  <a:lnTo>
                    <a:pt x="2479129" y="3136900"/>
                  </a:lnTo>
                  <a:lnTo>
                    <a:pt x="2479129" y="3200400"/>
                  </a:lnTo>
                  <a:lnTo>
                    <a:pt x="2479129" y="3213100"/>
                  </a:lnTo>
                  <a:lnTo>
                    <a:pt x="2474061" y="3213100"/>
                  </a:lnTo>
                  <a:lnTo>
                    <a:pt x="2473210" y="3200400"/>
                  </a:lnTo>
                  <a:lnTo>
                    <a:pt x="2479129" y="3200400"/>
                  </a:lnTo>
                  <a:lnTo>
                    <a:pt x="2479129" y="3136900"/>
                  </a:lnTo>
                  <a:lnTo>
                    <a:pt x="2480818" y="3124200"/>
                  </a:lnTo>
                  <a:lnTo>
                    <a:pt x="2481237" y="3124200"/>
                  </a:lnTo>
                  <a:lnTo>
                    <a:pt x="2472690" y="3111500"/>
                  </a:lnTo>
                  <a:lnTo>
                    <a:pt x="2479967" y="3111500"/>
                  </a:lnTo>
                  <a:lnTo>
                    <a:pt x="2479967" y="3098800"/>
                  </a:lnTo>
                  <a:lnTo>
                    <a:pt x="2485860" y="3098800"/>
                  </a:lnTo>
                  <a:lnTo>
                    <a:pt x="2491168" y="3111500"/>
                  </a:lnTo>
                  <a:lnTo>
                    <a:pt x="2485047" y="3111500"/>
                  </a:lnTo>
                  <a:lnTo>
                    <a:pt x="2488539" y="3124200"/>
                  </a:lnTo>
                  <a:lnTo>
                    <a:pt x="2495283" y="3124200"/>
                  </a:lnTo>
                  <a:lnTo>
                    <a:pt x="2499652" y="3136900"/>
                  </a:lnTo>
                  <a:lnTo>
                    <a:pt x="2499652" y="3096704"/>
                  </a:lnTo>
                  <a:lnTo>
                    <a:pt x="2498420" y="3098800"/>
                  </a:lnTo>
                  <a:lnTo>
                    <a:pt x="2489924" y="3092958"/>
                  </a:lnTo>
                  <a:lnTo>
                    <a:pt x="2492641" y="3098800"/>
                  </a:lnTo>
                  <a:lnTo>
                    <a:pt x="2486736" y="3098800"/>
                  </a:lnTo>
                  <a:lnTo>
                    <a:pt x="2479967" y="3086100"/>
                  </a:lnTo>
                  <a:lnTo>
                    <a:pt x="2489924" y="3092958"/>
                  </a:lnTo>
                  <a:lnTo>
                    <a:pt x="2486736" y="3086100"/>
                  </a:lnTo>
                  <a:lnTo>
                    <a:pt x="2482507" y="3086100"/>
                  </a:lnTo>
                  <a:lnTo>
                    <a:pt x="2485885" y="3073400"/>
                  </a:lnTo>
                  <a:lnTo>
                    <a:pt x="2499728" y="3073400"/>
                  </a:lnTo>
                  <a:lnTo>
                    <a:pt x="2510599" y="3086100"/>
                  </a:lnTo>
                  <a:lnTo>
                    <a:pt x="2510599" y="2717800"/>
                  </a:lnTo>
                  <a:lnTo>
                    <a:pt x="2503627" y="2717800"/>
                  </a:lnTo>
                  <a:lnTo>
                    <a:pt x="2506167" y="2705100"/>
                  </a:lnTo>
                  <a:lnTo>
                    <a:pt x="2512923" y="2705100"/>
                  </a:lnTo>
                  <a:lnTo>
                    <a:pt x="2515463" y="2717800"/>
                  </a:lnTo>
                  <a:lnTo>
                    <a:pt x="2515463" y="2450769"/>
                  </a:lnTo>
                  <a:lnTo>
                    <a:pt x="2515324" y="2451100"/>
                  </a:lnTo>
                  <a:lnTo>
                    <a:pt x="2504605" y="2451100"/>
                  </a:lnTo>
                  <a:lnTo>
                    <a:pt x="2499410" y="2463800"/>
                  </a:lnTo>
                  <a:lnTo>
                    <a:pt x="2500249" y="2463800"/>
                  </a:lnTo>
                  <a:lnTo>
                    <a:pt x="2502789" y="2476500"/>
                  </a:lnTo>
                  <a:lnTo>
                    <a:pt x="2502789" y="3035300"/>
                  </a:lnTo>
                  <a:lnTo>
                    <a:pt x="2491803" y="3035300"/>
                  </a:lnTo>
                  <a:lnTo>
                    <a:pt x="2492641" y="3022600"/>
                  </a:lnTo>
                  <a:lnTo>
                    <a:pt x="2485047" y="3022600"/>
                  </a:lnTo>
                  <a:lnTo>
                    <a:pt x="2489263" y="3035300"/>
                  </a:lnTo>
                  <a:lnTo>
                    <a:pt x="2487574" y="3033357"/>
                  </a:lnTo>
                  <a:lnTo>
                    <a:pt x="2487574" y="3060700"/>
                  </a:lnTo>
                  <a:lnTo>
                    <a:pt x="2478278" y="3060700"/>
                  </a:lnTo>
                  <a:lnTo>
                    <a:pt x="2486736" y="3048000"/>
                  </a:lnTo>
                  <a:lnTo>
                    <a:pt x="2487574" y="3060700"/>
                  </a:lnTo>
                  <a:lnTo>
                    <a:pt x="2487574" y="3033357"/>
                  </a:lnTo>
                  <a:lnTo>
                    <a:pt x="2478278" y="3022600"/>
                  </a:lnTo>
                  <a:lnTo>
                    <a:pt x="2479967" y="3022600"/>
                  </a:lnTo>
                  <a:lnTo>
                    <a:pt x="2482507" y="3009900"/>
                  </a:lnTo>
                  <a:lnTo>
                    <a:pt x="2496032" y="3009900"/>
                  </a:lnTo>
                  <a:lnTo>
                    <a:pt x="2500249" y="3022600"/>
                  </a:lnTo>
                  <a:lnTo>
                    <a:pt x="2502789" y="3035300"/>
                  </a:lnTo>
                  <a:lnTo>
                    <a:pt x="2502789" y="2476500"/>
                  </a:lnTo>
                  <a:lnTo>
                    <a:pt x="2494343" y="2476500"/>
                  </a:lnTo>
                  <a:lnTo>
                    <a:pt x="2494343" y="2984500"/>
                  </a:lnTo>
                  <a:lnTo>
                    <a:pt x="2490279" y="2994660"/>
                  </a:lnTo>
                  <a:lnTo>
                    <a:pt x="2490952" y="2984500"/>
                  </a:lnTo>
                  <a:lnTo>
                    <a:pt x="2494343" y="2984500"/>
                  </a:lnTo>
                  <a:lnTo>
                    <a:pt x="2494343" y="2476500"/>
                  </a:lnTo>
                  <a:lnTo>
                    <a:pt x="2492959" y="2476500"/>
                  </a:lnTo>
                  <a:lnTo>
                    <a:pt x="2490533" y="2451100"/>
                  </a:lnTo>
                  <a:lnTo>
                    <a:pt x="2500147" y="2438400"/>
                  </a:lnTo>
                  <a:lnTo>
                    <a:pt x="2520531" y="2438400"/>
                  </a:lnTo>
                  <a:lnTo>
                    <a:pt x="2520531" y="2120900"/>
                  </a:lnTo>
                  <a:lnTo>
                    <a:pt x="2511437" y="2120900"/>
                  </a:lnTo>
                  <a:lnTo>
                    <a:pt x="2512085" y="2108200"/>
                  </a:lnTo>
                  <a:lnTo>
                    <a:pt x="2523071" y="2108200"/>
                  </a:lnTo>
                  <a:lnTo>
                    <a:pt x="2523909" y="2120900"/>
                  </a:lnTo>
                  <a:lnTo>
                    <a:pt x="2523909" y="2018449"/>
                  </a:lnTo>
                  <a:lnTo>
                    <a:pt x="2508707" y="2006600"/>
                  </a:lnTo>
                  <a:lnTo>
                    <a:pt x="2508720" y="1993900"/>
                  </a:lnTo>
                  <a:lnTo>
                    <a:pt x="2513444" y="1993900"/>
                  </a:lnTo>
                  <a:lnTo>
                    <a:pt x="2503309" y="1981200"/>
                  </a:lnTo>
                  <a:lnTo>
                    <a:pt x="2493975" y="1981200"/>
                  </a:lnTo>
                  <a:lnTo>
                    <a:pt x="2489263" y="1974507"/>
                  </a:lnTo>
                  <a:lnTo>
                    <a:pt x="2489263" y="2120900"/>
                  </a:lnTo>
                  <a:lnTo>
                    <a:pt x="2483358" y="2120900"/>
                  </a:lnTo>
                  <a:lnTo>
                    <a:pt x="2483358" y="2882900"/>
                  </a:lnTo>
                  <a:lnTo>
                    <a:pt x="2469832" y="2882900"/>
                  </a:lnTo>
                  <a:lnTo>
                    <a:pt x="2468994" y="2870200"/>
                  </a:lnTo>
                  <a:lnTo>
                    <a:pt x="2468994" y="3187700"/>
                  </a:lnTo>
                  <a:lnTo>
                    <a:pt x="2468143" y="3200400"/>
                  </a:lnTo>
                  <a:lnTo>
                    <a:pt x="2461387" y="3200400"/>
                  </a:lnTo>
                  <a:lnTo>
                    <a:pt x="2464765" y="3187700"/>
                  </a:lnTo>
                  <a:lnTo>
                    <a:pt x="2468994" y="3187700"/>
                  </a:lnTo>
                  <a:lnTo>
                    <a:pt x="2468994" y="2870200"/>
                  </a:lnTo>
                  <a:lnTo>
                    <a:pt x="2483358" y="2882900"/>
                  </a:lnTo>
                  <a:lnTo>
                    <a:pt x="2483358" y="2120900"/>
                  </a:lnTo>
                  <a:lnTo>
                    <a:pt x="2482507" y="2120900"/>
                  </a:lnTo>
                  <a:lnTo>
                    <a:pt x="2482507" y="2400300"/>
                  </a:lnTo>
                  <a:lnTo>
                    <a:pt x="2482507" y="2476500"/>
                  </a:lnTo>
                  <a:lnTo>
                    <a:pt x="2482100" y="2489200"/>
                  </a:lnTo>
                  <a:lnTo>
                    <a:pt x="2473718" y="2489200"/>
                  </a:lnTo>
                  <a:lnTo>
                    <a:pt x="2482507" y="2476500"/>
                  </a:lnTo>
                  <a:lnTo>
                    <a:pt x="2482507" y="2400300"/>
                  </a:lnTo>
                  <a:lnTo>
                    <a:pt x="2476589" y="2400300"/>
                  </a:lnTo>
                  <a:lnTo>
                    <a:pt x="2476589" y="2451100"/>
                  </a:lnTo>
                  <a:lnTo>
                    <a:pt x="2473210" y="2461285"/>
                  </a:lnTo>
                  <a:lnTo>
                    <a:pt x="2473210" y="2590800"/>
                  </a:lnTo>
                  <a:lnTo>
                    <a:pt x="2469832" y="2590800"/>
                  </a:lnTo>
                  <a:lnTo>
                    <a:pt x="2469832" y="2603500"/>
                  </a:lnTo>
                  <a:lnTo>
                    <a:pt x="2462047" y="2603500"/>
                  </a:lnTo>
                  <a:lnTo>
                    <a:pt x="2459482" y="2590800"/>
                  </a:lnTo>
                  <a:lnTo>
                    <a:pt x="2458008" y="2590800"/>
                  </a:lnTo>
                  <a:lnTo>
                    <a:pt x="2458847" y="2578100"/>
                  </a:lnTo>
                  <a:lnTo>
                    <a:pt x="2471521" y="2578100"/>
                  </a:lnTo>
                  <a:lnTo>
                    <a:pt x="2473210" y="2590800"/>
                  </a:lnTo>
                  <a:lnTo>
                    <a:pt x="2473210" y="2461285"/>
                  </a:lnTo>
                  <a:lnTo>
                    <a:pt x="2472372" y="2463800"/>
                  </a:lnTo>
                  <a:lnTo>
                    <a:pt x="2470505" y="2463800"/>
                  </a:lnTo>
                  <a:lnTo>
                    <a:pt x="2470505" y="2489200"/>
                  </a:lnTo>
                  <a:lnTo>
                    <a:pt x="2463914" y="2501900"/>
                  </a:lnTo>
                  <a:lnTo>
                    <a:pt x="2452090" y="2501900"/>
                  </a:lnTo>
                  <a:lnTo>
                    <a:pt x="2465628" y="2489200"/>
                  </a:lnTo>
                  <a:lnTo>
                    <a:pt x="2470505" y="2489200"/>
                  </a:lnTo>
                  <a:lnTo>
                    <a:pt x="2470505" y="2463800"/>
                  </a:lnTo>
                  <a:lnTo>
                    <a:pt x="2455049" y="2463800"/>
                  </a:lnTo>
                  <a:lnTo>
                    <a:pt x="2450922" y="2451100"/>
                  </a:lnTo>
                  <a:lnTo>
                    <a:pt x="2476589" y="2451100"/>
                  </a:lnTo>
                  <a:lnTo>
                    <a:pt x="2476589" y="2400300"/>
                  </a:lnTo>
                  <a:lnTo>
                    <a:pt x="2472372" y="2400300"/>
                  </a:lnTo>
                  <a:lnTo>
                    <a:pt x="2473210" y="2387600"/>
                  </a:lnTo>
                  <a:lnTo>
                    <a:pt x="2482011" y="2387600"/>
                  </a:lnTo>
                  <a:lnTo>
                    <a:pt x="2482507" y="2400300"/>
                  </a:lnTo>
                  <a:lnTo>
                    <a:pt x="2482507" y="2120900"/>
                  </a:lnTo>
                  <a:lnTo>
                    <a:pt x="2479129" y="2120900"/>
                  </a:lnTo>
                  <a:lnTo>
                    <a:pt x="2476589" y="2108200"/>
                  </a:lnTo>
                  <a:lnTo>
                    <a:pt x="2488425" y="2108200"/>
                  </a:lnTo>
                  <a:lnTo>
                    <a:pt x="2489263" y="2120900"/>
                  </a:lnTo>
                  <a:lnTo>
                    <a:pt x="2489263" y="1974507"/>
                  </a:lnTo>
                  <a:lnTo>
                    <a:pt x="2485047" y="1968500"/>
                  </a:lnTo>
                  <a:lnTo>
                    <a:pt x="2475966" y="1955800"/>
                  </a:lnTo>
                  <a:lnTo>
                    <a:pt x="2467292" y="1955800"/>
                  </a:lnTo>
                  <a:lnTo>
                    <a:pt x="2467292" y="2438400"/>
                  </a:lnTo>
                  <a:lnTo>
                    <a:pt x="2458008" y="2438400"/>
                  </a:lnTo>
                  <a:lnTo>
                    <a:pt x="2452090" y="2425700"/>
                  </a:lnTo>
                  <a:lnTo>
                    <a:pt x="2446172" y="2438400"/>
                  </a:lnTo>
                  <a:lnTo>
                    <a:pt x="2443645" y="2438400"/>
                  </a:lnTo>
                  <a:lnTo>
                    <a:pt x="2443645" y="2908300"/>
                  </a:lnTo>
                  <a:lnTo>
                    <a:pt x="2442794" y="2912084"/>
                  </a:lnTo>
                  <a:lnTo>
                    <a:pt x="2442794" y="3289300"/>
                  </a:lnTo>
                  <a:lnTo>
                    <a:pt x="2441105" y="3302000"/>
                  </a:lnTo>
                  <a:lnTo>
                    <a:pt x="2437727" y="3289300"/>
                  </a:lnTo>
                  <a:lnTo>
                    <a:pt x="2440254" y="3302000"/>
                  </a:lnTo>
                  <a:lnTo>
                    <a:pt x="2431504" y="3302000"/>
                  </a:lnTo>
                  <a:lnTo>
                    <a:pt x="2429167" y="3289300"/>
                  </a:lnTo>
                  <a:lnTo>
                    <a:pt x="2437727" y="3289300"/>
                  </a:lnTo>
                  <a:lnTo>
                    <a:pt x="2442794" y="3289300"/>
                  </a:lnTo>
                  <a:lnTo>
                    <a:pt x="2442794" y="2912084"/>
                  </a:lnTo>
                  <a:lnTo>
                    <a:pt x="2440787" y="2921000"/>
                  </a:lnTo>
                  <a:lnTo>
                    <a:pt x="2436037" y="2921000"/>
                  </a:lnTo>
                  <a:lnTo>
                    <a:pt x="2443645" y="2908300"/>
                  </a:lnTo>
                  <a:lnTo>
                    <a:pt x="2443645" y="2438400"/>
                  </a:lnTo>
                  <a:lnTo>
                    <a:pt x="2433815" y="2438400"/>
                  </a:lnTo>
                  <a:lnTo>
                    <a:pt x="2433815" y="2451100"/>
                  </a:lnTo>
                  <a:lnTo>
                    <a:pt x="2433497" y="2456484"/>
                  </a:lnTo>
                  <a:lnTo>
                    <a:pt x="2433497" y="2590800"/>
                  </a:lnTo>
                  <a:lnTo>
                    <a:pt x="2432659" y="2603500"/>
                  </a:lnTo>
                  <a:lnTo>
                    <a:pt x="2416606" y="2603500"/>
                  </a:lnTo>
                  <a:lnTo>
                    <a:pt x="2416606" y="2590800"/>
                  </a:lnTo>
                  <a:lnTo>
                    <a:pt x="2433497" y="2590800"/>
                  </a:lnTo>
                  <a:lnTo>
                    <a:pt x="2433497" y="2456484"/>
                  </a:lnTo>
                  <a:lnTo>
                    <a:pt x="2433066" y="2463800"/>
                  </a:lnTo>
                  <a:lnTo>
                    <a:pt x="2428430" y="2451100"/>
                  </a:lnTo>
                  <a:lnTo>
                    <a:pt x="2433815" y="2451100"/>
                  </a:lnTo>
                  <a:lnTo>
                    <a:pt x="2433815" y="2438400"/>
                  </a:lnTo>
                  <a:lnTo>
                    <a:pt x="2425052" y="2438400"/>
                  </a:lnTo>
                  <a:lnTo>
                    <a:pt x="2435187" y="2425700"/>
                  </a:lnTo>
                  <a:lnTo>
                    <a:pt x="2430907" y="2425700"/>
                  </a:lnTo>
                  <a:lnTo>
                    <a:pt x="2438362" y="2413000"/>
                  </a:lnTo>
                  <a:lnTo>
                    <a:pt x="2439416" y="2413000"/>
                  </a:lnTo>
                  <a:lnTo>
                    <a:pt x="2441105" y="2400300"/>
                  </a:lnTo>
                  <a:lnTo>
                    <a:pt x="2427579" y="2413000"/>
                  </a:lnTo>
                  <a:lnTo>
                    <a:pt x="2430970" y="2400300"/>
                  </a:lnTo>
                  <a:lnTo>
                    <a:pt x="2430653" y="2400300"/>
                  </a:lnTo>
                  <a:lnTo>
                    <a:pt x="2424823" y="2413000"/>
                  </a:lnTo>
                  <a:lnTo>
                    <a:pt x="2425890" y="2400300"/>
                  </a:lnTo>
                  <a:lnTo>
                    <a:pt x="2426741" y="2400300"/>
                  </a:lnTo>
                  <a:lnTo>
                    <a:pt x="2424201" y="2387600"/>
                  </a:lnTo>
                  <a:lnTo>
                    <a:pt x="2439085" y="2387600"/>
                  </a:lnTo>
                  <a:lnTo>
                    <a:pt x="2448598" y="2400300"/>
                  </a:lnTo>
                  <a:lnTo>
                    <a:pt x="2452890" y="2400300"/>
                  </a:lnTo>
                  <a:lnTo>
                    <a:pt x="2448712" y="2413000"/>
                  </a:lnTo>
                  <a:lnTo>
                    <a:pt x="2459698" y="2413000"/>
                  </a:lnTo>
                  <a:lnTo>
                    <a:pt x="2463914" y="2425700"/>
                  </a:lnTo>
                  <a:lnTo>
                    <a:pt x="2466454" y="2425700"/>
                  </a:lnTo>
                  <a:lnTo>
                    <a:pt x="2467292" y="2438400"/>
                  </a:lnTo>
                  <a:lnTo>
                    <a:pt x="2467292" y="1955800"/>
                  </a:lnTo>
                  <a:lnTo>
                    <a:pt x="2466352" y="1955800"/>
                  </a:lnTo>
                  <a:lnTo>
                    <a:pt x="2461387" y="1949754"/>
                  </a:lnTo>
                  <a:lnTo>
                    <a:pt x="2461387" y="2197100"/>
                  </a:lnTo>
                  <a:lnTo>
                    <a:pt x="2453068" y="2184400"/>
                  </a:lnTo>
                  <a:lnTo>
                    <a:pt x="2459240" y="2184400"/>
                  </a:lnTo>
                  <a:lnTo>
                    <a:pt x="2461387" y="2197100"/>
                  </a:lnTo>
                  <a:lnTo>
                    <a:pt x="2461387" y="1949754"/>
                  </a:lnTo>
                  <a:lnTo>
                    <a:pt x="2455926" y="1943100"/>
                  </a:lnTo>
                  <a:lnTo>
                    <a:pt x="2450211" y="1943100"/>
                  </a:lnTo>
                  <a:lnTo>
                    <a:pt x="2446807" y="1930400"/>
                  </a:lnTo>
                  <a:lnTo>
                    <a:pt x="2443086" y="1930400"/>
                  </a:lnTo>
                  <a:lnTo>
                    <a:pt x="2438565" y="1943100"/>
                  </a:lnTo>
                  <a:lnTo>
                    <a:pt x="2442730" y="1943100"/>
                  </a:lnTo>
                  <a:lnTo>
                    <a:pt x="2437828" y="1955800"/>
                  </a:lnTo>
                  <a:lnTo>
                    <a:pt x="2424201" y="1955800"/>
                  </a:lnTo>
                  <a:lnTo>
                    <a:pt x="2424201" y="2362200"/>
                  </a:lnTo>
                  <a:lnTo>
                    <a:pt x="2423363" y="2374900"/>
                  </a:lnTo>
                  <a:lnTo>
                    <a:pt x="2421674" y="2374900"/>
                  </a:lnTo>
                  <a:lnTo>
                    <a:pt x="2418296" y="2362200"/>
                  </a:lnTo>
                  <a:lnTo>
                    <a:pt x="2416581" y="2362200"/>
                  </a:lnTo>
                  <a:lnTo>
                    <a:pt x="2414905" y="2353741"/>
                  </a:lnTo>
                  <a:lnTo>
                    <a:pt x="2414905" y="3327400"/>
                  </a:lnTo>
                  <a:lnTo>
                    <a:pt x="2406459" y="3327400"/>
                  </a:lnTo>
                  <a:lnTo>
                    <a:pt x="2408148" y="3314700"/>
                  </a:lnTo>
                  <a:lnTo>
                    <a:pt x="2414066" y="3314700"/>
                  </a:lnTo>
                  <a:lnTo>
                    <a:pt x="2414905" y="3327400"/>
                  </a:lnTo>
                  <a:lnTo>
                    <a:pt x="2414905" y="2353741"/>
                  </a:lnTo>
                  <a:lnTo>
                    <a:pt x="2414066" y="2349500"/>
                  </a:lnTo>
                  <a:lnTo>
                    <a:pt x="2414066" y="2641600"/>
                  </a:lnTo>
                  <a:lnTo>
                    <a:pt x="2414066" y="2654300"/>
                  </a:lnTo>
                  <a:lnTo>
                    <a:pt x="2404770" y="2654300"/>
                  </a:lnTo>
                  <a:lnTo>
                    <a:pt x="2404770" y="2641600"/>
                  </a:lnTo>
                  <a:lnTo>
                    <a:pt x="2414066" y="2641600"/>
                  </a:lnTo>
                  <a:lnTo>
                    <a:pt x="2414066" y="2349500"/>
                  </a:lnTo>
                  <a:lnTo>
                    <a:pt x="2422512" y="2349500"/>
                  </a:lnTo>
                  <a:lnTo>
                    <a:pt x="2418296" y="2362200"/>
                  </a:lnTo>
                  <a:lnTo>
                    <a:pt x="2424201" y="2362200"/>
                  </a:lnTo>
                  <a:lnTo>
                    <a:pt x="2424201" y="1955800"/>
                  </a:lnTo>
                  <a:lnTo>
                    <a:pt x="2419985" y="1955800"/>
                  </a:lnTo>
                  <a:lnTo>
                    <a:pt x="2419985" y="2311400"/>
                  </a:lnTo>
                  <a:lnTo>
                    <a:pt x="2414905" y="2324100"/>
                  </a:lnTo>
                  <a:lnTo>
                    <a:pt x="2418296" y="2324100"/>
                  </a:lnTo>
                  <a:lnTo>
                    <a:pt x="2414905" y="2336800"/>
                  </a:lnTo>
                  <a:lnTo>
                    <a:pt x="2414905" y="2324100"/>
                  </a:lnTo>
                  <a:lnTo>
                    <a:pt x="2406535" y="2324100"/>
                  </a:lnTo>
                  <a:lnTo>
                    <a:pt x="2406535" y="2336800"/>
                  </a:lnTo>
                  <a:lnTo>
                    <a:pt x="2406459" y="2362200"/>
                  </a:lnTo>
                  <a:lnTo>
                    <a:pt x="2402230" y="2374900"/>
                  </a:lnTo>
                  <a:lnTo>
                    <a:pt x="2392946" y="2374900"/>
                  </a:lnTo>
                  <a:lnTo>
                    <a:pt x="2392095" y="2362200"/>
                  </a:lnTo>
                  <a:lnTo>
                    <a:pt x="2406459" y="2362200"/>
                  </a:lnTo>
                  <a:lnTo>
                    <a:pt x="2406459" y="2336901"/>
                  </a:lnTo>
                  <a:lnTo>
                    <a:pt x="2396528" y="2349500"/>
                  </a:lnTo>
                  <a:lnTo>
                    <a:pt x="2389378" y="2362200"/>
                  </a:lnTo>
                  <a:lnTo>
                    <a:pt x="2388717" y="2362200"/>
                  </a:lnTo>
                  <a:lnTo>
                    <a:pt x="2387866" y="2374900"/>
                  </a:lnTo>
                  <a:lnTo>
                    <a:pt x="2384488" y="2369261"/>
                  </a:lnTo>
                  <a:lnTo>
                    <a:pt x="2384488" y="2933700"/>
                  </a:lnTo>
                  <a:lnTo>
                    <a:pt x="2373503" y="2933700"/>
                  </a:lnTo>
                  <a:lnTo>
                    <a:pt x="2375192" y="2921000"/>
                  </a:lnTo>
                  <a:lnTo>
                    <a:pt x="2381961" y="2921000"/>
                  </a:lnTo>
                  <a:lnTo>
                    <a:pt x="2384488" y="2933700"/>
                  </a:lnTo>
                  <a:lnTo>
                    <a:pt x="2384488" y="2369261"/>
                  </a:lnTo>
                  <a:lnTo>
                    <a:pt x="2380272" y="2362200"/>
                  </a:lnTo>
                  <a:lnTo>
                    <a:pt x="2375192" y="2362200"/>
                  </a:lnTo>
                  <a:lnTo>
                    <a:pt x="2379726" y="2349500"/>
                  </a:lnTo>
                  <a:lnTo>
                    <a:pt x="2389251" y="2336800"/>
                  </a:lnTo>
                  <a:lnTo>
                    <a:pt x="2406535" y="2336800"/>
                  </a:lnTo>
                  <a:lnTo>
                    <a:pt x="2406535" y="2324100"/>
                  </a:lnTo>
                  <a:lnTo>
                    <a:pt x="2404770" y="2324100"/>
                  </a:lnTo>
                  <a:lnTo>
                    <a:pt x="2413216" y="2311400"/>
                  </a:lnTo>
                  <a:lnTo>
                    <a:pt x="2419985" y="2311400"/>
                  </a:lnTo>
                  <a:lnTo>
                    <a:pt x="2419985" y="1955800"/>
                  </a:lnTo>
                  <a:lnTo>
                    <a:pt x="2410688" y="1955800"/>
                  </a:lnTo>
                  <a:lnTo>
                    <a:pt x="2410688" y="2171700"/>
                  </a:lnTo>
                  <a:lnTo>
                    <a:pt x="2410295" y="2171700"/>
                  </a:lnTo>
                  <a:lnTo>
                    <a:pt x="2409202" y="2184400"/>
                  </a:lnTo>
                  <a:lnTo>
                    <a:pt x="2409710" y="2184400"/>
                  </a:lnTo>
                  <a:lnTo>
                    <a:pt x="2408999" y="2190191"/>
                  </a:lnTo>
                  <a:lnTo>
                    <a:pt x="2408999" y="2273300"/>
                  </a:lnTo>
                  <a:lnTo>
                    <a:pt x="2404770" y="2286000"/>
                  </a:lnTo>
                  <a:lnTo>
                    <a:pt x="2407310" y="2286000"/>
                  </a:lnTo>
                  <a:lnTo>
                    <a:pt x="2401392" y="2298700"/>
                  </a:lnTo>
                  <a:lnTo>
                    <a:pt x="2407310" y="2298700"/>
                  </a:lnTo>
                  <a:lnTo>
                    <a:pt x="2405621" y="2311400"/>
                  </a:lnTo>
                  <a:lnTo>
                    <a:pt x="2399703" y="2311400"/>
                  </a:lnTo>
                  <a:lnTo>
                    <a:pt x="2400541" y="2298700"/>
                  </a:lnTo>
                  <a:lnTo>
                    <a:pt x="2398014" y="2298700"/>
                  </a:lnTo>
                  <a:lnTo>
                    <a:pt x="2398852" y="2286000"/>
                  </a:lnTo>
                  <a:lnTo>
                    <a:pt x="2398649" y="2286000"/>
                  </a:lnTo>
                  <a:lnTo>
                    <a:pt x="2405227" y="2277922"/>
                  </a:lnTo>
                  <a:lnTo>
                    <a:pt x="2403081" y="2286000"/>
                  </a:lnTo>
                  <a:lnTo>
                    <a:pt x="2408999" y="2273300"/>
                  </a:lnTo>
                  <a:lnTo>
                    <a:pt x="2408999" y="2190191"/>
                  </a:lnTo>
                  <a:lnTo>
                    <a:pt x="2408148" y="2197100"/>
                  </a:lnTo>
                  <a:lnTo>
                    <a:pt x="2398623" y="2184400"/>
                  </a:lnTo>
                  <a:lnTo>
                    <a:pt x="2394635" y="2184400"/>
                  </a:lnTo>
                  <a:lnTo>
                    <a:pt x="2395080" y="2171700"/>
                  </a:lnTo>
                  <a:lnTo>
                    <a:pt x="2398852" y="2159000"/>
                  </a:lnTo>
                  <a:lnTo>
                    <a:pt x="2408148" y="2159000"/>
                  </a:lnTo>
                  <a:lnTo>
                    <a:pt x="2410688" y="2171700"/>
                  </a:lnTo>
                  <a:lnTo>
                    <a:pt x="2410688" y="1955800"/>
                  </a:lnTo>
                  <a:lnTo>
                    <a:pt x="2399703" y="1955800"/>
                  </a:lnTo>
                  <a:lnTo>
                    <a:pt x="2408656" y="1943100"/>
                  </a:lnTo>
                  <a:lnTo>
                    <a:pt x="2404770" y="1930400"/>
                  </a:lnTo>
                  <a:lnTo>
                    <a:pt x="2402789" y="1930400"/>
                  </a:lnTo>
                  <a:lnTo>
                    <a:pt x="2417445" y="1905000"/>
                  </a:lnTo>
                  <a:lnTo>
                    <a:pt x="2413216" y="1905000"/>
                  </a:lnTo>
                  <a:lnTo>
                    <a:pt x="2405621" y="1917700"/>
                  </a:lnTo>
                  <a:lnTo>
                    <a:pt x="2398852" y="1917700"/>
                  </a:lnTo>
                  <a:lnTo>
                    <a:pt x="2399703" y="1905000"/>
                  </a:lnTo>
                  <a:lnTo>
                    <a:pt x="2379421" y="1905000"/>
                  </a:lnTo>
                  <a:lnTo>
                    <a:pt x="2379421" y="2184400"/>
                  </a:lnTo>
                  <a:lnTo>
                    <a:pt x="2378583" y="2197100"/>
                  </a:lnTo>
                  <a:lnTo>
                    <a:pt x="2374747" y="2197100"/>
                  </a:lnTo>
                  <a:lnTo>
                    <a:pt x="2374747" y="2552700"/>
                  </a:lnTo>
                  <a:lnTo>
                    <a:pt x="2372449" y="2565400"/>
                  </a:lnTo>
                  <a:lnTo>
                    <a:pt x="2369286" y="2565400"/>
                  </a:lnTo>
                  <a:lnTo>
                    <a:pt x="2369286" y="2552700"/>
                  </a:lnTo>
                  <a:lnTo>
                    <a:pt x="2374747" y="2552700"/>
                  </a:lnTo>
                  <a:lnTo>
                    <a:pt x="2374747" y="2197100"/>
                  </a:lnTo>
                  <a:lnTo>
                    <a:pt x="2366746" y="2197100"/>
                  </a:lnTo>
                  <a:lnTo>
                    <a:pt x="2366746" y="2184400"/>
                  </a:lnTo>
                  <a:lnTo>
                    <a:pt x="2379421" y="2184400"/>
                  </a:lnTo>
                  <a:lnTo>
                    <a:pt x="2379421" y="1905000"/>
                  </a:lnTo>
                  <a:lnTo>
                    <a:pt x="2377732" y="1905000"/>
                  </a:lnTo>
                  <a:lnTo>
                    <a:pt x="2381110" y="1892300"/>
                  </a:lnTo>
                  <a:lnTo>
                    <a:pt x="2377922" y="1892300"/>
                  </a:lnTo>
                  <a:lnTo>
                    <a:pt x="2370340" y="1905000"/>
                  </a:lnTo>
                  <a:lnTo>
                    <a:pt x="2363711" y="1905000"/>
                  </a:lnTo>
                  <a:lnTo>
                    <a:pt x="2359139" y="1892300"/>
                  </a:lnTo>
                  <a:lnTo>
                    <a:pt x="2358618" y="1892300"/>
                  </a:lnTo>
                  <a:lnTo>
                    <a:pt x="2358618" y="3708400"/>
                  </a:lnTo>
                  <a:lnTo>
                    <a:pt x="2348153" y="3708400"/>
                  </a:lnTo>
                  <a:lnTo>
                    <a:pt x="2356599" y="3695700"/>
                  </a:lnTo>
                  <a:lnTo>
                    <a:pt x="2358618" y="3708400"/>
                  </a:lnTo>
                  <a:lnTo>
                    <a:pt x="2358618" y="1892300"/>
                  </a:lnTo>
                  <a:lnTo>
                    <a:pt x="2352383" y="1892300"/>
                  </a:lnTo>
                  <a:lnTo>
                    <a:pt x="2349004" y="1879600"/>
                  </a:lnTo>
                  <a:lnTo>
                    <a:pt x="2348153" y="1879600"/>
                  </a:lnTo>
                  <a:lnTo>
                    <a:pt x="2346464" y="1892300"/>
                  </a:lnTo>
                  <a:lnTo>
                    <a:pt x="2345626" y="1891576"/>
                  </a:lnTo>
                  <a:lnTo>
                    <a:pt x="2345626" y="2260600"/>
                  </a:lnTo>
                  <a:lnTo>
                    <a:pt x="2344775" y="2260600"/>
                  </a:lnTo>
                  <a:lnTo>
                    <a:pt x="2344775" y="3479800"/>
                  </a:lnTo>
                  <a:lnTo>
                    <a:pt x="2342832" y="3492500"/>
                  </a:lnTo>
                  <a:lnTo>
                    <a:pt x="2339911" y="3492500"/>
                  </a:lnTo>
                  <a:lnTo>
                    <a:pt x="2342248" y="3505200"/>
                  </a:lnTo>
                  <a:lnTo>
                    <a:pt x="2320379" y="3505200"/>
                  </a:lnTo>
                  <a:lnTo>
                    <a:pt x="2313127" y="3492500"/>
                  </a:lnTo>
                  <a:lnTo>
                    <a:pt x="2309291" y="3479800"/>
                  </a:lnTo>
                  <a:lnTo>
                    <a:pt x="2344775" y="3479800"/>
                  </a:lnTo>
                  <a:lnTo>
                    <a:pt x="2344775" y="2260600"/>
                  </a:lnTo>
                  <a:lnTo>
                    <a:pt x="2338946" y="2260600"/>
                  </a:lnTo>
                  <a:lnTo>
                    <a:pt x="2338946" y="2311400"/>
                  </a:lnTo>
                  <a:lnTo>
                    <a:pt x="2336330" y="2311400"/>
                  </a:lnTo>
                  <a:lnTo>
                    <a:pt x="2332024" y="2324100"/>
                  </a:lnTo>
                  <a:lnTo>
                    <a:pt x="2328519" y="2311400"/>
                  </a:lnTo>
                  <a:lnTo>
                    <a:pt x="2326589" y="2311400"/>
                  </a:lnTo>
                  <a:lnTo>
                    <a:pt x="2327033" y="2298700"/>
                  </a:lnTo>
                  <a:lnTo>
                    <a:pt x="2338870" y="2298700"/>
                  </a:lnTo>
                  <a:lnTo>
                    <a:pt x="2338946" y="2311400"/>
                  </a:lnTo>
                  <a:lnTo>
                    <a:pt x="2338946" y="2260600"/>
                  </a:lnTo>
                  <a:lnTo>
                    <a:pt x="2326195" y="2260600"/>
                  </a:lnTo>
                  <a:lnTo>
                    <a:pt x="2326195" y="2971800"/>
                  </a:lnTo>
                  <a:lnTo>
                    <a:pt x="2316048" y="2971800"/>
                  </a:lnTo>
                  <a:lnTo>
                    <a:pt x="2317737" y="2959100"/>
                  </a:lnTo>
                  <a:lnTo>
                    <a:pt x="2325344" y="2959100"/>
                  </a:lnTo>
                  <a:lnTo>
                    <a:pt x="2326195" y="2971800"/>
                  </a:lnTo>
                  <a:lnTo>
                    <a:pt x="2326195" y="2260600"/>
                  </a:lnTo>
                  <a:lnTo>
                    <a:pt x="2318474" y="2260600"/>
                  </a:lnTo>
                  <a:lnTo>
                    <a:pt x="2310130" y="2270239"/>
                  </a:lnTo>
                  <a:lnTo>
                    <a:pt x="2310130" y="2286000"/>
                  </a:lnTo>
                  <a:lnTo>
                    <a:pt x="2305126" y="2298700"/>
                  </a:lnTo>
                  <a:lnTo>
                    <a:pt x="2302637" y="2292667"/>
                  </a:lnTo>
                  <a:lnTo>
                    <a:pt x="2302637" y="3365500"/>
                  </a:lnTo>
                  <a:lnTo>
                    <a:pt x="2284780" y="3365500"/>
                  </a:lnTo>
                  <a:lnTo>
                    <a:pt x="2284780" y="4051300"/>
                  </a:lnTo>
                  <a:lnTo>
                    <a:pt x="2283091" y="4064000"/>
                  </a:lnTo>
                  <a:lnTo>
                    <a:pt x="2275141" y="4064000"/>
                  </a:lnTo>
                  <a:lnTo>
                    <a:pt x="2275141" y="4114800"/>
                  </a:lnTo>
                  <a:lnTo>
                    <a:pt x="2271268" y="4114800"/>
                  </a:lnTo>
                  <a:lnTo>
                    <a:pt x="2271268" y="4102100"/>
                  </a:lnTo>
                  <a:lnTo>
                    <a:pt x="2275141" y="4114800"/>
                  </a:lnTo>
                  <a:lnTo>
                    <a:pt x="2275141" y="4064000"/>
                  </a:lnTo>
                  <a:lnTo>
                    <a:pt x="2271687" y="4064000"/>
                  </a:lnTo>
                  <a:lnTo>
                    <a:pt x="2273808" y="4051300"/>
                  </a:lnTo>
                  <a:lnTo>
                    <a:pt x="2284780" y="4051300"/>
                  </a:lnTo>
                  <a:lnTo>
                    <a:pt x="2284780" y="3365500"/>
                  </a:lnTo>
                  <a:lnTo>
                    <a:pt x="2281415" y="3365500"/>
                  </a:lnTo>
                  <a:lnTo>
                    <a:pt x="2272855" y="3352876"/>
                  </a:lnTo>
                  <a:lnTo>
                    <a:pt x="2272855" y="3556000"/>
                  </a:lnTo>
                  <a:lnTo>
                    <a:pt x="2271471" y="3568700"/>
                  </a:lnTo>
                  <a:lnTo>
                    <a:pt x="2268728" y="3556000"/>
                  </a:lnTo>
                  <a:lnTo>
                    <a:pt x="2272855" y="3556000"/>
                  </a:lnTo>
                  <a:lnTo>
                    <a:pt x="2272855" y="3352876"/>
                  </a:lnTo>
                  <a:lnTo>
                    <a:pt x="2264194" y="3340100"/>
                  </a:lnTo>
                  <a:lnTo>
                    <a:pt x="2256625" y="3314700"/>
                  </a:lnTo>
                  <a:lnTo>
                    <a:pt x="2259431" y="3289300"/>
                  </a:lnTo>
                  <a:lnTo>
                    <a:pt x="2286482" y="3289300"/>
                  </a:lnTo>
                  <a:lnTo>
                    <a:pt x="2281783" y="3302000"/>
                  </a:lnTo>
                  <a:lnTo>
                    <a:pt x="2283206" y="3314700"/>
                  </a:lnTo>
                  <a:lnTo>
                    <a:pt x="2289213" y="3327400"/>
                  </a:lnTo>
                  <a:lnTo>
                    <a:pt x="2298306" y="3340100"/>
                  </a:lnTo>
                  <a:lnTo>
                    <a:pt x="2287638" y="3340100"/>
                  </a:lnTo>
                  <a:lnTo>
                    <a:pt x="2294509" y="3352800"/>
                  </a:lnTo>
                  <a:lnTo>
                    <a:pt x="2302637" y="3365500"/>
                  </a:lnTo>
                  <a:lnTo>
                    <a:pt x="2302637" y="2292667"/>
                  </a:lnTo>
                  <a:lnTo>
                    <a:pt x="2300389" y="2287206"/>
                  </a:lnTo>
                  <a:lnTo>
                    <a:pt x="2300389" y="2679700"/>
                  </a:lnTo>
                  <a:lnTo>
                    <a:pt x="2294928" y="2679700"/>
                  </a:lnTo>
                  <a:lnTo>
                    <a:pt x="2297061" y="2667000"/>
                  </a:lnTo>
                  <a:lnTo>
                    <a:pt x="2299995" y="2667000"/>
                  </a:lnTo>
                  <a:lnTo>
                    <a:pt x="2300389" y="2679700"/>
                  </a:lnTo>
                  <a:lnTo>
                    <a:pt x="2300389" y="2287206"/>
                  </a:lnTo>
                  <a:lnTo>
                    <a:pt x="2299893" y="2286000"/>
                  </a:lnTo>
                  <a:lnTo>
                    <a:pt x="2310130" y="2286000"/>
                  </a:lnTo>
                  <a:lnTo>
                    <a:pt x="2310130" y="2270239"/>
                  </a:lnTo>
                  <a:lnTo>
                    <a:pt x="2307475" y="2273300"/>
                  </a:lnTo>
                  <a:lnTo>
                    <a:pt x="2298306" y="2286000"/>
                  </a:lnTo>
                  <a:lnTo>
                    <a:pt x="2290699" y="2286000"/>
                  </a:lnTo>
                  <a:lnTo>
                    <a:pt x="2290699" y="2552700"/>
                  </a:lnTo>
                  <a:lnTo>
                    <a:pt x="2290699" y="2565400"/>
                  </a:lnTo>
                  <a:lnTo>
                    <a:pt x="2286482" y="2565400"/>
                  </a:lnTo>
                  <a:lnTo>
                    <a:pt x="2286482" y="3213100"/>
                  </a:lnTo>
                  <a:lnTo>
                    <a:pt x="2277148" y="3238500"/>
                  </a:lnTo>
                  <a:lnTo>
                    <a:pt x="2263381" y="3251200"/>
                  </a:lnTo>
                  <a:lnTo>
                    <a:pt x="2251303" y="3238500"/>
                  </a:lnTo>
                  <a:lnTo>
                    <a:pt x="2247392" y="3226828"/>
                  </a:lnTo>
                  <a:lnTo>
                    <a:pt x="2247392" y="3987800"/>
                  </a:lnTo>
                  <a:lnTo>
                    <a:pt x="2245334" y="4000500"/>
                  </a:lnTo>
                  <a:lnTo>
                    <a:pt x="2239162" y="4000500"/>
                  </a:lnTo>
                  <a:lnTo>
                    <a:pt x="2239162" y="3987800"/>
                  </a:lnTo>
                  <a:lnTo>
                    <a:pt x="2247392" y="3987800"/>
                  </a:lnTo>
                  <a:lnTo>
                    <a:pt x="2247392" y="3226828"/>
                  </a:lnTo>
                  <a:lnTo>
                    <a:pt x="2247049" y="3225800"/>
                  </a:lnTo>
                  <a:lnTo>
                    <a:pt x="2256726" y="3213100"/>
                  </a:lnTo>
                  <a:lnTo>
                    <a:pt x="2286482" y="3213100"/>
                  </a:lnTo>
                  <a:lnTo>
                    <a:pt x="2286482" y="2565400"/>
                  </a:lnTo>
                  <a:lnTo>
                    <a:pt x="2279713" y="2573883"/>
                  </a:lnTo>
                  <a:lnTo>
                    <a:pt x="2279713" y="2819400"/>
                  </a:lnTo>
                  <a:lnTo>
                    <a:pt x="2272322" y="2819400"/>
                  </a:lnTo>
                  <a:lnTo>
                    <a:pt x="2270683" y="2832100"/>
                  </a:lnTo>
                  <a:lnTo>
                    <a:pt x="2271268" y="2844800"/>
                  </a:lnTo>
                  <a:lnTo>
                    <a:pt x="2256053" y="2844800"/>
                  </a:lnTo>
                  <a:lnTo>
                    <a:pt x="2253526" y="2857500"/>
                  </a:lnTo>
                  <a:lnTo>
                    <a:pt x="2261971" y="2857500"/>
                  </a:lnTo>
                  <a:lnTo>
                    <a:pt x="2256053" y="2870200"/>
                  </a:lnTo>
                  <a:lnTo>
                    <a:pt x="2244191" y="2857500"/>
                  </a:lnTo>
                  <a:lnTo>
                    <a:pt x="2248560" y="2832100"/>
                  </a:lnTo>
                  <a:lnTo>
                    <a:pt x="2262594" y="2806700"/>
                  </a:lnTo>
                  <a:lnTo>
                    <a:pt x="2279713" y="2819400"/>
                  </a:lnTo>
                  <a:lnTo>
                    <a:pt x="2279713" y="2573883"/>
                  </a:lnTo>
                  <a:lnTo>
                    <a:pt x="2276335" y="2578100"/>
                  </a:lnTo>
                  <a:lnTo>
                    <a:pt x="2275497" y="2565400"/>
                  </a:lnTo>
                  <a:lnTo>
                    <a:pt x="2280564" y="2552700"/>
                  </a:lnTo>
                  <a:lnTo>
                    <a:pt x="2290699" y="2552700"/>
                  </a:lnTo>
                  <a:lnTo>
                    <a:pt x="2290699" y="2286000"/>
                  </a:lnTo>
                  <a:lnTo>
                    <a:pt x="2286482" y="2286000"/>
                  </a:lnTo>
                  <a:lnTo>
                    <a:pt x="2296071" y="2260600"/>
                  </a:lnTo>
                  <a:lnTo>
                    <a:pt x="2313203" y="2247900"/>
                  </a:lnTo>
                  <a:lnTo>
                    <a:pt x="2331745" y="2247900"/>
                  </a:lnTo>
                  <a:lnTo>
                    <a:pt x="2345626" y="2260600"/>
                  </a:lnTo>
                  <a:lnTo>
                    <a:pt x="2345626" y="1891576"/>
                  </a:lnTo>
                  <a:lnTo>
                    <a:pt x="2342248" y="1888629"/>
                  </a:lnTo>
                  <a:lnTo>
                    <a:pt x="2342248" y="2032000"/>
                  </a:lnTo>
                  <a:lnTo>
                    <a:pt x="2342248" y="2044700"/>
                  </a:lnTo>
                  <a:lnTo>
                    <a:pt x="2336330" y="2044700"/>
                  </a:lnTo>
                  <a:lnTo>
                    <a:pt x="2336330" y="2032000"/>
                  </a:lnTo>
                  <a:lnTo>
                    <a:pt x="2342248" y="2032000"/>
                  </a:lnTo>
                  <a:lnTo>
                    <a:pt x="2342248" y="1888629"/>
                  </a:lnTo>
                  <a:lnTo>
                    <a:pt x="2331897" y="1879600"/>
                  </a:lnTo>
                  <a:lnTo>
                    <a:pt x="2328087" y="1879600"/>
                  </a:lnTo>
                  <a:lnTo>
                    <a:pt x="2332215" y="1866900"/>
                  </a:lnTo>
                  <a:lnTo>
                    <a:pt x="2341397" y="1854200"/>
                  </a:lnTo>
                  <a:lnTo>
                    <a:pt x="2359139" y="1854200"/>
                  </a:lnTo>
                  <a:lnTo>
                    <a:pt x="2359990" y="1841500"/>
                  </a:lnTo>
                  <a:lnTo>
                    <a:pt x="2370124" y="1841500"/>
                  </a:lnTo>
                  <a:lnTo>
                    <a:pt x="2364219" y="1828800"/>
                  </a:lnTo>
                  <a:lnTo>
                    <a:pt x="2354072" y="1841500"/>
                  </a:lnTo>
                  <a:lnTo>
                    <a:pt x="2352294" y="1828800"/>
                  </a:lnTo>
                  <a:lnTo>
                    <a:pt x="2348052" y="1816100"/>
                  </a:lnTo>
                  <a:lnTo>
                    <a:pt x="2344928" y="1803400"/>
                  </a:lnTo>
                  <a:lnTo>
                    <a:pt x="2353919" y="1803400"/>
                  </a:lnTo>
                  <a:lnTo>
                    <a:pt x="2352548" y="1790700"/>
                  </a:lnTo>
                  <a:lnTo>
                    <a:pt x="2351544" y="1778000"/>
                  </a:lnTo>
                  <a:lnTo>
                    <a:pt x="2343086" y="1803400"/>
                  </a:lnTo>
                  <a:lnTo>
                    <a:pt x="2334818" y="1790700"/>
                  </a:lnTo>
                  <a:lnTo>
                    <a:pt x="2322411" y="1790700"/>
                  </a:lnTo>
                  <a:lnTo>
                    <a:pt x="2323655" y="1778000"/>
                  </a:lnTo>
                  <a:lnTo>
                    <a:pt x="2326297" y="1778000"/>
                  </a:lnTo>
                  <a:lnTo>
                    <a:pt x="2329954" y="1765300"/>
                  </a:lnTo>
                  <a:lnTo>
                    <a:pt x="2337168" y="1765300"/>
                  </a:lnTo>
                  <a:lnTo>
                    <a:pt x="2332786" y="1752600"/>
                  </a:lnTo>
                  <a:lnTo>
                    <a:pt x="2329357" y="1752600"/>
                  </a:lnTo>
                  <a:lnTo>
                    <a:pt x="2328138" y="1739900"/>
                  </a:lnTo>
                  <a:lnTo>
                    <a:pt x="2357450" y="1739900"/>
                  </a:lnTo>
                  <a:lnTo>
                    <a:pt x="2349665" y="1727200"/>
                  </a:lnTo>
                  <a:lnTo>
                    <a:pt x="2347734" y="1714500"/>
                  </a:lnTo>
                  <a:lnTo>
                    <a:pt x="2345804" y="1701800"/>
                  </a:lnTo>
                  <a:lnTo>
                    <a:pt x="2354923" y="1701800"/>
                  </a:lnTo>
                  <a:lnTo>
                    <a:pt x="2341397" y="1689100"/>
                  </a:lnTo>
                  <a:lnTo>
                    <a:pt x="2356612" y="1689100"/>
                  </a:lnTo>
                  <a:lnTo>
                    <a:pt x="2354503" y="1676400"/>
                  </a:lnTo>
                  <a:lnTo>
                    <a:pt x="2349004" y="1676400"/>
                  </a:lnTo>
                  <a:lnTo>
                    <a:pt x="2352065" y="1663700"/>
                  </a:lnTo>
                  <a:lnTo>
                    <a:pt x="2351506" y="1644650"/>
                  </a:lnTo>
                  <a:lnTo>
                    <a:pt x="2350909" y="1625600"/>
                  </a:lnTo>
                  <a:lnTo>
                    <a:pt x="2354923" y="1612900"/>
                  </a:lnTo>
                  <a:lnTo>
                    <a:pt x="2366327" y="1612900"/>
                  </a:lnTo>
                  <a:lnTo>
                    <a:pt x="2367508" y="1625600"/>
                  </a:lnTo>
                  <a:lnTo>
                    <a:pt x="2375192" y="1625600"/>
                  </a:lnTo>
                  <a:lnTo>
                    <a:pt x="2374620" y="1612900"/>
                  </a:lnTo>
                  <a:lnTo>
                    <a:pt x="2373084" y="1600200"/>
                  </a:lnTo>
                  <a:lnTo>
                    <a:pt x="2370925" y="1587500"/>
                  </a:lnTo>
                  <a:lnTo>
                    <a:pt x="2368435" y="1574800"/>
                  </a:lnTo>
                  <a:lnTo>
                    <a:pt x="2366911" y="1562100"/>
                  </a:lnTo>
                  <a:lnTo>
                    <a:pt x="2366327" y="1562100"/>
                  </a:lnTo>
                  <a:lnTo>
                    <a:pt x="2367013" y="1549400"/>
                  </a:lnTo>
                  <a:lnTo>
                    <a:pt x="2369286" y="1536700"/>
                  </a:lnTo>
                  <a:lnTo>
                    <a:pt x="2356751" y="1536700"/>
                  </a:lnTo>
                  <a:lnTo>
                    <a:pt x="2363051" y="1524000"/>
                  </a:lnTo>
                  <a:lnTo>
                    <a:pt x="2372677" y="1511300"/>
                  </a:lnTo>
                  <a:lnTo>
                    <a:pt x="2373503" y="1498600"/>
                  </a:lnTo>
                  <a:lnTo>
                    <a:pt x="2375192" y="1511300"/>
                  </a:lnTo>
                  <a:lnTo>
                    <a:pt x="2385339" y="1511300"/>
                  </a:lnTo>
                  <a:lnTo>
                    <a:pt x="2387879" y="1498600"/>
                  </a:lnTo>
                  <a:lnTo>
                    <a:pt x="2389251" y="1498600"/>
                  </a:lnTo>
                  <a:lnTo>
                    <a:pt x="2389492" y="1485900"/>
                  </a:lnTo>
                  <a:lnTo>
                    <a:pt x="2388717" y="1473200"/>
                  </a:lnTo>
                  <a:lnTo>
                    <a:pt x="2387866" y="1473200"/>
                  </a:lnTo>
                  <a:lnTo>
                    <a:pt x="2385339" y="1447800"/>
                  </a:lnTo>
                  <a:lnTo>
                    <a:pt x="2384488" y="1447800"/>
                  </a:lnTo>
                  <a:lnTo>
                    <a:pt x="2384488" y="1435100"/>
                  </a:lnTo>
                  <a:lnTo>
                    <a:pt x="2391257" y="1447800"/>
                  </a:lnTo>
                  <a:lnTo>
                    <a:pt x="2396998" y="1435100"/>
                  </a:lnTo>
                  <a:lnTo>
                    <a:pt x="2401074" y="1422400"/>
                  </a:lnTo>
                  <a:lnTo>
                    <a:pt x="2404681" y="1409700"/>
                  </a:lnTo>
                  <a:lnTo>
                    <a:pt x="2408999" y="1397000"/>
                  </a:lnTo>
                  <a:lnTo>
                    <a:pt x="2403081" y="1397000"/>
                  </a:lnTo>
                  <a:lnTo>
                    <a:pt x="2404795" y="1388389"/>
                  </a:lnTo>
                  <a:lnTo>
                    <a:pt x="2409634" y="1384300"/>
                  </a:lnTo>
                  <a:lnTo>
                    <a:pt x="2417026" y="1371600"/>
                  </a:lnTo>
                  <a:lnTo>
                    <a:pt x="2419350" y="1358900"/>
                  </a:lnTo>
                  <a:lnTo>
                    <a:pt x="2418740" y="1320800"/>
                  </a:lnTo>
                  <a:lnTo>
                    <a:pt x="2420404" y="1308100"/>
                  </a:lnTo>
                  <a:lnTo>
                    <a:pt x="2426500" y="1295400"/>
                  </a:lnTo>
                  <a:lnTo>
                    <a:pt x="2437727" y="1295400"/>
                  </a:lnTo>
                  <a:lnTo>
                    <a:pt x="2441956" y="1308100"/>
                  </a:lnTo>
                  <a:lnTo>
                    <a:pt x="2447023" y="1270000"/>
                  </a:lnTo>
                  <a:lnTo>
                    <a:pt x="2420823" y="1270000"/>
                  </a:lnTo>
                  <a:lnTo>
                    <a:pt x="2418296" y="1257300"/>
                  </a:lnTo>
                  <a:lnTo>
                    <a:pt x="2420823" y="1244600"/>
                  </a:lnTo>
                  <a:lnTo>
                    <a:pt x="2425420" y="1257300"/>
                  </a:lnTo>
                  <a:lnTo>
                    <a:pt x="2444483" y="1257300"/>
                  </a:lnTo>
                  <a:lnTo>
                    <a:pt x="2441105" y="1244600"/>
                  </a:lnTo>
                  <a:lnTo>
                    <a:pt x="2438565" y="1244600"/>
                  </a:lnTo>
                  <a:lnTo>
                    <a:pt x="2431072" y="1231900"/>
                  </a:lnTo>
                  <a:lnTo>
                    <a:pt x="2436876" y="1219200"/>
                  </a:lnTo>
                  <a:lnTo>
                    <a:pt x="2442794" y="1231900"/>
                  </a:lnTo>
                  <a:lnTo>
                    <a:pt x="2441956" y="1219200"/>
                  </a:lnTo>
                  <a:lnTo>
                    <a:pt x="2440470" y="1219200"/>
                  </a:lnTo>
                  <a:lnTo>
                    <a:pt x="2439936" y="1206500"/>
                  </a:lnTo>
                  <a:lnTo>
                    <a:pt x="2451570" y="1206500"/>
                  </a:lnTo>
                  <a:lnTo>
                    <a:pt x="2456319" y="1219200"/>
                  </a:lnTo>
                  <a:lnTo>
                    <a:pt x="2455380" y="1206500"/>
                  </a:lnTo>
                  <a:lnTo>
                    <a:pt x="2451354" y="1193800"/>
                  </a:lnTo>
                  <a:lnTo>
                    <a:pt x="2450020" y="1181100"/>
                  </a:lnTo>
                  <a:lnTo>
                    <a:pt x="2458847" y="1181100"/>
                  </a:lnTo>
                  <a:lnTo>
                    <a:pt x="2456319" y="1193800"/>
                  </a:lnTo>
                  <a:lnTo>
                    <a:pt x="2477605" y="1193800"/>
                  </a:lnTo>
                  <a:lnTo>
                    <a:pt x="2480818" y="1181100"/>
                  </a:lnTo>
                  <a:lnTo>
                    <a:pt x="2479967" y="1181100"/>
                  </a:lnTo>
                  <a:lnTo>
                    <a:pt x="2495181" y="1168400"/>
                  </a:lnTo>
                  <a:lnTo>
                    <a:pt x="2480437" y="1168400"/>
                  </a:lnTo>
                  <a:lnTo>
                    <a:pt x="2477122" y="1155700"/>
                  </a:lnTo>
                  <a:lnTo>
                    <a:pt x="2477135" y="1143000"/>
                  </a:lnTo>
                  <a:lnTo>
                    <a:pt x="2481770" y="1143000"/>
                  </a:lnTo>
                  <a:lnTo>
                    <a:pt x="2483777" y="1130300"/>
                  </a:lnTo>
                  <a:lnTo>
                    <a:pt x="2483840" y="1122870"/>
                  </a:lnTo>
                  <a:lnTo>
                    <a:pt x="2483878" y="1117600"/>
                  </a:lnTo>
                  <a:lnTo>
                    <a:pt x="2483980" y="1123124"/>
                  </a:lnTo>
                  <a:lnTo>
                    <a:pt x="2488107" y="1130300"/>
                  </a:lnTo>
                  <a:lnTo>
                    <a:pt x="2512923" y="1130300"/>
                  </a:lnTo>
                  <a:lnTo>
                    <a:pt x="2520531" y="1117600"/>
                  </a:lnTo>
                  <a:lnTo>
                    <a:pt x="2523909" y="1130300"/>
                  </a:lnTo>
                  <a:lnTo>
                    <a:pt x="2523045" y="1117600"/>
                  </a:lnTo>
                  <a:lnTo>
                    <a:pt x="2527719" y="1117600"/>
                  </a:lnTo>
                  <a:lnTo>
                    <a:pt x="2531757" y="1104900"/>
                  </a:lnTo>
                  <a:lnTo>
                    <a:pt x="2528976" y="1092200"/>
                  </a:lnTo>
                  <a:lnTo>
                    <a:pt x="2534056" y="1104900"/>
                  </a:lnTo>
                  <a:lnTo>
                    <a:pt x="2534056" y="1092200"/>
                  </a:lnTo>
                  <a:lnTo>
                    <a:pt x="2529827" y="1092200"/>
                  </a:lnTo>
                  <a:lnTo>
                    <a:pt x="2529827" y="1079500"/>
                  </a:lnTo>
                  <a:lnTo>
                    <a:pt x="2539123" y="1079500"/>
                  </a:lnTo>
                  <a:lnTo>
                    <a:pt x="2549258" y="1066800"/>
                  </a:lnTo>
                  <a:lnTo>
                    <a:pt x="2552636" y="1066800"/>
                  </a:lnTo>
                  <a:lnTo>
                    <a:pt x="2552636" y="1054100"/>
                  </a:lnTo>
                  <a:lnTo>
                    <a:pt x="2555176" y="1054100"/>
                  </a:lnTo>
                  <a:lnTo>
                    <a:pt x="2559405" y="1041400"/>
                  </a:lnTo>
                  <a:lnTo>
                    <a:pt x="2566162" y="1028700"/>
                  </a:lnTo>
                  <a:lnTo>
                    <a:pt x="2567851" y="1028700"/>
                  </a:lnTo>
                  <a:lnTo>
                    <a:pt x="2570378" y="1016000"/>
                  </a:lnTo>
                  <a:lnTo>
                    <a:pt x="2588133" y="1016000"/>
                  </a:lnTo>
                  <a:lnTo>
                    <a:pt x="2585593" y="1028700"/>
                  </a:lnTo>
                  <a:lnTo>
                    <a:pt x="2606713" y="1028700"/>
                  </a:lnTo>
                  <a:lnTo>
                    <a:pt x="2605024" y="1016000"/>
                  </a:lnTo>
                  <a:lnTo>
                    <a:pt x="2620238" y="1016000"/>
                  </a:lnTo>
                  <a:lnTo>
                    <a:pt x="2616009" y="1028700"/>
                  </a:lnTo>
                  <a:lnTo>
                    <a:pt x="2611793" y="1028700"/>
                  </a:lnTo>
                  <a:lnTo>
                    <a:pt x="2614320" y="1041400"/>
                  </a:lnTo>
                  <a:lnTo>
                    <a:pt x="2622359" y="1041400"/>
                  </a:lnTo>
                  <a:lnTo>
                    <a:pt x="2625204" y="1028700"/>
                  </a:lnTo>
                  <a:lnTo>
                    <a:pt x="2621076" y="1028700"/>
                  </a:lnTo>
                  <a:lnTo>
                    <a:pt x="2622766" y="1016000"/>
                  </a:lnTo>
                  <a:lnTo>
                    <a:pt x="2651836" y="1016000"/>
                  </a:lnTo>
                  <a:lnTo>
                    <a:pt x="2645587" y="1028700"/>
                  </a:lnTo>
                  <a:lnTo>
                    <a:pt x="2634602" y="1028700"/>
                  </a:lnTo>
                  <a:lnTo>
                    <a:pt x="2632062" y="1041400"/>
                  </a:lnTo>
                  <a:lnTo>
                    <a:pt x="2629535" y="1041400"/>
                  </a:lnTo>
                  <a:lnTo>
                    <a:pt x="2625306" y="1054100"/>
                  </a:lnTo>
                  <a:lnTo>
                    <a:pt x="2632926" y="1041400"/>
                  </a:lnTo>
                  <a:lnTo>
                    <a:pt x="2648483" y="1041400"/>
                  </a:lnTo>
                  <a:lnTo>
                    <a:pt x="2656573" y="1028700"/>
                  </a:lnTo>
                  <a:lnTo>
                    <a:pt x="2658110" y="1040244"/>
                  </a:lnTo>
                  <a:lnTo>
                    <a:pt x="2665018" y="1028700"/>
                  </a:lnTo>
                  <a:lnTo>
                    <a:pt x="2662097" y="1028700"/>
                  </a:lnTo>
                  <a:lnTo>
                    <a:pt x="2657525" y="1016000"/>
                  </a:lnTo>
                  <a:lnTo>
                    <a:pt x="2685300" y="1016000"/>
                  </a:lnTo>
                  <a:lnTo>
                    <a:pt x="2705582" y="1028700"/>
                  </a:lnTo>
                  <a:lnTo>
                    <a:pt x="2695435" y="1028700"/>
                  </a:lnTo>
                  <a:lnTo>
                    <a:pt x="2695435" y="1651000"/>
                  </a:lnTo>
                  <a:lnTo>
                    <a:pt x="2695435" y="1663700"/>
                  </a:lnTo>
                  <a:lnTo>
                    <a:pt x="2691219" y="1663700"/>
                  </a:lnTo>
                  <a:lnTo>
                    <a:pt x="2691219" y="1803400"/>
                  </a:lnTo>
                  <a:lnTo>
                    <a:pt x="2687828" y="1816100"/>
                  </a:lnTo>
                  <a:lnTo>
                    <a:pt x="2687828" y="1803400"/>
                  </a:lnTo>
                  <a:lnTo>
                    <a:pt x="2691219" y="1803400"/>
                  </a:lnTo>
                  <a:lnTo>
                    <a:pt x="2691219" y="1663700"/>
                  </a:lnTo>
                  <a:lnTo>
                    <a:pt x="2686989" y="1663700"/>
                  </a:lnTo>
                  <a:lnTo>
                    <a:pt x="2686989" y="1701800"/>
                  </a:lnTo>
                  <a:lnTo>
                    <a:pt x="2682760" y="1714500"/>
                  </a:lnTo>
                  <a:lnTo>
                    <a:pt x="2675153" y="1714500"/>
                  </a:lnTo>
                  <a:lnTo>
                    <a:pt x="2675204" y="1701800"/>
                  </a:lnTo>
                  <a:lnTo>
                    <a:pt x="2686989" y="1701800"/>
                  </a:lnTo>
                  <a:lnTo>
                    <a:pt x="2686989" y="1663700"/>
                  </a:lnTo>
                  <a:lnTo>
                    <a:pt x="2686139" y="1663700"/>
                  </a:lnTo>
                  <a:lnTo>
                    <a:pt x="2686139" y="1651000"/>
                  </a:lnTo>
                  <a:lnTo>
                    <a:pt x="2695435" y="1651000"/>
                  </a:lnTo>
                  <a:lnTo>
                    <a:pt x="2695435" y="1028700"/>
                  </a:lnTo>
                  <a:lnTo>
                    <a:pt x="2692908" y="1028700"/>
                  </a:lnTo>
                  <a:lnTo>
                    <a:pt x="2692908" y="1409700"/>
                  </a:lnTo>
                  <a:lnTo>
                    <a:pt x="2680576" y="1409700"/>
                  </a:lnTo>
                  <a:lnTo>
                    <a:pt x="2681071" y="1397000"/>
                  </a:lnTo>
                  <a:lnTo>
                    <a:pt x="2688679" y="1397000"/>
                  </a:lnTo>
                  <a:lnTo>
                    <a:pt x="2692908" y="1409700"/>
                  </a:lnTo>
                  <a:lnTo>
                    <a:pt x="2692908" y="1028700"/>
                  </a:lnTo>
                  <a:lnTo>
                    <a:pt x="2677693" y="1028700"/>
                  </a:lnTo>
                  <a:lnTo>
                    <a:pt x="2679382" y="1041400"/>
                  </a:lnTo>
                  <a:lnTo>
                    <a:pt x="2686139" y="1054100"/>
                  </a:lnTo>
                  <a:lnTo>
                    <a:pt x="2677693" y="1054100"/>
                  </a:lnTo>
                  <a:lnTo>
                    <a:pt x="2675242" y="1049489"/>
                  </a:lnTo>
                  <a:lnTo>
                    <a:pt x="2674315" y="1054100"/>
                  </a:lnTo>
                  <a:lnTo>
                    <a:pt x="2671775" y="1054100"/>
                  </a:lnTo>
                  <a:lnTo>
                    <a:pt x="2673388" y="1046022"/>
                  </a:lnTo>
                  <a:lnTo>
                    <a:pt x="2670937" y="1041400"/>
                  </a:lnTo>
                  <a:lnTo>
                    <a:pt x="2660789" y="1041400"/>
                  </a:lnTo>
                  <a:lnTo>
                    <a:pt x="2665018" y="1054100"/>
                  </a:lnTo>
                  <a:lnTo>
                    <a:pt x="2668397" y="1054100"/>
                  </a:lnTo>
                  <a:lnTo>
                    <a:pt x="2665018" y="1066800"/>
                  </a:lnTo>
                  <a:lnTo>
                    <a:pt x="2664180" y="1066800"/>
                  </a:lnTo>
                  <a:lnTo>
                    <a:pt x="2684449" y="1079500"/>
                  </a:lnTo>
                  <a:lnTo>
                    <a:pt x="2659100" y="1079500"/>
                  </a:lnTo>
                  <a:lnTo>
                    <a:pt x="2666784" y="1092200"/>
                  </a:lnTo>
                  <a:lnTo>
                    <a:pt x="2678328" y="1092200"/>
                  </a:lnTo>
                  <a:lnTo>
                    <a:pt x="2675559" y="1097953"/>
                  </a:lnTo>
                  <a:lnTo>
                    <a:pt x="2675559" y="1511300"/>
                  </a:lnTo>
                  <a:lnTo>
                    <a:pt x="2670086" y="1511300"/>
                  </a:lnTo>
                  <a:lnTo>
                    <a:pt x="2666708" y="1502841"/>
                  </a:lnTo>
                  <a:lnTo>
                    <a:pt x="2666708" y="1511300"/>
                  </a:lnTo>
                  <a:lnTo>
                    <a:pt x="2654566" y="1511300"/>
                  </a:lnTo>
                  <a:lnTo>
                    <a:pt x="2652331" y="1498600"/>
                  </a:lnTo>
                  <a:lnTo>
                    <a:pt x="2660789" y="1498600"/>
                  </a:lnTo>
                  <a:lnTo>
                    <a:pt x="2666708" y="1511300"/>
                  </a:lnTo>
                  <a:lnTo>
                    <a:pt x="2666708" y="1502841"/>
                  </a:lnTo>
                  <a:lnTo>
                    <a:pt x="2665018" y="1498600"/>
                  </a:lnTo>
                  <a:lnTo>
                    <a:pt x="2675153" y="1498600"/>
                  </a:lnTo>
                  <a:lnTo>
                    <a:pt x="2675559" y="1511300"/>
                  </a:lnTo>
                  <a:lnTo>
                    <a:pt x="2675559" y="1097953"/>
                  </a:lnTo>
                  <a:lnTo>
                    <a:pt x="2672207" y="1104900"/>
                  </a:lnTo>
                  <a:lnTo>
                    <a:pt x="2662377" y="1104900"/>
                  </a:lnTo>
                  <a:lnTo>
                    <a:pt x="2662910" y="1117600"/>
                  </a:lnTo>
                  <a:lnTo>
                    <a:pt x="2664701" y="1130300"/>
                  </a:lnTo>
                  <a:lnTo>
                    <a:pt x="2670937" y="1130300"/>
                  </a:lnTo>
                  <a:lnTo>
                    <a:pt x="2663533" y="1143000"/>
                  </a:lnTo>
                  <a:lnTo>
                    <a:pt x="2661107" y="1155700"/>
                  </a:lnTo>
                  <a:lnTo>
                    <a:pt x="2645587" y="1155700"/>
                  </a:lnTo>
                  <a:lnTo>
                    <a:pt x="2650236" y="1168400"/>
                  </a:lnTo>
                  <a:lnTo>
                    <a:pt x="2655519" y="1168400"/>
                  </a:lnTo>
                  <a:lnTo>
                    <a:pt x="2659850" y="1181100"/>
                  </a:lnTo>
                  <a:lnTo>
                    <a:pt x="2646553" y="1181100"/>
                  </a:lnTo>
                  <a:lnTo>
                    <a:pt x="2644737" y="1193800"/>
                  </a:lnTo>
                  <a:lnTo>
                    <a:pt x="2642768" y="1193800"/>
                  </a:lnTo>
                  <a:lnTo>
                    <a:pt x="2639771" y="1206500"/>
                  </a:lnTo>
                  <a:lnTo>
                    <a:pt x="2625306" y="1206500"/>
                  </a:lnTo>
                  <a:lnTo>
                    <a:pt x="2636761" y="1219200"/>
                  </a:lnTo>
                  <a:lnTo>
                    <a:pt x="2639034" y="1231900"/>
                  </a:lnTo>
                  <a:lnTo>
                    <a:pt x="2639085" y="1257300"/>
                  </a:lnTo>
                  <a:lnTo>
                    <a:pt x="2643898" y="1270000"/>
                  </a:lnTo>
                  <a:lnTo>
                    <a:pt x="2635593" y="1270000"/>
                  </a:lnTo>
                  <a:lnTo>
                    <a:pt x="2631325" y="1282700"/>
                  </a:lnTo>
                  <a:lnTo>
                    <a:pt x="2621927" y="1282700"/>
                  </a:lnTo>
                  <a:lnTo>
                    <a:pt x="2634869" y="1295400"/>
                  </a:lnTo>
                  <a:lnTo>
                    <a:pt x="2643682" y="1295400"/>
                  </a:lnTo>
                  <a:lnTo>
                    <a:pt x="2650921" y="1308100"/>
                  </a:lnTo>
                  <a:lnTo>
                    <a:pt x="2659100" y="1320800"/>
                  </a:lnTo>
                  <a:lnTo>
                    <a:pt x="2636075" y="1320800"/>
                  </a:lnTo>
                  <a:lnTo>
                    <a:pt x="2626779" y="1308100"/>
                  </a:lnTo>
                  <a:lnTo>
                    <a:pt x="2624061" y="1308100"/>
                  </a:lnTo>
                  <a:lnTo>
                    <a:pt x="2630170" y="1320800"/>
                  </a:lnTo>
                  <a:lnTo>
                    <a:pt x="2635948" y="1333500"/>
                  </a:lnTo>
                  <a:lnTo>
                    <a:pt x="2634069" y="1333500"/>
                  </a:lnTo>
                  <a:lnTo>
                    <a:pt x="2629649" y="1346200"/>
                  </a:lnTo>
                  <a:lnTo>
                    <a:pt x="2634500" y="1346200"/>
                  </a:lnTo>
                  <a:lnTo>
                    <a:pt x="2634373" y="1358900"/>
                  </a:lnTo>
                  <a:lnTo>
                    <a:pt x="2640520" y="1358900"/>
                  </a:lnTo>
                  <a:lnTo>
                    <a:pt x="2630614" y="1371600"/>
                  </a:lnTo>
                  <a:lnTo>
                    <a:pt x="2620314" y="1371600"/>
                  </a:lnTo>
                  <a:lnTo>
                    <a:pt x="2622766" y="1384300"/>
                  </a:lnTo>
                  <a:lnTo>
                    <a:pt x="2636291" y="1384300"/>
                  </a:lnTo>
                  <a:lnTo>
                    <a:pt x="2635897" y="1397000"/>
                  </a:lnTo>
                  <a:lnTo>
                    <a:pt x="2619895" y="1397000"/>
                  </a:lnTo>
                  <a:lnTo>
                    <a:pt x="2610942" y="1409700"/>
                  </a:lnTo>
                  <a:lnTo>
                    <a:pt x="2616758" y="1409700"/>
                  </a:lnTo>
                  <a:lnTo>
                    <a:pt x="2624569" y="1422400"/>
                  </a:lnTo>
                  <a:lnTo>
                    <a:pt x="2631262" y="1435100"/>
                  </a:lnTo>
                  <a:lnTo>
                    <a:pt x="2625306" y="1435100"/>
                  </a:lnTo>
                  <a:lnTo>
                    <a:pt x="2632189" y="1447800"/>
                  </a:lnTo>
                  <a:lnTo>
                    <a:pt x="2634069" y="1460500"/>
                  </a:lnTo>
                  <a:lnTo>
                    <a:pt x="2637066" y="1485900"/>
                  </a:lnTo>
                  <a:lnTo>
                    <a:pt x="2647277" y="1498600"/>
                  </a:lnTo>
                  <a:lnTo>
                    <a:pt x="2645587" y="1498600"/>
                  </a:lnTo>
                  <a:lnTo>
                    <a:pt x="2651696" y="1511300"/>
                  </a:lnTo>
                  <a:lnTo>
                    <a:pt x="2658999" y="1524000"/>
                  </a:lnTo>
                  <a:lnTo>
                    <a:pt x="2664244" y="1536700"/>
                  </a:lnTo>
                  <a:lnTo>
                    <a:pt x="2664180" y="1549400"/>
                  </a:lnTo>
                  <a:lnTo>
                    <a:pt x="2654897" y="1536700"/>
                  </a:lnTo>
                  <a:lnTo>
                    <a:pt x="2651391" y="1536700"/>
                  </a:lnTo>
                  <a:lnTo>
                    <a:pt x="2648369" y="1524000"/>
                  </a:lnTo>
                  <a:lnTo>
                    <a:pt x="2640520" y="1536700"/>
                  </a:lnTo>
                  <a:lnTo>
                    <a:pt x="2643479" y="1524000"/>
                  </a:lnTo>
                  <a:lnTo>
                    <a:pt x="2646426" y="1511300"/>
                  </a:lnTo>
                  <a:lnTo>
                    <a:pt x="2634081" y="1524000"/>
                  </a:lnTo>
                  <a:lnTo>
                    <a:pt x="2632595" y="1511300"/>
                  </a:lnTo>
                  <a:lnTo>
                    <a:pt x="2630627" y="1511300"/>
                  </a:lnTo>
                  <a:lnTo>
                    <a:pt x="2616860" y="1524000"/>
                  </a:lnTo>
                  <a:lnTo>
                    <a:pt x="2616720" y="1536700"/>
                  </a:lnTo>
                  <a:lnTo>
                    <a:pt x="2623743" y="1549400"/>
                  </a:lnTo>
                  <a:lnTo>
                    <a:pt x="2623616" y="1574800"/>
                  </a:lnTo>
                  <a:lnTo>
                    <a:pt x="2649817" y="1574800"/>
                  </a:lnTo>
                  <a:lnTo>
                    <a:pt x="2652268" y="1587500"/>
                  </a:lnTo>
                  <a:lnTo>
                    <a:pt x="2639034" y="1600200"/>
                  </a:lnTo>
                  <a:lnTo>
                    <a:pt x="2626753" y="1612900"/>
                  </a:lnTo>
                  <a:lnTo>
                    <a:pt x="2632062" y="1625600"/>
                  </a:lnTo>
                  <a:lnTo>
                    <a:pt x="2643289" y="1625600"/>
                  </a:lnTo>
                  <a:lnTo>
                    <a:pt x="2654033" y="1638300"/>
                  </a:lnTo>
                  <a:lnTo>
                    <a:pt x="2660345" y="1638300"/>
                  </a:lnTo>
                  <a:lnTo>
                    <a:pt x="2658262" y="1651000"/>
                  </a:lnTo>
                  <a:lnTo>
                    <a:pt x="2636291" y="1651000"/>
                  </a:lnTo>
                  <a:lnTo>
                    <a:pt x="2641498" y="1663700"/>
                  </a:lnTo>
                  <a:lnTo>
                    <a:pt x="2648115" y="1663700"/>
                  </a:lnTo>
                  <a:lnTo>
                    <a:pt x="2651290" y="1663700"/>
                  </a:lnTo>
                  <a:lnTo>
                    <a:pt x="2658872" y="1676400"/>
                  </a:lnTo>
                  <a:lnTo>
                    <a:pt x="2657411" y="1689100"/>
                  </a:lnTo>
                  <a:lnTo>
                    <a:pt x="2661640" y="1689100"/>
                  </a:lnTo>
                  <a:lnTo>
                    <a:pt x="2643898" y="1701800"/>
                  </a:lnTo>
                  <a:lnTo>
                    <a:pt x="2646527" y="1701800"/>
                  </a:lnTo>
                  <a:lnTo>
                    <a:pt x="2650337" y="1714500"/>
                  </a:lnTo>
                  <a:lnTo>
                    <a:pt x="2654947" y="1727200"/>
                  </a:lnTo>
                  <a:lnTo>
                    <a:pt x="2659951" y="1739900"/>
                  </a:lnTo>
                  <a:lnTo>
                    <a:pt x="2664853" y="1739900"/>
                  </a:lnTo>
                  <a:lnTo>
                    <a:pt x="2669349" y="1752600"/>
                  </a:lnTo>
                  <a:lnTo>
                    <a:pt x="2673375" y="1765300"/>
                  </a:lnTo>
                  <a:lnTo>
                    <a:pt x="2676855" y="1778000"/>
                  </a:lnTo>
                  <a:lnTo>
                    <a:pt x="2670937" y="1778000"/>
                  </a:lnTo>
                  <a:lnTo>
                    <a:pt x="2664180" y="1765300"/>
                  </a:lnTo>
                  <a:lnTo>
                    <a:pt x="2659951" y="1778000"/>
                  </a:lnTo>
                  <a:lnTo>
                    <a:pt x="2671470" y="1816100"/>
                  </a:lnTo>
                  <a:lnTo>
                    <a:pt x="2672854" y="1837207"/>
                  </a:lnTo>
                  <a:lnTo>
                    <a:pt x="2672842" y="1854200"/>
                  </a:lnTo>
                  <a:lnTo>
                    <a:pt x="2672384" y="1879600"/>
                  </a:lnTo>
                  <a:lnTo>
                    <a:pt x="2671775" y="1892300"/>
                  </a:lnTo>
                  <a:lnTo>
                    <a:pt x="2690368" y="1892300"/>
                  </a:lnTo>
                  <a:lnTo>
                    <a:pt x="2691219" y="1905000"/>
                  </a:lnTo>
                  <a:lnTo>
                    <a:pt x="2702204" y="1905000"/>
                  </a:lnTo>
                  <a:lnTo>
                    <a:pt x="2692908" y="1917700"/>
                  </a:lnTo>
                  <a:lnTo>
                    <a:pt x="2694813" y="1917700"/>
                  </a:lnTo>
                  <a:lnTo>
                    <a:pt x="2702725" y="1930400"/>
                  </a:lnTo>
                  <a:lnTo>
                    <a:pt x="2710154" y="1943100"/>
                  </a:lnTo>
                  <a:lnTo>
                    <a:pt x="2716568" y="1955800"/>
                  </a:lnTo>
                  <a:lnTo>
                    <a:pt x="2722168" y="1968500"/>
                  </a:lnTo>
                  <a:lnTo>
                    <a:pt x="2725966" y="1981200"/>
                  </a:lnTo>
                  <a:lnTo>
                    <a:pt x="2727375" y="1981200"/>
                  </a:lnTo>
                  <a:lnTo>
                    <a:pt x="2725851" y="1993900"/>
                  </a:lnTo>
                  <a:lnTo>
                    <a:pt x="2719946" y="1993900"/>
                  </a:lnTo>
                  <a:lnTo>
                    <a:pt x="2725750" y="2006600"/>
                  </a:lnTo>
                  <a:lnTo>
                    <a:pt x="2737904" y="2006600"/>
                  </a:lnTo>
                  <a:lnTo>
                    <a:pt x="2748457" y="2019300"/>
                  </a:lnTo>
                  <a:lnTo>
                    <a:pt x="2745295" y="2019300"/>
                  </a:lnTo>
                  <a:lnTo>
                    <a:pt x="2754287" y="2057400"/>
                  </a:lnTo>
                  <a:lnTo>
                    <a:pt x="2765882" y="2082800"/>
                  </a:lnTo>
                  <a:lnTo>
                    <a:pt x="2774162" y="2108200"/>
                  </a:lnTo>
                  <a:lnTo>
                    <a:pt x="2773172" y="2133600"/>
                  </a:lnTo>
                  <a:lnTo>
                    <a:pt x="2784818" y="2146300"/>
                  </a:lnTo>
                  <a:lnTo>
                    <a:pt x="2789656" y="2159000"/>
                  </a:lnTo>
                  <a:lnTo>
                    <a:pt x="2795752" y="2171700"/>
                  </a:lnTo>
                  <a:lnTo>
                    <a:pt x="2811195" y="2171700"/>
                  </a:lnTo>
                  <a:lnTo>
                    <a:pt x="2807525" y="2184400"/>
                  </a:lnTo>
                  <a:lnTo>
                    <a:pt x="2804020" y="2197100"/>
                  </a:lnTo>
                  <a:lnTo>
                    <a:pt x="2802407" y="2209800"/>
                  </a:lnTo>
                  <a:lnTo>
                    <a:pt x="2804439" y="2235200"/>
                  </a:lnTo>
                  <a:lnTo>
                    <a:pt x="2836545" y="2235200"/>
                  </a:lnTo>
                  <a:lnTo>
                    <a:pt x="2821343" y="2247900"/>
                  </a:lnTo>
                  <a:lnTo>
                    <a:pt x="2844152" y="2260600"/>
                  </a:lnTo>
                  <a:lnTo>
                    <a:pt x="2846692" y="2260600"/>
                  </a:lnTo>
                  <a:lnTo>
                    <a:pt x="2854210" y="2273300"/>
                  </a:lnTo>
                  <a:lnTo>
                    <a:pt x="2856192" y="2286000"/>
                  </a:lnTo>
                  <a:lnTo>
                    <a:pt x="2854058" y="2298700"/>
                  </a:lnTo>
                  <a:lnTo>
                    <a:pt x="2849219" y="2311400"/>
                  </a:lnTo>
                  <a:lnTo>
                    <a:pt x="2857462" y="2311400"/>
                  </a:lnTo>
                  <a:lnTo>
                    <a:pt x="2865704" y="2324100"/>
                  </a:lnTo>
                  <a:lnTo>
                    <a:pt x="2873933" y="2324100"/>
                  </a:lnTo>
                  <a:lnTo>
                    <a:pt x="2882176" y="2336800"/>
                  </a:lnTo>
                  <a:lnTo>
                    <a:pt x="2873273" y="2336800"/>
                  </a:lnTo>
                  <a:lnTo>
                    <a:pt x="2869501" y="2349500"/>
                  </a:lnTo>
                  <a:lnTo>
                    <a:pt x="2885554" y="2349500"/>
                  </a:lnTo>
                  <a:lnTo>
                    <a:pt x="2888094" y="2362200"/>
                  </a:lnTo>
                  <a:lnTo>
                    <a:pt x="2892310" y="2374900"/>
                  </a:lnTo>
                  <a:lnTo>
                    <a:pt x="2899918" y="2374900"/>
                  </a:lnTo>
                  <a:lnTo>
                    <a:pt x="2908363" y="2387600"/>
                  </a:lnTo>
                  <a:lnTo>
                    <a:pt x="2904147" y="2387600"/>
                  </a:lnTo>
                  <a:lnTo>
                    <a:pt x="2900769" y="2400300"/>
                  </a:lnTo>
                  <a:lnTo>
                    <a:pt x="2905836" y="2400300"/>
                  </a:lnTo>
                  <a:lnTo>
                    <a:pt x="2904985" y="2413000"/>
                  </a:lnTo>
                  <a:lnTo>
                    <a:pt x="2906674" y="2400300"/>
                  </a:lnTo>
                  <a:lnTo>
                    <a:pt x="2913761" y="2400300"/>
                  </a:lnTo>
                  <a:lnTo>
                    <a:pt x="2914269" y="2413000"/>
                  </a:lnTo>
                  <a:lnTo>
                    <a:pt x="2921038" y="2413000"/>
                  </a:lnTo>
                  <a:lnTo>
                    <a:pt x="2921038" y="2408771"/>
                  </a:lnTo>
                  <a:lnTo>
                    <a:pt x="2917660" y="2400300"/>
                  </a:lnTo>
                  <a:lnTo>
                    <a:pt x="2921038" y="2400300"/>
                  </a:lnTo>
                  <a:lnTo>
                    <a:pt x="2921038" y="2408771"/>
                  </a:lnTo>
                  <a:lnTo>
                    <a:pt x="2922740" y="2413000"/>
                  </a:lnTo>
                  <a:lnTo>
                    <a:pt x="2931185" y="2413000"/>
                  </a:lnTo>
                  <a:lnTo>
                    <a:pt x="2936456" y="2400300"/>
                  </a:lnTo>
                  <a:lnTo>
                    <a:pt x="2945447" y="2387600"/>
                  </a:lnTo>
                  <a:lnTo>
                    <a:pt x="2944698" y="2374900"/>
                  </a:lnTo>
                  <a:lnTo>
                    <a:pt x="2950616" y="2374900"/>
                  </a:lnTo>
                  <a:lnTo>
                    <a:pt x="2951467" y="2387600"/>
                  </a:lnTo>
                  <a:lnTo>
                    <a:pt x="2957449" y="2387600"/>
                  </a:lnTo>
                  <a:lnTo>
                    <a:pt x="2971736" y="2400300"/>
                  </a:lnTo>
                  <a:lnTo>
                    <a:pt x="2971736" y="1803400"/>
                  </a:lnTo>
                  <a:lnTo>
                    <a:pt x="2971558" y="1803400"/>
                  </a:lnTo>
                  <a:lnTo>
                    <a:pt x="2971558" y="2120900"/>
                  </a:lnTo>
                  <a:lnTo>
                    <a:pt x="2968358" y="2120900"/>
                  </a:lnTo>
                  <a:lnTo>
                    <a:pt x="2968358" y="2197100"/>
                  </a:lnTo>
                  <a:lnTo>
                    <a:pt x="2953575" y="2197100"/>
                  </a:lnTo>
                  <a:lnTo>
                    <a:pt x="2959544" y="2184400"/>
                  </a:lnTo>
                  <a:lnTo>
                    <a:pt x="2968358" y="2197100"/>
                  </a:lnTo>
                  <a:lnTo>
                    <a:pt x="2968358" y="2120900"/>
                  </a:lnTo>
                  <a:lnTo>
                    <a:pt x="2959912" y="2120900"/>
                  </a:lnTo>
                  <a:lnTo>
                    <a:pt x="2962948" y="2108200"/>
                  </a:lnTo>
                  <a:lnTo>
                    <a:pt x="2967723" y="2108200"/>
                  </a:lnTo>
                  <a:lnTo>
                    <a:pt x="2971558" y="2120900"/>
                  </a:lnTo>
                  <a:lnTo>
                    <a:pt x="2971558" y="1803400"/>
                  </a:lnTo>
                  <a:lnTo>
                    <a:pt x="2970047" y="1803400"/>
                  </a:lnTo>
                  <a:lnTo>
                    <a:pt x="2981033" y="1790700"/>
                  </a:lnTo>
                  <a:lnTo>
                    <a:pt x="2965831" y="1790700"/>
                  </a:lnTo>
                  <a:lnTo>
                    <a:pt x="2966669" y="1803400"/>
                  </a:lnTo>
                  <a:lnTo>
                    <a:pt x="2953994" y="1803400"/>
                  </a:lnTo>
                  <a:lnTo>
                    <a:pt x="2965831" y="1790700"/>
                  </a:lnTo>
                  <a:lnTo>
                    <a:pt x="2951467" y="1790700"/>
                  </a:lnTo>
                  <a:lnTo>
                    <a:pt x="2952305" y="1778000"/>
                  </a:lnTo>
                  <a:lnTo>
                    <a:pt x="2952978" y="1778000"/>
                  </a:lnTo>
                  <a:lnTo>
                    <a:pt x="2953677" y="1765300"/>
                  </a:lnTo>
                  <a:lnTo>
                    <a:pt x="2955175" y="1765300"/>
                  </a:lnTo>
                  <a:lnTo>
                    <a:pt x="2957372" y="1752600"/>
                  </a:lnTo>
                  <a:lnTo>
                    <a:pt x="2955683" y="1752600"/>
                  </a:lnTo>
                  <a:lnTo>
                    <a:pt x="2953156" y="1739900"/>
                  </a:lnTo>
                  <a:lnTo>
                    <a:pt x="2936252" y="1739900"/>
                  </a:lnTo>
                  <a:lnTo>
                    <a:pt x="2936252" y="2159000"/>
                  </a:lnTo>
                  <a:lnTo>
                    <a:pt x="2936252" y="2171700"/>
                  </a:lnTo>
                  <a:lnTo>
                    <a:pt x="2936252" y="2311400"/>
                  </a:lnTo>
                  <a:lnTo>
                    <a:pt x="2936252" y="2324100"/>
                  </a:lnTo>
                  <a:lnTo>
                    <a:pt x="2925267" y="2324100"/>
                  </a:lnTo>
                  <a:lnTo>
                    <a:pt x="2926956" y="2311400"/>
                  </a:lnTo>
                  <a:lnTo>
                    <a:pt x="2936252" y="2311400"/>
                  </a:lnTo>
                  <a:lnTo>
                    <a:pt x="2936252" y="2171700"/>
                  </a:lnTo>
                  <a:lnTo>
                    <a:pt x="2927807" y="2171700"/>
                  </a:lnTo>
                  <a:lnTo>
                    <a:pt x="2926118" y="2159000"/>
                  </a:lnTo>
                  <a:lnTo>
                    <a:pt x="2936252" y="2159000"/>
                  </a:lnTo>
                  <a:lnTo>
                    <a:pt x="2936252" y="1739900"/>
                  </a:lnTo>
                  <a:lnTo>
                    <a:pt x="2921177" y="1739900"/>
                  </a:lnTo>
                  <a:lnTo>
                    <a:pt x="2925902" y="1727200"/>
                  </a:lnTo>
                  <a:lnTo>
                    <a:pt x="2937103" y="1727200"/>
                  </a:lnTo>
                  <a:lnTo>
                    <a:pt x="2938792" y="1714500"/>
                  </a:lnTo>
                  <a:lnTo>
                    <a:pt x="2933636" y="1714500"/>
                  </a:lnTo>
                  <a:lnTo>
                    <a:pt x="2931185" y="1701800"/>
                  </a:lnTo>
                  <a:lnTo>
                    <a:pt x="2926181" y="1701800"/>
                  </a:lnTo>
                  <a:lnTo>
                    <a:pt x="2926118" y="1689100"/>
                  </a:lnTo>
                  <a:lnTo>
                    <a:pt x="2927172" y="1689100"/>
                  </a:lnTo>
                  <a:lnTo>
                    <a:pt x="2917456" y="1676400"/>
                  </a:lnTo>
                  <a:lnTo>
                    <a:pt x="2909951" y="1663700"/>
                  </a:lnTo>
                  <a:lnTo>
                    <a:pt x="2921419" y="1663700"/>
                  </a:lnTo>
                  <a:lnTo>
                    <a:pt x="2924848" y="1651000"/>
                  </a:lnTo>
                  <a:lnTo>
                    <a:pt x="2937103" y="1651000"/>
                  </a:lnTo>
                  <a:lnTo>
                    <a:pt x="2930334" y="1638300"/>
                  </a:lnTo>
                  <a:lnTo>
                    <a:pt x="2921038" y="1651000"/>
                  </a:lnTo>
                  <a:lnTo>
                    <a:pt x="2918269" y="1638300"/>
                  </a:lnTo>
                  <a:lnTo>
                    <a:pt x="2909874" y="1638300"/>
                  </a:lnTo>
                  <a:lnTo>
                    <a:pt x="2910903" y="1625600"/>
                  </a:lnTo>
                  <a:lnTo>
                    <a:pt x="2900553" y="1625600"/>
                  </a:lnTo>
                  <a:lnTo>
                    <a:pt x="2900553" y="2247900"/>
                  </a:lnTo>
                  <a:lnTo>
                    <a:pt x="2896666" y="2260600"/>
                  </a:lnTo>
                  <a:lnTo>
                    <a:pt x="2897390" y="2247900"/>
                  </a:lnTo>
                  <a:lnTo>
                    <a:pt x="2900553" y="2247900"/>
                  </a:lnTo>
                  <a:lnTo>
                    <a:pt x="2900553" y="1625600"/>
                  </a:lnTo>
                  <a:lnTo>
                    <a:pt x="2889783" y="1625600"/>
                  </a:lnTo>
                  <a:lnTo>
                    <a:pt x="2887929" y="1618640"/>
                  </a:lnTo>
                  <a:lnTo>
                    <a:pt x="2887929" y="1917700"/>
                  </a:lnTo>
                  <a:lnTo>
                    <a:pt x="2882811" y="1930400"/>
                  </a:lnTo>
                  <a:lnTo>
                    <a:pt x="2867545" y="1930400"/>
                  </a:lnTo>
                  <a:lnTo>
                    <a:pt x="2867596" y="1917700"/>
                  </a:lnTo>
                  <a:lnTo>
                    <a:pt x="2887929" y="1917700"/>
                  </a:lnTo>
                  <a:lnTo>
                    <a:pt x="2887929" y="1618640"/>
                  </a:lnTo>
                  <a:lnTo>
                    <a:pt x="2886405" y="1612900"/>
                  </a:lnTo>
                  <a:lnTo>
                    <a:pt x="2883865" y="1612900"/>
                  </a:lnTo>
                  <a:lnTo>
                    <a:pt x="2888932" y="1600200"/>
                  </a:lnTo>
                  <a:lnTo>
                    <a:pt x="2907157" y="1600200"/>
                  </a:lnTo>
                  <a:lnTo>
                    <a:pt x="2903728" y="1587500"/>
                  </a:lnTo>
                  <a:lnTo>
                    <a:pt x="2908363" y="1587500"/>
                  </a:lnTo>
                  <a:lnTo>
                    <a:pt x="2893999" y="1574800"/>
                  </a:lnTo>
                  <a:lnTo>
                    <a:pt x="2899079" y="1574800"/>
                  </a:lnTo>
                  <a:lnTo>
                    <a:pt x="2899727" y="1562100"/>
                  </a:lnTo>
                  <a:lnTo>
                    <a:pt x="2896641" y="1549400"/>
                  </a:lnTo>
                  <a:lnTo>
                    <a:pt x="2893733" y="1549400"/>
                  </a:lnTo>
                  <a:lnTo>
                    <a:pt x="2894850" y="1536700"/>
                  </a:lnTo>
                  <a:lnTo>
                    <a:pt x="2911500" y="1536700"/>
                  </a:lnTo>
                  <a:lnTo>
                    <a:pt x="2903194" y="1524000"/>
                  </a:lnTo>
                  <a:lnTo>
                    <a:pt x="2896628" y="1511300"/>
                  </a:lnTo>
                  <a:lnTo>
                    <a:pt x="2895689" y="1498600"/>
                  </a:lnTo>
                  <a:lnTo>
                    <a:pt x="2887141" y="1498600"/>
                  </a:lnTo>
                  <a:lnTo>
                    <a:pt x="2894711" y="1485900"/>
                  </a:lnTo>
                  <a:lnTo>
                    <a:pt x="2905836" y="1485900"/>
                  </a:lnTo>
                  <a:lnTo>
                    <a:pt x="2906636" y="1473200"/>
                  </a:lnTo>
                  <a:lnTo>
                    <a:pt x="2902775" y="1473200"/>
                  </a:lnTo>
                  <a:lnTo>
                    <a:pt x="2896209" y="1460500"/>
                  </a:lnTo>
                  <a:lnTo>
                    <a:pt x="2888932" y="1447800"/>
                  </a:lnTo>
                  <a:lnTo>
                    <a:pt x="2903296" y="1447800"/>
                  </a:lnTo>
                  <a:lnTo>
                    <a:pt x="2900769" y="1435100"/>
                  </a:lnTo>
                  <a:lnTo>
                    <a:pt x="2904147" y="1422400"/>
                  </a:lnTo>
                  <a:lnTo>
                    <a:pt x="2898927" y="1422400"/>
                  </a:lnTo>
                  <a:lnTo>
                    <a:pt x="2902775" y="1409700"/>
                  </a:lnTo>
                  <a:lnTo>
                    <a:pt x="2901391" y="1409700"/>
                  </a:lnTo>
                  <a:lnTo>
                    <a:pt x="2897390" y="1397000"/>
                  </a:lnTo>
                  <a:lnTo>
                    <a:pt x="2892717" y="1384300"/>
                  </a:lnTo>
                  <a:lnTo>
                    <a:pt x="2890418" y="1384300"/>
                  </a:lnTo>
                  <a:lnTo>
                    <a:pt x="2892869" y="1371600"/>
                  </a:lnTo>
                  <a:lnTo>
                    <a:pt x="2909214" y="1371600"/>
                  </a:lnTo>
                  <a:lnTo>
                    <a:pt x="2903296" y="1358900"/>
                  </a:lnTo>
                  <a:lnTo>
                    <a:pt x="2894266" y="1358900"/>
                  </a:lnTo>
                  <a:lnTo>
                    <a:pt x="2900769" y="1346200"/>
                  </a:lnTo>
                  <a:lnTo>
                    <a:pt x="2879382" y="1346200"/>
                  </a:lnTo>
                  <a:lnTo>
                    <a:pt x="2879382" y="1358900"/>
                  </a:lnTo>
                  <a:lnTo>
                    <a:pt x="2872879" y="1358900"/>
                  </a:lnTo>
                  <a:lnTo>
                    <a:pt x="2872879" y="1346200"/>
                  </a:lnTo>
                  <a:lnTo>
                    <a:pt x="2879382" y="1358900"/>
                  </a:lnTo>
                  <a:lnTo>
                    <a:pt x="2879382" y="1346200"/>
                  </a:lnTo>
                  <a:lnTo>
                    <a:pt x="2877528" y="1346200"/>
                  </a:lnTo>
                  <a:lnTo>
                    <a:pt x="2879636" y="1333500"/>
                  </a:lnTo>
                  <a:lnTo>
                    <a:pt x="2874568" y="1333500"/>
                  </a:lnTo>
                  <a:lnTo>
                    <a:pt x="2877108" y="1320800"/>
                  </a:lnTo>
                  <a:lnTo>
                    <a:pt x="2879179" y="1320800"/>
                  </a:lnTo>
                  <a:lnTo>
                    <a:pt x="2883865" y="1308100"/>
                  </a:lnTo>
                  <a:lnTo>
                    <a:pt x="2888094" y="1320800"/>
                  </a:lnTo>
                  <a:lnTo>
                    <a:pt x="2884411" y="1320800"/>
                  </a:lnTo>
                  <a:lnTo>
                    <a:pt x="2887345" y="1333500"/>
                  </a:lnTo>
                  <a:lnTo>
                    <a:pt x="2895689" y="1333500"/>
                  </a:lnTo>
                  <a:lnTo>
                    <a:pt x="2891345" y="1320800"/>
                  </a:lnTo>
                  <a:lnTo>
                    <a:pt x="2906801" y="1320800"/>
                  </a:lnTo>
                  <a:lnTo>
                    <a:pt x="2908363" y="1308100"/>
                  </a:lnTo>
                  <a:lnTo>
                    <a:pt x="2910903" y="1308100"/>
                  </a:lnTo>
                  <a:lnTo>
                    <a:pt x="2893936" y="1295400"/>
                  </a:lnTo>
                  <a:lnTo>
                    <a:pt x="2891155" y="1295400"/>
                  </a:lnTo>
                  <a:lnTo>
                    <a:pt x="2891066" y="1282700"/>
                  </a:lnTo>
                  <a:lnTo>
                    <a:pt x="2926956" y="1282700"/>
                  </a:lnTo>
                  <a:lnTo>
                    <a:pt x="2923159" y="1270000"/>
                  </a:lnTo>
                  <a:lnTo>
                    <a:pt x="2924429" y="1270000"/>
                  </a:lnTo>
                  <a:lnTo>
                    <a:pt x="2920200" y="1257300"/>
                  </a:lnTo>
                  <a:lnTo>
                    <a:pt x="2913773" y="1257300"/>
                  </a:lnTo>
                  <a:lnTo>
                    <a:pt x="2917558" y="1244600"/>
                  </a:lnTo>
                  <a:lnTo>
                    <a:pt x="2923717" y="1244600"/>
                  </a:lnTo>
                  <a:lnTo>
                    <a:pt x="2926956" y="1231900"/>
                  </a:lnTo>
                  <a:lnTo>
                    <a:pt x="2942171" y="1231900"/>
                  </a:lnTo>
                  <a:lnTo>
                    <a:pt x="2948343" y="1244600"/>
                  </a:lnTo>
                  <a:lnTo>
                    <a:pt x="2953994" y="1244600"/>
                  </a:lnTo>
                  <a:lnTo>
                    <a:pt x="2948927" y="1257300"/>
                  </a:lnTo>
                  <a:lnTo>
                    <a:pt x="2958655" y="1257300"/>
                  </a:lnTo>
                  <a:lnTo>
                    <a:pt x="2968256" y="1244600"/>
                  </a:lnTo>
                  <a:lnTo>
                    <a:pt x="2986100" y="1244600"/>
                  </a:lnTo>
                  <a:lnTo>
                    <a:pt x="2977096" y="1257300"/>
                  </a:lnTo>
                  <a:lnTo>
                    <a:pt x="2980194" y="1257300"/>
                  </a:lnTo>
                  <a:lnTo>
                    <a:pt x="2974492" y="1270000"/>
                  </a:lnTo>
                  <a:lnTo>
                    <a:pt x="2971635" y="1270000"/>
                  </a:lnTo>
                  <a:lnTo>
                    <a:pt x="2964980" y="1282700"/>
                  </a:lnTo>
                  <a:lnTo>
                    <a:pt x="2974517" y="1270000"/>
                  </a:lnTo>
                  <a:lnTo>
                    <a:pt x="2981883" y="1270000"/>
                  </a:lnTo>
                  <a:lnTo>
                    <a:pt x="2983573" y="1257300"/>
                  </a:lnTo>
                  <a:lnTo>
                    <a:pt x="3000476" y="1257300"/>
                  </a:lnTo>
                  <a:lnTo>
                    <a:pt x="2997936" y="1270000"/>
                  </a:lnTo>
                  <a:lnTo>
                    <a:pt x="2991180" y="1270000"/>
                  </a:lnTo>
                  <a:lnTo>
                    <a:pt x="2988640" y="1282700"/>
                  </a:lnTo>
                  <a:lnTo>
                    <a:pt x="2993758" y="1282700"/>
                  </a:lnTo>
                  <a:lnTo>
                    <a:pt x="2989059" y="1295400"/>
                  </a:lnTo>
                  <a:lnTo>
                    <a:pt x="2981198" y="1295400"/>
                  </a:lnTo>
                  <a:lnTo>
                    <a:pt x="2974276" y="1308100"/>
                  </a:lnTo>
                  <a:lnTo>
                    <a:pt x="2981477" y="1308100"/>
                  </a:lnTo>
                  <a:lnTo>
                    <a:pt x="2990011" y="1295400"/>
                  </a:lnTo>
                  <a:lnTo>
                    <a:pt x="3001314" y="1295400"/>
                  </a:lnTo>
                  <a:lnTo>
                    <a:pt x="2998774" y="1308100"/>
                  </a:lnTo>
                  <a:lnTo>
                    <a:pt x="3007753" y="1308100"/>
                  </a:lnTo>
                  <a:lnTo>
                    <a:pt x="3013557" y="1320800"/>
                  </a:lnTo>
                  <a:lnTo>
                    <a:pt x="3020745" y="1320800"/>
                  </a:lnTo>
                  <a:lnTo>
                    <a:pt x="3027057" y="1308100"/>
                  </a:lnTo>
                  <a:lnTo>
                    <a:pt x="3045256" y="1308100"/>
                  </a:lnTo>
                  <a:lnTo>
                    <a:pt x="3037687" y="1320800"/>
                  </a:lnTo>
                  <a:lnTo>
                    <a:pt x="3048381" y="1320800"/>
                  </a:lnTo>
                  <a:lnTo>
                    <a:pt x="3050324" y="1333500"/>
                  </a:lnTo>
                  <a:lnTo>
                    <a:pt x="3045549" y="1333500"/>
                  </a:lnTo>
                  <a:lnTo>
                    <a:pt x="3045549" y="1371600"/>
                  </a:lnTo>
                  <a:lnTo>
                    <a:pt x="3042716" y="1384300"/>
                  </a:lnTo>
                  <a:lnTo>
                    <a:pt x="3034271" y="1384300"/>
                  </a:lnTo>
                  <a:lnTo>
                    <a:pt x="3035109" y="1371600"/>
                  </a:lnTo>
                  <a:lnTo>
                    <a:pt x="3045549" y="1371600"/>
                  </a:lnTo>
                  <a:lnTo>
                    <a:pt x="3045549" y="1333500"/>
                  </a:lnTo>
                  <a:lnTo>
                    <a:pt x="3027515" y="1333500"/>
                  </a:lnTo>
                  <a:lnTo>
                    <a:pt x="3029204" y="1320800"/>
                  </a:lnTo>
                  <a:lnTo>
                    <a:pt x="3019412" y="1333500"/>
                  </a:lnTo>
                  <a:lnTo>
                    <a:pt x="3003854" y="1333500"/>
                  </a:lnTo>
                  <a:lnTo>
                    <a:pt x="3003854" y="1346200"/>
                  </a:lnTo>
                  <a:lnTo>
                    <a:pt x="3016529" y="1346200"/>
                  </a:lnTo>
                  <a:lnTo>
                    <a:pt x="3018040" y="1357604"/>
                  </a:lnTo>
                  <a:lnTo>
                    <a:pt x="3023920" y="1346200"/>
                  </a:lnTo>
                  <a:lnTo>
                    <a:pt x="3036798" y="1346200"/>
                  </a:lnTo>
                  <a:lnTo>
                    <a:pt x="3031731" y="1358900"/>
                  </a:lnTo>
                  <a:lnTo>
                    <a:pt x="3025813" y="1358900"/>
                  </a:lnTo>
                  <a:lnTo>
                    <a:pt x="3029648" y="1371600"/>
                  </a:lnTo>
                  <a:lnTo>
                    <a:pt x="3032582" y="1371600"/>
                  </a:lnTo>
                  <a:lnTo>
                    <a:pt x="3027667" y="1384300"/>
                  </a:lnTo>
                  <a:lnTo>
                    <a:pt x="3026664" y="1384300"/>
                  </a:lnTo>
                  <a:lnTo>
                    <a:pt x="3030791" y="1397000"/>
                  </a:lnTo>
                  <a:lnTo>
                    <a:pt x="3036913" y="1409700"/>
                  </a:lnTo>
                  <a:lnTo>
                    <a:pt x="3043186" y="1409700"/>
                  </a:lnTo>
                  <a:lnTo>
                    <a:pt x="3047784" y="1422400"/>
                  </a:lnTo>
                  <a:lnTo>
                    <a:pt x="3030893" y="1422400"/>
                  </a:lnTo>
                  <a:lnTo>
                    <a:pt x="3034728" y="1435100"/>
                  </a:lnTo>
                  <a:lnTo>
                    <a:pt x="3032468" y="1447800"/>
                  </a:lnTo>
                  <a:lnTo>
                    <a:pt x="3026257" y="1460500"/>
                  </a:lnTo>
                  <a:lnTo>
                    <a:pt x="3018218" y="1473200"/>
                  </a:lnTo>
                  <a:lnTo>
                    <a:pt x="3034271" y="1485900"/>
                  </a:lnTo>
                  <a:lnTo>
                    <a:pt x="3041878" y="1485900"/>
                  </a:lnTo>
                  <a:lnTo>
                    <a:pt x="3034233" y="1495475"/>
                  </a:lnTo>
                  <a:lnTo>
                    <a:pt x="3036709" y="1498600"/>
                  </a:lnTo>
                  <a:lnTo>
                    <a:pt x="3044304" y="1511300"/>
                  </a:lnTo>
                  <a:lnTo>
                    <a:pt x="3046031" y="1524000"/>
                  </a:lnTo>
                  <a:lnTo>
                    <a:pt x="3038487" y="1536700"/>
                  </a:lnTo>
                  <a:lnTo>
                    <a:pt x="3048012" y="1536700"/>
                  </a:lnTo>
                  <a:lnTo>
                    <a:pt x="3056344" y="1524000"/>
                  </a:lnTo>
                  <a:lnTo>
                    <a:pt x="3077362" y="1524000"/>
                  </a:lnTo>
                  <a:lnTo>
                    <a:pt x="3077362" y="24765"/>
                  </a:lnTo>
                  <a:lnTo>
                    <a:pt x="3071876" y="12700"/>
                  </a:lnTo>
                  <a:lnTo>
                    <a:pt x="3067354" y="0"/>
                  </a:lnTo>
                  <a:lnTo>
                    <a:pt x="3065538" y="0"/>
                  </a:lnTo>
                  <a:lnTo>
                    <a:pt x="3056242" y="7353"/>
                  </a:lnTo>
                  <a:lnTo>
                    <a:pt x="3056242" y="1435100"/>
                  </a:lnTo>
                  <a:lnTo>
                    <a:pt x="3052013" y="1447800"/>
                  </a:lnTo>
                  <a:lnTo>
                    <a:pt x="3052013" y="1435100"/>
                  </a:lnTo>
                  <a:lnTo>
                    <a:pt x="3056242" y="1435100"/>
                  </a:lnTo>
                  <a:lnTo>
                    <a:pt x="3056242" y="7353"/>
                  </a:lnTo>
                  <a:lnTo>
                    <a:pt x="3049473" y="12700"/>
                  </a:lnTo>
                  <a:lnTo>
                    <a:pt x="3051162" y="0"/>
                  </a:lnTo>
                  <a:lnTo>
                    <a:pt x="3046095" y="0"/>
                  </a:lnTo>
                  <a:lnTo>
                    <a:pt x="3044406" y="12700"/>
                  </a:lnTo>
                  <a:lnTo>
                    <a:pt x="3042716" y="7620"/>
                  </a:lnTo>
                  <a:lnTo>
                    <a:pt x="3042716" y="431800"/>
                  </a:lnTo>
                  <a:lnTo>
                    <a:pt x="3033445" y="431800"/>
                  </a:lnTo>
                  <a:lnTo>
                    <a:pt x="3033420" y="444500"/>
                  </a:lnTo>
                  <a:lnTo>
                    <a:pt x="3024124" y="444500"/>
                  </a:lnTo>
                  <a:lnTo>
                    <a:pt x="3025813" y="431800"/>
                  </a:lnTo>
                  <a:lnTo>
                    <a:pt x="3010497" y="431800"/>
                  </a:lnTo>
                  <a:lnTo>
                    <a:pt x="3009023" y="444500"/>
                  </a:lnTo>
                  <a:lnTo>
                    <a:pt x="3012160" y="457200"/>
                  </a:lnTo>
                  <a:lnTo>
                    <a:pt x="3018218" y="469900"/>
                  </a:lnTo>
                  <a:lnTo>
                    <a:pt x="3004693" y="469900"/>
                  </a:lnTo>
                  <a:lnTo>
                    <a:pt x="3003004" y="482600"/>
                  </a:lnTo>
                  <a:lnTo>
                    <a:pt x="2997085" y="482600"/>
                  </a:lnTo>
                  <a:lnTo>
                    <a:pt x="2996247" y="469900"/>
                  </a:lnTo>
                  <a:lnTo>
                    <a:pt x="2991180" y="469900"/>
                  </a:lnTo>
                  <a:lnTo>
                    <a:pt x="2986989" y="444500"/>
                  </a:lnTo>
                  <a:lnTo>
                    <a:pt x="2998889" y="419100"/>
                  </a:lnTo>
                  <a:lnTo>
                    <a:pt x="3019806" y="419100"/>
                  </a:lnTo>
                  <a:lnTo>
                    <a:pt x="3042716" y="431800"/>
                  </a:lnTo>
                  <a:lnTo>
                    <a:pt x="3042716" y="7620"/>
                  </a:lnTo>
                  <a:lnTo>
                    <a:pt x="3040189" y="0"/>
                  </a:lnTo>
                  <a:lnTo>
                    <a:pt x="3030042" y="0"/>
                  </a:lnTo>
                  <a:lnTo>
                    <a:pt x="3024124" y="12700"/>
                  </a:lnTo>
                  <a:lnTo>
                    <a:pt x="3024975" y="0"/>
                  </a:lnTo>
                  <a:lnTo>
                    <a:pt x="2985262" y="0"/>
                  </a:lnTo>
                  <a:lnTo>
                    <a:pt x="2988741" y="12700"/>
                  </a:lnTo>
                  <a:lnTo>
                    <a:pt x="2990329" y="12700"/>
                  </a:lnTo>
                  <a:lnTo>
                    <a:pt x="2990011" y="25400"/>
                  </a:lnTo>
                  <a:lnTo>
                    <a:pt x="2987802" y="38100"/>
                  </a:lnTo>
                  <a:lnTo>
                    <a:pt x="2986417" y="27724"/>
                  </a:lnTo>
                  <a:lnTo>
                    <a:pt x="2985262" y="38100"/>
                  </a:lnTo>
                  <a:lnTo>
                    <a:pt x="2982239" y="25400"/>
                  </a:lnTo>
                  <a:lnTo>
                    <a:pt x="2980715" y="25400"/>
                  </a:lnTo>
                  <a:lnTo>
                    <a:pt x="2980626" y="12700"/>
                  </a:lnTo>
                  <a:lnTo>
                    <a:pt x="2975965" y="12700"/>
                  </a:lnTo>
                  <a:lnTo>
                    <a:pt x="2975965" y="0"/>
                  </a:lnTo>
                  <a:lnTo>
                    <a:pt x="2973743" y="0"/>
                  </a:lnTo>
                  <a:lnTo>
                    <a:pt x="2973743" y="355600"/>
                  </a:lnTo>
                  <a:lnTo>
                    <a:pt x="2970047" y="355600"/>
                  </a:lnTo>
                  <a:lnTo>
                    <a:pt x="2970047" y="457200"/>
                  </a:lnTo>
                  <a:lnTo>
                    <a:pt x="2970047" y="469900"/>
                  </a:lnTo>
                  <a:lnTo>
                    <a:pt x="2963291" y="469900"/>
                  </a:lnTo>
                  <a:lnTo>
                    <a:pt x="2963291" y="457200"/>
                  </a:lnTo>
                  <a:lnTo>
                    <a:pt x="2970047" y="457200"/>
                  </a:lnTo>
                  <a:lnTo>
                    <a:pt x="2970047" y="355600"/>
                  </a:lnTo>
                  <a:lnTo>
                    <a:pt x="2968358" y="355600"/>
                  </a:lnTo>
                  <a:lnTo>
                    <a:pt x="2971812" y="342900"/>
                  </a:lnTo>
                  <a:lnTo>
                    <a:pt x="2973743" y="355600"/>
                  </a:lnTo>
                  <a:lnTo>
                    <a:pt x="2973743" y="0"/>
                  </a:lnTo>
                  <a:lnTo>
                    <a:pt x="2961602" y="0"/>
                  </a:lnTo>
                  <a:lnTo>
                    <a:pt x="2961602" y="457200"/>
                  </a:lnTo>
                  <a:lnTo>
                    <a:pt x="2961602" y="469900"/>
                  </a:lnTo>
                  <a:lnTo>
                    <a:pt x="2955683" y="469900"/>
                  </a:lnTo>
                  <a:lnTo>
                    <a:pt x="2948927" y="482600"/>
                  </a:lnTo>
                  <a:lnTo>
                    <a:pt x="2956534" y="482600"/>
                  </a:lnTo>
                  <a:lnTo>
                    <a:pt x="2956534" y="495300"/>
                  </a:lnTo>
                  <a:lnTo>
                    <a:pt x="2945549" y="495300"/>
                  </a:lnTo>
                  <a:lnTo>
                    <a:pt x="2947238" y="482600"/>
                  </a:lnTo>
                  <a:lnTo>
                    <a:pt x="2942171" y="482600"/>
                  </a:lnTo>
                  <a:lnTo>
                    <a:pt x="2940481" y="482600"/>
                  </a:lnTo>
                  <a:lnTo>
                    <a:pt x="2936252" y="495300"/>
                  </a:lnTo>
                  <a:lnTo>
                    <a:pt x="2936252" y="1104900"/>
                  </a:lnTo>
                  <a:lnTo>
                    <a:pt x="2936252" y="1117600"/>
                  </a:lnTo>
                  <a:lnTo>
                    <a:pt x="2934563" y="1117600"/>
                  </a:lnTo>
                  <a:lnTo>
                    <a:pt x="2934563" y="1206500"/>
                  </a:lnTo>
                  <a:lnTo>
                    <a:pt x="2924911" y="1219200"/>
                  </a:lnTo>
                  <a:lnTo>
                    <a:pt x="2927794" y="1219200"/>
                  </a:lnTo>
                  <a:lnTo>
                    <a:pt x="2925267" y="1231900"/>
                  </a:lnTo>
                  <a:lnTo>
                    <a:pt x="2922740" y="1231900"/>
                  </a:lnTo>
                  <a:lnTo>
                    <a:pt x="2919349" y="1219200"/>
                  </a:lnTo>
                  <a:lnTo>
                    <a:pt x="2910903" y="1219200"/>
                  </a:lnTo>
                  <a:lnTo>
                    <a:pt x="2904960" y="1206500"/>
                  </a:lnTo>
                  <a:lnTo>
                    <a:pt x="2895689" y="1206500"/>
                  </a:lnTo>
                  <a:lnTo>
                    <a:pt x="2895689" y="1231900"/>
                  </a:lnTo>
                  <a:lnTo>
                    <a:pt x="2882176" y="1231900"/>
                  </a:lnTo>
                  <a:lnTo>
                    <a:pt x="2883865" y="1219200"/>
                  </a:lnTo>
                  <a:lnTo>
                    <a:pt x="2891472" y="1219200"/>
                  </a:lnTo>
                  <a:lnTo>
                    <a:pt x="2895689" y="1231900"/>
                  </a:lnTo>
                  <a:lnTo>
                    <a:pt x="2895689" y="1206500"/>
                  </a:lnTo>
                  <a:lnTo>
                    <a:pt x="2893085" y="1206500"/>
                  </a:lnTo>
                  <a:lnTo>
                    <a:pt x="2888094" y="1193800"/>
                  </a:lnTo>
                  <a:lnTo>
                    <a:pt x="2919349" y="1193800"/>
                  </a:lnTo>
                  <a:lnTo>
                    <a:pt x="2920276" y="1206500"/>
                  </a:lnTo>
                  <a:lnTo>
                    <a:pt x="2934563" y="1206500"/>
                  </a:lnTo>
                  <a:lnTo>
                    <a:pt x="2934563" y="1117600"/>
                  </a:lnTo>
                  <a:lnTo>
                    <a:pt x="2930334" y="1117600"/>
                  </a:lnTo>
                  <a:lnTo>
                    <a:pt x="2930334" y="1104900"/>
                  </a:lnTo>
                  <a:lnTo>
                    <a:pt x="2936252" y="1104900"/>
                  </a:lnTo>
                  <a:lnTo>
                    <a:pt x="2936252" y="495300"/>
                  </a:lnTo>
                  <a:lnTo>
                    <a:pt x="2931185" y="495300"/>
                  </a:lnTo>
                  <a:lnTo>
                    <a:pt x="2926118" y="508000"/>
                  </a:lnTo>
                  <a:lnTo>
                    <a:pt x="2921889" y="508000"/>
                  </a:lnTo>
                  <a:lnTo>
                    <a:pt x="2915970" y="520700"/>
                  </a:lnTo>
                  <a:lnTo>
                    <a:pt x="2907525" y="520700"/>
                  </a:lnTo>
                  <a:lnTo>
                    <a:pt x="2907525" y="1168400"/>
                  </a:lnTo>
                  <a:lnTo>
                    <a:pt x="2904985" y="1181100"/>
                  </a:lnTo>
                  <a:lnTo>
                    <a:pt x="2901607" y="1181100"/>
                  </a:lnTo>
                  <a:lnTo>
                    <a:pt x="2903296" y="1168400"/>
                  </a:lnTo>
                  <a:lnTo>
                    <a:pt x="2907525" y="1168400"/>
                  </a:lnTo>
                  <a:lnTo>
                    <a:pt x="2907525" y="520700"/>
                  </a:lnTo>
                  <a:lnTo>
                    <a:pt x="2898229" y="520700"/>
                  </a:lnTo>
                  <a:lnTo>
                    <a:pt x="2906674" y="533400"/>
                  </a:lnTo>
                  <a:lnTo>
                    <a:pt x="2897390" y="533400"/>
                  </a:lnTo>
                  <a:lnTo>
                    <a:pt x="2906674" y="546100"/>
                  </a:lnTo>
                  <a:lnTo>
                    <a:pt x="2901607" y="546100"/>
                  </a:lnTo>
                  <a:lnTo>
                    <a:pt x="2901607" y="1168400"/>
                  </a:lnTo>
                  <a:lnTo>
                    <a:pt x="2898229" y="1181100"/>
                  </a:lnTo>
                  <a:lnTo>
                    <a:pt x="2895689" y="1181100"/>
                  </a:lnTo>
                  <a:lnTo>
                    <a:pt x="2898229" y="1168400"/>
                  </a:lnTo>
                  <a:lnTo>
                    <a:pt x="2901607" y="1168400"/>
                  </a:lnTo>
                  <a:lnTo>
                    <a:pt x="2901607" y="546100"/>
                  </a:lnTo>
                  <a:lnTo>
                    <a:pt x="2899079" y="546100"/>
                  </a:lnTo>
                  <a:lnTo>
                    <a:pt x="2893999" y="533400"/>
                  </a:lnTo>
                  <a:lnTo>
                    <a:pt x="2892310" y="533400"/>
                  </a:lnTo>
                  <a:lnTo>
                    <a:pt x="2884716" y="520700"/>
                  </a:lnTo>
                  <a:lnTo>
                    <a:pt x="2882277" y="520700"/>
                  </a:lnTo>
                  <a:lnTo>
                    <a:pt x="2883014" y="533400"/>
                  </a:lnTo>
                  <a:lnTo>
                    <a:pt x="2883128" y="546100"/>
                  </a:lnTo>
                  <a:lnTo>
                    <a:pt x="2881325" y="546100"/>
                  </a:lnTo>
                  <a:lnTo>
                    <a:pt x="2879636" y="533400"/>
                  </a:lnTo>
                  <a:lnTo>
                    <a:pt x="2878798" y="546100"/>
                  </a:lnTo>
                  <a:lnTo>
                    <a:pt x="2876258" y="546100"/>
                  </a:lnTo>
                  <a:lnTo>
                    <a:pt x="2876258" y="520700"/>
                  </a:lnTo>
                  <a:lnTo>
                    <a:pt x="2874568" y="533400"/>
                  </a:lnTo>
                  <a:lnTo>
                    <a:pt x="2873730" y="546100"/>
                  </a:lnTo>
                  <a:lnTo>
                    <a:pt x="2859367" y="546100"/>
                  </a:lnTo>
                  <a:lnTo>
                    <a:pt x="2847530" y="533400"/>
                  </a:lnTo>
                  <a:lnTo>
                    <a:pt x="2843301" y="520700"/>
                  </a:lnTo>
                  <a:lnTo>
                    <a:pt x="2845003" y="520700"/>
                  </a:lnTo>
                  <a:lnTo>
                    <a:pt x="2842882" y="510120"/>
                  </a:lnTo>
                  <a:lnTo>
                    <a:pt x="2840774" y="520700"/>
                  </a:lnTo>
                  <a:lnTo>
                    <a:pt x="2839186" y="520700"/>
                  </a:lnTo>
                  <a:lnTo>
                    <a:pt x="2839186" y="2235200"/>
                  </a:lnTo>
                  <a:lnTo>
                    <a:pt x="2836456" y="2247900"/>
                  </a:lnTo>
                  <a:lnTo>
                    <a:pt x="2838234" y="2235200"/>
                  </a:lnTo>
                  <a:lnTo>
                    <a:pt x="2839186" y="2235200"/>
                  </a:lnTo>
                  <a:lnTo>
                    <a:pt x="2839186" y="520700"/>
                  </a:lnTo>
                  <a:lnTo>
                    <a:pt x="2833535" y="520700"/>
                  </a:lnTo>
                  <a:lnTo>
                    <a:pt x="2831477" y="524078"/>
                  </a:lnTo>
                  <a:lnTo>
                    <a:pt x="2831477" y="1790700"/>
                  </a:lnTo>
                  <a:lnTo>
                    <a:pt x="2823032" y="1778000"/>
                  </a:lnTo>
                  <a:lnTo>
                    <a:pt x="2823032" y="1790700"/>
                  </a:lnTo>
                  <a:lnTo>
                    <a:pt x="2817952" y="1790700"/>
                  </a:lnTo>
                  <a:lnTo>
                    <a:pt x="2816263" y="1778000"/>
                  </a:lnTo>
                  <a:lnTo>
                    <a:pt x="2823032" y="1778000"/>
                  </a:lnTo>
                  <a:lnTo>
                    <a:pt x="2828937" y="1778000"/>
                  </a:lnTo>
                  <a:lnTo>
                    <a:pt x="2831477" y="1790700"/>
                  </a:lnTo>
                  <a:lnTo>
                    <a:pt x="2831477" y="524078"/>
                  </a:lnTo>
                  <a:lnTo>
                    <a:pt x="2825775" y="533400"/>
                  </a:lnTo>
                  <a:lnTo>
                    <a:pt x="2812885" y="533400"/>
                  </a:lnTo>
                  <a:lnTo>
                    <a:pt x="2819425" y="520700"/>
                  </a:lnTo>
                  <a:lnTo>
                    <a:pt x="2826512" y="520700"/>
                  </a:lnTo>
                  <a:lnTo>
                    <a:pt x="2832493" y="508000"/>
                  </a:lnTo>
                  <a:lnTo>
                    <a:pt x="2839085" y="508000"/>
                  </a:lnTo>
                  <a:lnTo>
                    <a:pt x="2834957" y="495300"/>
                  </a:lnTo>
                  <a:lnTo>
                    <a:pt x="2831477" y="495300"/>
                  </a:lnTo>
                  <a:lnTo>
                    <a:pt x="2828620" y="482600"/>
                  </a:lnTo>
                  <a:lnTo>
                    <a:pt x="2829318" y="482600"/>
                  </a:lnTo>
                  <a:lnTo>
                    <a:pt x="2831261" y="469900"/>
                  </a:lnTo>
                  <a:lnTo>
                    <a:pt x="2833535" y="469900"/>
                  </a:lnTo>
                  <a:lnTo>
                    <a:pt x="2837396" y="482600"/>
                  </a:lnTo>
                  <a:lnTo>
                    <a:pt x="2844342" y="482600"/>
                  </a:lnTo>
                  <a:lnTo>
                    <a:pt x="2842882" y="495300"/>
                  </a:lnTo>
                  <a:lnTo>
                    <a:pt x="2840164" y="495300"/>
                  </a:lnTo>
                  <a:lnTo>
                    <a:pt x="2840774" y="508000"/>
                  </a:lnTo>
                  <a:lnTo>
                    <a:pt x="2846247" y="495300"/>
                  </a:lnTo>
                  <a:lnTo>
                    <a:pt x="2851645" y="482600"/>
                  </a:lnTo>
                  <a:lnTo>
                    <a:pt x="2857525" y="482600"/>
                  </a:lnTo>
                  <a:lnTo>
                    <a:pt x="2864434" y="469900"/>
                  </a:lnTo>
                  <a:lnTo>
                    <a:pt x="2865272" y="482600"/>
                  </a:lnTo>
                  <a:lnTo>
                    <a:pt x="2865272" y="469900"/>
                  </a:lnTo>
                  <a:lnTo>
                    <a:pt x="2874568" y="469900"/>
                  </a:lnTo>
                  <a:lnTo>
                    <a:pt x="2874568" y="482600"/>
                  </a:lnTo>
                  <a:lnTo>
                    <a:pt x="2865272" y="482600"/>
                  </a:lnTo>
                  <a:lnTo>
                    <a:pt x="2864688" y="482600"/>
                  </a:lnTo>
                  <a:lnTo>
                    <a:pt x="2860941" y="495300"/>
                  </a:lnTo>
                  <a:lnTo>
                    <a:pt x="2850908" y="495300"/>
                  </a:lnTo>
                  <a:lnTo>
                    <a:pt x="2858478" y="508000"/>
                  </a:lnTo>
                  <a:lnTo>
                    <a:pt x="2855544" y="508000"/>
                  </a:lnTo>
                  <a:lnTo>
                    <a:pt x="2863583" y="520700"/>
                  </a:lnTo>
                  <a:lnTo>
                    <a:pt x="2873464" y="520700"/>
                  </a:lnTo>
                  <a:lnTo>
                    <a:pt x="2884970" y="508000"/>
                  </a:lnTo>
                  <a:lnTo>
                    <a:pt x="2894850" y="508000"/>
                  </a:lnTo>
                  <a:lnTo>
                    <a:pt x="2893784" y="495300"/>
                  </a:lnTo>
                  <a:lnTo>
                    <a:pt x="2888792" y="495300"/>
                  </a:lnTo>
                  <a:lnTo>
                    <a:pt x="2887243" y="482600"/>
                  </a:lnTo>
                  <a:lnTo>
                    <a:pt x="2911856" y="482600"/>
                  </a:lnTo>
                  <a:lnTo>
                    <a:pt x="2922295" y="495300"/>
                  </a:lnTo>
                  <a:lnTo>
                    <a:pt x="2929496" y="495300"/>
                  </a:lnTo>
                  <a:lnTo>
                    <a:pt x="2928683" y="482600"/>
                  </a:lnTo>
                  <a:lnTo>
                    <a:pt x="2928124" y="469900"/>
                  </a:lnTo>
                  <a:lnTo>
                    <a:pt x="2930563" y="457200"/>
                  </a:lnTo>
                  <a:lnTo>
                    <a:pt x="2938792" y="457200"/>
                  </a:lnTo>
                  <a:lnTo>
                    <a:pt x="2942171" y="482600"/>
                  </a:lnTo>
                  <a:lnTo>
                    <a:pt x="2949003" y="469900"/>
                  </a:lnTo>
                  <a:lnTo>
                    <a:pt x="2949981" y="469900"/>
                  </a:lnTo>
                  <a:lnTo>
                    <a:pt x="2951911" y="457200"/>
                  </a:lnTo>
                  <a:lnTo>
                    <a:pt x="2961602" y="457200"/>
                  </a:lnTo>
                  <a:lnTo>
                    <a:pt x="2961602" y="0"/>
                  </a:lnTo>
                  <a:lnTo>
                    <a:pt x="2944279" y="0"/>
                  </a:lnTo>
                  <a:lnTo>
                    <a:pt x="2937700" y="12700"/>
                  </a:lnTo>
                  <a:lnTo>
                    <a:pt x="2934563" y="12700"/>
                  </a:lnTo>
                  <a:lnTo>
                    <a:pt x="2934563" y="215900"/>
                  </a:lnTo>
                  <a:lnTo>
                    <a:pt x="2917660" y="215900"/>
                  </a:lnTo>
                  <a:lnTo>
                    <a:pt x="2918612" y="203200"/>
                  </a:lnTo>
                  <a:lnTo>
                    <a:pt x="2932874" y="203200"/>
                  </a:lnTo>
                  <a:lnTo>
                    <a:pt x="2934563" y="215900"/>
                  </a:lnTo>
                  <a:lnTo>
                    <a:pt x="2934563" y="12700"/>
                  </a:lnTo>
                  <a:lnTo>
                    <a:pt x="2930982" y="12700"/>
                  </a:lnTo>
                  <a:lnTo>
                    <a:pt x="2929813" y="25400"/>
                  </a:lnTo>
                  <a:lnTo>
                    <a:pt x="2927845" y="25400"/>
                  </a:lnTo>
                  <a:lnTo>
                    <a:pt x="2926118" y="38100"/>
                  </a:lnTo>
                  <a:lnTo>
                    <a:pt x="2919234" y="25400"/>
                  </a:lnTo>
                  <a:lnTo>
                    <a:pt x="2904147" y="25400"/>
                  </a:lnTo>
                  <a:lnTo>
                    <a:pt x="2904147" y="431800"/>
                  </a:lnTo>
                  <a:lnTo>
                    <a:pt x="2904147" y="444500"/>
                  </a:lnTo>
                  <a:lnTo>
                    <a:pt x="2892310" y="444500"/>
                  </a:lnTo>
                  <a:lnTo>
                    <a:pt x="2894850" y="431800"/>
                  </a:lnTo>
                  <a:lnTo>
                    <a:pt x="2904147" y="431800"/>
                  </a:lnTo>
                  <a:lnTo>
                    <a:pt x="2904147" y="25400"/>
                  </a:lnTo>
                  <a:lnTo>
                    <a:pt x="2894507" y="25400"/>
                  </a:lnTo>
                  <a:lnTo>
                    <a:pt x="2894850" y="38100"/>
                  </a:lnTo>
                  <a:lnTo>
                    <a:pt x="2895828" y="38100"/>
                  </a:lnTo>
                  <a:lnTo>
                    <a:pt x="2895689" y="50800"/>
                  </a:lnTo>
                  <a:lnTo>
                    <a:pt x="2892336" y="38100"/>
                  </a:lnTo>
                  <a:lnTo>
                    <a:pt x="2888513" y="38100"/>
                  </a:lnTo>
                  <a:lnTo>
                    <a:pt x="2885948" y="25400"/>
                  </a:lnTo>
                  <a:lnTo>
                    <a:pt x="2873514" y="25400"/>
                  </a:lnTo>
                  <a:lnTo>
                    <a:pt x="2867393" y="38100"/>
                  </a:lnTo>
                  <a:lnTo>
                    <a:pt x="2859367" y="50800"/>
                  </a:lnTo>
                  <a:lnTo>
                    <a:pt x="2864434" y="50800"/>
                  </a:lnTo>
                  <a:lnTo>
                    <a:pt x="2864434" y="63500"/>
                  </a:lnTo>
                  <a:lnTo>
                    <a:pt x="2861894" y="63500"/>
                  </a:lnTo>
                  <a:lnTo>
                    <a:pt x="2856827" y="50800"/>
                  </a:lnTo>
                  <a:lnTo>
                    <a:pt x="2835541" y="50800"/>
                  </a:lnTo>
                  <a:lnTo>
                    <a:pt x="2827248" y="38100"/>
                  </a:lnTo>
                  <a:lnTo>
                    <a:pt x="2811195" y="38100"/>
                  </a:lnTo>
                  <a:lnTo>
                    <a:pt x="2811195" y="2120900"/>
                  </a:lnTo>
                  <a:lnTo>
                    <a:pt x="2797886" y="2120900"/>
                  </a:lnTo>
                  <a:lnTo>
                    <a:pt x="2793847" y="2133600"/>
                  </a:lnTo>
                  <a:lnTo>
                    <a:pt x="2781617" y="2133600"/>
                  </a:lnTo>
                  <a:lnTo>
                    <a:pt x="2784259" y="2120900"/>
                  </a:lnTo>
                  <a:lnTo>
                    <a:pt x="2796578" y="2108200"/>
                  </a:lnTo>
                  <a:lnTo>
                    <a:pt x="2811195" y="2120900"/>
                  </a:lnTo>
                  <a:lnTo>
                    <a:pt x="2811195" y="38100"/>
                  </a:lnTo>
                  <a:lnTo>
                    <a:pt x="2806458" y="38100"/>
                  </a:lnTo>
                  <a:lnTo>
                    <a:pt x="2802750" y="50800"/>
                  </a:lnTo>
                  <a:lnTo>
                    <a:pt x="2795994" y="50800"/>
                  </a:lnTo>
                  <a:lnTo>
                    <a:pt x="2793454" y="63500"/>
                  </a:lnTo>
                  <a:lnTo>
                    <a:pt x="2790914" y="63500"/>
                  </a:lnTo>
                  <a:lnTo>
                    <a:pt x="2790914" y="1346200"/>
                  </a:lnTo>
                  <a:lnTo>
                    <a:pt x="2787535" y="1346200"/>
                  </a:lnTo>
                  <a:lnTo>
                    <a:pt x="2787535" y="1333500"/>
                  </a:lnTo>
                  <a:lnTo>
                    <a:pt x="2790075" y="1333500"/>
                  </a:lnTo>
                  <a:lnTo>
                    <a:pt x="2790914" y="1346200"/>
                  </a:lnTo>
                  <a:lnTo>
                    <a:pt x="2790914" y="63500"/>
                  </a:lnTo>
                  <a:lnTo>
                    <a:pt x="2790634" y="63500"/>
                  </a:lnTo>
                  <a:lnTo>
                    <a:pt x="2790494" y="50800"/>
                  </a:lnTo>
                  <a:lnTo>
                    <a:pt x="2787535" y="50800"/>
                  </a:lnTo>
                  <a:lnTo>
                    <a:pt x="2783319" y="63500"/>
                  </a:lnTo>
                  <a:lnTo>
                    <a:pt x="2762186" y="63500"/>
                  </a:lnTo>
                  <a:lnTo>
                    <a:pt x="2757970" y="54444"/>
                  </a:lnTo>
                  <a:lnTo>
                    <a:pt x="2757970" y="1968500"/>
                  </a:lnTo>
                  <a:lnTo>
                    <a:pt x="2757970" y="1981200"/>
                  </a:lnTo>
                  <a:lnTo>
                    <a:pt x="2752052" y="1981200"/>
                  </a:lnTo>
                  <a:lnTo>
                    <a:pt x="2752052" y="1968500"/>
                  </a:lnTo>
                  <a:lnTo>
                    <a:pt x="2757970" y="1968500"/>
                  </a:lnTo>
                  <a:lnTo>
                    <a:pt x="2757970" y="54444"/>
                  </a:lnTo>
                  <a:lnTo>
                    <a:pt x="2756281" y="50800"/>
                  </a:lnTo>
                  <a:lnTo>
                    <a:pt x="2755430" y="50800"/>
                  </a:lnTo>
                  <a:lnTo>
                    <a:pt x="2755430" y="1663700"/>
                  </a:lnTo>
                  <a:lnTo>
                    <a:pt x="2755430" y="1676400"/>
                  </a:lnTo>
                  <a:lnTo>
                    <a:pt x="2751518" y="1676400"/>
                  </a:lnTo>
                  <a:lnTo>
                    <a:pt x="2751518" y="1981200"/>
                  </a:lnTo>
                  <a:lnTo>
                    <a:pt x="2750769" y="1993900"/>
                  </a:lnTo>
                  <a:lnTo>
                    <a:pt x="2746133" y="1981200"/>
                  </a:lnTo>
                  <a:lnTo>
                    <a:pt x="2751518" y="1981200"/>
                  </a:lnTo>
                  <a:lnTo>
                    <a:pt x="2751518" y="1676400"/>
                  </a:lnTo>
                  <a:lnTo>
                    <a:pt x="2751201" y="1676400"/>
                  </a:lnTo>
                  <a:lnTo>
                    <a:pt x="2752890" y="1663700"/>
                  </a:lnTo>
                  <a:lnTo>
                    <a:pt x="2755430" y="1663700"/>
                  </a:lnTo>
                  <a:lnTo>
                    <a:pt x="2755430" y="50800"/>
                  </a:lnTo>
                  <a:lnTo>
                    <a:pt x="2752052" y="50800"/>
                  </a:lnTo>
                  <a:lnTo>
                    <a:pt x="2752052" y="698500"/>
                  </a:lnTo>
                  <a:lnTo>
                    <a:pt x="2752052" y="762000"/>
                  </a:lnTo>
                  <a:lnTo>
                    <a:pt x="2750362" y="774700"/>
                  </a:lnTo>
                  <a:lnTo>
                    <a:pt x="2747822" y="774700"/>
                  </a:lnTo>
                  <a:lnTo>
                    <a:pt x="2742755" y="783170"/>
                  </a:lnTo>
                  <a:lnTo>
                    <a:pt x="2742755" y="914400"/>
                  </a:lnTo>
                  <a:lnTo>
                    <a:pt x="2742755" y="927100"/>
                  </a:lnTo>
                  <a:lnTo>
                    <a:pt x="2738869" y="921905"/>
                  </a:lnTo>
                  <a:lnTo>
                    <a:pt x="2738869" y="1930400"/>
                  </a:lnTo>
                  <a:lnTo>
                    <a:pt x="2731770" y="1930400"/>
                  </a:lnTo>
                  <a:lnTo>
                    <a:pt x="2730919" y="1917700"/>
                  </a:lnTo>
                  <a:lnTo>
                    <a:pt x="2722854" y="1917700"/>
                  </a:lnTo>
                  <a:lnTo>
                    <a:pt x="2722473" y="1905000"/>
                  </a:lnTo>
                  <a:lnTo>
                    <a:pt x="2729636" y="1905000"/>
                  </a:lnTo>
                  <a:lnTo>
                    <a:pt x="2736634" y="1917700"/>
                  </a:lnTo>
                  <a:lnTo>
                    <a:pt x="2738869" y="1930400"/>
                  </a:lnTo>
                  <a:lnTo>
                    <a:pt x="2738869" y="921905"/>
                  </a:lnTo>
                  <a:lnTo>
                    <a:pt x="2737688" y="920330"/>
                  </a:lnTo>
                  <a:lnTo>
                    <a:pt x="2737688" y="1041400"/>
                  </a:lnTo>
                  <a:lnTo>
                    <a:pt x="2736837" y="1054100"/>
                  </a:lnTo>
                  <a:lnTo>
                    <a:pt x="2736392" y="1054100"/>
                  </a:lnTo>
                  <a:lnTo>
                    <a:pt x="2736392" y="1435100"/>
                  </a:lnTo>
                  <a:lnTo>
                    <a:pt x="2730931" y="1435100"/>
                  </a:lnTo>
                  <a:lnTo>
                    <a:pt x="2733065" y="1422400"/>
                  </a:lnTo>
                  <a:lnTo>
                    <a:pt x="2735999" y="1422400"/>
                  </a:lnTo>
                  <a:lnTo>
                    <a:pt x="2736392" y="1435100"/>
                  </a:lnTo>
                  <a:lnTo>
                    <a:pt x="2736392" y="1054100"/>
                  </a:lnTo>
                  <a:lnTo>
                    <a:pt x="2729242" y="1054100"/>
                  </a:lnTo>
                  <a:lnTo>
                    <a:pt x="2724162" y="1041400"/>
                  </a:lnTo>
                  <a:lnTo>
                    <a:pt x="2737688" y="1041400"/>
                  </a:lnTo>
                  <a:lnTo>
                    <a:pt x="2737688" y="920330"/>
                  </a:lnTo>
                  <a:lnTo>
                    <a:pt x="2733256" y="914400"/>
                  </a:lnTo>
                  <a:lnTo>
                    <a:pt x="2742755" y="914400"/>
                  </a:lnTo>
                  <a:lnTo>
                    <a:pt x="2742755" y="783170"/>
                  </a:lnTo>
                  <a:lnTo>
                    <a:pt x="2740215" y="787400"/>
                  </a:lnTo>
                  <a:lnTo>
                    <a:pt x="2737688" y="774700"/>
                  </a:lnTo>
                  <a:lnTo>
                    <a:pt x="2736837" y="774700"/>
                  </a:lnTo>
                  <a:lnTo>
                    <a:pt x="2741066" y="762000"/>
                  </a:lnTo>
                  <a:lnTo>
                    <a:pt x="2752052" y="762000"/>
                  </a:lnTo>
                  <a:lnTo>
                    <a:pt x="2752052" y="698500"/>
                  </a:lnTo>
                  <a:lnTo>
                    <a:pt x="2744444" y="711200"/>
                  </a:lnTo>
                  <a:lnTo>
                    <a:pt x="2739377" y="698500"/>
                  </a:lnTo>
                  <a:lnTo>
                    <a:pt x="2752052" y="698500"/>
                  </a:lnTo>
                  <a:lnTo>
                    <a:pt x="2752052" y="50800"/>
                  </a:lnTo>
                  <a:lnTo>
                    <a:pt x="2746133" y="50800"/>
                  </a:lnTo>
                  <a:lnTo>
                    <a:pt x="2745295" y="38100"/>
                  </a:lnTo>
                  <a:lnTo>
                    <a:pt x="2744444" y="50800"/>
                  </a:lnTo>
                  <a:lnTo>
                    <a:pt x="2740164" y="50800"/>
                  </a:lnTo>
                  <a:lnTo>
                    <a:pt x="2739377" y="38100"/>
                  </a:lnTo>
                  <a:lnTo>
                    <a:pt x="2738526" y="50800"/>
                  </a:lnTo>
                  <a:lnTo>
                    <a:pt x="2719946" y="50800"/>
                  </a:lnTo>
                  <a:lnTo>
                    <a:pt x="2719946" y="889000"/>
                  </a:lnTo>
                  <a:lnTo>
                    <a:pt x="2717762" y="889000"/>
                  </a:lnTo>
                  <a:lnTo>
                    <a:pt x="2717762" y="1866900"/>
                  </a:lnTo>
                  <a:lnTo>
                    <a:pt x="2710751" y="1879600"/>
                  </a:lnTo>
                  <a:lnTo>
                    <a:pt x="2707068" y="1879600"/>
                  </a:lnTo>
                  <a:lnTo>
                    <a:pt x="2709799" y="1892300"/>
                  </a:lnTo>
                  <a:lnTo>
                    <a:pt x="2700210" y="1892300"/>
                  </a:lnTo>
                  <a:lnTo>
                    <a:pt x="2697022" y="1879600"/>
                  </a:lnTo>
                  <a:lnTo>
                    <a:pt x="2698750" y="1866900"/>
                  </a:lnTo>
                  <a:lnTo>
                    <a:pt x="2717762" y="1866900"/>
                  </a:lnTo>
                  <a:lnTo>
                    <a:pt x="2717762" y="889000"/>
                  </a:lnTo>
                  <a:lnTo>
                    <a:pt x="2710650" y="889000"/>
                  </a:lnTo>
                  <a:lnTo>
                    <a:pt x="2710650" y="1689100"/>
                  </a:lnTo>
                  <a:lnTo>
                    <a:pt x="2709799" y="1701800"/>
                  </a:lnTo>
                  <a:lnTo>
                    <a:pt x="2702204" y="1701800"/>
                  </a:lnTo>
                  <a:lnTo>
                    <a:pt x="2698813" y="1689100"/>
                  </a:lnTo>
                  <a:lnTo>
                    <a:pt x="2710650" y="1689100"/>
                  </a:lnTo>
                  <a:lnTo>
                    <a:pt x="2710650" y="889000"/>
                  </a:lnTo>
                  <a:lnTo>
                    <a:pt x="2710053" y="889000"/>
                  </a:lnTo>
                  <a:lnTo>
                    <a:pt x="2705468" y="876300"/>
                  </a:lnTo>
                  <a:lnTo>
                    <a:pt x="2705798" y="863600"/>
                  </a:lnTo>
                  <a:lnTo>
                    <a:pt x="2719413" y="863600"/>
                  </a:lnTo>
                  <a:lnTo>
                    <a:pt x="2719540" y="874483"/>
                  </a:lnTo>
                  <a:lnTo>
                    <a:pt x="2719628" y="878408"/>
                  </a:lnTo>
                  <a:lnTo>
                    <a:pt x="2719946" y="889000"/>
                  </a:lnTo>
                  <a:lnTo>
                    <a:pt x="2719946" y="50800"/>
                  </a:lnTo>
                  <a:lnTo>
                    <a:pt x="2711031" y="50800"/>
                  </a:lnTo>
                  <a:lnTo>
                    <a:pt x="2698813" y="44323"/>
                  </a:lnTo>
                  <a:lnTo>
                    <a:pt x="2698813" y="673100"/>
                  </a:lnTo>
                  <a:lnTo>
                    <a:pt x="2690584" y="673100"/>
                  </a:lnTo>
                  <a:lnTo>
                    <a:pt x="2690368" y="673963"/>
                  </a:lnTo>
                  <a:lnTo>
                    <a:pt x="2690368" y="787400"/>
                  </a:lnTo>
                  <a:lnTo>
                    <a:pt x="2685300" y="800100"/>
                  </a:lnTo>
                  <a:lnTo>
                    <a:pt x="2675153" y="800100"/>
                  </a:lnTo>
                  <a:lnTo>
                    <a:pt x="2675153" y="787400"/>
                  </a:lnTo>
                  <a:lnTo>
                    <a:pt x="2690368" y="787400"/>
                  </a:lnTo>
                  <a:lnTo>
                    <a:pt x="2690368" y="673963"/>
                  </a:lnTo>
                  <a:lnTo>
                    <a:pt x="2687409" y="685800"/>
                  </a:lnTo>
                  <a:lnTo>
                    <a:pt x="2676855" y="685800"/>
                  </a:lnTo>
                  <a:lnTo>
                    <a:pt x="2676893" y="672985"/>
                  </a:lnTo>
                  <a:lnTo>
                    <a:pt x="2681071" y="660400"/>
                  </a:lnTo>
                  <a:lnTo>
                    <a:pt x="2693746" y="660400"/>
                  </a:lnTo>
                  <a:lnTo>
                    <a:pt x="2698813" y="673100"/>
                  </a:lnTo>
                  <a:lnTo>
                    <a:pt x="2698813" y="44323"/>
                  </a:lnTo>
                  <a:lnTo>
                    <a:pt x="2696286" y="42989"/>
                  </a:lnTo>
                  <a:lnTo>
                    <a:pt x="2696286" y="571500"/>
                  </a:lnTo>
                  <a:lnTo>
                    <a:pt x="2694533" y="584200"/>
                  </a:lnTo>
                  <a:lnTo>
                    <a:pt x="2691739" y="596900"/>
                  </a:lnTo>
                  <a:lnTo>
                    <a:pt x="2689745" y="596900"/>
                  </a:lnTo>
                  <a:lnTo>
                    <a:pt x="2690368" y="609600"/>
                  </a:lnTo>
                  <a:lnTo>
                    <a:pt x="2682240" y="609600"/>
                  </a:lnTo>
                  <a:lnTo>
                    <a:pt x="2678544" y="596900"/>
                  </a:lnTo>
                  <a:lnTo>
                    <a:pt x="2679916" y="584200"/>
                  </a:lnTo>
                  <a:lnTo>
                    <a:pt x="2686989" y="571500"/>
                  </a:lnTo>
                  <a:lnTo>
                    <a:pt x="2696286" y="571500"/>
                  </a:lnTo>
                  <a:lnTo>
                    <a:pt x="2696286" y="42989"/>
                  </a:lnTo>
                  <a:lnTo>
                    <a:pt x="2687091" y="38100"/>
                  </a:lnTo>
                  <a:lnTo>
                    <a:pt x="2665222" y="25400"/>
                  </a:lnTo>
                  <a:lnTo>
                    <a:pt x="2643898" y="12700"/>
                  </a:lnTo>
                  <a:lnTo>
                    <a:pt x="2637244" y="25400"/>
                  </a:lnTo>
                  <a:lnTo>
                    <a:pt x="2627731" y="50800"/>
                  </a:lnTo>
                  <a:lnTo>
                    <a:pt x="2621076" y="38100"/>
                  </a:lnTo>
                  <a:lnTo>
                    <a:pt x="2626995" y="25400"/>
                  </a:lnTo>
                  <a:lnTo>
                    <a:pt x="2578201" y="25400"/>
                  </a:lnTo>
                  <a:lnTo>
                    <a:pt x="2578201" y="838200"/>
                  </a:lnTo>
                  <a:lnTo>
                    <a:pt x="2578125" y="850900"/>
                  </a:lnTo>
                  <a:lnTo>
                    <a:pt x="2571229" y="850900"/>
                  </a:lnTo>
                  <a:lnTo>
                    <a:pt x="2574798" y="838200"/>
                  </a:lnTo>
                  <a:lnTo>
                    <a:pt x="2578201" y="838200"/>
                  </a:lnTo>
                  <a:lnTo>
                    <a:pt x="2578201" y="25400"/>
                  </a:lnTo>
                  <a:lnTo>
                    <a:pt x="2576614" y="25400"/>
                  </a:lnTo>
                  <a:lnTo>
                    <a:pt x="2560243" y="38100"/>
                  </a:lnTo>
                  <a:lnTo>
                    <a:pt x="2561933" y="25400"/>
                  </a:lnTo>
                  <a:lnTo>
                    <a:pt x="2549614" y="25400"/>
                  </a:lnTo>
                  <a:lnTo>
                    <a:pt x="2547569" y="38100"/>
                  </a:lnTo>
                  <a:lnTo>
                    <a:pt x="2544191" y="38100"/>
                  </a:lnTo>
                  <a:lnTo>
                    <a:pt x="2547569" y="25400"/>
                  </a:lnTo>
                  <a:lnTo>
                    <a:pt x="2545029" y="25400"/>
                  </a:lnTo>
                  <a:lnTo>
                    <a:pt x="2541384" y="12700"/>
                  </a:lnTo>
                  <a:lnTo>
                    <a:pt x="2537320" y="25400"/>
                  </a:lnTo>
                  <a:lnTo>
                    <a:pt x="2533205" y="25400"/>
                  </a:lnTo>
                  <a:lnTo>
                    <a:pt x="2533205" y="1028700"/>
                  </a:lnTo>
                  <a:lnTo>
                    <a:pt x="2532456" y="1039990"/>
                  </a:lnTo>
                  <a:lnTo>
                    <a:pt x="2526449" y="1028700"/>
                  </a:lnTo>
                  <a:lnTo>
                    <a:pt x="2533205" y="1028700"/>
                  </a:lnTo>
                  <a:lnTo>
                    <a:pt x="2533205" y="25400"/>
                  </a:lnTo>
                  <a:lnTo>
                    <a:pt x="2532354" y="25400"/>
                  </a:lnTo>
                  <a:lnTo>
                    <a:pt x="2532354" y="12700"/>
                  </a:lnTo>
                  <a:lnTo>
                    <a:pt x="2528633" y="25400"/>
                  </a:lnTo>
                  <a:lnTo>
                    <a:pt x="2526449" y="25400"/>
                  </a:lnTo>
                  <a:lnTo>
                    <a:pt x="2526449" y="711200"/>
                  </a:lnTo>
                  <a:lnTo>
                    <a:pt x="2524760" y="723900"/>
                  </a:lnTo>
                  <a:lnTo>
                    <a:pt x="2518841" y="723900"/>
                  </a:lnTo>
                  <a:lnTo>
                    <a:pt x="2518841" y="850900"/>
                  </a:lnTo>
                  <a:lnTo>
                    <a:pt x="2518841" y="863600"/>
                  </a:lnTo>
                  <a:lnTo>
                    <a:pt x="2507856" y="863600"/>
                  </a:lnTo>
                  <a:lnTo>
                    <a:pt x="2507856" y="850900"/>
                  </a:lnTo>
                  <a:lnTo>
                    <a:pt x="2518841" y="850900"/>
                  </a:lnTo>
                  <a:lnTo>
                    <a:pt x="2518841" y="723900"/>
                  </a:lnTo>
                  <a:lnTo>
                    <a:pt x="2511234" y="723900"/>
                  </a:lnTo>
                  <a:lnTo>
                    <a:pt x="2508707" y="711200"/>
                  </a:lnTo>
                  <a:lnTo>
                    <a:pt x="2526449" y="711200"/>
                  </a:lnTo>
                  <a:lnTo>
                    <a:pt x="2526449" y="25400"/>
                  </a:lnTo>
                  <a:lnTo>
                    <a:pt x="2518841" y="25400"/>
                  </a:lnTo>
                  <a:lnTo>
                    <a:pt x="2518841" y="647700"/>
                  </a:lnTo>
                  <a:lnTo>
                    <a:pt x="2511653" y="647700"/>
                  </a:lnTo>
                  <a:lnTo>
                    <a:pt x="2499880" y="672985"/>
                  </a:lnTo>
                  <a:lnTo>
                    <a:pt x="2492641" y="685800"/>
                  </a:lnTo>
                  <a:lnTo>
                    <a:pt x="2504478" y="685800"/>
                  </a:lnTo>
                  <a:lnTo>
                    <a:pt x="2502789" y="698500"/>
                  </a:lnTo>
                  <a:lnTo>
                    <a:pt x="2492641" y="698500"/>
                  </a:lnTo>
                  <a:lnTo>
                    <a:pt x="2488425" y="685800"/>
                  </a:lnTo>
                  <a:lnTo>
                    <a:pt x="2483154" y="698500"/>
                  </a:lnTo>
                  <a:lnTo>
                    <a:pt x="2473528" y="698500"/>
                  </a:lnTo>
                  <a:lnTo>
                    <a:pt x="2463076" y="709282"/>
                  </a:lnTo>
                  <a:lnTo>
                    <a:pt x="2463076" y="1130300"/>
                  </a:lnTo>
                  <a:lnTo>
                    <a:pt x="2458847" y="1143000"/>
                  </a:lnTo>
                  <a:lnTo>
                    <a:pt x="2452928" y="1143000"/>
                  </a:lnTo>
                  <a:lnTo>
                    <a:pt x="2452928" y="1130300"/>
                  </a:lnTo>
                  <a:lnTo>
                    <a:pt x="2463076" y="1130300"/>
                  </a:lnTo>
                  <a:lnTo>
                    <a:pt x="2463076" y="709282"/>
                  </a:lnTo>
                  <a:lnTo>
                    <a:pt x="2461209" y="711200"/>
                  </a:lnTo>
                  <a:lnTo>
                    <a:pt x="2447861" y="711200"/>
                  </a:lnTo>
                  <a:lnTo>
                    <a:pt x="2435021" y="723900"/>
                  </a:lnTo>
                  <a:lnTo>
                    <a:pt x="2424315" y="723900"/>
                  </a:lnTo>
                  <a:lnTo>
                    <a:pt x="2417559" y="736600"/>
                  </a:lnTo>
                  <a:lnTo>
                    <a:pt x="2416606" y="749300"/>
                  </a:lnTo>
                  <a:lnTo>
                    <a:pt x="2415832" y="749300"/>
                  </a:lnTo>
                  <a:lnTo>
                    <a:pt x="2413990" y="762000"/>
                  </a:lnTo>
                  <a:lnTo>
                    <a:pt x="2413216" y="774700"/>
                  </a:lnTo>
                  <a:lnTo>
                    <a:pt x="2408809" y="774700"/>
                  </a:lnTo>
                  <a:lnTo>
                    <a:pt x="2406459" y="769112"/>
                  </a:lnTo>
                  <a:lnTo>
                    <a:pt x="2406459" y="1333500"/>
                  </a:lnTo>
                  <a:lnTo>
                    <a:pt x="2398014" y="1333500"/>
                  </a:lnTo>
                  <a:lnTo>
                    <a:pt x="2393785" y="1320800"/>
                  </a:lnTo>
                  <a:lnTo>
                    <a:pt x="2405621" y="1320800"/>
                  </a:lnTo>
                  <a:lnTo>
                    <a:pt x="2406459" y="1333500"/>
                  </a:lnTo>
                  <a:lnTo>
                    <a:pt x="2406459" y="769112"/>
                  </a:lnTo>
                  <a:lnTo>
                    <a:pt x="2403475" y="762000"/>
                  </a:lnTo>
                  <a:lnTo>
                    <a:pt x="2397163" y="762000"/>
                  </a:lnTo>
                  <a:lnTo>
                    <a:pt x="2396490" y="774700"/>
                  </a:lnTo>
                  <a:lnTo>
                    <a:pt x="2393683" y="787400"/>
                  </a:lnTo>
                  <a:lnTo>
                    <a:pt x="2389441" y="787400"/>
                  </a:lnTo>
                  <a:lnTo>
                    <a:pt x="2384488" y="800100"/>
                  </a:lnTo>
                  <a:lnTo>
                    <a:pt x="2374354" y="800100"/>
                  </a:lnTo>
                  <a:lnTo>
                    <a:pt x="2372664" y="812800"/>
                  </a:lnTo>
                  <a:lnTo>
                    <a:pt x="2370975" y="812800"/>
                  </a:lnTo>
                  <a:lnTo>
                    <a:pt x="2370975" y="825500"/>
                  </a:lnTo>
                  <a:lnTo>
                    <a:pt x="2357450" y="812800"/>
                  </a:lnTo>
                  <a:lnTo>
                    <a:pt x="2339657" y="812800"/>
                  </a:lnTo>
                  <a:lnTo>
                    <a:pt x="2339657" y="1257300"/>
                  </a:lnTo>
                  <a:lnTo>
                    <a:pt x="2337600" y="1270000"/>
                  </a:lnTo>
                  <a:lnTo>
                    <a:pt x="2336330" y="1270000"/>
                  </a:lnTo>
                  <a:lnTo>
                    <a:pt x="2336330" y="1701800"/>
                  </a:lnTo>
                  <a:lnTo>
                    <a:pt x="2329408" y="1701800"/>
                  </a:lnTo>
                  <a:lnTo>
                    <a:pt x="2325344" y="1689100"/>
                  </a:lnTo>
                  <a:lnTo>
                    <a:pt x="2324443" y="1689100"/>
                  </a:lnTo>
                  <a:lnTo>
                    <a:pt x="2327033" y="1676400"/>
                  </a:lnTo>
                  <a:lnTo>
                    <a:pt x="2335479" y="1676400"/>
                  </a:lnTo>
                  <a:lnTo>
                    <a:pt x="2335479" y="1689100"/>
                  </a:lnTo>
                  <a:lnTo>
                    <a:pt x="2336330" y="1701800"/>
                  </a:lnTo>
                  <a:lnTo>
                    <a:pt x="2336330" y="1270000"/>
                  </a:lnTo>
                  <a:lnTo>
                    <a:pt x="2339657" y="1257300"/>
                  </a:lnTo>
                  <a:lnTo>
                    <a:pt x="2339657" y="812800"/>
                  </a:lnTo>
                  <a:lnTo>
                    <a:pt x="2339175" y="812800"/>
                  </a:lnTo>
                  <a:lnTo>
                    <a:pt x="2339175" y="990600"/>
                  </a:lnTo>
                  <a:lnTo>
                    <a:pt x="2333790" y="990600"/>
                  </a:lnTo>
                  <a:lnTo>
                    <a:pt x="2337244" y="977900"/>
                  </a:lnTo>
                  <a:lnTo>
                    <a:pt x="2339175" y="990600"/>
                  </a:lnTo>
                  <a:lnTo>
                    <a:pt x="2339175" y="812800"/>
                  </a:lnTo>
                  <a:lnTo>
                    <a:pt x="2327033" y="812800"/>
                  </a:lnTo>
                  <a:lnTo>
                    <a:pt x="2332101" y="825500"/>
                  </a:lnTo>
                  <a:lnTo>
                    <a:pt x="2327884" y="825500"/>
                  </a:lnTo>
                  <a:lnTo>
                    <a:pt x="2326195" y="838200"/>
                  </a:lnTo>
                  <a:lnTo>
                    <a:pt x="2321750" y="838200"/>
                  </a:lnTo>
                  <a:lnTo>
                    <a:pt x="2321750" y="1270000"/>
                  </a:lnTo>
                  <a:lnTo>
                    <a:pt x="2317877" y="1282700"/>
                  </a:lnTo>
                  <a:lnTo>
                    <a:pt x="2318588" y="1270000"/>
                  </a:lnTo>
                  <a:lnTo>
                    <a:pt x="2321750" y="1270000"/>
                  </a:lnTo>
                  <a:lnTo>
                    <a:pt x="2321750" y="838200"/>
                  </a:lnTo>
                  <a:lnTo>
                    <a:pt x="2310130" y="838200"/>
                  </a:lnTo>
                  <a:lnTo>
                    <a:pt x="2310130" y="914400"/>
                  </a:lnTo>
                  <a:lnTo>
                    <a:pt x="2306751" y="923632"/>
                  </a:lnTo>
                  <a:lnTo>
                    <a:pt x="2306751" y="1181100"/>
                  </a:lnTo>
                  <a:lnTo>
                    <a:pt x="2303361" y="1181100"/>
                  </a:lnTo>
                  <a:lnTo>
                    <a:pt x="2301786" y="1168400"/>
                  </a:lnTo>
                  <a:lnTo>
                    <a:pt x="2305913" y="1168400"/>
                  </a:lnTo>
                  <a:lnTo>
                    <a:pt x="2306751" y="1181100"/>
                  </a:lnTo>
                  <a:lnTo>
                    <a:pt x="2306751" y="923632"/>
                  </a:lnTo>
                  <a:lnTo>
                    <a:pt x="2305481" y="927100"/>
                  </a:lnTo>
                  <a:lnTo>
                    <a:pt x="2300846" y="927100"/>
                  </a:lnTo>
                  <a:lnTo>
                    <a:pt x="2294928" y="939800"/>
                  </a:lnTo>
                  <a:lnTo>
                    <a:pt x="2286482" y="939800"/>
                  </a:lnTo>
                  <a:lnTo>
                    <a:pt x="2285898" y="927100"/>
                  </a:lnTo>
                  <a:lnTo>
                    <a:pt x="2291334" y="914400"/>
                  </a:lnTo>
                  <a:lnTo>
                    <a:pt x="2310130" y="914400"/>
                  </a:lnTo>
                  <a:lnTo>
                    <a:pt x="2310130" y="838200"/>
                  </a:lnTo>
                  <a:lnTo>
                    <a:pt x="2309749" y="838200"/>
                  </a:lnTo>
                  <a:lnTo>
                    <a:pt x="2292286" y="850900"/>
                  </a:lnTo>
                  <a:lnTo>
                    <a:pt x="2282253" y="850900"/>
                  </a:lnTo>
                  <a:lnTo>
                    <a:pt x="2282253" y="2387600"/>
                  </a:lnTo>
                  <a:lnTo>
                    <a:pt x="2277186" y="2387600"/>
                  </a:lnTo>
                  <a:lnTo>
                    <a:pt x="2279319" y="2374900"/>
                  </a:lnTo>
                  <a:lnTo>
                    <a:pt x="2282253" y="2387600"/>
                  </a:lnTo>
                  <a:lnTo>
                    <a:pt x="2282253" y="850900"/>
                  </a:lnTo>
                  <a:lnTo>
                    <a:pt x="2280564" y="850900"/>
                  </a:lnTo>
                  <a:lnTo>
                    <a:pt x="2280564" y="2044700"/>
                  </a:lnTo>
                  <a:lnTo>
                    <a:pt x="2278088" y="2057400"/>
                  </a:lnTo>
                  <a:lnTo>
                    <a:pt x="2276335" y="2057400"/>
                  </a:lnTo>
                  <a:lnTo>
                    <a:pt x="2276335" y="2400300"/>
                  </a:lnTo>
                  <a:lnTo>
                    <a:pt x="2272957" y="2387600"/>
                  </a:lnTo>
                  <a:lnTo>
                    <a:pt x="2274646" y="2387600"/>
                  </a:lnTo>
                  <a:lnTo>
                    <a:pt x="2276335" y="2400300"/>
                  </a:lnTo>
                  <a:lnTo>
                    <a:pt x="2276335" y="2057400"/>
                  </a:lnTo>
                  <a:lnTo>
                    <a:pt x="2267039" y="2057400"/>
                  </a:lnTo>
                  <a:lnTo>
                    <a:pt x="2267039" y="2463800"/>
                  </a:lnTo>
                  <a:lnTo>
                    <a:pt x="2265349" y="2463800"/>
                  </a:lnTo>
                  <a:lnTo>
                    <a:pt x="2264511" y="2451100"/>
                  </a:lnTo>
                  <a:lnTo>
                    <a:pt x="2267039" y="2463800"/>
                  </a:lnTo>
                  <a:lnTo>
                    <a:pt x="2267039" y="2057400"/>
                  </a:lnTo>
                  <a:lnTo>
                    <a:pt x="2259431" y="2057400"/>
                  </a:lnTo>
                  <a:lnTo>
                    <a:pt x="2259431" y="2603500"/>
                  </a:lnTo>
                  <a:lnTo>
                    <a:pt x="2258593" y="2616200"/>
                  </a:lnTo>
                  <a:lnTo>
                    <a:pt x="2248458" y="2616200"/>
                  </a:lnTo>
                  <a:lnTo>
                    <a:pt x="2252675" y="2603500"/>
                  </a:lnTo>
                  <a:lnTo>
                    <a:pt x="2259431" y="2603500"/>
                  </a:lnTo>
                  <a:lnTo>
                    <a:pt x="2259431" y="2057400"/>
                  </a:lnTo>
                  <a:lnTo>
                    <a:pt x="2249297" y="2057400"/>
                  </a:lnTo>
                  <a:lnTo>
                    <a:pt x="2254656" y="2068918"/>
                  </a:lnTo>
                  <a:lnTo>
                    <a:pt x="2254364" y="2068677"/>
                  </a:lnTo>
                  <a:lnTo>
                    <a:pt x="2254364" y="2438400"/>
                  </a:lnTo>
                  <a:lnTo>
                    <a:pt x="2254364" y="2451100"/>
                  </a:lnTo>
                  <a:lnTo>
                    <a:pt x="2246757" y="2451100"/>
                  </a:lnTo>
                  <a:lnTo>
                    <a:pt x="2244229" y="2438400"/>
                  </a:lnTo>
                  <a:lnTo>
                    <a:pt x="2254364" y="2438400"/>
                  </a:lnTo>
                  <a:lnTo>
                    <a:pt x="2254364" y="2068677"/>
                  </a:lnTo>
                  <a:lnTo>
                    <a:pt x="2245068" y="2060765"/>
                  </a:lnTo>
                  <a:lnTo>
                    <a:pt x="2245068" y="2095500"/>
                  </a:lnTo>
                  <a:lnTo>
                    <a:pt x="2245068" y="2108200"/>
                  </a:lnTo>
                  <a:lnTo>
                    <a:pt x="2240000" y="2108200"/>
                  </a:lnTo>
                  <a:lnTo>
                    <a:pt x="2240000" y="2451100"/>
                  </a:lnTo>
                  <a:lnTo>
                    <a:pt x="2235784" y="2463800"/>
                  </a:lnTo>
                  <a:lnTo>
                    <a:pt x="2227326" y="2463800"/>
                  </a:lnTo>
                  <a:lnTo>
                    <a:pt x="2226487" y="2451100"/>
                  </a:lnTo>
                  <a:lnTo>
                    <a:pt x="2240000" y="2451100"/>
                  </a:lnTo>
                  <a:lnTo>
                    <a:pt x="2240000" y="2108200"/>
                  </a:lnTo>
                  <a:lnTo>
                    <a:pt x="2239162" y="2108200"/>
                  </a:lnTo>
                  <a:lnTo>
                    <a:pt x="2239162" y="2095500"/>
                  </a:lnTo>
                  <a:lnTo>
                    <a:pt x="2245068" y="2095500"/>
                  </a:lnTo>
                  <a:lnTo>
                    <a:pt x="2245068" y="2060765"/>
                  </a:lnTo>
                  <a:lnTo>
                    <a:pt x="2241118" y="2057400"/>
                  </a:lnTo>
                  <a:lnTo>
                    <a:pt x="2244229" y="2044700"/>
                  </a:lnTo>
                  <a:lnTo>
                    <a:pt x="2280564" y="2044700"/>
                  </a:lnTo>
                  <a:lnTo>
                    <a:pt x="2280564" y="850900"/>
                  </a:lnTo>
                  <a:lnTo>
                    <a:pt x="2277186" y="850900"/>
                  </a:lnTo>
                  <a:lnTo>
                    <a:pt x="2277186" y="1270000"/>
                  </a:lnTo>
                  <a:lnTo>
                    <a:pt x="2275929" y="1282700"/>
                  </a:lnTo>
                  <a:lnTo>
                    <a:pt x="2268982" y="1282700"/>
                  </a:lnTo>
                  <a:lnTo>
                    <a:pt x="2265349" y="1295400"/>
                  </a:lnTo>
                  <a:lnTo>
                    <a:pt x="2257094" y="1282700"/>
                  </a:lnTo>
                  <a:lnTo>
                    <a:pt x="2258276" y="1270000"/>
                  </a:lnTo>
                  <a:lnTo>
                    <a:pt x="2277186" y="1270000"/>
                  </a:lnTo>
                  <a:lnTo>
                    <a:pt x="2277186" y="850900"/>
                  </a:lnTo>
                  <a:lnTo>
                    <a:pt x="2274024" y="850900"/>
                  </a:lnTo>
                  <a:lnTo>
                    <a:pt x="2255215" y="863600"/>
                  </a:lnTo>
                  <a:lnTo>
                    <a:pt x="2244229" y="863600"/>
                  </a:lnTo>
                  <a:lnTo>
                    <a:pt x="2244229" y="1168400"/>
                  </a:lnTo>
                  <a:lnTo>
                    <a:pt x="2241689" y="1181100"/>
                  </a:lnTo>
                  <a:lnTo>
                    <a:pt x="2243378" y="1168400"/>
                  </a:lnTo>
                  <a:lnTo>
                    <a:pt x="2244229" y="1168400"/>
                  </a:lnTo>
                  <a:lnTo>
                    <a:pt x="2244229" y="863600"/>
                  </a:lnTo>
                  <a:lnTo>
                    <a:pt x="2236622" y="863600"/>
                  </a:lnTo>
                  <a:lnTo>
                    <a:pt x="2236622" y="1778000"/>
                  </a:lnTo>
                  <a:lnTo>
                    <a:pt x="2236622" y="1803400"/>
                  </a:lnTo>
                  <a:lnTo>
                    <a:pt x="2226487" y="1803400"/>
                  </a:lnTo>
                  <a:lnTo>
                    <a:pt x="2222258" y="1790700"/>
                  </a:lnTo>
                  <a:lnTo>
                    <a:pt x="2227326" y="1790700"/>
                  </a:lnTo>
                  <a:lnTo>
                    <a:pt x="2236622" y="1778000"/>
                  </a:lnTo>
                  <a:lnTo>
                    <a:pt x="2236622" y="863600"/>
                  </a:lnTo>
                  <a:lnTo>
                    <a:pt x="2235784" y="863600"/>
                  </a:lnTo>
                  <a:lnTo>
                    <a:pt x="2235784" y="1181100"/>
                  </a:lnTo>
                  <a:lnTo>
                    <a:pt x="2234082" y="1193800"/>
                  </a:lnTo>
                  <a:lnTo>
                    <a:pt x="2231555" y="1193800"/>
                  </a:lnTo>
                  <a:lnTo>
                    <a:pt x="2233244" y="1181100"/>
                  </a:lnTo>
                  <a:lnTo>
                    <a:pt x="2235784" y="1181100"/>
                  </a:lnTo>
                  <a:lnTo>
                    <a:pt x="2235784" y="863600"/>
                  </a:lnTo>
                  <a:lnTo>
                    <a:pt x="2224798" y="863600"/>
                  </a:lnTo>
                  <a:lnTo>
                    <a:pt x="2224798" y="1714500"/>
                  </a:lnTo>
                  <a:lnTo>
                    <a:pt x="2214245" y="1727200"/>
                  </a:lnTo>
                  <a:lnTo>
                    <a:pt x="2212124" y="1727200"/>
                  </a:lnTo>
                  <a:lnTo>
                    <a:pt x="2212124" y="2451100"/>
                  </a:lnTo>
                  <a:lnTo>
                    <a:pt x="2212124" y="2463800"/>
                  </a:lnTo>
                  <a:lnTo>
                    <a:pt x="2206206" y="2463800"/>
                  </a:lnTo>
                  <a:lnTo>
                    <a:pt x="2206206" y="3124200"/>
                  </a:lnTo>
                  <a:lnTo>
                    <a:pt x="2205786" y="3136900"/>
                  </a:lnTo>
                  <a:lnTo>
                    <a:pt x="2171535" y="3136900"/>
                  </a:lnTo>
                  <a:lnTo>
                    <a:pt x="2178316" y="3149600"/>
                  </a:lnTo>
                  <a:lnTo>
                    <a:pt x="2173681" y="3149600"/>
                  </a:lnTo>
                  <a:lnTo>
                    <a:pt x="2175472" y="3162300"/>
                  </a:lnTo>
                  <a:lnTo>
                    <a:pt x="2177415" y="3162300"/>
                  </a:lnTo>
                  <a:lnTo>
                    <a:pt x="2178316" y="3175000"/>
                  </a:lnTo>
                  <a:lnTo>
                    <a:pt x="2201976" y="3175000"/>
                  </a:lnTo>
                  <a:lnTo>
                    <a:pt x="2196706" y="3187700"/>
                  </a:lnTo>
                  <a:lnTo>
                    <a:pt x="2190889" y="3187700"/>
                  </a:lnTo>
                  <a:lnTo>
                    <a:pt x="2186178" y="3200400"/>
                  </a:lnTo>
                  <a:lnTo>
                    <a:pt x="2205355" y="3200400"/>
                  </a:lnTo>
                  <a:lnTo>
                    <a:pt x="2197036" y="3213100"/>
                  </a:lnTo>
                  <a:lnTo>
                    <a:pt x="2184450" y="3213100"/>
                  </a:lnTo>
                  <a:lnTo>
                    <a:pt x="2187295" y="3225800"/>
                  </a:lnTo>
                  <a:lnTo>
                    <a:pt x="2192680" y="3238500"/>
                  </a:lnTo>
                  <a:lnTo>
                    <a:pt x="2194369" y="3238500"/>
                  </a:lnTo>
                  <a:lnTo>
                    <a:pt x="2190991" y="3251200"/>
                  </a:lnTo>
                  <a:lnTo>
                    <a:pt x="2171560" y="3251200"/>
                  </a:lnTo>
                  <a:lnTo>
                    <a:pt x="2175789" y="3263900"/>
                  </a:lnTo>
                  <a:lnTo>
                    <a:pt x="2166493" y="3251200"/>
                  </a:lnTo>
                  <a:lnTo>
                    <a:pt x="2170722" y="3263900"/>
                  </a:lnTo>
                  <a:lnTo>
                    <a:pt x="2167331" y="3263900"/>
                  </a:lnTo>
                  <a:lnTo>
                    <a:pt x="2171560" y="3276600"/>
                  </a:lnTo>
                  <a:lnTo>
                    <a:pt x="2163394" y="3263900"/>
                  </a:lnTo>
                  <a:lnTo>
                    <a:pt x="2157196" y="3263900"/>
                  </a:lnTo>
                  <a:lnTo>
                    <a:pt x="2158885" y="3276600"/>
                  </a:lnTo>
                  <a:lnTo>
                    <a:pt x="2157857" y="3276600"/>
                  </a:lnTo>
                  <a:lnTo>
                    <a:pt x="2157196" y="3276600"/>
                  </a:lnTo>
                  <a:lnTo>
                    <a:pt x="2157196" y="3289300"/>
                  </a:lnTo>
                  <a:lnTo>
                    <a:pt x="2155507" y="3289300"/>
                  </a:lnTo>
                  <a:lnTo>
                    <a:pt x="2155507" y="3276600"/>
                  </a:lnTo>
                  <a:lnTo>
                    <a:pt x="2151278" y="3276600"/>
                  </a:lnTo>
                  <a:lnTo>
                    <a:pt x="2150440" y="3270300"/>
                  </a:lnTo>
                  <a:lnTo>
                    <a:pt x="2150440" y="3632200"/>
                  </a:lnTo>
                  <a:lnTo>
                    <a:pt x="2149589" y="3632200"/>
                  </a:lnTo>
                  <a:lnTo>
                    <a:pt x="2149589" y="3644900"/>
                  </a:lnTo>
                  <a:lnTo>
                    <a:pt x="2141143" y="3644900"/>
                  </a:lnTo>
                  <a:lnTo>
                    <a:pt x="2141982" y="3632200"/>
                  </a:lnTo>
                  <a:lnTo>
                    <a:pt x="2148751" y="3632200"/>
                  </a:lnTo>
                  <a:lnTo>
                    <a:pt x="2149589" y="3619500"/>
                  </a:lnTo>
                  <a:lnTo>
                    <a:pt x="2150440" y="3632200"/>
                  </a:lnTo>
                  <a:lnTo>
                    <a:pt x="2150440" y="3270300"/>
                  </a:lnTo>
                  <a:lnTo>
                    <a:pt x="2149589" y="3263900"/>
                  </a:lnTo>
                  <a:lnTo>
                    <a:pt x="2148751" y="3263900"/>
                  </a:lnTo>
                  <a:lnTo>
                    <a:pt x="2147900" y="3251200"/>
                  </a:lnTo>
                  <a:lnTo>
                    <a:pt x="2145373" y="3251200"/>
                  </a:lnTo>
                  <a:lnTo>
                    <a:pt x="2141982" y="3251200"/>
                  </a:lnTo>
                  <a:lnTo>
                    <a:pt x="2138603" y="3263900"/>
                  </a:lnTo>
                  <a:lnTo>
                    <a:pt x="2141143" y="3263900"/>
                  </a:lnTo>
                  <a:lnTo>
                    <a:pt x="2140267" y="3267405"/>
                  </a:lnTo>
                  <a:lnTo>
                    <a:pt x="2140267" y="3644900"/>
                  </a:lnTo>
                  <a:lnTo>
                    <a:pt x="2130374" y="3657600"/>
                  </a:lnTo>
                  <a:lnTo>
                    <a:pt x="2114105" y="3657600"/>
                  </a:lnTo>
                  <a:lnTo>
                    <a:pt x="2114727" y="3644900"/>
                  </a:lnTo>
                  <a:lnTo>
                    <a:pt x="2117166" y="3644900"/>
                  </a:lnTo>
                  <a:lnTo>
                    <a:pt x="2120404" y="3632200"/>
                  </a:lnTo>
                  <a:lnTo>
                    <a:pt x="2135225" y="3632200"/>
                  </a:lnTo>
                  <a:lnTo>
                    <a:pt x="2136076" y="3644900"/>
                  </a:lnTo>
                  <a:lnTo>
                    <a:pt x="2140267" y="3644900"/>
                  </a:lnTo>
                  <a:lnTo>
                    <a:pt x="2140267" y="3267405"/>
                  </a:lnTo>
                  <a:lnTo>
                    <a:pt x="2137968" y="3276600"/>
                  </a:lnTo>
                  <a:lnTo>
                    <a:pt x="2134489" y="3276600"/>
                  </a:lnTo>
                  <a:lnTo>
                    <a:pt x="2136076" y="3263900"/>
                  </a:lnTo>
                  <a:lnTo>
                    <a:pt x="2136914" y="3263900"/>
                  </a:lnTo>
                  <a:lnTo>
                    <a:pt x="2136076" y="3251200"/>
                  </a:lnTo>
                  <a:lnTo>
                    <a:pt x="2126780" y="3251200"/>
                  </a:lnTo>
                  <a:lnTo>
                    <a:pt x="2120620" y="3238500"/>
                  </a:lnTo>
                  <a:lnTo>
                    <a:pt x="2123478" y="3238500"/>
                  </a:lnTo>
                  <a:lnTo>
                    <a:pt x="2119388" y="3225800"/>
                  </a:lnTo>
                  <a:lnTo>
                    <a:pt x="2112441" y="3225800"/>
                  </a:lnTo>
                  <a:lnTo>
                    <a:pt x="2105660" y="3238500"/>
                  </a:lnTo>
                  <a:lnTo>
                    <a:pt x="2104809" y="3238500"/>
                  </a:lnTo>
                  <a:lnTo>
                    <a:pt x="2112416" y="3225800"/>
                  </a:lnTo>
                  <a:lnTo>
                    <a:pt x="2104148" y="3225800"/>
                  </a:lnTo>
                  <a:lnTo>
                    <a:pt x="2105660" y="3213100"/>
                  </a:lnTo>
                  <a:lnTo>
                    <a:pt x="2094776" y="3213100"/>
                  </a:lnTo>
                  <a:lnTo>
                    <a:pt x="2094776" y="3657600"/>
                  </a:lnTo>
                  <a:lnTo>
                    <a:pt x="2090445" y="3659682"/>
                  </a:lnTo>
                  <a:lnTo>
                    <a:pt x="2090445" y="3937000"/>
                  </a:lnTo>
                  <a:lnTo>
                    <a:pt x="2089594" y="3949700"/>
                  </a:lnTo>
                  <a:lnTo>
                    <a:pt x="2082838" y="3949700"/>
                  </a:lnTo>
                  <a:lnTo>
                    <a:pt x="2078621" y="3937000"/>
                  </a:lnTo>
                  <a:lnTo>
                    <a:pt x="2090445" y="3937000"/>
                  </a:lnTo>
                  <a:lnTo>
                    <a:pt x="2090445" y="3659682"/>
                  </a:lnTo>
                  <a:lnTo>
                    <a:pt x="2078583" y="3665359"/>
                  </a:lnTo>
                  <a:lnTo>
                    <a:pt x="2078583" y="3949700"/>
                  </a:lnTo>
                  <a:lnTo>
                    <a:pt x="2073541" y="3949700"/>
                  </a:lnTo>
                  <a:lnTo>
                    <a:pt x="2075230" y="3937000"/>
                  </a:lnTo>
                  <a:lnTo>
                    <a:pt x="2078583" y="3949700"/>
                  </a:lnTo>
                  <a:lnTo>
                    <a:pt x="2078583" y="3665359"/>
                  </a:lnTo>
                  <a:lnTo>
                    <a:pt x="2068258" y="3670300"/>
                  </a:lnTo>
                  <a:lnTo>
                    <a:pt x="2061718" y="3670300"/>
                  </a:lnTo>
                  <a:lnTo>
                    <a:pt x="2065096" y="3657600"/>
                  </a:lnTo>
                  <a:lnTo>
                    <a:pt x="2094776" y="3657600"/>
                  </a:lnTo>
                  <a:lnTo>
                    <a:pt x="2094776" y="3213100"/>
                  </a:lnTo>
                  <a:lnTo>
                    <a:pt x="2085644" y="3213100"/>
                  </a:lnTo>
                  <a:lnTo>
                    <a:pt x="2085378" y="3200400"/>
                  </a:lnTo>
                  <a:lnTo>
                    <a:pt x="2074392" y="3200400"/>
                  </a:lnTo>
                  <a:lnTo>
                    <a:pt x="2074392" y="3416300"/>
                  </a:lnTo>
                  <a:lnTo>
                    <a:pt x="2060867" y="3416300"/>
                  </a:lnTo>
                  <a:lnTo>
                    <a:pt x="2060028" y="3403600"/>
                  </a:lnTo>
                  <a:lnTo>
                    <a:pt x="2074392" y="3416300"/>
                  </a:lnTo>
                  <a:lnTo>
                    <a:pt x="2074392" y="3200400"/>
                  </a:lnTo>
                  <a:lnTo>
                    <a:pt x="2065096" y="3200400"/>
                  </a:lnTo>
                  <a:lnTo>
                    <a:pt x="2074913" y="3187700"/>
                  </a:lnTo>
                  <a:lnTo>
                    <a:pt x="2069325" y="3187700"/>
                  </a:lnTo>
                  <a:lnTo>
                    <a:pt x="2066785" y="3175000"/>
                  </a:lnTo>
                  <a:lnTo>
                    <a:pt x="2061210" y="3175000"/>
                  </a:lnTo>
                  <a:lnTo>
                    <a:pt x="2060867" y="3162300"/>
                  </a:lnTo>
                  <a:lnTo>
                    <a:pt x="2056650" y="3162300"/>
                  </a:lnTo>
                  <a:lnTo>
                    <a:pt x="2056650" y="3670300"/>
                  </a:lnTo>
                  <a:lnTo>
                    <a:pt x="2052434" y="3670300"/>
                  </a:lnTo>
                  <a:lnTo>
                    <a:pt x="2054847" y="3695700"/>
                  </a:lnTo>
                  <a:lnTo>
                    <a:pt x="2045665" y="3695700"/>
                  </a:lnTo>
                  <a:lnTo>
                    <a:pt x="2043125" y="3683000"/>
                  </a:lnTo>
                  <a:lnTo>
                    <a:pt x="2039747" y="3683000"/>
                  </a:lnTo>
                  <a:lnTo>
                    <a:pt x="2034679" y="3695700"/>
                  </a:lnTo>
                  <a:lnTo>
                    <a:pt x="2017776" y="3695700"/>
                  </a:lnTo>
                  <a:lnTo>
                    <a:pt x="2011019" y="3708400"/>
                  </a:lnTo>
                  <a:lnTo>
                    <a:pt x="1985467" y="3708400"/>
                  </a:lnTo>
                  <a:lnTo>
                    <a:pt x="1978063" y="3721100"/>
                  </a:lnTo>
                  <a:lnTo>
                    <a:pt x="1978914" y="3708400"/>
                  </a:lnTo>
                  <a:lnTo>
                    <a:pt x="1964423" y="3708400"/>
                  </a:lnTo>
                  <a:lnTo>
                    <a:pt x="1963699" y="3721100"/>
                  </a:lnTo>
                  <a:lnTo>
                    <a:pt x="1960321" y="3721100"/>
                  </a:lnTo>
                  <a:lnTo>
                    <a:pt x="1961159" y="3708400"/>
                  </a:lnTo>
                  <a:lnTo>
                    <a:pt x="1950808" y="3708400"/>
                  </a:lnTo>
                  <a:lnTo>
                    <a:pt x="1947456" y="3721100"/>
                  </a:lnTo>
                  <a:lnTo>
                    <a:pt x="1944268" y="3708400"/>
                  </a:lnTo>
                  <a:lnTo>
                    <a:pt x="1935010" y="3708400"/>
                  </a:lnTo>
                  <a:lnTo>
                    <a:pt x="1935822" y="3721100"/>
                  </a:lnTo>
                  <a:lnTo>
                    <a:pt x="1912162" y="3721100"/>
                  </a:lnTo>
                  <a:lnTo>
                    <a:pt x="1909622" y="3733800"/>
                  </a:lnTo>
                  <a:lnTo>
                    <a:pt x="1899488" y="3721100"/>
                  </a:lnTo>
                  <a:lnTo>
                    <a:pt x="1896948" y="3721100"/>
                  </a:lnTo>
                  <a:lnTo>
                    <a:pt x="1895259" y="3733800"/>
                  </a:lnTo>
                  <a:lnTo>
                    <a:pt x="1896097" y="3721100"/>
                  </a:lnTo>
                  <a:lnTo>
                    <a:pt x="1885962" y="3721100"/>
                  </a:lnTo>
                  <a:lnTo>
                    <a:pt x="1890191" y="3708400"/>
                  </a:lnTo>
                  <a:lnTo>
                    <a:pt x="1885962" y="3708400"/>
                  </a:lnTo>
                  <a:lnTo>
                    <a:pt x="1882025" y="3716871"/>
                  </a:lnTo>
                  <a:lnTo>
                    <a:pt x="1882584" y="3708400"/>
                  </a:lnTo>
                  <a:lnTo>
                    <a:pt x="1879206" y="3708400"/>
                  </a:lnTo>
                  <a:lnTo>
                    <a:pt x="1877517" y="3721100"/>
                  </a:lnTo>
                  <a:lnTo>
                    <a:pt x="1866430" y="3721100"/>
                  </a:lnTo>
                  <a:lnTo>
                    <a:pt x="1866061" y="3708400"/>
                  </a:lnTo>
                  <a:lnTo>
                    <a:pt x="1869909" y="3695700"/>
                  </a:lnTo>
                  <a:lnTo>
                    <a:pt x="1822386" y="3695700"/>
                  </a:lnTo>
                  <a:lnTo>
                    <a:pt x="1809076" y="3683000"/>
                  </a:lnTo>
                  <a:lnTo>
                    <a:pt x="1803996" y="3683000"/>
                  </a:lnTo>
                  <a:lnTo>
                    <a:pt x="1797240" y="3670300"/>
                  </a:lnTo>
                  <a:lnTo>
                    <a:pt x="1793024" y="3670300"/>
                  </a:lnTo>
                  <a:lnTo>
                    <a:pt x="1792173" y="3657600"/>
                  </a:lnTo>
                  <a:lnTo>
                    <a:pt x="1796402" y="3657600"/>
                  </a:lnTo>
                  <a:lnTo>
                    <a:pt x="1786255" y="3644900"/>
                  </a:lnTo>
                  <a:lnTo>
                    <a:pt x="1780349" y="3632200"/>
                  </a:lnTo>
                  <a:lnTo>
                    <a:pt x="1770202" y="3632200"/>
                  </a:lnTo>
                  <a:lnTo>
                    <a:pt x="1771053" y="3619500"/>
                  </a:lnTo>
                  <a:lnTo>
                    <a:pt x="1762594" y="3632200"/>
                  </a:lnTo>
                  <a:lnTo>
                    <a:pt x="1757502" y="3632200"/>
                  </a:lnTo>
                  <a:lnTo>
                    <a:pt x="1745488" y="3644900"/>
                  </a:lnTo>
                  <a:lnTo>
                    <a:pt x="1725422" y="3644900"/>
                  </a:lnTo>
                  <a:lnTo>
                    <a:pt x="1737220" y="3632200"/>
                  </a:lnTo>
                  <a:lnTo>
                    <a:pt x="1738731" y="3632200"/>
                  </a:lnTo>
                  <a:lnTo>
                    <a:pt x="1741817" y="3619500"/>
                  </a:lnTo>
                  <a:lnTo>
                    <a:pt x="1744014" y="3617823"/>
                  </a:lnTo>
                  <a:lnTo>
                    <a:pt x="1744014" y="3606800"/>
                  </a:lnTo>
                  <a:lnTo>
                    <a:pt x="1730489" y="3606800"/>
                  </a:lnTo>
                  <a:lnTo>
                    <a:pt x="1734718" y="3594100"/>
                  </a:lnTo>
                  <a:lnTo>
                    <a:pt x="1725422" y="3594100"/>
                  </a:lnTo>
                  <a:lnTo>
                    <a:pt x="1720354" y="3581400"/>
                  </a:lnTo>
                  <a:lnTo>
                    <a:pt x="1687398" y="3581400"/>
                  </a:lnTo>
                  <a:lnTo>
                    <a:pt x="1687398" y="3568700"/>
                  </a:lnTo>
                  <a:lnTo>
                    <a:pt x="1697456" y="3556000"/>
                  </a:lnTo>
                  <a:lnTo>
                    <a:pt x="1700466" y="3556000"/>
                  </a:lnTo>
                  <a:lnTo>
                    <a:pt x="1707680" y="3543300"/>
                  </a:lnTo>
                  <a:lnTo>
                    <a:pt x="1674139" y="3543300"/>
                  </a:lnTo>
                  <a:lnTo>
                    <a:pt x="1673034" y="3530600"/>
                  </a:lnTo>
                  <a:lnTo>
                    <a:pt x="1672183" y="3530600"/>
                  </a:lnTo>
                  <a:lnTo>
                    <a:pt x="1669656" y="3543300"/>
                  </a:lnTo>
                  <a:lnTo>
                    <a:pt x="1656524" y="3543300"/>
                  </a:lnTo>
                  <a:lnTo>
                    <a:pt x="1656524" y="4102100"/>
                  </a:lnTo>
                  <a:lnTo>
                    <a:pt x="1651063" y="4102100"/>
                  </a:lnTo>
                  <a:lnTo>
                    <a:pt x="1653197" y="4089400"/>
                  </a:lnTo>
                  <a:lnTo>
                    <a:pt x="1656130" y="4089400"/>
                  </a:lnTo>
                  <a:lnTo>
                    <a:pt x="1656524" y="4102100"/>
                  </a:lnTo>
                  <a:lnTo>
                    <a:pt x="1656524" y="3543300"/>
                  </a:lnTo>
                  <a:lnTo>
                    <a:pt x="1648231" y="3543300"/>
                  </a:lnTo>
                  <a:lnTo>
                    <a:pt x="1647583" y="3530600"/>
                  </a:lnTo>
                  <a:lnTo>
                    <a:pt x="1648040" y="3530600"/>
                  </a:lnTo>
                  <a:lnTo>
                    <a:pt x="1651914" y="3517900"/>
                  </a:lnTo>
                  <a:lnTo>
                    <a:pt x="1643748" y="3517900"/>
                  </a:lnTo>
                  <a:lnTo>
                    <a:pt x="1650847" y="3505200"/>
                  </a:lnTo>
                  <a:lnTo>
                    <a:pt x="1652651" y="3505200"/>
                  </a:lnTo>
                  <a:lnTo>
                    <a:pt x="1647050" y="3492500"/>
                  </a:lnTo>
                  <a:lnTo>
                    <a:pt x="1633321" y="3492500"/>
                  </a:lnTo>
                  <a:lnTo>
                    <a:pt x="1635848" y="3479800"/>
                  </a:lnTo>
                  <a:lnTo>
                    <a:pt x="1633321" y="3479800"/>
                  </a:lnTo>
                  <a:lnTo>
                    <a:pt x="1629956" y="3467100"/>
                  </a:lnTo>
                  <a:lnTo>
                    <a:pt x="1623491" y="3467100"/>
                  </a:lnTo>
                  <a:lnTo>
                    <a:pt x="1617510" y="3454400"/>
                  </a:lnTo>
                  <a:lnTo>
                    <a:pt x="1615579" y="3441700"/>
                  </a:lnTo>
                  <a:lnTo>
                    <a:pt x="1633880" y="3441700"/>
                  </a:lnTo>
                  <a:lnTo>
                    <a:pt x="1628254" y="3429000"/>
                  </a:lnTo>
                  <a:lnTo>
                    <a:pt x="1615579" y="3429000"/>
                  </a:lnTo>
                  <a:lnTo>
                    <a:pt x="1613039" y="3423589"/>
                  </a:lnTo>
                  <a:lnTo>
                    <a:pt x="1613039" y="3860800"/>
                  </a:lnTo>
                  <a:lnTo>
                    <a:pt x="1613039" y="3873500"/>
                  </a:lnTo>
                  <a:lnTo>
                    <a:pt x="1607121" y="3873500"/>
                  </a:lnTo>
                  <a:lnTo>
                    <a:pt x="1607121" y="3860800"/>
                  </a:lnTo>
                  <a:lnTo>
                    <a:pt x="1613039" y="3860800"/>
                  </a:lnTo>
                  <a:lnTo>
                    <a:pt x="1613039" y="3423589"/>
                  </a:lnTo>
                  <a:lnTo>
                    <a:pt x="1609623" y="3416300"/>
                  </a:lnTo>
                  <a:lnTo>
                    <a:pt x="1604695" y="3416300"/>
                  </a:lnTo>
                  <a:lnTo>
                    <a:pt x="1601203" y="3403600"/>
                  </a:lnTo>
                  <a:lnTo>
                    <a:pt x="1590433" y="3403600"/>
                  </a:lnTo>
                  <a:lnTo>
                    <a:pt x="1595107" y="3390900"/>
                  </a:lnTo>
                  <a:lnTo>
                    <a:pt x="1593608" y="3390900"/>
                  </a:lnTo>
                  <a:lnTo>
                    <a:pt x="1602105" y="3382911"/>
                  </a:lnTo>
                  <a:lnTo>
                    <a:pt x="1601139" y="3378200"/>
                  </a:lnTo>
                  <a:lnTo>
                    <a:pt x="1594345" y="3365500"/>
                  </a:lnTo>
                  <a:lnTo>
                    <a:pt x="1584858" y="3365500"/>
                  </a:lnTo>
                  <a:lnTo>
                    <a:pt x="1574177" y="3352800"/>
                  </a:lnTo>
                  <a:lnTo>
                    <a:pt x="1581772" y="3352800"/>
                  </a:lnTo>
                  <a:lnTo>
                    <a:pt x="1583182" y="3340100"/>
                  </a:lnTo>
                  <a:lnTo>
                    <a:pt x="1582204" y="3340100"/>
                  </a:lnTo>
                  <a:lnTo>
                    <a:pt x="1580591" y="3327400"/>
                  </a:lnTo>
                  <a:lnTo>
                    <a:pt x="1562341" y="3327400"/>
                  </a:lnTo>
                  <a:lnTo>
                    <a:pt x="1570164" y="3314700"/>
                  </a:lnTo>
                  <a:lnTo>
                    <a:pt x="1571002" y="3302000"/>
                  </a:lnTo>
                  <a:lnTo>
                    <a:pt x="1567091" y="3302000"/>
                  </a:lnTo>
                  <a:lnTo>
                    <a:pt x="1560652" y="3289300"/>
                  </a:lnTo>
                  <a:lnTo>
                    <a:pt x="1553921" y="3289300"/>
                  </a:lnTo>
                  <a:lnTo>
                    <a:pt x="1550517" y="3280054"/>
                  </a:lnTo>
                  <a:lnTo>
                    <a:pt x="1550517" y="3898900"/>
                  </a:lnTo>
                  <a:lnTo>
                    <a:pt x="1546593" y="3911600"/>
                  </a:lnTo>
                  <a:lnTo>
                    <a:pt x="1543862" y="3898900"/>
                  </a:lnTo>
                  <a:lnTo>
                    <a:pt x="1550517" y="3898900"/>
                  </a:lnTo>
                  <a:lnTo>
                    <a:pt x="1550517" y="3280054"/>
                  </a:lnTo>
                  <a:lnTo>
                    <a:pt x="1549247" y="3276600"/>
                  </a:lnTo>
                  <a:lnTo>
                    <a:pt x="1549006" y="3276600"/>
                  </a:lnTo>
                  <a:lnTo>
                    <a:pt x="1555584" y="3263900"/>
                  </a:lnTo>
                  <a:lnTo>
                    <a:pt x="1556423" y="3263900"/>
                  </a:lnTo>
                  <a:lnTo>
                    <a:pt x="1551355" y="3276600"/>
                  </a:lnTo>
                  <a:lnTo>
                    <a:pt x="1555483" y="3276600"/>
                  </a:lnTo>
                  <a:lnTo>
                    <a:pt x="1567522" y="3289300"/>
                  </a:lnTo>
                  <a:lnTo>
                    <a:pt x="1571637" y="3302000"/>
                  </a:lnTo>
                  <a:lnTo>
                    <a:pt x="1577924" y="3289300"/>
                  </a:lnTo>
                  <a:lnTo>
                    <a:pt x="1600619" y="3289300"/>
                  </a:lnTo>
                  <a:lnTo>
                    <a:pt x="1592656" y="3302000"/>
                  </a:lnTo>
                  <a:lnTo>
                    <a:pt x="1585175" y="3314700"/>
                  </a:lnTo>
                  <a:lnTo>
                    <a:pt x="1621485" y="3314700"/>
                  </a:lnTo>
                  <a:lnTo>
                    <a:pt x="1602054" y="3327400"/>
                  </a:lnTo>
                  <a:lnTo>
                    <a:pt x="1616417" y="3327400"/>
                  </a:lnTo>
                  <a:lnTo>
                    <a:pt x="1626171" y="3327400"/>
                  </a:lnTo>
                  <a:lnTo>
                    <a:pt x="1628254" y="3340100"/>
                  </a:lnTo>
                  <a:lnTo>
                    <a:pt x="1633321" y="3340100"/>
                  </a:lnTo>
                  <a:lnTo>
                    <a:pt x="1618957" y="3352800"/>
                  </a:lnTo>
                  <a:lnTo>
                    <a:pt x="1628800" y="3365500"/>
                  </a:lnTo>
                  <a:lnTo>
                    <a:pt x="1652943" y="3365500"/>
                  </a:lnTo>
                  <a:lnTo>
                    <a:pt x="1663738" y="3378200"/>
                  </a:lnTo>
                  <a:lnTo>
                    <a:pt x="1652752" y="3378200"/>
                  </a:lnTo>
                  <a:lnTo>
                    <a:pt x="1650225" y="3390900"/>
                  </a:lnTo>
                  <a:lnTo>
                    <a:pt x="1662963" y="3403600"/>
                  </a:lnTo>
                  <a:lnTo>
                    <a:pt x="1671662" y="3416300"/>
                  </a:lnTo>
                  <a:lnTo>
                    <a:pt x="1677670" y="3429000"/>
                  </a:lnTo>
                  <a:lnTo>
                    <a:pt x="1682330" y="3441700"/>
                  </a:lnTo>
                  <a:lnTo>
                    <a:pt x="1700072" y="3441700"/>
                  </a:lnTo>
                  <a:lnTo>
                    <a:pt x="1695843" y="3454400"/>
                  </a:lnTo>
                  <a:lnTo>
                    <a:pt x="1697532" y="3454400"/>
                  </a:lnTo>
                  <a:lnTo>
                    <a:pt x="1702206" y="3441700"/>
                  </a:lnTo>
                  <a:lnTo>
                    <a:pt x="1711896" y="3441700"/>
                  </a:lnTo>
                  <a:lnTo>
                    <a:pt x="1705140" y="3454400"/>
                  </a:lnTo>
                  <a:lnTo>
                    <a:pt x="1730489" y="3454400"/>
                  </a:lnTo>
                  <a:lnTo>
                    <a:pt x="1742236" y="3467100"/>
                  </a:lnTo>
                  <a:lnTo>
                    <a:pt x="1746542" y="3479800"/>
                  </a:lnTo>
                  <a:lnTo>
                    <a:pt x="1741474" y="3479800"/>
                  </a:lnTo>
                  <a:lnTo>
                    <a:pt x="1748231" y="3492500"/>
                  </a:lnTo>
                  <a:lnTo>
                    <a:pt x="1758797" y="3479800"/>
                  </a:lnTo>
                  <a:lnTo>
                    <a:pt x="1768094" y="3479800"/>
                  </a:lnTo>
                  <a:lnTo>
                    <a:pt x="1771053" y="3492500"/>
                  </a:lnTo>
                  <a:lnTo>
                    <a:pt x="1773453" y="3492500"/>
                  </a:lnTo>
                  <a:lnTo>
                    <a:pt x="1780349" y="3505200"/>
                  </a:lnTo>
                  <a:lnTo>
                    <a:pt x="1787867" y="3505200"/>
                  </a:lnTo>
                  <a:lnTo>
                    <a:pt x="1795551" y="3517900"/>
                  </a:lnTo>
                  <a:lnTo>
                    <a:pt x="1802130" y="3517900"/>
                  </a:lnTo>
                  <a:lnTo>
                    <a:pt x="1807591" y="3530600"/>
                  </a:lnTo>
                  <a:lnTo>
                    <a:pt x="1811477" y="3530600"/>
                  </a:lnTo>
                  <a:lnTo>
                    <a:pt x="1813293" y="3543300"/>
                  </a:lnTo>
                  <a:lnTo>
                    <a:pt x="1825129" y="3543300"/>
                  </a:lnTo>
                  <a:lnTo>
                    <a:pt x="1829346" y="3556000"/>
                  </a:lnTo>
                  <a:lnTo>
                    <a:pt x="1841703" y="3556000"/>
                  </a:lnTo>
                  <a:lnTo>
                    <a:pt x="1847938" y="3543300"/>
                  </a:lnTo>
                  <a:lnTo>
                    <a:pt x="1849628" y="3556000"/>
                  </a:lnTo>
                  <a:lnTo>
                    <a:pt x="1848789" y="3556000"/>
                  </a:lnTo>
                  <a:lnTo>
                    <a:pt x="1848789" y="3568700"/>
                  </a:lnTo>
                  <a:lnTo>
                    <a:pt x="1850478" y="3581400"/>
                  </a:lnTo>
                  <a:lnTo>
                    <a:pt x="1857235" y="3594100"/>
                  </a:lnTo>
                  <a:lnTo>
                    <a:pt x="1861908" y="3594100"/>
                  </a:lnTo>
                  <a:lnTo>
                    <a:pt x="1868639" y="3581400"/>
                  </a:lnTo>
                  <a:lnTo>
                    <a:pt x="1882584" y="3581400"/>
                  </a:lnTo>
                  <a:lnTo>
                    <a:pt x="1874977" y="3594100"/>
                  </a:lnTo>
                  <a:lnTo>
                    <a:pt x="1880895" y="3594100"/>
                  </a:lnTo>
                  <a:lnTo>
                    <a:pt x="1885962" y="3581400"/>
                  </a:lnTo>
                  <a:lnTo>
                    <a:pt x="1891880" y="3581400"/>
                  </a:lnTo>
                  <a:lnTo>
                    <a:pt x="1886813" y="3606800"/>
                  </a:lnTo>
                  <a:lnTo>
                    <a:pt x="1894408" y="3606800"/>
                  </a:lnTo>
                  <a:lnTo>
                    <a:pt x="1892719" y="3594100"/>
                  </a:lnTo>
                  <a:lnTo>
                    <a:pt x="1895259" y="3581400"/>
                  </a:lnTo>
                  <a:lnTo>
                    <a:pt x="1902968" y="3594100"/>
                  </a:lnTo>
                  <a:lnTo>
                    <a:pt x="1908149" y="3594100"/>
                  </a:lnTo>
                  <a:lnTo>
                    <a:pt x="1910473" y="3606800"/>
                  </a:lnTo>
                  <a:lnTo>
                    <a:pt x="1909622" y="3619500"/>
                  </a:lnTo>
                  <a:lnTo>
                    <a:pt x="1931250" y="3619500"/>
                  </a:lnTo>
                  <a:lnTo>
                    <a:pt x="1938350" y="3606800"/>
                  </a:lnTo>
                  <a:lnTo>
                    <a:pt x="1935822" y="3619500"/>
                  </a:lnTo>
                  <a:lnTo>
                    <a:pt x="1934210" y="3619500"/>
                  </a:lnTo>
                  <a:lnTo>
                    <a:pt x="1933282" y="3632200"/>
                  </a:lnTo>
                  <a:lnTo>
                    <a:pt x="1939201" y="3632200"/>
                  </a:lnTo>
                  <a:lnTo>
                    <a:pt x="1939201" y="3619500"/>
                  </a:lnTo>
                  <a:lnTo>
                    <a:pt x="1948865" y="3619500"/>
                  </a:lnTo>
                  <a:lnTo>
                    <a:pt x="1955457" y="3632200"/>
                  </a:lnTo>
                  <a:lnTo>
                    <a:pt x="1972144" y="3632200"/>
                  </a:lnTo>
                  <a:lnTo>
                    <a:pt x="1967077" y="3644900"/>
                  </a:lnTo>
                  <a:lnTo>
                    <a:pt x="2026450" y="3644900"/>
                  </a:lnTo>
                  <a:lnTo>
                    <a:pt x="2026539" y="3632200"/>
                  </a:lnTo>
                  <a:lnTo>
                    <a:pt x="2029015" y="3632200"/>
                  </a:lnTo>
                  <a:lnTo>
                    <a:pt x="2032990" y="3619500"/>
                  </a:lnTo>
                  <a:lnTo>
                    <a:pt x="2032990" y="3644900"/>
                  </a:lnTo>
                  <a:lnTo>
                    <a:pt x="2034476" y="3632200"/>
                  </a:lnTo>
                  <a:lnTo>
                    <a:pt x="2033346" y="3632200"/>
                  </a:lnTo>
                  <a:lnTo>
                    <a:pt x="2037207" y="3619500"/>
                  </a:lnTo>
                  <a:lnTo>
                    <a:pt x="2040851" y="3619500"/>
                  </a:lnTo>
                  <a:lnTo>
                    <a:pt x="2041017" y="3632200"/>
                  </a:lnTo>
                  <a:lnTo>
                    <a:pt x="2038642" y="3644900"/>
                  </a:lnTo>
                  <a:lnTo>
                    <a:pt x="2042287" y="3644900"/>
                  </a:lnTo>
                  <a:lnTo>
                    <a:pt x="2041436" y="3657600"/>
                  </a:lnTo>
                  <a:lnTo>
                    <a:pt x="2043976" y="3657600"/>
                  </a:lnTo>
                  <a:lnTo>
                    <a:pt x="2056650" y="3670300"/>
                  </a:lnTo>
                  <a:lnTo>
                    <a:pt x="2056650" y="3162300"/>
                  </a:lnTo>
                  <a:lnTo>
                    <a:pt x="2048383" y="3162300"/>
                  </a:lnTo>
                  <a:lnTo>
                    <a:pt x="2055799" y="3149600"/>
                  </a:lnTo>
                  <a:lnTo>
                    <a:pt x="2047875" y="3149600"/>
                  </a:lnTo>
                  <a:lnTo>
                    <a:pt x="2047875" y="3454400"/>
                  </a:lnTo>
                  <a:lnTo>
                    <a:pt x="2043125" y="3454400"/>
                  </a:lnTo>
                  <a:lnTo>
                    <a:pt x="2045144" y="3441700"/>
                  </a:lnTo>
                  <a:lnTo>
                    <a:pt x="2047875" y="3454400"/>
                  </a:lnTo>
                  <a:lnTo>
                    <a:pt x="2047875" y="3149600"/>
                  </a:lnTo>
                  <a:lnTo>
                    <a:pt x="2042502" y="3149600"/>
                  </a:lnTo>
                  <a:lnTo>
                    <a:pt x="2030552" y="3136900"/>
                  </a:lnTo>
                  <a:lnTo>
                    <a:pt x="2011019" y="3136900"/>
                  </a:lnTo>
                  <a:lnTo>
                    <a:pt x="2022081" y="3124200"/>
                  </a:lnTo>
                  <a:lnTo>
                    <a:pt x="2008898" y="3124200"/>
                  </a:lnTo>
                  <a:lnTo>
                    <a:pt x="2004263" y="3111500"/>
                  </a:lnTo>
                  <a:lnTo>
                    <a:pt x="2018626" y="3111500"/>
                  </a:lnTo>
                  <a:lnTo>
                    <a:pt x="2010486" y="3098800"/>
                  </a:lnTo>
                  <a:lnTo>
                    <a:pt x="2006155" y="3098800"/>
                  </a:lnTo>
                  <a:lnTo>
                    <a:pt x="2001507" y="3086100"/>
                  </a:lnTo>
                  <a:lnTo>
                    <a:pt x="1997494" y="3086100"/>
                  </a:lnTo>
                  <a:lnTo>
                    <a:pt x="2000034" y="3073400"/>
                  </a:lnTo>
                  <a:lnTo>
                    <a:pt x="1989899" y="3086100"/>
                  </a:lnTo>
                  <a:lnTo>
                    <a:pt x="1968563" y="3086100"/>
                  </a:lnTo>
                  <a:lnTo>
                    <a:pt x="1973834" y="3073400"/>
                  </a:lnTo>
                  <a:lnTo>
                    <a:pt x="1978914" y="3073400"/>
                  </a:lnTo>
                  <a:lnTo>
                    <a:pt x="1983130" y="3060700"/>
                  </a:lnTo>
                  <a:lnTo>
                    <a:pt x="1964258" y="3060700"/>
                  </a:lnTo>
                  <a:lnTo>
                    <a:pt x="1963699" y="3048000"/>
                  </a:lnTo>
                  <a:lnTo>
                    <a:pt x="1953247" y="3048000"/>
                  </a:lnTo>
                  <a:lnTo>
                    <a:pt x="1944801" y="3035300"/>
                  </a:lnTo>
                  <a:lnTo>
                    <a:pt x="1943417" y="3035300"/>
                  </a:lnTo>
                  <a:lnTo>
                    <a:pt x="1954263" y="3022600"/>
                  </a:lnTo>
                  <a:lnTo>
                    <a:pt x="1959457" y="3022600"/>
                  </a:lnTo>
                  <a:lnTo>
                    <a:pt x="1967928" y="3009900"/>
                  </a:lnTo>
                  <a:lnTo>
                    <a:pt x="1960321" y="3009900"/>
                  </a:lnTo>
                  <a:lnTo>
                    <a:pt x="1951875" y="3022600"/>
                  </a:lnTo>
                  <a:lnTo>
                    <a:pt x="1950186" y="3009900"/>
                  </a:lnTo>
                  <a:lnTo>
                    <a:pt x="1948484" y="3009900"/>
                  </a:lnTo>
                  <a:lnTo>
                    <a:pt x="1940890" y="2997200"/>
                  </a:lnTo>
                  <a:lnTo>
                    <a:pt x="1935822" y="3009900"/>
                  </a:lnTo>
                  <a:lnTo>
                    <a:pt x="1913001" y="3009900"/>
                  </a:lnTo>
                  <a:lnTo>
                    <a:pt x="1923148" y="2997200"/>
                  </a:lnTo>
                  <a:lnTo>
                    <a:pt x="1912162" y="2997200"/>
                  </a:lnTo>
                  <a:lnTo>
                    <a:pt x="1918017" y="2984500"/>
                  </a:lnTo>
                  <a:lnTo>
                    <a:pt x="1924621" y="2984500"/>
                  </a:lnTo>
                  <a:lnTo>
                    <a:pt x="1920163" y="2971800"/>
                  </a:lnTo>
                  <a:lnTo>
                    <a:pt x="1926526" y="2971800"/>
                  </a:lnTo>
                  <a:lnTo>
                    <a:pt x="1922945" y="2959100"/>
                  </a:lnTo>
                  <a:lnTo>
                    <a:pt x="1915642" y="2971800"/>
                  </a:lnTo>
                  <a:lnTo>
                    <a:pt x="1909762" y="2971800"/>
                  </a:lnTo>
                  <a:lnTo>
                    <a:pt x="1910473" y="2959100"/>
                  </a:lnTo>
                  <a:lnTo>
                    <a:pt x="1910676" y="2959100"/>
                  </a:lnTo>
                  <a:lnTo>
                    <a:pt x="1906397" y="2946400"/>
                  </a:lnTo>
                  <a:lnTo>
                    <a:pt x="1906244" y="2946400"/>
                  </a:lnTo>
                  <a:lnTo>
                    <a:pt x="1915388" y="2933700"/>
                  </a:lnTo>
                  <a:lnTo>
                    <a:pt x="1918601" y="2933700"/>
                  </a:lnTo>
                  <a:lnTo>
                    <a:pt x="1921332" y="2946400"/>
                  </a:lnTo>
                  <a:lnTo>
                    <a:pt x="1929053" y="2933700"/>
                  </a:lnTo>
                  <a:lnTo>
                    <a:pt x="1920989" y="2933700"/>
                  </a:lnTo>
                  <a:lnTo>
                    <a:pt x="1910778" y="2921000"/>
                  </a:lnTo>
                  <a:lnTo>
                    <a:pt x="1902320" y="2921000"/>
                  </a:lnTo>
                  <a:lnTo>
                    <a:pt x="1899488" y="2908300"/>
                  </a:lnTo>
                  <a:lnTo>
                    <a:pt x="1896960" y="2908300"/>
                  </a:lnTo>
                  <a:lnTo>
                    <a:pt x="1894408" y="2895600"/>
                  </a:lnTo>
                  <a:lnTo>
                    <a:pt x="1906244" y="2895600"/>
                  </a:lnTo>
                  <a:lnTo>
                    <a:pt x="1900961" y="2882900"/>
                  </a:lnTo>
                  <a:lnTo>
                    <a:pt x="1888045" y="2873552"/>
                  </a:lnTo>
                  <a:lnTo>
                    <a:pt x="1888045" y="3530600"/>
                  </a:lnTo>
                  <a:lnTo>
                    <a:pt x="1882584" y="3530600"/>
                  </a:lnTo>
                  <a:lnTo>
                    <a:pt x="1884718" y="3517900"/>
                  </a:lnTo>
                  <a:lnTo>
                    <a:pt x="1887651" y="3517900"/>
                  </a:lnTo>
                  <a:lnTo>
                    <a:pt x="1888045" y="3530600"/>
                  </a:lnTo>
                  <a:lnTo>
                    <a:pt x="1888045" y="2873552"/>
                  </a:lnTo>
                  <a:lnTo>
                    <a:pt x="1883422" y="2870200"/>
                  </a:lnTo>
                  <a:lnTo>
                    <a:pt x="1896097" y="2870200"/>
                  </a:lnTo>
                  <a:lnTo>
                    <a:pt x="1891030" y="2857500"/>
                  </a:lnTo>
                  <a:lnTo>
                    <a:pt x="1876666" y="2857500"/>
                  </a:lnTo>
                  <a:lnTo>
                    <a:pt x="1886115" y="2844800"/>
                  </a:lnTo>
                  <a:lnTo>
                    <a:pt x="1888185" y="2844800"/>
                  </a:lnTo>
                  <a:lnTo>
                    <a:pt x="1885340" y="2832100"/>
                  </a:lnTo>
                  <a:lnTo>
                    <a:pt x="1874100" y="2832100"/>
                  </a:lnTo>
                  <a:lnTo>
                    <a:pt x="1870443" y="2819400"/>
                  </a:lnTo>
                  <a:lnTo>
                    <a:pt x="1871370" y="2819400"/>
                  </a:lnTo>
                  <a:lnTo>
                    <a:pt x="1879206" y="2806700"/>
                  </a:lnTo>
                  <a:lnTo>
                    <a:pt x="1860613" y="2806700"/>
                  </a:lnTo>
                  <a:lnTo>
                    <a:pt x="1867166" y="2794000"/>
                  </a:lnTo>
                  <a:lnTo>
                    <a:pt x="1851317" y="2794000"/>
                  </a:lnTo>
                  <a:lnTo>
                    <a:pt x="1842020" y="2781300"/>
                  </a:lnTo>
                  <a:lnTo>
                    <a:pt x="1844014" y="2781300"/>
                  </a:lnTo>
                  <a:lnTo>
                    <a:pt x="1847100" y="2768600"/>
                  </a:lnTo>
                  <a:lnTo>
                    <a:pt x="1851317" y="2768600"/>
                  </a:lnTo>
                  <a:lnTo>
                    <a:pt x="1852168" y="2781300"/>
                  </a:lnTo>
                  <a:lnTo>
                    <a:pt x="1856384" y="2781300"/>
                  </a:lnTo>
                  <a:lnTo>
                    <a:pt x="1872449" y="2768600"/>
                  </a:lnTo>
                  <a:lnTo>
                    <a:pt x="1869909" y="2768600"/>
                  </a:lnTo>
                  <a:lnTo>
                    <a:pt x="1874977" y="2755900"/>
                  </a:lnTo>
                  <a:lnTo>
                    <a:pt x="1874139" y="2755900"/>
                  </a:lnTo>
                  <a:lnTo>
                    <a:pt x="1848256" y="2755900"/>
                  </a:lnTo>
                  <a:lnTo>
                    <a:pt x="1846389" y="2743200"/>
                  </a:lnTo>
                  <a:lnTo>
                    <a:pt x="1869909" y="2743200"/>
                  </a:lnTo>
                  <a:lnTo>
                    <a:pt x="1874139" y="2730500"/>
                  </a:lnTo>
                  <a:lnTo>
                    <a:pt x="1876590" y="2730500"/>
                  </a:lnTo>
                  <a:lnTo>
                    <a:pt x="1868220" y="2717800"/>
                  </a:lnTo>
                  <a:lnTo>
                    <a:pt x="1860118" y="2717800"/>
                  </a:lnTo>
                  <a:lnTo>
                    <a:pt x="1864842" y="2705100"/>
                  </a:lnTo>
                  <a:lnTo>
                    <a:pt x="1868297" y="2705100"/>
                  </a:lnTo>
                  <a:lnTo>
                    <a:pt x="1858924" y="2692400"/>
                  </a:lnTo>
                  <a:lnTo>
                    <a:pt x="1840649" y="2692400"/>
                  </a:lnTo>
                  <a:lnTo>
                    <a:pt x="1830768" y="2679700"/>
                  </a:lnTo>
                  <a:lnTo>
                    <a:pt x="1838642" y="2679700"/>
                  </a:lnTo>
                  <a:lnTo>
                    <a:pt x="1846249" y="2667000"/>
                  </a:lnTo>
                  <a:lnTo>
                    <a:pt x="1838375" y="2667000"/>
                  </a:lnTo>
                  <a:lnTo>
                    <a:pt x="1839493" y="2654300"/>
                  </a:lnTo>
                  <a:lnTo>
                    <a:pt x="1836953" y="2654300"/>
                  </a:lnTo>
                  <a:lnTo>
                    <a:pt x="1834388" y="2644686"/>
                  </a:lnTo>
                  <a:lnTo>
                    <a:pt x="1839607" y="2645181"/>
                  </a:lnTo>
                  <a:lnTo>
                    <a:pt x="1847024" y="2645092"/>
                  </a:lnTo>
                  <a:lnTo>
                    <a:pt x="1846961" y="2645245"/>
                  </a:lnTo>
                  <a:lnTo>
                    <a:pt x="1847062" y="2645092"/>
                  </a:lnTo>
                  <a:lnTo>
                    <a:pt x="1850872" y="2645041"/>
                  </a:lnTo>
                  <a:lnTo>
                    <a:pt x="1854695" y="2654300"/>
                  </a:lnTo>
                  <a:lnTo>
                    <a:pt x="1860613" y="2654300"/>
                  </a:lnTo>
                  <a:lnTo>
                    <a:pt x="1857819" y="2644114"/>
                  </a:lnTo>
                  <a:lnTo>
                    <a:pt x="1863153" y="2643390"/>
                  </a:lnTo>
                  <a:lnTo>
                    <a:pt x="1857438" y="2642679"/>
                  </a:lnTo>
                  <a:lnTo>
                    <a:pt x="1857146" y="2641600"/>
                  </a:lnTo>
                  <a:lnTo>
                    <a:pt x="1850720" y="2641600"/>
                  </a:lnTo>
                  <a:lnTo>
                    <a:pt x="1849107" y="2641282"/>
                  </a:lnTo>
                  <a:lnTo>
                    <a:pt x="1843316" y="2640304"/>
                  </a:lnTo>
                  <a:lnTo>
                    <a:pt x="1831898" y="2639174"/>
                  </a:lnTo>
                  <a:lnTo>
                    <a:pt x="1829358" y="2636647"/>
                  </a:lnTo>
                  <a:lnTo>
                    <a:pt x="1837804" y="2634107"/>
                  </a:lnTo>
                  <a:lnTo>
                    <a:pt x="1843722" y="2634107"/>
                  </a:lnTo>
                  <a:lnTo>
                    <a:pt x="1838655" y="2633268"/>
                  </a:lnTo>
                  <a:lnTo>
                    <a:pt x="1847100" y="2629890"/>
                  </a:lnTo>
                  <a:lnTo>
                    <a:pt x="1836115" y="2629890"/>
                  </a:lnTo>
                  <a:lnTo>
                    <a:pt x="1828355" y="2633040"/>
                  </a:lnTo>
                  <a:lnTo>
                    <a:pt x="1825345" y="2636113"/>
                  </a:lnTo>
                  <a:lnTo>
                    <a:pt x="1827085" y="2639034"/>
                  </a:lnTo>
                  <a:lnTo>
                    <a:pt x="1833499" y="2641676"/>
                  </a:lnTo>
                  <a:lnTo>
                    <a:pt x="1829358" y="2642552"/>
                  </a:lnTo>
                  <a:lnTo>
                    <a:pt x="1821751" y="2642552"/>
                  </a:lnTo>
                  <a:lnTo>
                    <a:pt x="1829765" y="2644229"/>
                  </a:lnTo>
                  <a:lnTo>
                    <a:pt x="1830920" y="2644343"/>
                  </a:lnTo>
                  <a:lnTo>
                    <a:pt x="1821294" y="2654300"/>
                  </a:lnTo>
                  <a:lnTo>
                    <a:pt x="1824697" y="2654300"/>
                  </a:lnTo>
                  <a:lnTo>
                    <a:pt x="1833816" y="2667000"/>
                  </a:lnTo>
                  <a:lnTo>
                    <a:pt x="1834426" y="2667000"/>
                  </a:lnTo>
                  <a:lnTo>
                    <a:pt x="1828507" y="2679700"/>
                  </a:lnTo>
                  <a:lnTo>
                    <a:pt x="1823440" y="2679700"/>
                  </a:lnTo>
                  <a:lnTo>
                    <a:pt x="1823440" y="2667000"/>
                  </a:lnTo>
                  <a:lnTo>
                    <a:pt x="1820062" y="2667000"/>
                  </a:lnTo>
                  <a:lnTo>
                    <a:pt x="1818805" y="2654300"/>
                  </a:lnTo>
                  <a:lnTo>
                    <a:pt x="1817624" y="2641600"/>
                  </a:lnTo>
                  <a:lnTo>
                    <a:pt x="1816608" y="2628900"/>
                  </a:lnTo>
                  <a:lnTo>
                    <a:pt x="1815833" y="2616200"/>
                  </a:lnTo>
                  <a:lnTo>
                    <a:pt x="1829346" y="2616200"/>
                  </a:lnTo>
                  <a:lnTo>
                    <a:pt x="1818474" y="2590800"/>
                  </a:lnTo>
                  <a:lnTo>
                    <a:pt x="1817103" y="2578100"/>
                  </a:lnTo>
                  <a:lnTo>
                    <a:pt x="1826501" y="2565400"/>
                  </a:lnTo>
                  <a:lnTo>
                    <a:pt x="1847938" y="2565400"/>
                  </a:lnTo>
                  <a:lnTo>
                    <a:pt x="1840649" y="2578100"/>
                  </a:lnTo>
                  <a:lnTo>
                    <a:pt x="1836534" y="2578100"/>
                  </a:lnTo>
                  <a:lnTo>
                    <a:pt x="1835581" y="2590800"/>
                  </a:lnTo>
                  <a:lnTo>
                    <a:pt x="1837804" y="2616200"/>
                  </a:lnTo>
                  <a:lnTo>
                    <a:pt x="1849628" y="2616200"/>
                  </a:lnTo>
                  <a:lnTo>
                    <a:pt x="1860829" y="2603500"/>
                  </a:lnTo>
                  <a:lnTo>
                    <a:pt x="1885124" y="2603500"/>
                  </a:lnTo>
                  <a:lnTo>
                    <a:pt x="1860613" y="2590800"/>
                  </a:lnTo>
                  <a:lnTo>
                    <a:pt x="1863991" y="2590800"/>
                  </a:lnTo>
                  <a:lnTo>
                    <a:pt x="1869782" y="2578100"/>
                  </a:lnTo>
                  <a:lnTo>
                    <a:pt x="1876869" y="2578100"/>
                  </a:lnTo>
                  <a:lnTo>
                    <a:pt x="1879523" y="2565400"/>
                  </a:lnTo>
                  <a:lnTo>
                    <a:pt x="1877225" y="2565400"/>
                  </a:lnTo>
                  <a:lnTo>
                    <a:pt x="1870748" y="2552700"/>
                  </a:lnTo>
                  <a:lnTo>
                    <a:pt x="1878787" y="2552700"/>
                  </a:lnTo>
                  <a:lnTo>
                    <a:pt x="1872576" y="2540000"/>
                  </a:lnTo>
                  <a:lnTo>
                    <a:pt x="1883422" y="2540000"/>
                  </a:lnTo>
                  <a:lnTo>
                    <a:pt x="1891068" y="2528532"/>
                  </a:lnTo>
                  <a:lnTo>
                    <a:pt x="1890293" y="2527300"/>
                  </a:lnTo>
                  <a:lnTo>
                    <a:pt x="1873669" y="2527300"/>
                  </a:lnTo>
                  <a:lnTo>
                    <a:pt x="1871916" y="2514600"/>
                  </a:lnTo>
                  <a:lnTo>
                    <a:pt x="1860613" y="2514600"/>
                  </a:lnTo>
                  <a:lnTo>
                    <a:pt x="1855622" y="2514600"/>
                  </a:lnTo>
                  <a:lnTo>
                    <a:pt x="1848993" y="2501900"/>
                  </a:lnTo>
                  <a:lnTo>
                    <a:pt x="1860613" y="2501900"/>
                  </a:lnTo>
                  <a:lnTo>
                    <a:pt x="1859775" y="2489200"/>
                  </a:lnTo>
                  <a:lnTo>
                    <a:pt x="1860613" y="2489200"/>
                  </a:lnTo>
                  <a:lnTo>
                    <a:pt x="1859800" y="2477033"/>
                  </a:lnTo>
                  <a:lnTo>
                    <a:pt x="1858924" y="2476500"/>
                  </a:lnTo>
                  <a:lnTo>
                    <a:pt x="1853006" y="2489200"/>
                  </a:lnTo>
                  <a:lnTo>
                    <a:pt x="1845411" y="2489200"/>
                  </a:lnTo>
                  <a:lnTo>
                    <a:pt x="1850478" y="2476500"/>
                  </a:lnTo>
                  <a:lnTo>
                    <a:pt x="1858924" y="2476500"/>
                  </a:lnTo>
                  <a:lnTo>
                    <a:pt x="1859775" y="2476500"/>
                  </a:lnTo>
                  <a:lnTo>
                    <a:pt x="1859800" y="2477033"/>
                  </a:lnTo>
                  <a:lnTo>
                    <a:pt x="1880044" y="2489200"/>
                  </a:lnTo>
                  <a:lnTo>
                    <a:pt x="1876590" y="2476500"/>
                  </a:lnTo>
                  <a:lnTo>
                    <a:pt x="1880044" y="2476500"/>
                  </a:lnTo>
                  <a:lnTo>
                    <a:pt x="1876412" y="2463800"/>
                  </a:lnTo>
                  <a:lnTo>
                    <a:pt x="1871599" y="2463800"/>
                  </a:lnTo>
                  <a:lnTo>
                    <a:pt x="1864715" y="2463800"/>
                  </a:lnTo>
                  <a:lnTo>
                    <a:pt x="1860613" y="2451100"/>
                  </a:lnTo>
                  <a:lnTo>
                    <a:pt x="1864842" y="2438400"/>
                  </a:lnTo>
                  <a:lnTo>
                    <a:pt x="1874139" y="2438400"/>
                  </a:lnTo>
                  <a:lnTo>
                    <a:pt x="1874977" y="2451100"/>
                  </a:lnTo>
                  <a:lnTo>
                    <a:pt x="1866531" y="2451100"/>
                  </a:lnTo>
                  <a:lnTo>
                    <a:pt x="1871599" y="2463800"/>
                  </a:lnTo>
                  <a:lnTo>
                    <a:pt x="1877517" y="2451100"/>
                  </a:lnTo>
                  <a:lnTo>
                    <a:pt x="1877085" y="2451100"/>
                  </a:lnTo>
                  <a:lnTo>
                    <a:pt x="1883689" y="2438400"/>
                  </a:lnTo>
                  <a:lnTo>
                    <a:pt x="1882368" y="2438400"/>
                  </a:lnTo>
                  <a:lnTo>
                    <a:pt x="1875739" y="2425700"/>
                  </a:lnTo>
                  <a:lnTo>
                    <a:pt x="1867052" y="2425700"/>
                  </a:lnTo>
                  <a:lnTo>
                    <a:pt x="1865617" y="2413000"/>
                  </a:lnTo>
                  <a:lnTo>
                    <a:pt x="1858086" y="2413000"/>
                  </a:lnTo>
                  <a:lnTo>
                    <a:pt x="1858086" y="2451100"/>
                  </a:lnTo>
                  <a:lnTo>
                    <a:pt x="1858086" y="2463800"/>
                  </a:lnTo>
                  <a:lnTo>
                    <a:pt x="1851317" y="2463800"/>
                  </a:lnTo>
                  <a:lnTo>
                    <a:pt x="1854695" y="2451100"/>
                  </a:lnTo>
                  <a:lnTo>
                    <a:pt x="1858086" y="2451100"/>
                  </a:lnTo>
                  <a:lnTo>
                    <a:pt x="1858086" y="2413000"/>
                  </a:lnTo>
                  <a:lnTo>
                    <a:pt x="1857921" y="2413000"/>
                  </a:lnTo>
                  <a:lnTo>
                    <a:pt x="1860613" y="2400300"/>
                  </a:lnTo>
                  <a:lnTo>
                    <a:pt x="1866112" y="2400300"/>
                  </a:lnTo>
                  <a:lnTo>
                    <a:pt x="1869567" y="2387600"/>
                  </a:lnTo>
                  <a:lnTo>
                    <a:pt x="1873326" y="2387600"/>
                  </a:lnTo>
                  <a:lnTo>
                    <a:pt x="1874659" y="2374900"/>
                  </a:lnTo>
                  <a:lnTo>
                    <a:pt x="1894408" y="2374900"/>
                  </a:lnTo>
                  <a:lnTo>
                    <a:pt x="1892033" y="2362200"/>
                  </a:lnTo>
                  <a:lnTo>
                    <a:pt x="1874240" y="2362200"/>
                  </a:lnTo>
                  <a:lnTo>
                    <a:pt x="1879841" y="2349500"/>
                  </a:lnTo>
                  <a:lnTo>
                    <a:pt x="1895259" y="2349500"/>
                  </a:lnTo>
                  <a:lnTo>
                    <a:pt x="1896097" y="2336800"/>
                  </a:lnTo>
                  <a:lnTo>
                    <a:pt x="1907082" y="2336800"/>
                  </a:lnTo>
                  <a:lnTo>
                    <a:pt x="1900326" y="2324100"/>
                  </a:lnTo>
                  <a:lnTo>
                    <a:pt x="1898637" y="2324100"/>
                  </a:lnTo>
                  <a:lnTo>
                    <a:pt x="1893570" y="2311400"/>
                  </a:lnTo>
                  <a:lnTo>
                    <a:pt x="1898637" y="2311400"/>
                  </a:lnTo>
                  <a:lnTo>
                    <a:pt x="1901177" y="2324100"/>
                  </a:lnTo>
                  <a:lnTo>
                    <a:pt x="1914347" y="2324100"/>
                  </a:lnTo>
                  <a:lnTo>
                    <a:pt x="1907933" y="2311400"/>
                  </a:lnTo>
                  <a:lnTo>
                    <a:pt x="1909622" y="2311400"/>
                  </a:lnTo>
                  <a:lnTo>
                    <a:pt x="1909622" y="2298700"/>
                  </a:lnTo>
                  <a:lnTo>
                    <a:pt x="1906244" y="2298700"/>
                  </a:lnTo>
                  <a:lnTo>
                    <a:pt x="1906244" y="2286000"/>
                  </a:lnTo>
                  <a:lnTo>
                    <a:pt x="1907082" y="2286000"/>
                  </a:lnTo>
                  <a:lnTo>
                    <a:pt x="1899488" y="2273300"/>
                  </a:lnTo>
                  <a:lnTo>
                    <a:pt x="1896948" y="2273300"/>
                  </a:lnTo>
                  <a:lnTo>
                    <a:pt x="1897799" y="2260600"/>
                  </a:lnTo>
                  <a:lnTo>
                    <a:pt x="1907933" y="2260600"/>
                  </a:lnTo>
                  <a:lnTo>
                    <a:pt x="1908771" y="2260600"/>
                  </a:lnTo>
                  <a:lnTo>
                    <a:pt x="1907933" y="2273300"/>
                  </a:lnTo>
                  <a:lnTo>
                    <a:pt x="1908771" y="2273300"/>
                  </a:lnTo>
                  <a:lnTo>
                    <a:pt x="1909622" y="2260600"/>
                  </a:lnTo>
                  <a:lnTo>
                    <a:pt x="1918919" y="2260600"/>
                  </a:lnTo>
                  <a:lnTo>
                    <a:pt x="1919757" y="2273300"/>
                  </a:lnTo>
                  <a:lnTo>
                    <a:pt x="1923148" y="2273300"/>
                  </a:lnTo>
                  <a:lnTo>
                    <a:pt x="1923478" y="2286000"/>
                  </a:lnTo>
                  <a:lnTo>
                    <a:pt x="1927682" y="2273300"/>
                  </a:lnTo>
                  <a:lnTo>
                    <a:pt x="1927148" y="2273300"/>
                  </a:lnTo>
                  <a:lnTo>
                    <a:pt x="1932432" y="2260600"/>
                  </a:lnTo>
                  <a:lnTo>
                    <a:pt x="1932432" y="2273300"/>
                  </a:lnTo>
                  <a:lnTo>
                    <a:pt x="1929053" y="2273300"/>
                  </a:lnTo>
                  <a:lnTo>
                    <a:pt x="1928291" y="2284730"/>
                  </a:lnTo>
                  <a:lnTo>
                    <a:pt x="1936661" y="2273300"/>
                  </a:lnTo>
                  <a:lnTo>
                    <a:pt x="1941182" y="2273300"/>
                  </a:lnTo>
                  <a:lnTo>
                    <a:pt x="1940039" y="2286000"/>
                  </a:lnTo>
                  <a:lnTo>
                    <a:pt x="1945627" y="2273300"/>
                  </a:lnTo>
                  <a:lnTo>
                    <a:pt x="1946046" y="2285568"/>
                  </a:lnTo>
                  <a:lnTo>
                    <a:pt x="1945716" y="2286000"/>
                  </a:lnTo>
                  <a:lnTo>
                    <a:pt x="1946059" y="2286000"/>
                  </a:lnTo>
                  <a:lnTo>
                    <a:pt x="1947291" y="2286000"/>
                  </a:lnTo>
                  <a:lnTo>
                    <a:pt x="1948484" y="2286000"/>
                  </a:lnTo>
                  <a:lnTo>
                    <a:pt x="1941728" y="2298700"/>
                  </a:lnTo>
                  <a:lnTo>
                    <a:pt x="1952713" y="2298700"/>
                  </a:lnTo>
                  <a:lnTo>
                    <a:pt x="1954403" y="2286000"/>
                  </a:lnTo>
                  <a:lnTo>
                    <a:pt x="1955253" y="2286000"/>
                  </a:lnTo>
                  <a:lnTo>
                    <a:pt x="1954403" y="2298700"/>
                  </a:lnTo>
                  <a:lnTo>
                    <a:pt x="1959432" y="2298700"/>
                  </a:lnTo>
                  <a:lnTo>
                    <a:pt x="1951875" y="2311400"/>
                  </a:lnTo>
                  <a:lnTo>
                    <a:pt x="1962023" y="2311400"/>
                  </a:lnTo>
                  <a:lnTo>
                    <a:pt x="1970989" y="2298700"/>
                  </a:lnTo>
                  <a:lnTo>
                    <a:pt x="1978837" y="2298700"/>
                  </a:lnTo>
                  <a:lnTo>
                    <a:pt x="1985670" y="2311400"/>
                  </a:lnTo>
                  <a:lnTo>
                    <a:pt x="1986508" y="2311400"/>
                  </a:lnTo>
                  <a:lnTo>
                    <a:pt x="1978914" y="2324100"/>
                  </a:lnTo>
                  <a:lnTo>
                    <a:pt x="1989048" y="2324100"/>
                  </a:lnTo>
                  <a:lnTo>
                    <a:pt x="1987740" y="2333980"/>
                  </a:lnTo>
                  <a:lnTo>
                    <a:pt x="1994966" y="2324100"/>
                  </a:lnTo>
                  <a:lnTo>
                    <a:pt x="1995805" y="2324100"/>
                  </a:lnTo>
                  <a:lnTo>
                    <a:pt x="1990039" y="2311400"/>
                  </a:lnTo>
                  <a:lnTo>
                    <a:pt x="1988947" y="2311400"/>
                  </a:lnTo>
                  <a:lnTo>
                    <a:pt x="1994027" y="2298700"/>
                  </a:lnTo>
                  <a:lnTo>
                    <a:pt x="2006790" y="2311400"/>
                  </a:lnTo>
                  <a:lnTo>
                    <a:pt x="1998345" y="2311400"/>
                  </a:lnTo>
                  <a:lnTo>
                    <a:pt x="2002574" y="2324100"/>
                  </a:lnTo>
                  <a:lnTo>
                    <a:pt x="2005952" y="2324100"/>
                  </a:lnTo>
                  <a:lnTo>
                    <a:pt x="2007641" y="2336800"/>
                  </a:lnTo>
                  <a:lnTo>
                    <a:pt x="2010168" y="2336800"/>
                  </a:lnTo>
                  <a:lnTo>
                    <a:pt x="2006320" y="2348369"/>
                  </a:lnTo>
                  <a:lnTo>
                    <a:pt x="2005977" y="2348014"/>
                  </a:lnTo>
                  <a:lnTo>
                    <a:pt x="2004288" y="2349703"/>
                  </a:lnTo>
                  <a:lnTo>
                    <a:pt x="2000910" y="2352243"/>
                  </a:lnTo>
                  <a:lnTo>
                    <a:pt x="1994141" y="2354770"/>
                  </a:lnTo>
                  <a:lnTo>
                    <a:pt x="1999208" y="2354770"/>
                  </a:lnTo>
                  <a:lnTo>
                    <a:pt x="2005977" y="2351392"/>
                  </a:lnTo>
                  <a:lnTo>
                    <a:pt x="2009355" y="2350554"/>
                  </a:lnTo>
                  <a:lnTo>
                    <a:pt x="2007666" y="2349703"/>
                  </a:lnTo>
                  <a:lnTo>
                    <a:pt x="2007463" y="2349500"/>
                  </a:lnTo>
                  <a:lnTo>
                    <a:pt x="2015350" y="2349500"/>
                  </a:lnTo>
                  <a:lnTo>
                    <a:pt x="2013191" y="2362200"/>
                  </a:lnTo>
                  <a:lnTo>
                    <a:pt x="2017776" y="2362200"/>
                  </a:lnTo>
                  <a:lnTo>
                    <a:pt x="2020316" y="2349500"/>
                  </a:lnTo>
                  <a:lnTo>
                    <a:pt x="2029612" y="2349500"/>
                  </a:lnTo>
                  <a:lnTo>
                    <a:pt x="2032139" y="2362200"/>
                  </a:lnTo>
                  <a:lnTo>
                    <a:pt x="2041131" y="2362200"/>
                  </a:lnTo>
                  <a:lnTo>
                    <a:pt x="2048090" y="2349500"/>
                  </a:lnTo>
                  <a:lnTo>
                    <a:pt x="2049881" y="2349500"/>
                  </a:lnTo>
                  <a:lnTo>
                    <a:pt x="2053272" y="2362200"/>
                  </a:lnTo>
                  <a:lnTo>
                    <a:pt x="2046693" y="2362200"/>
                  </a:lnTo>
                  <a:lnTo>
                    <a:pt x="2039531" y="2374900"/>
                  </a:lnTo>
                  <a:lnTo>
                    <a:pt x="2038896" y="2374900"/>
                  </a:lnTo>
                  <a:lnTo>
                    <a:pt x="2036724" y="2385784"/>
                  </a:lnTo>
                  <a:lnTo>
                    <a:pt x="2035517" y="2387600"/>
                  </a:lnTo>
                  <a:lnTo>
                    <a:pt x="2036368" y="2387600"/>
                  </a:lnTo>
                  <a:lnTo>
                    <a:pt x="2038616" y="2387600"/>
                  </a:lnTo>
                  <a:lnTo>
                    <a:pt x="2041423" y="2382532"/>
                  </a:lnTo>
                  <a:lnTo>
                    <a:pt x="2049043" y="2374900"/>
                  </a:lnTo>
                  <a:lnTo>
                    <a:pt x="2049881" y="2374900"/>
                  </a:lnTo>
                  <a:lnTo>
                    <a:pt x="2047354" y="2387600"/>
                  </a:lnTo>
                  <a:lnTo>
                    <a:pt x="2053272" y="2387600"/>
                  </a:lnTo>
                  <a:lnTo>
                    <a:pt x="2044623" y="2400300"/>
                  </a:lnTo>
                  <a:lnTo>
                    <a:pt x="2055787" y="2400300"/>
                  </a:lnTo>
                  <a:lnTo>
                    <a:pt x="2058339" y="2413000"/>
                  </a:lnTo>
                  <a:lnTo>
                    <a:pt x="2060028" y="2413000"/>
                  </a:lnTo>
                  <a:lnTo>
                    <a:pt x="2069922" y="2400300"/>
                  </a:lnTo>
                  <a:lnTo>
                    <a:pt x="2066366" y="2413000"/>
                  </a:lnTo>
                  <a:lnTo>
                    <a:pt x="2060028" y="2413000"/>
                  </a:lnTo>
                  <a:lnTo>
                    <a:pt x="2051215" y="2421839"/>
                  </a:lnTo>
                  <a:lnTo>
                    <a:pt x="2051418" y="2425700"/>
                  </a:lnTo>
                  <a:lnTo>
                    <a:pt x="2065096" y="2425700"/>
                  </a:lnTo>
                  <a:lnTo>
                    <a:pt x="2060028" y="2438400"/>
                  </a:lnTo>
                  <a:lnTo>
                    <a:pt x="2067407" y="2438400"/>
                  </a:lnTo>
                  <a:lnTo>
                    <a:pt x="2075129" y="2451100"/>
                  </a:lnTo>
                  <a:lnTo>
                    <a:pt x="2083968" y="2451100"/>
                  </a:lnTo>
                  <a:lnTo>
                    <a:pt x="2076081" y="2463800"/>
                  </a:lnTo>
                  <a:lnTo>
                    <a:pt x="2086330" y="2463800"/>
                  </a:lnTo>
                  <a:lnTo>
                    <a:pt x="2088578" y="2451100"/>
                  </a:lnTo>
                  <a:lnTo>
                    <a:pt x="2087168" y="2451100"/>
                  </a:lnTo>
                  <a:lnTo>
                    <a:pt x="2084946" y="2438400"/>
                  </a:lnTo>
                  <a:lnTo>
                    <a:pt x="2087067" y="2438400"/>
                  </a:lnTo>
                  <a:lnTo>
                    <a:pt x="2090902" y="2425700"/>
                  </a:lnTo>
                  <a:lnTo>
                    <a:pt x="2097087" y="2425700"/>
                  </a:lnTo>
                  <a:lnTo>
                    <a:pt x="2087067" y="2438400"/>
                  </a:lnTo>
                  <a:lnTo>
                    <a:pt x="2093823" y="2438400"/>
                  </a:lnTo>
                  <a:lnTo>
                    <a:pt x="2093823" y="2451100"/>
                  </a:lnTo>
                  <a:lnTo>
                    <a:pt x="2093302" y="2451100"/>
                  </a:lnTo>
                  <a:lnTo>
                    <a:pt x="2087130" y="2463800"/>
                  </a:lnTo>
                  <a:lnTo>
                    <a:pt x="2095931" y="2463800"/>
                  </a:lnTo>
                  <a:lnTo>
                    <a:pt x="2104859" y="2451100"/>
                  </a:lnTo>
                  <a:lnTo>
                    <a:pt x="2103958" y="2463800"/>
                  </a:lnTo>
                  <a:lnTo>
                    <a:pt x="2105660" y="2463800"/>
                  </a:lnTo>
                  <a:lnTo>
                    <a:pt x="2101430" y="2476500"/>
                  </a:lnTo>
                  <a:lnTo>
                    <a:pt x="2115794" y="2476500"/>
                  </a:lnTo>
                  <a:lnTo>
                    <a:pt x="2103577" y="2489200"/>
                  </a:lnTo>
                  <a:lnTo>
                    <a:pt x="2082838" y="2489200"/>
                  </a:lnTo>
                  <a:lnTo>
                    <a:pt x="2079459" y="2501900"/>
                  </a:lnTo>
                  <a:lnTo>
                    <a:pt x="2072703" y="2501900"/>
                  </a:lnTo>
                  <a:lnTo>
                    <a:pt x="2077770" y="2514600"/>
                  </a:lnTo>
                  <a:lnTo>
                    <a:pt x="2081149" y="2501900"/>
                  </a:lnTo>
                  <a:lnTo>
                    <a:pt x="2089073" y="2501900"/>
                  </a:lnTo>
                  <a:lnTo>
                    <a:pt x="2086000" y="2514600"/>
                  </a:lnTo>
                  <a:lnTo>
                    <a:pt x="2095512" y="2514600"/>
                  </a:lnTo>
                  <a:lnTo>
                    <a:pt x="2098890" y="2501900"/>
                  </a:lnTo>
                  <a:lnTo>
                    <a:pt x="2105660" y="2501900"/>
                  </a:lnTo>
                  <a:lnTo>
                    <a:pt x="2111565" y="2514600"/>
                  </a:lnTo>
                  <a:lnTo>
                    <a:pt x="2108187" y="2514600"/>
                  </a:lnTo>
                  <a:lnTo>
                    <a:pt x="2110727" y="2527300"/>
                  </a:lnTo>
                  <a:lnTo>
                    <a:pt x="2117483" y="2514600"/>
                  </a:lnTo>
                  <a:lnTo>
                    <a:pt x="2113254" y="2527300"/>
                  </a:lnTo>
                  <a:lnTo>
                    <a:pt x="2116632" y="2527300"/>
                  </a:lnTo>
                  <a:lnTo>
                    <a:pt x="2135225" y="2514600"/>
                  </a:lnTo>
                  <a:lnTo>
                    <a:pt x="2137206" y="2524468"/>
                  </a:lnTo>
                  <a:lnTo>
                    <a:pt x="2141143" y="2514600"/>
                  </a:lnTo>
                  <a:lnTo>
                    <a:pt x="2141143" y="2527300"/>
                  </a:lnTo>
                  <a:lnTo>
                    <a:pt x="2140407" y="2527300"/>
                  </a:lnTo>
                  <a:lnTo>
                    <a:pt x="2143188" y="2540000"/>
                  </a:lnTo>
                  <a:lnTo>
                    <a:pt x="2146211" y="2540000"/>
                  </a:lnTo>
                  <a:lnTo>
                    <a:pt x="2134412" y="2548839"/>
                  </a:lnTo>
                  <a:lnTo>
                    <a:pt x="2127656" y="2550769"/>
                  </a:lnTo>
                  <a:lnTo>
                    <a:pt x="2122005" y="2552700"/>
                  </a:lnTo>
                  <a:lnTo>
                    <a:pt x="2113254" y="2552700"/>
                  </a:lnTo>
                  <a:lnTo>
                    <a:pt x="2106726" y="2558580"/>
                  </a:lnTo>
                  <a:lnTo>
                    <a:pt x="2105685" y="2558999"/>
                  </a:lnTo>
                  <a:lnTo>
                    <a:pt x="2106511" y="2558783"/>
                  </a:lnTo>
                  <a:lnTo>
                    <a:pt x="2099157" y="2565400"/>
                  </a:lnTo>
                  <a:lnTo>
                    <a:pt x="2087905" y="2578100"/>
                  </a:lnTo>
                  <a:lnTo>
                    <a:pt x="2092985" y="2578100"/>
                  </a:lnTo>
                  <a:lnTo>
                    <a:pt x="2088756" y="2590800"/>
                  </a:lnTo>
                  <a:lnTo>
                    <a:pt x="2105342" y="2590800"/>
                  </a:lnTo>
                  <a:lnTo>
                    <a:pt x="2104288" y="2603500"/>
                  </a:lnTo>
                  <a:lnTo>
                    <a:pt x="2114943" y="2603500"/>
                  </a:lnTo>
                  <a:lnTo>
                    <a:pt x="2110422" y="2616200"/>
                  </a:lnTo>
                  <a:lnTo>
                    <a:pt x="2109597" y="2616200"/>
                  </a:lnTo>
                  <a:lnTo>
                    <a:pt x="2107552" y="2618625"/>
                  </a:lnTo>
                  <a:lnTo>
                    <a:pt x="2119172" y="2628900"/>
                  </a:lnTo>
                  <a:lnTo>
                    <a:pt x="2106917" y="2628900"/>
                  </a:lnTo>
                  <a:lnTo>
                    <a:pt x="2105660" y="2641600"/>
                  </a:lnTo>
                  <a:lnTo>
                    <a:pt x="2106777" y="2641600"/>
                  </a:lnTo>
                  <a:lnTo>
                    <a:pt x="2112734" y="2654300"/>
                  </a:lnTo>
                  <a:lnTo>
                    <a:pt x="2119172" y="2654300"/>
                  </a:lnTo>
                  <a:lnTo>
                    <a:pt x="2118334" y="2667000"/>
                  </a:lnTo>
                  <a:lnTo>
                    <a:pt x="2148751" y="2667000"/>
                  </a:lnTo>
                  <a:lnTo>
                    <a:pt x="2136648" y="2679700"/>
                  </a:lnTo>
                  <a:lnTo>
                    <a:pt x="2129002" y="2679700"/>
                  </a:lnTo>
                  <a:lnTo>
                    <a:pt x="2124811" y="2692400"/>
                  </a:lnTo>
                  <a:lnTo>
                    <a:pt x="2129574" y="2692400"/>
                  </a:lnTo>
                  <a:lnTo>
                    <a:pt x="2122970" y="2705100"/>
                  </a:lnTo>
                  <a:lnTo>
                    <a:pt x="2122665" y="2705100"/>
                  </a:lnTo>
                  <a:lnTo>
                    <a:pt x="2114105" y="2717800"/>
                  </a:lnTo>
                  <a:lnTo>
                    <a:pt x="2131009" y="2717800"/>
                  </a:lnTo>
                  <a:lnTo>
                    <a:pt x="2139124" y="2730500"/>
                  </a:lnTo>
                  <a:lnTo>
                    <a:pt x="2145855" y="2730500"/>
                  </a:lnTo>
                  <a:lnTo>
                    <a:pt x="2156345" y="2743200"/>
                  </a:lnTo>
                  <a:lnTo>
                    <a:pt x="2158365" y="2743200"/>
                  </a:lnTo>
                  <a:lnTo>
                    <a:pt x="2165439" y="2730500"/>
                  </a:lnTo>
                  <a:lnTo>
                    <a:pt x="2184501" y="2730500"/>
                  </a:lnTo>
                  <a:lnTo>
                    <a:pt x="2179167" y="2743200"/>
                  </a:lnTo>
                  <a:lnTo>
                    <a:pt x="2169236" y="2743200"/>
                  </a:lnTo>
                  <a:lnTo>
                    <a:pt x="2174621" y="2755900"/>
                  </a:lnTo>
                  <a:lnTo>
                    <a:pt x="2151278" y="2755900"/>
                  </a:lnTo>
                  <a:lnTo>
                    <a:pt x="2156345" y="2743200"/>
                  </a:lnTo>
                  <a:lnTo>
                    <a:pt x="2144611" y="2755900"/>
                  </a:lnTo>
                  <a:lnTo>
                    <a:pt x="2127999" y="2755900"/>
                  </a:lnTo>
                  <a:lnTo>
                    <a:pt x="2135708" y="2768600"/>
                  </a:lnTo>
                  <a:lnTo>
                    <a:pt x="2161425" y="2768600"/>
                  </a:lnTo>
                  <a:lnTo>
                    <a:pt x="2163876" y="2781300"/>
                  </a:lnTo>
                  <a:lnTo>
                    <a:pt x="2150643" y="2781300"/>
                  </a:lnTo>
                  <a:lnTo>
                    <a:pt x="2138375" y="2794000"/>
                  </a:lnTo>
                  <a:lnTo>
                    <a:pt x="2147900" y="2794000"/>
                  </a:lnTo>
                  <a:lnTo>
                    <a:pt x="2152472" y="2806700"/>
                  </a:lnTo>
                  <a:lnTo>
                    <a:pt x="2169871" y="2806700"/>
                  </a:lnTo>
                  <a:lnTo>
                    <a:pt x="2152129" y="2819400"/>
                  </a:lnTo>
                  <a:lnTo>
                    <a:pt x="2157514" y="2819400"/>
                  </a:lnTo>
                  <a:lnTo>
                    <a:pt x="2164804" y="2832100"/>
                  </a:lnTo>
                  <a:lnTo>
                    <a:pt x="2172093" y="2832100"/>
                  </a:lnTo>
                  <a:lnTo>
                    <a:pt x="2177478" y="2844800"/>
                  </a:lnTo>
                  <a:lnTo>
                    <a:pt x="2160574" y="2844800"/>
                  </a:lnTo>
                  <a:lnTo>
                    <a:pt x="2165820" y="2857500"/>
                  </a:lnTo>
                  <a:lnTo>
                    <a:pt x="2165121" y="2870200"/>
                  </a:lnTo>
                  <a:lnTo>
                    <a:pt x="2160460" y="2882900"/>
                  </a:lnTo>
                  <a:lnTo>
                    <a:pt x="2153818" y="2882900"/>
                  </a:lnTo>
                  <a:lnTo>
                    <a:pt x="2170722" y="2895600"/>
                  </a:lnTo>
                  <a:lnTo>
                    <a:pt x="2163953" y="2895600"/>
                  </a:lnTo>
                  <a:lnTo>
                    <a:pt x="2174913" y="2908300"/>
                  </a:lnTo>
                  <a:lnTo>
                    <a:pt x="2183815" y="2908300"/>
                  </a:lnTo>
                  <a:lnTo>
                    <a:pt x="2187003" y="2921000"/>
                  </a:lnTo>
                  <a:lnTo>
                    <a:pt x="2180856" y="2933700"/>
                  </a:lnTo>
                  <a:lnTo>
                    <a:pt x="2197417" y="2933700"/>
                  </a:lnTo>
                  <a:lnTo>
                    <a:pt x="2195220" y="2946400"/>
                  </a:lnTo>
                  <a:lnTo>
                    <a:pt x="2191842" y="2946400"/>
                  </a:lnTo>
                  <a:lnTo>
                    <a:pt x="2191067" y="2959100"/>
                  </a:lnTo>
                  <a:lnTo>
                    <a:pt x="2192578" y="2959100"/>
                  </a:lnTo>
                  <a:lnTo>
                    <a:pt x="2190775" y="2971800"/>
                  </a:lnTo>
                  <a:lnTo>
                    <a:pt x="2180005" y="2984500"/>
                  </a:lnTo>
                  <a:lnTo>
                    <a:pt x="2189061" y="2984500"/>
                  </a:lnTo>
                  <a:lnTo>
                    <a:pt x="2188349" y="2997200"/>
                  </a:lnTo>
                  <a:lnTo>
                    <a:pt x="2203666" y="2997200"/>
                  </a:lnTo>
                  <a:lnTo>
                    <a:pt x="2193798" y="3009900"/>
                  </a:lnTo>
                  <a:lnTo>
                    <a:pt x="2179434" y="3009900"/>
                  </a:lnTo>
                  <a:lnTo>
                    <a:pt x="2172411" y="3022600"/>
                  </a:lnTo>
                  <a:lnTo>
                    <a:pt x="2191067" y="3022600"/>
                  </a:lnTo>
                  <a:lnTo>
                    <a:pt x="2196909" y="3035300"/>
                  </a:lnTo>
                  <a:lnTo>
                    <a:pt x="2194369" y="3035300"/>
                  </a:lnTo>
                  <a:lnTo>
                    <a:pt x="2195741" y="3048000"/>
                  </a:lnTo>
                  <a:lnTo>
                    <a:pt x="2190153" y="3048000"/>
                  </a:lnTo>
                  <a:lnTo>
                    <a:pt x="2190153" y="3073400"/>
                  </a:lnTo>
                  <a:lnTo>
                    <a:pt x="2182545" y="3073400"/>
                  </a:lnTo>
                  <a:lnTo>
                    <a:pt x="2180374" y="3065234"/>
                  </a:lnTo>
                  <a:lnTo>
                    <a:pt x="2190153" y="3073400"/>
                  </a:lnTo>
                  <a:lnTo>
                    <a:pt x="2190153" y="3048000"/>
                  </a:lnTo>
                  <a:lnTo>
                    <a:pt x="2182609" y="3048000"/>
                  </a:lnTo>
                  <a:lnTo>
                    <a:pt x="2174938" y="3060700"/>
                  </a:lnTo>
                  <a:lnTo>
                    <a:pt x="2179624" y="3064611"/>
                  </a:lnTo>
                  <a:lnTo>
                    <a:pt x="2180640" y="3073400"/>
                  </a:lnTo>
                  <a:lnTo>
                    <a:pt x="2178316" y="3073400"/>
                  </a:lnTo>
                  <a:lnTo>
                    <a:pt x="2178316" y="3086100"/>
                  </a:lnTo>
                  <a:lnTo>
                    <a:pt x="2170722" y="3086100"/>
                  </a:lnTo>
                  <a:lnTo>
                    <a:pt x="2170557" y="3098800"/>
                  </a:lnTo>
                  <a:lnTo>
                    <a:pt x="2172614" y="3111500"/>
                  </a:lnTo>
                  <a:lnTo>
                    <a:pt x="2174989" y="3111500"/>
                  </a:lnTo>
                  <a:lnTo>
                    <a:pt x="2175789" y="3124200"/>
                  </a:lnTo>
                  <a:lnTo>
                    <a:pt x="2206206" y="3124200"/>
                  </a:lnTo>
                  <a:lnTo>
                    <a:pt x="2206206" y="2463800"/>
                  </a:lnTo>
                  <a:lnTo>
                    <a:pt x="2202827" y="2463800"/>
                  </a:lnTo>
                  <a:lnTo>
                    <a:pt x="2196909" y="2451100"/>
                  </a:lnTo>
                  <a:lnTo>
                    <a:pt x="2212124" y="2451100"/>
                  </a:lnTo>
                  <a:lnTo>
                    <a:pt x="2212124" y="1727200"/>
                  </a:lnTo>
                  <a:lnTo>
                    <a:pt x="2205761" y="1727200"/>
                  </a:lnTo>
                  <a:lnTo>
                    <a:pt x="2205761" y="1752600"/>
                  </a:lnTo>
                  <a:lnTo>
                    <a:pt x="2201138" y="1752600"/>
                  </a:lnTo>
                  <a:lnTo>
                    <a:pt x="2201138" y="1993900"/>
                  </a:lnTo>
                  <a:lnTo>
                    <a:pt x="2191842" y="1993900"/>
                  </a:lnTo>
                  <a:lnTo>
                    <a:pt x="2191842" y="2184400"/>
                  </a:lnTo>
                  <a:lnTo>
                    <a:pt x="2185924" y="2197100"/>
                  </a:lnTo>
                  <a:lnTo>
                    <a:pt x="2184235" y="2197100"/>
                  </a:lnTo>
                  <a:lnTo>
                    <a:pt x="2182545" y="2209800"/>
                  </a:lnTo>
                  <a:lnTo>
                    <a:pt x="2179167" y="2209800"/>
                  </a:lnTo>
                  <a:lnTo>
                    <a:pt x="2179167" y="2349500"/>
                  </a:lnTo>
                  <a:lnTo>
                    <a:pt x="2174544" y="2362200"/>
                  </a:lnTo>
                  <a:lnTo>
                    <a:pt x="2155164" y="2362200"/>
                  </a:lnTo>
                  <a:lnTo>
                    <a:pt x="2149589" y="2349500"/>
                  </a:lnTo>
                  <a:lnTo>
                    <a:pt x="2179167" y="2349500"/>
                  </a:lnTo>
                  <a:lnTo>
                    <a:pt x="2179167" y="2209800"/>
                  </a:lnTo>
                  <a:lnTo>
                    <a:pt x="2177605" y="2209800"/>
                  </a:lnTo>
                  <a:lnTo>
                    <a:pt x="2174100" y="2197100"/>
                  </a:lnTo>
                  <a:lnTo>
                    <a:pt x="2171852" y="2197100"/>
                  </a:lnTo>
                  <a:lnTo>
                    <a:pt x="2170722" y="2184400"/>
                  </a:lnTo>
                  <a:lnTo>
                    <a:pt x="2191842" y="2184400"/>
                  </a:lnTo>
                  <a:lnTo>
                    <a:pt x="2191842" y="1993900"/>
                  </a:lnTo>
                  <a:lnTo>
                    <a:pt x="2186775" y="1993900"/>
                  </a:lnTo>
                  <a:lnTo>
                    <a:pt x="2184235" y="1981200"/>
                  </a:lnTo>
                  <a:lnTo>
                    <a:pt x="2196071" y="1981200"/>
                  </a:lnTo>
                  <a:lnTo>
                    <a:pt x="2201138" y="1993900"/>
                  </a:lnTo>
                  <a:lnTo>
                    <a:pt x="2201138" y="1752600"/>
                  </a:lnTo>
                  <a:lnTo>
                    <a:pt x="2200287" y="1752600"/>
                  </a:lnTo>
                  <a:lnTo>
                    <a:pt x="2202434" y="1739900"/>
                  </a:lnTo>
                  <a:lnTo>
                    <a:pt x="2205355" y="1739900"/>
                  </a:lnTo>
                  <a:lnTo>
                    <a:pt x="2205761" y="1752600"/>
                  </a:lnTo>
                  <a:lnTo>
                    <a:pt x="2205761" y="1727200"/>
                  </a:lnTo>
                  <a:lnTo>
                    <a:pt x="2194369" y="1727200"/>
                  </a:lnTo>
                  <a:lnTo>
                    <a:pt x="2194369" y="1955800"/>
                  </a:lnTo>
                  <a:lnTo>
                    <a:pt x="2190864" y="1968500"/>
                  </a:lnTo>
                  <a:lnTo>
                    <a:pt x="2182253" y="1968500"/>
                  </a:lnTo>
                  <a:lnTo>
                    <a:pt x="2182545" y="1981200"/>
                  </a:lnTo>
                  <a:lnTo>
                    <a:pt x="2174062" y="1968500"/>
                  </a:lnTo>
                  <a:lnTo>
                    <a:pt x="2175472" y="1968500"/>
                  </a:lnTo>
                  <a:lnTo>
                    <a:pt x="2183384" y="1955800"/>
                  </a:lnTo>
                  <a:lnTo>
                    <a:pt x="2194369" y="1955800"/>
                  </a:lnTo>
                  <a:lnTo>
                    <a:pt x="2194369" y="1727200"/>
                  </a:lnTo>
                  <a:lnTo>
                    <a:pt x="2188464" y="1727200"/>
                  </a:lnTo>
                  <a:lnTo>
                    <a:pt x="2185924" y="1714500"/>
                  </a:lnTo>
                  <a:lnTo>
                    <a:pt x="2224798" y="1714500"/>
                  </a:lnTo>
                  <a:lnTo>
                    <a:pt x="2224798" y="863600"/>
                  </a:lnTo>
                  <a:lnTo>
                    <a:pt x="2208746" y="863600"/>
                  </a:lnTo>
                  <a:lnTo>
                    <a:pt x="2208746" y="1270000"/>
                  </a:lnTo>
                  <a:lnTo>
                    <a:pt x="2208746" y="1282700"/>
                  </a:lnTo>
                  <a:lnTo>
                    <a:pt x="2207044" y="1282700"/>
                  </a:lnTo>
                  <a:lnTo>
                    <a:pt x="2203666" y="1270000"/>
                  </a:lnTo>
                  <a:lnTo>
                    <a:pt x="2208746" y="1270000"/>
                  </a:lnTo>
                  <a:lnTo>
                    <a:pt x="2208746" y="863600"/>
                  </a:lnTo>
                  <a:lnTo>
                    <a:pt x="2207412" y="863600"/>
                  </a:lnTo>
                  <a:lnTo>
                    <a:pt x="2206206" y="859510"/>
                  </a:lnTo>
                  <a:lnTo>
                    <a:pt x="2206206" y="863600"/>
                  </a:lnTo>
                  <a:lnTo>
                    <a:pt x="2202827" y="873747"/>
                  </a:lnTo>
                  <a:lnTo>
                    <a:pt x="2202827" y="1536700"/>
                  </a:lnTo>
                  <a:lnTo>
                    <a:pt x="2202827" y="1549400"/>
                  </a:lnTo>
                  <a:lnTo>
                    <a:pt x="2196909" y="1549400"/>
                  </a:lnTo>
                  <a:lnTo>
                    <a:pt x="2196909" y="1536700"/>
                  </a:lnTo>
                  <a:lnTo>
                    <a:pt x="2202827" y="1536700"/>
                  </a:lnTo>
                  <a:lnTo>
                    <a:pt x="2202827" y="873747"/>
                  </a:lnTo>
                  <a:lnTo>
                    <a:pt x="2201976" y="876300"/>
                  </a:lnTo>
                  <a:lnTo>
                    <a:pt x="2203666" y="863600"/>
                  </a:lnTo>
                  <a:lnTo>
                    <a:pt x="2206206" y="863600"/>
                  </a:lnTo>
                  <a:lnTo>
                    <a:pt x="2206206" y="859510"/>
                  </a:lnTo>
                  <a:lnTo>
                    <a:pt x="2203666" y="850900"/>
                  </a:lnTo>
                  <a:lnTo>
                    <a:pt x="2210752" y="850900"/>
                  </a:lnTo>
                  <a:lnTo>
                    <a:pt x="2224798" y="838200"/>
                  </a:lnTo>
                  <a:lnTo>
                    <a:pt x="2238845" y="838200"/>
                  </a:lnTo>
                  <a:lnTo>
                    <a:pt x="2245918" y="825500"/>
                  </a:lnTo>
                  <a:lnTo>
                    <a:pt x="2249474" y="812800"/>
                  </a:lnTo>
                  <a:lnTo>
                    <a:pt x="2250249" y="800100"/>
                  </a:lnTo>
                  <a:lnTo>
                    <a:pt x="2250554" y="787400"/>
                  </a:lnTo>
                  <a:lnTo>
                    <a:pt x="2252675" y="774700"/>
                  </a:lnTo>
                  <a:lnTo>
                    <a:pt x="2263660" y="774700"/>
                  </a:lnTo>
                  <a:lnTo>
                    <a:pt x="2261971" y="787400"/>
                  </a:lnTo>
                  <a:lnTo>
                    <a:pt x="2278608" y="787400"/>
                  </a:lnTo>
                  <a:lnTo>
                    <a:pt x="2281402" y="774700"/>
                  </a:lnTo>
                  <a:lnTo>
                    <a:pt x="2283091" y="787400"/>
                  </a:lnTo>
                  <a:lnTo>
                    <a:pt x="2292324" y="787400"/>
                  </a:lnTo>
                  <a:lnTo>
                    <a:pt x="2290800" y="774700"/>
                  </a:lnTo>
                  <a:lnTo>
                    <a:pt x="2298306" y="774700"/>
                  </a:lnTo>
                  <a:lnTo>
                    <a:pt x="2301684" y="787400"/>
                  </a:lnTo>
                  <a:lnTo>
                    <a:pt x="2304681" y="787400"/>
                  </a:lnTo>
                  <a:lnTo>
                    <a:pt x="2306434" y="774700"/>
                  </a:lnTo>
                  <a:lnTo>
                    <a:pt x="2308352" y="774700"/>
                  </a:lnTo>
                  <a:lnTo>
                    <a:pt x="2310981" y="762000"/>
                  </a:lnTo>
                  <a:lnTo>
                    <a:pt x="2309291" y="762000"/>
                  </a:lnTo>
                  <a:lnTo>
                    <a:pt x="2311819" y="749300"/>
                  </a:lnTo>
                  <a:lnTo>
                    <a:pt x="2293874" y="749300"/>
                  </a:lnTo>
                  <a:lnTo>
                    <a:pt x="2290432" y="762000"/>
                  </a:lnTo>
                  <a:lnTo>
                    <a:pt x="2284780" y="774700"/>
                  </a:lnTo>
                  <a:lnTo>
                    <a:pt x="2277186" y="762000"/>
                  </a:lnTo>
                  <a:lnTo>
                    <a:pt x="2278024" y="774700"/>
                  </a:lnTo>
                  <a:lnTo>
                    <a:pt x="2270417" y="774700"/>
                  </a:lnTo>
                  <a:lnTo>
                    <a:pt x="2267889" y="762000"/>
                  </a:lnTo>
                  <a:lnTo>
                    <a:pt x="2277186" y="762000"/>
                  </a:lnTo>
                  <a:lnTo>
                    <a:pt x="2338019" y="711200"/>
                  </a:lnTo>
                  <a:lnTo>
                    <a:pt x="2358631" y="698500"/>
                  </a:lnTo>
                  <a:lnTo>
                    <a:pt x="2504478" y="609600"/>
                  </a:lnTo>
                  <a:lnTo>
                    <a:pt x="2508148" y="622300"/>
                  </a:lnTo>
                  <a:lnTo>
                    <a:pt x="2511653" y="635000"/>
                  </a:lnTo>
                  <a:lnTo>
                    <a:pt x="2515171" y="635000"/>
                  </a:lnTo>
                  <a:lnTo>
                    <a:pt x="2518841" y="647700"/>
                  </a:lnTo>
                  <a:lnTo>
                    <a:pt x="2518841" y="25400"/>
                  </a:lnTo>
                  <a:lnTo>
                    <a:pt x="2501100" y="25400"/>
                  </a:lnTo>
                  <a:lnTo>
                    <a:pt x="2497188" y="38100"/>
                  </a:lnTo>
                  <a:lnTo>
                    <a:pt x="2496032" y="38100"/>
                  </a:lnTo>
                  <a:lnTo>
                    <a:pt x="2496032" y="63500"/>
                  </a:lnTo>
                  <a:lnTo>
                    <a:pt x="2494343" y="76200"/>
                  </a:lnTo>
                  <a:lnTo>
                    <a:pt x="2482507" y="76200"/>
                  </a:lnTo>
                  <a:lnTo>
                    <a:pt x="2482507" y="63500"/>
                  </a:lnTo>
                  <a:lnTo>
                    <a:pt x="2496032" y="63500"/>
                  </a:lnTo>
                  <a:lnTo>
                    <a:pt x="2496032" y="38100"/>
                  </a:lnTo>
                  <a:lnTo>
                    <a:pt x="2486736" y="38100"/>
                  </a:lnTo>
                  <a:lnTo>
                    <a:pt x="2484424" y="25400"/>
                  </a:lnTo>
                  <a:lnTo>
                    <a:pt x="2472829" y="25400"/>
                  </a:lnTo>
                  <a:lnTo>
                    <a:pt x="2468143" y="38100"/>
                  </a:lnTo>
                  <a:lnTo>
                    <a:pt x="2469832" y="25400"/>
                  </a:lnTo>
                  <a:lnTo>
                    <a:pt x="2463914" y="25400"/>
                  </a:lnTo>
                  <a:lnTo>
                    <a:pt x="2465603" y="12700"/>
                  </a:lnTo>
                  <a:lnTo>
                    <a:pt x="2459698" y="25400"/>
                  </a:lnTo>
                  <a:lnTo>
                    <a:pt x="2454618" y="25400"/>
                  </a:lnTo>
                  <a:lnTo>
                    <a:pt x="2456319" y="38100"/>
                  </a:lnTo>
                  <a:lnTo>
                    <a:pt x="2448039" y="25400"/>
                  </a:lnTo>
                  <a:lnTo>
                    <a:pt x="2440787" y="38100"/>
                  </a:lnTo>
                  <a:lnTo>
                    <a:pt x="2434336" y="38100"/>
                  </a:lnTo>
                  <a:lnTo>
                    <a:pt x="2428430" y="25400"/>
                  </a:lnTo>
                  <a:lnTo>
                    <a:pt x="2416543" y="38100"/>
                  </a:lnTo>
                  <a:lnTo>
                    <a:pt x="2414066" y="38100"/>
                  </a:lnTo>
                  <a:lnTo>
                    <a:pt x="2414066" y="457200"/>
                  </a:lnTo>
                  <a:lnTo>
                    <a:pt x="2410409" y="469900"/>
                  </a:lnTo>
                  <a:lnTo>
                    <a:pt x="2392946" y="469900"/>
                  </a:lnTo>
                  <a:lnTo>
                    <a:pt x="2395474" y="482600"/>
                  </a:lnTo>
                  <a:lnTo>
                    <a:pt x="2388717" y="482600"/>
                  </a:lnTo>
                  <a:lnTo>
                    <a:pt x="2389555" y="495300"/>
                  </a:lnTo>
                  <a:lnTo>
                    <a:pt x="2379700" y="482600"/>
                  </a:lnTo>
                  <a:lnTo>
                    <a:pt x="2376576" y="482600"/>
                  </a:lnTo>
                  <a:lnTo>
                    <a:pt x="2376132" y="469900"/>
                  </a:lnTo>
                  <a:lnTo>
                    <a:pt x="2374354" y="457200"/>
                  </a:lnTo>
                  <a:lnTo>
                    <a:pt x="2414066" y="457200"/>
                  </a:lnTo>
                  <a:lnTo>
                    <a:pt x="2414066" y="38100"/>
                  </a:lnTo>
                  <a:lnTo>
                    <a:pt x="2404986" y="38100"/>
                  </a:lnTo>
                  <a:lnTo>
                    <a:pt x="2394635" y="49784"/>
                  </a:lnTo>
                  <a:lnTo>
                    <a:pt x="2394635" y="114300"/>
                  </a:lnTo>
                  <a:lnTo>
                    <a:pt x="2392946" y="114300"/>
                  </a:lnTo>
                  <a:lnTo>
                    <a:pt x="2392095" y="101600"/>
                  </a:lnTo>
                  <a:lnTo>
                    <a:pt x="2394635" y="114300"/>
                  </a:lnTo>
                  <a:lnTo>
                    <a:pt x="2394635" y="49784"/>
                  </a:lnTo>
                  <a:lnTo>
                    <a:pt x="2393734" y="50800"/>
                  </a:lnTo>
                  <a:lnTo>
                    <a:pt x="2382799" y="50800"/>
                  </a:lnTo>
                  <a:lnTo>
                    <a:pt x="2384552" y="38100"/>
                  </a:lnTo>
                  <a:lnTo>
                    <a:pt x="2380513" y="38100"/>
                  </a:lnTo>
                  <a:lnTo>
                    <a:pt x="2376043" y="50800"/>
                  </a:lnTo>
                  <a:lnTo>
                    <a:pt x="2370975" y="63500"/>
                  </a:lnTo>
                  <a:lnTo>
                    <a:pt x="2364219" y="63500"/>
                  </a:lnTo>
                  <a:lnTo>
                    <a:pt x="2361679" y="50800"/>
                  </a:lnTo>
                  <a:lnTo>
                    <a:pt x="2360828" y="50800"/>
                  </a:lnTo>
                  <a:lnTo>
                    <a:pt x="2361679" y="38100"/>
                  </a:lnTo>
                  <a:lnTo>
                    <a:pt x="2353983" y="38100"/>
                  </a:lnTo>
                  <a:lnTo>
                    <a:pt x="2343823" y="50800"/>
                  </a:lnTo>
                  <a:lnTo>
                    <a:pt x="2337168" y="50800"/>
                  </a:lnTo>
                  <a:lnTo>
                    <a:pt x="2337168" y="63500"/>
                  </a:lnTo>
                  <a:lnTo>
                    <a:pt x="2336330" y="76200"/>
                  </a:lnTo>
                  <a:lnTo>
                    <a:pt x="2331262" y="63500"/>
                  </a:lnTo>
                  <a:lnTo>
                    <a:pt x="2326195" y="63500"/>
                  </a:lnTo>
                  <a:lnTo>
                    <a:pt x="2330412" y="50800"/>
                  </a:lnTo>
                  <a:lnTo>
                    <a:pt x="2324493" y="50800"/>
                  </a:lnTo>
                  <a:lnTo>
                    <a:pt x="2326081" y="63500"/>
                  </a:lnTo>
                  <a:lnTo>
                    <a:pt x="2323871" y="76200"/>
                  </a:lnTo>
                  <a:lnTo>
                    <a:pt x="2320696" y="88900"/>
                  </a:lnTo>
                  <a:lnTo>
                    <a:pt x="2319426" y="101600"/>
                  </a:lnTo>
                  <a:lnTo>
                    <a:pt x="2317343" y="76200"/>
                  </a:lnTo>
                  <a:lnTo>
                    <a:pt x="2312886" y="76200"/>
                  </a:lnTo>
                  <a:lnTo>
                    <a:pt x="2308733" y="63500"/>
                  </a:lnTo>
                  <a:lnTo>
                    <a:pt x="2308339" y="59080"/>
                  </a:lnTo>
                  <a:lnTo>
                    <a:pt x="2308339" y="317500"/>
                  </a:lnTo>
                  <a:lnTo>
                    <a:pt x="2299995" y="327609"/>
                  </a:lnTo>
                  <a:lnTo>
                    <a:pt x="2299995" y="723900"/>
                  </a:lnTo>
                  <a:lnTo>
                    <a:pt x="2286482" y="723900"/>
                  </a:lnTo>
                  <a:lnTo>
                    <a:pt x="2284171" y="711200"/>
                  </a:lnTo>
                  <a:lnTo>
                    <a:pt x="2298306" y="711200"/>
                  </a:lnTo>
                  <a:lnTo>
                    <a:pt x="2299995" y="723900"/>
                  </a:lnTo>
                  <a:lnTo>
                    <a:pt x="2299995" y="327609"/>
                  </a:lnTo>
                  <a:lnTo>
                    <a:pt x="2297849" y="330200"/>
                  </a:lnTo>
                  <a:lnTo>
                    <a:pt x="2292388" y="330200"/>
                  </a:lnTo>
                  <a:lnTo>
                    <a:pt x="2292388" y="317500"/>
                  </a:lnTo>
                  <a:lnTo>
                    <a:pt x="2308339" y="317500"/>
                  </a:lnTo>
                  <a:lnTo>
                    <a:pt x="2308339" y="59080"/>
                  </a:lnTo>
                  <a:lnTo>
                    <a:pt x="2307602" y="50800"/>
                  </a:lnTo>
                  <a:lnTo>
                    <a:pt x="2305062" y="50800"/>
                  </a:lnTo>
                  <a:lnTo>
                    <a:pt x="2305913" y="63500"/>
                  </a:lnTo>
                  <a:lnTo>
                    <a:pt x="2301684" y="63500"/>
                  </a:lnTo>
                  <a:lnTo>
                    <a:pt x="2303373" y="50800"/>
                  </a:lnTo>
                  <a:lnTo>
                    <a:pt x="2299170" y="50800"/>
                  </a:lnTo>
                  <a:lnTo>
                    <a:pt x="2297569" y="63500"/>
                  </a:lnTo>
                  <a:lnTo>
                    <a:pt x="2293239" y="63500"/>
                  </a:lnTo>
                  <a:lnTo>
                    <a:pt x="2293239" y="50800"/>
                  </a:lnTo>
                  <a:lnTo>
                    <a:pt x="2291257" y="63500"/>
                  </a:lnTo>
                  <a:lnTo>
                    <a:pt x="2288794" y="63500"/>
                  </a:lnTo>
                  <a:lnTo>
                    <a:pt x="2285390" y="76200"/>
                  </a:lnTo>
                  <a:lnTo>
                    <a:pt x="2280564" y="76200"/>
                  </a:lnTo>
                  <a:lnTo>
                    <a:pt x="2280564" y="63500"/>
                  </a:lnTo>
                  <a:lnTo>
                    <a:pt x="2276335" y="63500"/>
                  </a:lnTo>
                  <a:lnTo>
                    <a:pt x="2276335" y="355600"/>
                  </a:lnTo>
                  <a:lnTo>
                    <a:pt x="2276335" y="368300"/>
                  </a:lnTo>
                  <a:lnTo>
                    <a:pt x="2274646" y="368300"/>
                  </a:lnTo>
                  <a:lnTo>
                    <a:pt x="2275497" y="355600"/>
                  </a:lnTo>
                  <a:lnTo>
                    <a:pt x="2276335" y="355600"/>
                  </a:lnTo>
                  <a:lnTo>
                    <a:pt x="2276335" y="63500"/>
                  </a:lnTo>
                  <a:lnTo>
                    <a:pt x="2274646" y="63500"/>
                  </a:lnTo>
                  <a:lnTo>
                    <a:pt x="2271268" y="73647"/>
                  </a:lnTo>
                  <a:lnTo>
                    <a:pt x="2271268" y="342900"/>
                  </a:lnTo>
                  <a:lnTo>
                    <a:pt x="2269579" y="342900"/>
                  </a:lnTo>
                  <a:lnTo>
                    <a:pt x="2269579" y="355600"/>
                  </a:lnTo>
                  <a:lnTo>
                    <a:pt x="2267889" y="355600"/>
                  </a:lnTo>
                  <a:lnTo>
                    <a:pt x="2267039" y="342900"/>
                  </a:lnTo>
                  <a:lnTo>
                    <a:pt x="2264511" y="342900"/>
                  </a:lnTo>
                  <a:lnTo>
                    <a:pt x="2266200" y="330200"/>
                  </a:lnTo>
                  <a:lnTo>
                    <a:pt x="2270417" y="330200"/>
                  </a:lnTo>
                  <a:lnTo>
                    <a:pt x="2271268" y="342900"/>
                  </a:lnTo>
                  <a:lnTo>
                    <a:pt x="2271268" y="73647"/>
                  </a:lnTo>
                  <a:lnTo>
                    <a:pt x="2270417" y="76200"/>
                  </a:lnTo>
                  <a:lnTo>
                    <a:pt x="2266200" y="76200"/>
                  </a:lnTo>
                  <a:lnTo>
                    <a:pt x="2266200" y="88900"/>
                  </a:lnTo>
                  <a:lnTo>
                    <a:pt x="2260866" y="88900"/>
                  </a:lnTo>
                  <a:lnTo>
                    <a:pt x="2261133" y="101600"/>
                  </a:lnTo>
                  <a:lnTo>
                    <a:pt x="2247608" y="101600"/>
                  </a:lnTo>
                  <a:lnTo>
                    <a:pt x="2247582" y="88900"/>
                  </a:lnTo>
                  <a:lnTo>
                    <a:pt x="2249297" y="76200"/>
                  </a:lnTo>
                  <a:lnTo>
                    <a:pt x="2248141" y="76200"/>
                  </a:lnTo>
                  <a:lnTo>
                    <a:pt x="2245296" y="63500"/>
                  </a:lnTo>
                  <a:lnTo>
                    <a:pt x="2236622" y="63500"/>
                  </a:lnTo>
                  <a:lnTo>
                    <a:pt x="2240851" y="76200"/>
                  </a:lnTo>
                  <a:lnTo>
                    <a:pt x="2236927" y="76200"/>
                  </a:lnTo>
                  <a:lnTo>
                    <a:pt x="2234082" y="86944"/>
                  </a:lnTo>
                  <a:lnTo>
                    <a:pt x="2234082" y="215900"/>
                  </a:lnTo>
                  <a:lnTo>
                    <a:pt x="2230704" y="215900"/>
                  </a:lnTo>
                  <a:lnTo>
                    <a:pt x="2230704" y="596900"/>
                  </a:lnTo>
                  <a:lnTo>
                    <a:pt x="2227326" y="609600"/>
                  </a:lnTo>
                  <a:lnTo>
                    <a:pt x="2225637" y="609600"/>
                  </a:lnTo>
                  <a:lnTo>
                    <a:pt x="2225637" y="800100"/>
                  </a:lnTo>
                  <a:lnTo>
                    <a:pt x="2225637" y="812800"/>
                  </a:lnTo>
                  <a:lnTo>
                    <a:pt x="2215502" y="800100"/>
                  </a:lnTo>
                  <a:lnTo>
                    <a:pt x="2225637" y="800100"/>
                  </a:lnTo>
                  <a:lnTo>
                    <a:pt x="2225637" y="609600"/>
                  </a:lnTo>
                  <a:lnTo>
                    <a:pt x="2215705" y="609600"/>
                  </a:lnTo>
                  <a:lnTo>
                    <a:pt x="2215210" y="596900"/>
                  </a:lnTo>
                  <a:lnTo>
                    <a:pt x="2230704" y="596900"/>
                  </a:lnTo>
                  <a:lnTo>
                    <a:pt x="2230704" y="215900"/>
                  </a:lnTo>
                  <a:lnTo>
                    <a:pt x="2220569" y="215900"/>
                  </a:lnTo>
                  <a:lnTo>
                    <a:pt x="2219718" y="203200"/>
                  </a:lnTo>
                  <a:lnTo>
                    <a:pt x="2234082" y="215900"/>
                  </a:lnTo>
                  <a:lnTo>
                    <a:pt x="2234082" y="86944"/>
                  </a:lnTo>
                  <a:lnTo>
                    <a:pt x="2233561" y="88900"/>
                  </a:lnTo>
                  <a:lnTo>
                    <a:pt x="2225637" y="88900"/>
                  </a:lnTo>
                  <a:lnTo>
                    <a:pt x="2224519" y="101600"/>
                  </a:lnTo>
                  <a:lnTo>
                    <a:pt x="2225535" y="101600"/>
                  </a:lnTo>
                  <a:lnTo>
                    <a:pt x="2225764" y="114300"/>
                  </a:lnTo>
                  <a:lnTo>
                    <a:pt x="2223947" y="114300"/>
                  </a:lnTo>
                  <a:lnTo>
                    <a:pt x="2224798" y="127000"/>
                  </a:lnTo>
                  <a:lnTo>
                    <a:pt x="2214651" y="127000"/>
                  </a:lnTo>
                  <a:lnTo>
                    <a:pt x="2214651" y="152400"/>
                  </a:lnTo>
                  <a:lnTo>
                    <a:pt x="2211273" y="157721"/>
                  </a:lnTo>
                  <a:lnTo>
                    <a:pt x="2211273" y="406400"/>
                  </a:lnTo>
                  <a:lnTo>
                    <a:pt x="2211273" y="419100"/>
                  </a:lnTo>
                  <a:lnTo>
                    <a:pt x="2209584" y="406400"/>
                  </a:lnTo>
                  <a:lnTo>
                    <a:pt x="2211273" y="406400"/>
                  </a:lnTo>
                  <a:lnTo>
                    <a:pt x="2211273" y="157721"/>
                  </a:lnTo>
                  <a:lnTo>
                    <a:pt x="2206587" y="165100"/>
                  </a:lnTo>
                  <a:lnTo>
                    <a:pt x="2196376" y="165100"/>
                  </a:lnTo>
                  <a:lnTo>
                    <a:pt x="2192680" y="170649"/>
                  </a:lnTo>
                  <a:lnTo>
                    <a:pt x="2192680" y="1308100"/>
                  </a:lnTo>
                  <a:lnTo>
                    <a:pt x="2185924" y="1320800"/>
                  </a:lnTo>
                  <a:lnTo>
                    <a:pt x="2185085" y="1308100"/>
                  </a:lnTo>
                  <a:lnTo>
                    <a:pt x="2187613" y="1308100"/>
                  </a:lnTo>
                  <a:lnTo>
                    <a:pt x="2183396" y="1295400"/>
                  </a:lnTo>
                  <a:lnTo>
                    <a:pt x="2183396" y="1308100"/>
                  </a:lnTo>
                  <a:lnTo>
                    <a:pt x="2182545" y="1308100"/>
                  </a:lnTo>
                  <a:lnTo>
                    <a:pt x="2182545" y="1320800"/>
                  </a:lnTo>
                  <a:lnTo>
                    <a:pt x="2182545" y="1917700"/>
                  </a:lnTo>
                  <a:lnTo>
                    <a:pt x="2181695" y="1930400"/>
                  </a:lnTo>
                  <a:lnTo>
                    <a:pt x="2170722" y="1930400"/>
                  </a:lnTo>
                  <a:lnTo>
                    <a:pt x="2171560" y="1917700"/>
                  </a:lnTo>
                  <a:lnTo>
                    <a:pt x="2182545" y="1917700"/>
                  </a:lnTo>
                  <a:lnTo>
                    <a:pt x="2182545" y="1320800"/>
                  </a:lnTo>
                  <a:lnTo>
                    <a:pt x="2179167" y="1320800"/>
                  </a:lnTo>
                  <a:lnTo>
                    <a:pt x="2179167" y="1333500"/>
                  </a:lnTo>
                  <a:lnTo>
                    <a:pt x="2179167" y="1346200"/>
                  </a:lnTo>
                  <a:lnTo>
                    <a:pt x="2176627" y="1338580"/>
                  </a:lnTo>
                  <a:lnTo>
                    <a:pt x="2176627" y="1346200"/>
                  </a:lnTo>
                  <a:lnTo>
                    <a:pt x="2176627" y="1892300"/>
                  </a:lnTo>
                  <a:lnTo>
                    <a:pt x="2174938" y="1905000"/>
                  </a:lnTo>
                  <a:lnTo>
                    <a:pt x="2167331" y="1905000"/>
                  </a:lnTo>
                  <a:lnTo>
                    <a:pt x="2166493" y="1892300"/>
                  </a:lnTo>
                  <a:lnTo>
                    <a:pt x="2176627" y="1892300"/>
                  </a:lnTo>
                  <a:lnTo>
                    <a:pt x="2176627" y="1346200"/>
                  </a:lnTo>
                  <a:lnTo>
                    <a:pt x="2175789" y="1347787"/>
                  </a:lnTo>
                  <a:lnTo>
                    <a:pt x="2175789" y="1384300"/>
                  </a:lnTo>
                  <a:lnTo>
                    <a:pt x="2169871" y="1397000"/>
                  </a:lnTo>
                  <a:lnTo>
                    <a:pt x="2163114" y="1397000"/>
                  </a:lnTo>
                  <a:lnTo>
                    <a:pt x="2163114" y="2120900"/>
                  </a:lnTo>
                  <a:lnTo>
                    <a:pt x="2158885" y="2120900"/>
                  </a:lnTo>
                  <a:lnTo>
                    <a:pt x="2158885" y="2209800"/>
                  </a:lnTo>
                  <a:lnTo>
                    <a:pt x="2145373" y="2209800"/>
                  </a:lnTo>
                  <a:lnTo>
                    <a:pt x="2147062" y="2197100"/>
                  </a:lnTo>
                  <a:lnTo>
                    <a:pt x="2156345" y="2197100"/>
                  </a:lnTo>
                  <a:lnTo>
                    <a:pt x="2158885" y="2209800"/>
                  </a:lnTo>
                  <a:lnTo>
                    <a:pt x="2158885" y="2120900"/>
                  </a:lnTo>
                  <a:lnTo>
                    <a:pt x="2155507" y="2120900"/>
                  </a:lnTo>
                  <a:lnTo>
                    <a:pt x="2161425" y="2108200"/>
                  </a:lnTo>
                  <a:lnTo>
                    <a:pt x="2163114" y="2120900"/>
                  </a:lnTo>
                  <a:lnTo>
                    <a:pt x="2163114" y="1397000"/>
                  </a:lnTo>
                  <a:lnTo>
                    <a:pt x="2160790" y="1397000"/>
                  </a:lnTo>
                  <a:lnTo>
                    <a:pt x="2160574" y="1409700"/>
                  </a:lnTo>
                  <a:lnTo>
                    <a:pt x="2158885" y="1397000"/>
                  </a:lnTo>
                  <a:lnTo>
                    <a:pt x="2148751" y="1397000"/>
                  </a:lnTo>
                  <a:lnTo>
                    <a:pt x="2145754" y="1409700"/>
                  </a:lnTo>
                  <a:lnTo>
                    <a:pt x="2146947" y="1422400"/>
                  </a:lnTo>
                  <a:lnTo>
                    <a:pt x="2150529" y="1435100"/>
                  </a:lnTo>
                  <a:lnTo>
                    <a:pt x="2154656" y="1447800"/>
                  </a:lnTo>
                  <a:lnTo>
                    <a:pt x="2143429" y="1447800"/>
                  </a:lnTo>
                  <a:lnTo>
                    <a:pt x="2140610" y="1460500"/>
                  </a:lnTo>
                  <a:lnTo>
                    <a:pt x="2138273" y="1460500"/>
                  </a:lnTo>
                  <a:lnTo>
                    <a:pt x="2135225" y="1473200"/>
                  </a:lnTo>
                  <a:lnTo>
                    <a:pt x="2151278" y="1473200"/>
                  </a:lnTo>
                  <a:lnTo>
                    <a:pt x="2138324" y="1485900"/>
                  </a:lnTo>
                  <a:lnTo>
                    <a:pt x="2133219" y="1485900"/>
                  </a:lnTo>
                  <a:lnTo>
                    <a:pt x="2133346" y="1498600"/>
                  </a:lnTo>
                  <a:lnTo>
                    <a:pt x="2136076" y="1511300"/>
                  </a:lnTo>
                  <a:lnTo>
                    <a:pt x="2139137" y="1511300"/>
                  </a:lnTo>
                  <a:lnTo>
                    <a:pt x="2140293" y="1524000"/>
                  </a:lnTo>
                  <a:lnTo>
                    <a:pt x="2137029" y="1536700"/>
                  </a:lnTo>
                  <a:lnTo>
                    <a:pt x="2120862" y="1536700"/>
                  </a:lnTo>
                  <a:lnTo>
                    <a:pt x="2125091" y="1549400"/>
                  </a:lnTo>
                  <a:lnTo>
                    <a:pt x="2150440" y="1549400"/>
                  </a:lnTo>
                  <a:lnTo>
                    <a:pt x="2155507" y="1562100"/>
                  </a:lnTo>
                  <a:lnTo>
                    <a:pt x="2132203" y="1562100"/>
                  </a:lnTo>
                  <a:lnTo>
                    <a:pt x="2139975" y="1574800"/>
                  </a:lnTo>
                  <a:lnTo>
                    <a:pt x="2140293" y="1574800"/>
                  </a:lnTo>
                  <a:lnTo>
                    <a:pt x="2142833" y="1587500"/>
                  </a:lnTo>
                  <a:lnTo>
                    <a:pt x="2151278" y="1587500"/>
                  </a:lnTo>
                  <a:lnTo>
                    <a:pt x="2148751" y="1600200"/>
                  </a:lnTo>
                  <a:lnTo>
                    <a:pt x="2141220" y="1587500"/>
                  </a:lnTo>
                  <a:lnTo>
                    <a:pt x="2134374" y="1587500"/>
                  </a:lnTo>
                  <a:lnTo>
                    <a:pt x="2141461" y="1600200"/>
                  </a:lnTo>
                  <a:lnTo>
                    <a:pt x="2145855" y="1600200"/>
                  </a:lnTo>
                  <a:lnTo>
                    <a:pt x="2141143" y="1612900"/>
                  </a:lnTo>
                  <a:lnTo>
                    <a:pt x="2137765" y="1612900"/>
                  </a:lnTo>
                  <a:lnTo>
                    <a:pt x="2137765" y="1600200"/>
                  </a:lnTo>
                  <a:lnTo>
                    <a:pt x="2120544" y="1600200"/>
                  </a:lnTo>
                  <a:lnTo>
                    <a:pt x="2119058" y="1612900"/>
                  </a:lnTo>
                  <a:lnTo>
                    <a:pt x="2114105" y="1612900"/>
                  </a:lnTo>
                  <a:lnTo>
                    <a:pt x="2130945" y="1625600"/>
                  </a:lnTo>
                  <a:lnTo>
                    <a:pt x="2133536" y="1638300"/>
                  </a:lnTo>
                  <a:lnTo>
                    <a:pt x="2142833" y="1651000"/>
                  </a:lnTo>
                  <a:lnTo>
                    <a:pt x="2101850" y="1651000"/>
                  </a:lnTo>
                  <a:lnTo>
                    <a:pt x="2099322" y="1663700"/>
                  </a:lnTo>
                  <a:lnTo>
                    <a:pt x="2100580" y="1663700"/>
                  </a:lnTo>
                  <a:lnTo>
                    <a:pt x="2104809" y="1676400"/>
                  </a:lnTo>
                  <a:lnTo>
                    <a:pt x="2107349" y="1676400"/>
                  </a:lnTo>
                  <a:lnTo>
                    <a:pt x="2111375" y="1689100"/>
                  </a:lnTo>
                  <a:lnTo>
                    <a:pt x="2104707" y="1689100"/>
                  </a:lnTo>
                  <a:lnTo>
                    <a:pt x="2099144" y="1701800"/>
                  </a:lnTo>
                  <a:lnTo>
                    <a:pt x="2106498" y="1714500"/>
                  </a:lnTo>
                  <a:lnTo>
                    <a:pt x="2114029" y="1727200"/>
                  </a:lnTo>
                  <a:lnTo>
                    <a:pt x="2122970" y="1739900"/>
                  </a:lnTo>
                  <a:lnTo>
                    <a:pt x="2131923" y="1739900"/>
                  </a:lnTo>
                  <a:lnTo>
                    <a:pt x="2139454" y="1752600"/>
                  </a:lnTo>
                  <a:lnTo>
                    <a:pt x="2131009" y="1752600"/>
                  </a:lnTo>
                  <a:lnTo>
                    <a:pt x="2122551" y="1739900"/>
                  </a:lnTo>
                  <a:lnTo>
                    <a:pt x="2114105" y="1752600"/>
                  </a:lnTo>
                  <a:lnTo>
                    <a:pt x="2115794" y="1752600"/>
                  </a:lnTo>
                  <a:lnTo>
                    <a:pt x="2120862" y="1765300"/>
                  </a:lnTo>
                  <a:lnTo>
                    <a:pt x="2118334" y="1765300"/>
                  </a:lnTo>
                  <a:lnTo>
                    <a:pt x="2136914" y="1778000"/>
                  </a:lnTo>
                  <a:lnTo>
                    <a:pt x="2122551" y="1765300"/>
                  </a:lnTo>
                  <a:lnTo>
                    <a:pt x="2136914" y="1765300"/>
                  </a:lnTo>
                  <a:lnTo>
                    <a:pt x="2136914" y="1778000"/>
                  </a:lnTo>
                  <a:lnTo>
                    <a:pt x="2132698" y="1790700"/>
                  </a:lnTo>
                  <a:lnTo>
                    <a:pt x="2131009" y="1790700"/>
                  </a:lnTo>
                  <a:lnTo>
                    <a:pt x="2130577" y="1788541"/>
                  </a:lnTo>
                  <a:lnTo>
                    <a:pt x="2130577" y="2505710"/>
                  </a:lnTo>
                  <a:lnTo>
                    <a:pt x="2127618" y="2514600"/>
                  </a:lnTo>
                  <a:lnTo>
                    <a:pt x="2121712" y="2514600"/>
                  </a:lnTo>
                  <a:lnTo>
                    <a:pt x="2130577" y="2505710"/>
                  </a:lnTo>
                  <a:lnTo>
                    <a:pt x="2130577" y="1788541"/>
                  </a:lnTo>
                  <a:lnTo>
                    <a:pt x="2128786" y="1779587"/>
                  </a:lnTo>
                  <a:lnTo>
                    <a:pt x="2128786" y="2032000"/>
                  </a:lnTo>
                  <a:lnTo>
                    <a:pt x="2120023" y="2032000"/>
                  </a:lnTo>
                  <a:lnTo>
                    <a:pt x="2120023" y="2413000"/>
                  </a:lnTo>
                  <a:lnTo>
                    <a:pt x="2115223" y="2425700"/>
                  </a:lnTo>
                  <a:lnTo>
                    <a:pt x="2109051" y="2425700"/>
                  </a:lnTo>
                  <a:lnTo>
                    <a:pt x="2120023" y="2413000"/>
                  </a:lnTo>
                  <a:lnTo>
                    <a:pt x="2120023" y="2032000"/>
                  </a:lnTo>
                  <a:lnTo>
                    <a:pt x="2111565" y="2032000"/>
                  </a:lnTo>
                  <a:lnTo>
                    <a:pt x="2111565" y="2019300"/>
                  </a:lnTo>
                  <a:lnTo>
                    <a:pt x="2120633" y="2019300"/>
                  </a:lnTo>
                  <a:lnTo>
                    <a:pt x="2128786" y="2032000"/>
                  </a:lnTo>
                  <a:lnTo>
                    <a:pt x="2128786" y="1779587"/>
                  </a:lnTo>
                  <a:lnTo>
                    <a:pt x="2128469" y="1778000"/>
                  </a:lnTo>
                  <a:lnTo>
                    <a:pt x="2120023" y="1778000"/>
                  </a:lnTo>
                  <a:lnTo>
                    <a:pt x="2118334" y="1765300"/>
                  </a:lnTo>
                  <a:lnTo>
                    <a:pt x="2106498" y="1765300"/>
                  </a:lnTo>
                  <a:lnTo>
                    <a:pt x="2109038" y="1778000"/>
                  </a:lnTo>
                  <a:lnTo>
                    <a:pt x="2108187" y="1778000"/>
                  </a:lnTo>
                  <a:lnTo>
                    <a:pt x="2108187" y="2438400"/>
                  </a:lnTo>
                  <a:lnTo>
                    <a:pt x="2103120" y="2451100"/>
                  </a:lnTo>
                  <a:lnTo>
                    <a:pt x="2098890" y="2451100"/>
                  </a:lnTo>
                  <a:lnTo>
                    <a:pt x="2107349" y="2438400"/>
                  </a:lnTo>
                  <a:lnTo>
                    <a:pt x="2108187" y="2438400"/>
                  </a:lnTo>
                  <a:lnTo>
                    <a:pt x="2108187" y="1778000"/>
                  </a:lnTo>
                  <a:lnTo>
                    <a:pt x="2107349" y="1778000"/>
                  </a:lnTo>
                  <a:lnTo>
                    <a:pt x="2107349" y="2082800"/>
                  </a:lnTo>
                  <a:lnTo>
                    <a:pt x="2102269" y="2082800"/>
                  </a:lnTo>
                  <a:lnTo>
                    <a:pt x="2104415" y="2070100"/>
                  </a:lnTo>
                  <a:lnTo>
                    <a:pt x="2107349" y="2082800"/>
                  </a:lnTo>
                  <a:lnTo>
                    <a:pt x="2107349" y="1778000"/>
                  </a:lnTo>
                  <a:lnTo>
                    <a:pt x="2106498" y="1765300"/>
                  </a:lnTo>
                  <a:lnTo>
                    <a:pt x="2105660" y="1765300"/>
                  </a:lnTo>
                  <a:lnTo>
                    <a:pt x="2105660" y="1790700"/>
                  </a:lnTo>
                  <a:lnTo>
                    <a:pt x="2103120" y="1790700"/>
                  </a:lnTo>
                  <a:lnTo>
                    <a:pt x="2103958" y="1778000"/>
                  </a:lnTo>
                  <a:lnTo>
                    <a:pt x="2105660" y="1790700"/>
                  </a:lnTo>
                  <a:lnTo>
                    <a:pt x="2105660" y="1765300"/>
                  </a:lnTo>
                  <a:lnTo>
                    <a:pt x="2103958" y="1765300"/>
                  </a:lnTo>
                  <a:lnTo>
                    <a:pt x="2103120" y="1778000"/>
                  </a:lnTo>
                  <a:lnTo>
                    <a:pt x="2102269" y="1778000"/>
                  </a:lnTo>
                  <a:lnTo>
                    <a:pt x="2102269" y="1790700"/>
                  </a:lnTo>
                  <a:lnTo>
                    <a:pt x="2097938" y="1790700"/>
                  </a:lnTo>
                  <a:lnTo>
                    <a:pt x="2097938" y="2159000"/>
                  </a:lnTo>
                  <a:lnTo>
                    <a:pt x="2097265" y="2171700"/>
                  </a:lnTo>
                  <a:lnTo>
                    <a:pt x="2093823" y="2159000"/>
                  </a:lnTo>
                  <a:lnTo>
                    <a:pt x="2097938" y="2159000"/>
                  </a:lnTo>
                  <a:lnTo>
                    <a:pt x="2097938" y="1790700"/>
                  </a:lnTo>
                  <a:lnTo>
                    <a:pt x="2095512" y="1790700"/>
                  </a:lnTo>
                  <a:lnTo>
                    <a:pt x="2094674" y="1778000"/>
                  </a:lnTo>
                  <a:lnTo>
                    <a:pt x="2093823" y="1765300"/>
                  </a:lnTo>
                  <a:lnTo>
                    <a:pt x="2092985" y="1765300"/>
                  </a:lnTo>
                  <a:lnTo>
                    <a:pt x="2093823" y="1778000"/>
                  </a:lnTo>
                  <a:lnTo>
                    <a:pt x="2090445" y="1778000"/>
                  </a:lnTo>
                  <a:lnTo>
                    <a:pt x="2092985" y="1765300"/>
                  </a:lnTo>
                  <a:lnTo>
                    <a:pt x="2087803" y="1778000"/>
                  </a:lnTo>
                  <a:lnTo>
                    <a:pt x="2063407" y="1778000"/>
                  </a:lnTo>
                  <a:lnTo>
                    <a:pt x="2063407" y="2133600"/>
                  </a:lnTo>
                  <a:lnTo>
                    <a:pt x="2063407" y="2146300"/>
                  </a:lnTo>
                  <a:lnTo>
                    <a:pt x="2054110" y="2146300"/>
                  </a:lnTo>
                  <a:lnTo>
                    <a:pt x="2054110" y="2133600"/>
                  </a:lnTo>
                  <a:lnTo>
                    <a:pt x="2063407" y="2133600"/>
                  </a:lnTo>
                  <a:lnTo>
                    <a:pt x="2063407" y="1778000"/>
                  </a:lnTo>
                  <a:lnTo>
                    <a:pt x="2058098" y="1778000"/>
                  </a:lnTo>
                  <a:lnTo>
                    <a:pt x="2057488" y="1765300"/>
                  </a:lnTo>
                  <a:lnTo>
                    <a:pt x="2055799" y="1765300"/>
                  </a:lnTo>
                  <a:lnTo>
                    <a:pt x="2055799" y="2108200"/>
                  </a:lnTo>
                  <a:lnTo>
                    <a:pt x="2051570" y="2120900"/>
                  </a:lnTo>
                  <a:lnTo>
                    <a:pt x="2044814" y="2120900"/>
                  </a:lnTo>
                  <a:lnTo>
                    <a:pt x="2044814" y="2108200"/>
                  </a:lnTo>
                  <a:lnTo>
                    <a:pt x="2055799" y="2108200"/>
                  </a:lnTo>
                  <a:lnTo>
                    <a:pt x="2055799" y="1765300"/>
                  </a:lnTo>
                  <a:lnTo>
                    <a:pt x="2054961" y="1765300"/>
                  </a:lnTo>
                  <a:lnTo>
                    <a:pt x="2054961" y="2070100"/>
                  </a:lnTo>
                  <a:lnTo>
                    <a:pt x="2054961" y="2082800"/>
                  </a:lnTo>
                  <a:lnTo>
                    <a:pt x="2049043" y="2082800"/>
                  </a:lnTo>
                  <a:lnTo>
                    <a:pt x="2049043" y="2070100"/>
                  </a:lnTo>
                  <a:lnTo>
                    <a:pt x="2054961" y="2070100"/>
                  </a:lnTo>
                  <a:lnTo>
                    <a:pt x="2054961" y="1765300"/>
                  </a:lnTo>
                  <a:lnTo>
                    <a:pt x="2044814" y="1778000"/>
                  </a:lnTo>
                  <a:lnTo>
                    <a:pt x="2039747" y="1778000"/>
                  </a:lnTo>
                  <a:lnTo>
                    <a:pt x="2042134" y="1765300"/>
                  </a:lnTo>
                  <a:lnTo>
                    <a:pt x="2027275" y="1765300"/>
                  </a:lnTo>
                  <a:lnTo>
                    <a:pt x="2025383" y="1739900"/>
                  </a:lnTo>
                  <a:lnTo>
                    <a:pt x="2018626" y="1750174"/>
                  </a:lnTo>
                  <a:lnTo>
                    <a:pt x="2018626" y="2311400"/>
                  </a:lnTo>
                  <a:lnTo>
                    <a:pt x="2016086" y="2324100"/>
                  </a:lnTo>
                  <a:lnTo>
                    <a:pt x="2010714" y="2324100"/>
                  </a:lnTo>
                  <a:lnTo>
                    <a:pt x="2018309" y="2311400"/>
                  </a:lnTo>
                  <a:lnTo>
                    <a:pt x="2018626" y="2311400"/>
                  </a:lnTo>
                  <a:lnTo>
                    <a:pt x="2018626" y="1750174"/>
                  </a:lnTo>
                  <a:lnTo>
                    <a:pt x="2017026" y="1752600"/>
                  </a:lnTo>
                  <a:lnTo>
                    <a:pt x="2006688" y="1765300"/>
                  </a:lnTo>
                  <a:lnTo>
                    <a:pt x="2001723" y="1765300"/>
                  </a:lnTo>
                  <a:lnTo>
                    <a:pt x="2001723" y="2159000"/>
                  </a:lnTo>
                  <a:lnTo>
                    <a:pt x="2000021" y="2171700"/>
                  </a:lnTo>
                  <a:lnTo>
                    <a:pt x="1987105" y="2171700"/>
                  </a:lnTo>
                  <a:lnTo>
                    <a:pt x="1983981" y="2159000"/>
                  </a:lnTo>
                  <a:lnTo>
                    <a:pt x="2001723" y="2159000"/>
                  </a:lnTo>
                  <a:lnTo>
                    <a:pt x="2001723" y="1765300"/>
                  </a:lnTo>
                  <a:lnTo>
                    <a:pt x="1980603" y="1765300"/>
                  </a:lnTo>
                  <a:lnTo>
                    <a:pt x="1978914" y="1752600"/>
                  </a:lnTo>
                  <a:lnTo>
                    <a:pt x="1974684" y="1752600"/>
                  </a:lnTo>
                  <a:lnTo>
                    <a:pt x="1971916" y="1765300"/>
                  </a:lnTo>
                  <a:lnTo>
                    <a:pt x="1967077" y="1765300"/>
                  </a:lnTo>
                  <a:lnTo>
                    <a:pt x="1961616" y="1778000"/>
                  </a:lnTo>
                  <a:lnTo>
                    <a:pt x="1956943" y="1790700"/>
                  </a:lnTo>
                  <a:lnTo>
                    <a:pt x="1954123" y="1778000"/>
                  </a:lnTo>
                  <a:lnTo>
                    <a:pt x="1955990" y="1765300"/>
                  </a:lnTo>
                  <a:lnTo>
                    <a:pt x="1958962" y="1752600"/>
                  </a:lnTo>
                  <a:lnTo>
                    <a:pt x="1959470" y="1739900"/>
                  </a:lnTo>
                  <a:lnTo>
                    <a:pt x="1957514" y="1752600"/>
                  </a:lnTo>
                  <a:lnTo>
                    <a:pt x="1948192" y="1765300"/>
                  </a:lnTo>
                  <a:lnTo>
                    <a:pt x="1947646" y="1778000"/>
                  </a:lnTo>
                  <a:lnTo>
                    <a:pt x="1943798" y="1765300"/>
                  </a:lnTo>
                  <a:lnTo>
                    <a:pt x="1939925" y="1765300"/>
                  </a:lnTo>
                  <a:lnTo>
                    <a:pt x="1937512" y="1752600"/>
                  </a:lnTo>
                  <a:lnTo>
                    <a:pt x="1936508" y="1765300"/>
                  </a:lnTo>
                  <a:lnTo>
                    <a:pt x="1935822" y="1765300"/>
                  </a:lnTo>
                  <a:lnTo>
                    <a:pt x="1935822" y="1803400"/>
                  </a:lnTo>
                  <a:lnTo>
                    <a:pt x="1935822" y="1816100"/>
                  </a:lnTo>
                  <a:lnTo>
                    <a:pt x="1913242" y="1816100"/>
                  </a:lnTo>
                  <a:lnTo>
                    <a:pt x="1915960" y="1803400"/>
                  </a:lnTo>
                  <a:lnTo>
                    <a:pt x="1935822" y="1803400"/>
                  </a:lnTo>
                  <a:lnTo>
                    <a:pt x="1935822" y="1765300"/>
                  </a:lnTo>
                  <a:lnTo>
                    <a:pt x="1930374" y="1765300"/>
                  </a:lnTo>
                  <a:lnTo>
                    <a:pt x="1926526" y="1778000"/>
                  </a:lnTo>
                  <a:lnTo>
                    <a:pt x="1921421" y="1765300"/>
                  </a:lnTo>
                  <a:lnTo>
                    <a:pt x="1919338" y="1752600"/>
                  </a:lnTo>
                  <a:lnTo>
                    <a:pt x="1910473" y="1752600"/>
                  </a:lnTo>
                  <a:lnTo>
                    <a:pt x="1911311" y="1739900"/>
                  </a:lnTo>
                  <a:lnTo>
                    <a:pt x="1910232" y="1739900"/>
                  </a:lnTo>
                  <a:lnTo>
                    <a:pt x="1909203" y="1752600"/>
                  </a:lnTo>
                  <a:lnTo>
                    <a:pt x="1910067" y="1765300"/>
                  </a:lnTo>
                  <a:lnTo>
                    <a:pt x="1910473" y="1778000"/>
                  </a:lnTo>
                  <a:lnTo>
                    <a:pt x="1903971" y="1778000"/>
                  </a:lnTo>
                  <a:lnTo>
                    <a:pt x="1903704" y="1776577"/>
                  </a:lnTo>
                  <a:lnTo>
                    <a:pt x="1903704" y="2019300"/>
                  </a:lnTo>
                  <a:lnTo>
                    <a:pt x="1895259" y="2019300"/>
                  </a:lnTo>
                  <a:lnTo>
                    <a:pt x="1895259" y="2235200"/>
                  </a:lnTo>
                  <a:lnTo>
                    <a:pt x="1891220" y="2247900"/>
                  </a:lnTo>
                  <a:lnTo>
                    <a:pt x="1885746" y="2247900"/>
                  </a:lnTo>
                  <a:lnTo>
                    <a:pt x="1883143" y="2260600"/>
                  </a:lnTo>
                  <a:lnTo>
                    <a:pt x="1887651" y="2260600"/>
                  </a:lnTo>
                  <a:lnTo>
                    <a:pt x="1894408" y="2273300"/>
                  </a:lnTo>
                  <a:lnTo>
                    <a:pt x="1892896" y="2273300"/>
                  </a:lnTo>
                  <a:lnTo>
                    <a:pt x="1892896" y="2324100"/>
                  </a:lnTo>
                  <a:lnTo>
                    <a:pt x="1892719" y="2324100"/>
                  </a:lnTo>
                  <a:lnTo>
                    <a:pt x="1881644" y="2316175"/>
                  </a:lnTo>
                  <a:lnTo>
                    <a:pt x="1883956" y="2324100"/>
                  </a:lnTo>
                  <a:lnTo>
                    <a:pt x="1879079" y="2324100"/>
                  </a:lnTo>
                  <a:lnTo>
                    <a:pt x="1874977" y="2311400"/>
                  </a:lnTo>
                  <a:lnTo>
                    <a:pt x="1881644" y="2316175"/>
                  </a:lnTo>
                  <a:lnTo>
                    <a:pt x="1880247" y="2311400"/>
                  </a:lnTo>
                  <a:lnTo>
                    <a:pt x="1885010" y="2311400"/>
                  </a:lnTo>
                  <a:lnTo>
                    <a:pt x="1892896" y="2324100"/>
                  </a:lnTo>
                  <a:lnTo>
                    <a:pt x="1892896" y="2273300"/>
                  </a:lnTo>
                  <a:lnTo>
                    <a:pt x="1882000" y="2273300"/>
                  </a:lnTo>
                  <a:lnTo>
                    <a:pt x="1875193" y="2260600"/>
                  </a:lnTo>
                  <a:lnTo>
                    <a:pt x="1869960" y="2247900"/>
                  </a:lnTo>
                  <a:lnTo>
                    <a:pt x="1868220" y="2247900"/>
                  </a:lnTo>
                  <a:lnTo>
                    <a:pt x="1874342" y="2235200"/>
                  </a:lnTo>
                  <a:lnTo>
                    <a:pt x="1895259" y="2235200"/>
                  </a:lnTo>
                  <a:lnTo>
                    <a:pt x="1895259" y="2019300"/>
                  </a:lnTo>
                  <a:lnTo>
                    <a:pt x="1891665" y="2019300"/>
                  </a:lnTo>
                  <a:lnTo>
                    <a:pt x="1888502" y="2026869"/>
                  </a:lnTo>
                  <a:lnTo>
                    <a:pt x="1888502" y="2159000"/>
                  </a:lnTo>
                  <a:lnTo>
                    <a:pt x="1878914" y="2171700"/>
                  </a:lnTo>
                  <a:lnTo>
                    <a:pt x="1859737" y="2171700"/>
                  </a:lnTo>
                  <a:lnTo>
                    <a:pt x="1853006" y="2184400"/>
                  </a:lnTo>
                  <a:lnTo>
                    <a:pt x="1842020" y="2176538"/>
                  </a:lnTo>
                  <a:lnTo>
                    <a:pt x="1842020" y="2438400"/>
                  </a:lnTo>
                  <a:lnTo>
                    <a:pt x="1828507" y="2438400"/>
                  </a:lnTo>
                  <a:lnTo>
                    <a:pt x="1829346" y="2425700"/>
                  </a:lnTo>
                  <a:lnTo>
                    <a:pt x="1836953" y="2425700"/>
                  </a:lnTo>
                  <a:lnTo>
                    <a:pt x="1842020" y="2438400"/>
                  </a:lnTo>
                  <a:lnTo>
                    <a:pt x="1842020" y="2176538"/>
                  </a:lnTo>
                  <a:lnTo>
                    <a:pt x="1835264" y="2171700"/>
                  </a:lnTo>
                  <a:lnTo>
                    <a:pt x="1846033" y="2159000"/>
                  </a:lnTo>
                  <a:lnTo>
                    <a:pt x="1869173" y="2146300"/>
                  </a:lnTo>
                  <a:lnTo>
                    <a:pt x="1888502" y="2159000"/>
                  </a:lnTo>
                  <a:lnTo>
                    <a:pt x="1888502" y="2026869"/>
                  </a:lnTo>
                  <a:lnTo>
                    <a:pt x="1886356" y="2032000"/>
                  </a:lnTo>
                  <a:lnTo>
                    <a:pt x="1866988" y="2032000"/>
                  </a:lnTo>
                  <a:lnTo>
                    <a:pt x="1871065" y="2019300"/>
                  </a:lnTo>
                  <a:lnTo>
                    <a:pt x="1887029" y="2006600"/>
                  </a:lnTo>
                  <a:lnTo>
                    <a:pt x="1903704" y="2019300"/>
                  </a:lnTo>
                  <a:lnTo>
                    <a:pt x="1903704" y="1776577"/>
                  </a:lnTo>
                  <a:lnTo>
                    <a:pt x="1901596" y="1765300"/>
                  </a:lnTo>
                  <a:lnTo>
                    <a:pt x="1900491" y="1752600"/>
                  </a:lnTo>
                  <a:lnTo>
                    <a:pt x="1892642" y="1752600"/>
                  </a:lnTo>
                  <a:lnTo>
                    <a:pt x="1888286" y="1765300"/>
                  </a:lnTo>
                  <a:lnTo>
                    <a:pt x="1884248" y="1765300"/>
                  </a:lnTo>
                  <a:lnTo>
                    <a:pt x="1880044" y="1778000"/>
                  </a:lnTo>
                  <a:lnTo>
                    <a:pt x="1879206" y="1765300"/>
                  </a:lnTo>
                  <a:lnTo>
                    <a:pt x="1878355" y="1765300"/>
                  </a:lnTo>
                  <a:lnTo>
                    <a:pt x="1871446" y="1778000"/>
                  </a:lnTo>
                  <a:lnTo>
                    <a:pt x="1856384" y="1778000"/>
                  </a:lnTo>
                  <a:lnTo>
                    <a:pt x="1856384" y="2032000"/>
                  </a:lnTo>
                  <a:lnTo>
                    <a:pt x="1848789" y="2032000"/>
                  </a:lnTo>
                  <a:lnTo>
                    <a:pt x="1849970" y="2019300"/>
                  </a:lnTo>
                  <a:lnTo>
                    <a:pt x="1856384" y="2032000"/>
                  </a:lnTo>
                  <a:lnTo>
                    <a:pt x="1856384" y="1778000"/>
                  </a:lnTo>
                  <a:lnTo>
                    <a:pt x="1853171" y="1778000"/>
                  </a:lnTo>
                  <a:lnTo>
                    <a:pt x="1846249" y="1790700"/>
                  </a:lnTo>
                  <a:lnTo>
                    <a:pt x="1846795" y="1790700"/>
                  </a:lnTo>
                  <a:lnTo>
                    <a:pt x="1848472" y="1803400"/>
                  </a:lnTo>
                  <a:lnTo>
                    <a:pt x="1849666" y="1803400"/>
                  </a:lnTo>
                  <a:lnTo>
                    <a:pt x="1850478" y="1816100"/>
                  </a:lnTo>
                  <a:lnTo>
                    <a:pt x="1842871" y="1816100"/>
                  </a:lnTo>
                  <a:lnTo>
                    <a:pt x="1842198" y="1805940"/>
                  </a:lnTo>
                  <a:lnTo>
                    <a:pt x="1840738" y="1811426"/>
                  </a:lnTo>
                  <a:lnTo>
                    <a:pt x="1840738" y="2070100"/>
                  </a:lnTo>
                  <a:lnTo>
                    <a:pt x="1835264" y="2070100"/>
                  </a:lnTo>
                  <a:lnTo>
                    <a:pt x="1837410" y="2057400"/>
                  </a:lnTo>
                  <a:lnTo>
                    <a:pt x="1840331" y="2057400"/>
                  </a:lnTo>
                  <a:lnTo>
                    <a:pt x="1840738" y="2070100"/>
                  </a:lnTo>
                  <a:lnTo>
                    <a:pt x="1840738" y="1811426"/>
                  </a:lnTo>
                  <a:lnTo>
                    <a:pt x="1839493" y="1816100"/>
                  </a:lnTo>
                  <a:lnTo>
                    <a:pt x="1837029" y="1803400"/>
                  </a:lnTo>
                  <a:lnTo>
                    <a:pt x="1838858" y="1803400"/>
                  </a:lnTo>
                  <a:lnTo>
                    <a:pt x="1841627" y="1790700"/>
                  </a:lnTo>
                  <a:lnTo>
                    <a:pt x="1835823" y="1790700"/>
                  </a:lnTo>
                  <a:lnTo>
                    <a:pt x="1823732" y="1816100"/>
                  </a:lnTo>
                  <a:lnTo>
                    <a:pt x="1817522" y="1816100"/>
                  </a:lnTo>
                  <a:lnTo>
                    <a:pt x="1817319" y="1803400"/>
                  </a:lnTo>
                  <a:lnTo>
                    <a:pt x="1821637" y="1803400"/>
                  </a:lnTo>
                  <a:lnTo>
                    <a:pt x="1824532" y="1790700"/>
                  </a:lnTo>
                  <a:lnTo>
                    <a:pt x="1832737" y="1790700"/>
                  </a:lnTo>
                  <a:lnTo>
                    <a:pt x="1827631" y="1778000"/>
                  </a:lnTo>
                  <a:lnTo>
                    <a:pt x="1831073" y="1778000"/>
                  </a:lnTo>
                  <a:lnTo>
                    <a:pt x="1825967" y="1765300"/>
                  </a:lnTo>
                  <a:lnTo>
                    <a:pt x="1810016" y="1765300"/>
                  </a:lnTo>
                  <a:lnTo>
                    <a:pt x="1809076" y="1767281"/>
                  </a:lnTo>
                  <a:lnTo>
                    <a:pt x="1809076" y="2882900"/>
                  </a:lnTo>
                  <a:lnTo>
                    <a:pt x="1808226" y="2895600"/>
                  </a:lnTo>
                  <a:lnTo>
                    <a:pt x="1796821" y="2895600"/>
                  </a:lnTo>
                  <a:lnTo>
                    <a:pt x="1796402" y="2882900"/>
                  </a:lnTo>
                  <a:lnTo>
                    <a:pt x="1809076" y="2882900"/>
                  </a:lnTo>
                  <a:lnTo>
                    <a:pt x="1809076" y="1767281"/>
                  </a:lnTo>
                  <a:lnTo>
                    <a:pt x="1803984" y="1778000"/>
                  </a:lnTo>
                  <a:lnTo>
                    <a:pt x="1795132" y="1778000"/>
                  </a:lnTo>
                  <a:lnTo>
                    <a:pt x="1796821" y="1790700"/>
                  </a:lnTo>
                  <a:lnTo>
                    <a:pt x="1798510" y="1790700"/>
                  </a:lnTo>
                  <a:lnTo>
                    <a:pt x="1798929" y="1803400"/>
                  </a:lnTo>
                  <a:lnTo>
                    <a:pt x="1791322" y="1803400"/>
                  </a:lnTo>
                  <a:lnTo>
                    <a:pt x="1791322" y="2425700"/>
                  </a:lnTo>
                  <a:lnTo>
                    <a:pt x="1790484" y="2438400"/>
                  </a:lnTo>
                  <a:lnTo>
                    <a:pt x="1789633" y="2438400"/>
                  </a:lnTo>
                  <a:lnTo>
                    <a:pt x="1789633" y="2908300"/>
                  </a:lnTo>
                  <a:lnTo>
                    <a:pt x="1783549" y="2908300"/>
                  </a:lnTo>
                  <a:lnTo>
                    <a:pt x="1783549" y="3124200"/>
                  </a:lnTo>
                  <a:lnTo>
                    <a:pt x="1782038" y="3136900"/>
                  </a:lnTo>
                  <a:lnTo>
                    <a:pt x="1774520" y="3124200"/>
                  </a:lnTo>
                  <a:lnTo>
                    <a:pt x="1770265" y="3124200"/>
                  </a:lnTo>
                  <a:lnTo>
                    <a:pt x="1772742" y="3111500"/>
                  </a:lnTo>
                  <a:lnTo>
                    <a:pt x="1777403" y="3111500"/>
                  </a:lnTo>
                  <a:lnTo>
                    <a:pt x="1781505" y="3124200"/>
                  </a:lnTo>
                  <a:lnTo>
                    <a:pt x="1783549" y="3124200"/>
                  </a:lnTo>
                  <a:lnTo>
                    <a:pt x="1783549" y="2908300"/>
                  </a:lnTo>
                  <a:lnTo>
                    <a:pt x="1782038" y="2908300"/>
                  </a:lnTo>
                  <a:lnTo>
                    <a:pt x="1787944" y="2895600"/>
                  </a:lnTo>
                  <a:lnTo>
                    <a:pt x="1789633" y="2908300"/>
                  </a:lnTo>
                  <a:lnTo>
                    <a:pt x="1789633" y="2438400"/>
                  </a:lnTo>
                  <a:lnTo>
                    <a:pt x="1787105" y="2438400"/>
                  </a:lnTo>
                  <a:lnTo>
                    <a:pt x="1787105" y="2501900"/>
                  </a:lnTo>
                  <a:lnTo>
                    <a:pt x="1784565" y="2514600"/>
                  </a:lnTo>
                  <a:lnTo>
                    <a:pt x="1778647" y="2514600"/>
                  </a:lnTo>
                  <a:lnTo>
                    <a:pt x="1772742" y="2501900"/>
                  </a:lnTo>
                  <a:lnTo>
                    <a:pt x="1787105" y="2501900"/>
                  </a:lnTo>
                  <a:lnTo>
                    <a:pt x="1787105" y="2438400"/>
                  </a:lnTo>
                  <a:lnTo>
                    <a:pt x="1781187" y="2438400"/>
                  </a:lnTo>
                  <a:lnTo>
                    <a:pt x="1780349" y="2425700"/>
                  </a:lnTo>
                  <a:lnTo>
                    <a:pt x="1791322" y="2425700"/>
                  </a:lnTo>
                  <a:lnTo>
                    <a:pt x="1791322" y="1803400"/>
                  </a:lnTo>
                  <a:lnTo>
                    <a:pt x="1783956" y="1803400"/>
                  </a:lnTo>
                  <a:lnTo>
                    <a:pt x="1779498" y="1790700"/>
                  </a:lnTo>
                  <a:lnTo>
                    <a:pt x="1776120" y="1790700"/>
                  </a:lnTo>
                  <a:lnTo>
                    <a:pt x="1770202" y="1782622"/>
                  </a:lnTo>
                  <a:lnTo>
                    <a:pt x="1770202" y="2260600"/>
                  </a:lnTo>
                  <a:lnTo>
                    <a:pt x="1770202" y="2273300"/>
                  </a:lnTo>
                  <a:lnTo>
                    <a:pt x="1759216" y="2273300"/>
                  </a:lnTo>
                  <a:lnTo>
                    <a:pt x="1760905" y="2260600"/>
                  </a:lnTo>
                  <a:lnTo>
                    <a:pt x="1770202" y="2260600"/>
                  </a:lnTo>
                  <a:lnTo>
                    <a:pt x="1770202" y="1782622"/>
                  </a:lnTo>
                  <a:lnTo>
                    <a:pt x="1766824" y="1778000"/>
                  </a:lnTo>
                  <a:lnTo>
                    <a:pt x="1771116" y="1778000"/>
                  </a:lnTo>
                  <a:lnTo>
                    <a:pt x="1772005" y="1765300"/>
                  </a:lnTo>
                  <a:lnTo>
                    <a:pt x="1772412" y="1765300"/>
                  </a:lnTo>
                  <a:lnTo>
                    <a:pt x="1769719" y="1758111"/>
                  </a:lnTo>
                  <a:lnTo>
                    <a:pt x="1769910" y="1760855"/>
                  </a:lnTo>
                  <a:lnTo>
                    <a:pt x="1766227" y="1752600"/>
                  </a:lnTo>
                  <a:lnTo>
                    <a:pt x="1766671" y="1752600"/>
                  </a:lnTo>
                  <a:lnTo>
                    <a:pt x="1764284" y="1742579"/>
                  </a:lnTo>
                  <a:lnTo>
                    <a:pt x="1764284" y="1803400"/>
                  </a:lnTo>
                  <a:lnTo>
                    <a:pt x="1764284" y="1816100"/>
                  </a:lnTo>
                  <a:lnTo>
                    <a:pt x="1760067" y="1816100"/>
                  </a:lnTo>
                  <a:lnTo>
                    <a:pt x="1760067" y="1803400"/>
                  </a:lnTo>
                  <a:lnTo>
                    <a:pt x="1759216" y="1803400"/>
                  </a:lnTo>
                  <a:lnTo>
                    <a:pt x="1759216" y="1790700"/>
                  </a:lnTo>
                  <a:lnTo>
                    <a:pt x="1757527" y="1790700"/>
                  </a:lnTo>
                  <a:lnTo>
                    <a:pt x="1756689" y="1803400"/>
                  </a:lnTo>
                  <a:lnTo>
                    <a:pt x="1755838" y="1790700"/>
                  </a:lnTo>
                  <a:lnTo>
                    <a:pt x="1755838" y="1803400"/>
                  </a:lnTo>
                  <a:lnTo>
                    <a:pt x="1755000" y="1816100"/>
                  </a:lnTo>
                  <a:lnTo>
                    <a:pt x="1753298" y="1816100"/>
                  </a:lnTo>
                  <a:lnTo>
                    <a:pt x="1751609" y="1803400"/>
                  </a:lnTo>
                  <a:lnTo>
                    <a:pt x="1749920" y="1816100"/>
                  </a:lnTo>
                  <a:lnTo>
                    <a:pt x="1749082" y="1816100"/>
                  </a:lnTo>
                  <a:lnTo>
                    <a:pt x="1749920" y="1803400"/>
                  </a:lnTo>
                  <a:lnTo>
                    <a:pt x="1750771" y="1803400"/>
                  </a:lnTo>
                  <a:lnTo>
                    <a:pt x="1751609" y="1790700"/>
                  </a:lnTo>
                  <a:lnTo>
                    <a:pt x="1753298" y="1790700"/>
                  </a:lnTo>
                  <a:lnTo>
                    <a:pt x="1753298" y="1803400"/>
                  </a:lnTo>
                  <a:lnTo>
                    <a:pt x="1755838" y="1803400"/>
                  </a:lnTo>
                  <a:lnTo>
                    <a:pt x="1755838" y="1790700"/>
                  </a:lnTo>
                  <a:lnTo>
                    <a:pt x="1756460" y="1790700"/>
                  </a:lnTo>
                  <a:lnTo>
                    <a:pt x="1753298" y="1778000"/>
                  </a:lnTo>
                  <a:lnTo>
                    <a:pt x="1756689" y="1778000"/>
                  </a:lnTo>
                  <a:lnTo>
                    <a:pt x="1759216" y="1790700"/>
                  </a:lnTo>
                  <a:lnTo>
                    <a:pt x="1762594" y="1790700"/>
                  </a:lnTo>
                  <a:lnTo>
                    <a:pt x="1763445" y="1803400"/>
                  </a:lnTo>
                  <a:lnTo>
                    <a:pt x="1764284" y="1803400"/>
                  </a:lnTo>
                  <a:lnTo>
                    <a:pt x="1764284" y="1742579"/>
                  </a:lnTo>
                  <a:lnTo>
                    <a:pt x="1763649" y="1739900"/>
                  </a:lnTo>
                  <a:lnTo>
                    <a:pt x="1770214" y="1739900"/>
                  </a:lnTo>
                  <a:lnTo>
                    <a:pt x="1771154" y="1752600"/>
                  </a:lnTo>
                  <a:lnTo>
                    <a:pt x="1780527" y="1765300"/>
                  </a:lnTo>
                  <a:lnTo>
                    <a:pt x="1781746" y="1765300"/>
                  </a:lnTo>
                  <a:lnTo>
                    <a:pt x="1792173" y="1778000"/>
                  </a:lnTo>
                  <a:lnTo>
                    <a:pt x="1794713" y="1778000"/>
                  </a:lnTo>
                  <a:lnTo>
                    <a:pt x="1795551" y="1765300"/>
                  </a:lnTo>
                  <a:lnTo>
                    <a:pt x="1791728" y="1765300"/>
                  </a:lnTo>
                  <a:lnTo>
                    <a:pt x="1783321" y="1752600"/>
                  </a:lnTo>
                  <a:lnTo>
                    <a:pt x="1778647" y="1752600"/>
                  </a:lnTo>
                  <a:lnTo>
                    <a:pt x="1780692" y="1739900"/>
                  </a:lnTo>
                  <a:lnTo>
                    <a:pt x="1792389" y="1752600"/>
                  </a:lnTo>
                  <a:lnTo>
                    <a:pt x="1803133" y="1765300"/>
                  </a:lnTo>
                  <a:lnTo>
                    <a:pt x="1802307" y="1752600"/>
                  </a:lnTo>
                  <a:lnTo>
                    <a:pt x="1795462" y="1752600"/>
                  </a:lnTo>
                  <a:lnTo>
                    <a:pt x="1788693" y="1739900"/>
                  </a:lnTo>
                  <a:lnTo>
                    <a:pt x="1789633" y="1739900"/>
                  </a:lnTo>
                  <a:lnTo>
                    <a:pt x="1802892" y="1751622"/>
                  </a:lnTo>
                  <a:lnTo>
                    <a:pt x="1797875" y="1739900"/>
                  </a:lnTo>
                  <a:lnTo>
                    <a:pt x="1799336" y="1739900"/>
                  </a:lnTo>
                  <a:lnTo>
                    <a:pt x="1797240" y="1727200"/>
                  </a:lnTo>
                  <a:lnTo>
                    <a:pt x="1810766" y="1739900"/>
                  </a:lnTo>
                  <a:lnTo>
                    <a:pt x="1809496" y="1727200"/>
                  </a:lnTo>
                  <a:lnTo>
                    <a:pt x="1808149" y="1727200"/>
                  </a:lnTo>
                  <a:lnTo>
                    <a:pt x="1808226" y="1714500"/>
                  </a:lnTo>
                  <a:lnTo>
                    <a:pt x="1811604" y="1727200"/>
                  </a:lnTo>
                  <a:lnTo>
                    <a:pt x="1821522" y="1727200"/>
                  </a:lnTo>
                  <a:lnTo>
                    <a:pt x="1827339" y="1714500"/>
                  </a:lnTo>
                  <a:lnTo>
                    <a:pt x="1835861" y="1714500"/>
                  </a:lnTo>
                  <a:lnTo>
                    <a:pt x="1845411" y="1727200"/>
                  </a:lnTo>
                  <a:lnTo>
                    <a:pt x="1836115" y="1714500"/>
                  </a:lnTo>
                  <a:lnTo>
                    <a:pt x="1841703" y="1714500"/>
                  </a:lnTo>
                  <a:lnTo>
                    <a:pt x="1836699" y="1701800"/>
                  </a:lnTo>
                  <a:lnTo>
                    <a:pt x="1839379" y="1701800"/>
                  </a:lnTo>
                  <a:lnTo>
                    <a:pt x="1837588" y="1689100"/>
                  </a:lnTo>
                  <a:lnTo>
                    <a:pt x="1844878" y="1689100"/>
                  </a:lnTo>
                  <a:lnTo>
                    <a:pt x="1840141" y="1676400"/>
                  </a:lnTo>
                  <a:lnTo>
                    <a:pt x="1855647" y="1676400"/>
                  </a:lnTo>
                  <a:lnTo>
                    <a:pt x="1861921" y="1663700"/>
                  </a:lnTo>
                  <a:lnTo>
                    <a:pt x="1874139" y="1676400"/>
                  </a:lnTo>
                  <a:lnTo>
                    <a:pt x="1869122" y="1663700"/>
                  </a:lnTo>
                  <a:lnTo>
                    <a:pt x="1873656" y="1663700"/>
                  </a:lnTo>
                  <a:lnTo>
                    <a:pt x="1864842" y="1651000"/>
                  </a:lnTo>
                  <a:lnTo>
                    <a:pt x="1874227" y="1651000"/>
                  </a:lnTo>
                  <a:lnTo>
                    <a:pt x="1880997" y="1663700"/>
                  </a:lnTo>
                  <a:lnTo>
                    <a:pt x="1894332" y="1663700"/>
                  </a:lnTo>
                  <a:lnTo>
                    <a:pt x="1884565" y="1651000"/>
                  </a:lnTo>
                  <a:lnTo>
                    <a:pt x="1890191" y="1651000"/>
                  </a:lnTo>
                  <a:lnTo>
                    <a:pt x="1888502" y="1644650"/>
                  </a:lnTo>
                  <a:lnTo>
                    <a:pt x="1883422" y="1638300"/>
                  </a:lnTo>
                  <a:lnTo>
                    <a:pt x="1887778" y="1641932"/>
                  </a:lnTo>
                  <a:lnTo>
                    <a:pt x="1886813" y="1638300"/>
                  </a:lnTo>
                  <a:lnTo>
                    <a:pt x="1893468" y="1638300"/>
                  </a:lnTo>
                  <a:lnTo>
                    <a:pt x="1900948" y="1651000"/>
                  </a:lnTo>
                  <a:lnTo>
                    <a:pt x="1907082" y="1651000"/>
                  </a:lnTo>
                  <a:lnTo>
                    <a:pt x="1902015" y="1638300"/>
                  </a:lnTo>
                  <a:lnTo>
                    <a:pt x="1907908" y="1638300"/>
                  </a:lnTo>
                  <a:lnTo>
                    <a:pt x="1912162" y="1651000"/>
                  </a:lnTo>
                  <a:lnTo>
                    <a:pt x="1913851" y="1651000"/>
                  </a:lnTo>
                  <a:lnTo>
                    <a:pt x="1910473" y="1638300"/>
                  </a:lnTo>
                  <a:lnTo>
                    <a:pt x="1929053" y="1638300"/>
                  </a:lnTo>
                  <a:lnTo>
                    <a:pt x="1928215" y="1625600"/>
                  </a:lnTo>
                  <a:lnTo>
                    <a:pt x="1927263" y="1625600"/>
                  </a:lnTo>
                  <a:lnTo>
                    <a:pt x="1920824" y="1612900"/>
                  </a:lnTo>
                  <a:lnTo>
                    <a:pt x="1915325" y="1612900"/>
                  </a:lnTo>
                  <a:lnTo>
                    <a:pt x="1913001" y="1600200"/>
                  </a:lnTo>
                  <a:lnTo>
                    <a:pt x="1912162" y="1612900"/>
                  </a:lnTo>
                  <a:lnTo>
                    <a:pt x="1907082" y="1612900"/>
                  </a:lnTo>
                  <a:lnTo>
                    <a:pt x="1905393" y="1600200"/>
                  </a:lnTo>
                  <a:lnTo>
                    <a:pt x="1913001" y="1600200"/>
                  </a:lnTo>
                  <a:lnTo>
                    <a:pt x="1918919" y="1600200"/>
                  </a:lnTo>
                  <a:lnTo>
                    <a:pt x="1928215" y="1612900"/>
                  </a:lnTo>
                  <a:lnTo>
                    <a:pt x="1932432" y="1612900"/>
                  </a:lnTo>
                  <a:lnTo>
                    <a:pt x="1933282" y="1625600"/>
                  </a:lnTo>
                  <a:lnTo>
                    <a:pt x="1945957" y="1625600"/>
                  </a:lnTo>
                  <a:lnTo>
                    <a:pt x="1942579" y="1612900"/>
                  </a:lnTo>
                  <a:lnTo>
                    <a:pt x="1946795" y="1625600"/>
                  </a:lnTo>
                  <a:lnTo>
                    <a:pt x="1951875" y="1612900"/>
                  </a:lnTo>
                  <a:lnTo>
                    <a:pt x="1952713" y="1612900"/>
                  </a:lnTo>
                  <a:lnTo>
                    <a:pt x="1946897" y="1600200"/>
                  </a:lnTo>
                  <a:lnTo>
                    <a:pt x="1944166" y="1600200"/>
                  </a:lnTo>
                  <a:lnTo>
                    <a:pt x="1941906" y="1587500"/>
                  </a:lnTo>
                  <a:lnTo>
                    <a:pt x="1957781" y="1587500"/>
                  </a:lnTo>
                  <a:lnTo>
                    <a:pt x="1954403" y="1574800"/>
                  </a:lnTo>
                  <a:lnTo>
                    <a:pt x="1957679" y="1574800"/>
                  </a:lnTo>
                  <a:lnTo>
                    <a:pt x="1961159" y="1587500"/>
                  </a:lnTo>
                  <a:lnTo>
                    <a:pt x="1963699" y="1574800"/>
                  </a:lnTo>
                  <a:lnTo>
                    <a:pt x="1964550" y="1574800"/>
                  </a:lnTo>
                  <a:lnTo>
                    <a:pt x="1961159" y="1562100"/>
                  </a:lnTo>
                  <a:lnTo>
                    <a:pt x="1956943" y="1562100"/>
                  </a:lnTo>
                  <a:lnTo>
                    <a:pt x="1951024" y="1562100"/>
                  </a:lnTo>
                  <a:lnTo>
                    <a:pt x="1950186" y="1549400"/>
                  </a:lnTo>
                  <a:lnTo>
                    <a:pt x="1956943" y="1562100"/>
                  </a:lnTo>
                  <a:lnTo>
                    <a:pt x="1959076" y="1549400"/>
                  </a:lnTo>
                  <a:lnTo>
                    <a:pt x="1962010" y="1549400"/>
                  </a:lnTo>
                  <a:lnTo>
                    <a:pt x="1962404" y="1562100"/>
                  </a:lnTo>
                  <a:lnTo>
                    <a:pt x="1989899" y="1562100"/>
                  </a:lnTo>
                  <a:lnTo>
                    <a:pt x="1986940" y="1549400"/>
                  </a:lnTo>
                  <a:lnTo>
                    <a:pt x="1983981" y="1536700"/>
                  </a:lnTo>
                  <a:lnTo>
                    <a:pt x="1988210" y="1536700"/>
                  </a:lnTo>
                  <a:lnTo>
                    <a:pt x="1989899" y="1549400"/>
                  </a:lnTo>
                  <a:lnTo>
                    <a:pt x="1994827" y="1549400"/>
                  </a:lnTo>
                  <a:lnTo>
                    <a:pt x="1998129" y="1536700"/>
                  </a:lnTo>
                  <a:lnTo>
                    <a:pt x="2034679" y="1536700"/>
                  </a:lnTo>
                  <a:lnTo>
                    <a:pt x="2027072" y="1524000"/>
                  </a:lnTo>
                  <a:lnTo>
                    <a:pt x="2023694" y="1524000"/>
                  </a:lnTo>
                  <a:lnTo>
                    <a:pt x="2028926" y="1511300"/>
                  </a:lnTo>
                  <a:lnTo>
                    <a:pt x="2069325" y="1511300"/>
                  </a:lnTo>
                  <a:lnTo>
                    <a:pt x="2066505" y="1498600"/>
                  </a:lnTo>
                  <a:lnTo>
                    <a:pt x="2058289" y="1487665"/>
                  </a:lnTo>
                  <a:lnTo>
                    <a:pt x="2068474" y="1498600"/>
                  </a:lnTo>
                  <a:lnTo>
                    <a:pt x="2067191" y="1485900"/>
                  </a:lnTo>
                  <a:lnTo>
                    <a:pt x="2072170" y="1473200"/>
                  </a:lnTo>
                  <a:lnTo>
                    <a:pt x="2077631" y="1473200"/>
                  </a:lnTo>
                  <a:lnTo>
                    <a:pt x="2077770" y="1460500"/>
                  </a:lnTo>
                  <a:lnTo>
                    <a:pt x="2080310" y="1460500"/>
                  </a:lnTo>
                  <a:lnTo>
                    <a:pt x="2084527" y="1473200"/>
                  </a:lnTo>
                  <a:lnTo>
                    <a:pt x="2089810" y="1473200"/>
                  </a:lnTo>
                  <a:lnTo>
                    <a:pt x="2087016" y="1460500"/>
                  </a:lnTo>
                  <a:lnTo>
                    <a:pt x="2103120" y="1460500"/>
                  </a:lnTo>
                  <a:lnTo>
                    <a:pt x="2092134" y="1447800"/>
                  </a:lnTo>
                  <a:lnTo>
                    <a:pt x="2100580" y="1447800"/>
                  </a:lnTo>
                  <a:lnTo>
                    <a:pt x="2097265" y="1435100"/>
                  </a:lnTo>
                  <a:lnTo>
                    <a:pt x="2100465" y="1435100"/>
                  </a:lnTo>
                  <a:lnTo>
                    <a:pt x="2093823" y="1422400"/>
                  </a:lnTo>
                  <a:lnTo>
                    <a:pt x="2104123" y="1435100"/>
                  </a:lnTo>
                  <a:lnTo>
                    <a:pt x="2109508" y="1435100"/>
                  </a:lnTo>
                  <a:lnTo>
                    <a:pt x="2106498" y="1422400"/>
                  </a:lnTo>
                  <a:lnTo>
                    <a:pt x="2111565" y="1435100"/>
                  </a:lnTo>
                  <a:lnTo>
                    <a:pt x="2120023" y="1435100"/>
                  </a:lnTo>
                  <a:lnTo>
                    <a:pt x="2110727" y="1422400"/>
                  </a:lnTo>
                  <a:lnTo>
                    <a:pt x="2122551" y="1422400"/>
                  </a:lnTo>
                  <a:lnTo>
                    <a:pt x="2124240" y="1409700"/>
                  </a:lnTo>
                  <a:lnTo>
                    <a:pt x="2127618" y="1409700"/>
                  </a:lnTo>
                  <a:lnTo>
                    <a:pt x="2125929" y="1397000"/>
                  </a:lnTo>
                  <a:lnTo>
                    <a:pt x="2125929" y="1384300"/>
                  </a:lnTo>
                  <a:lnTo>
                    <a:pt x="2133066" y="1397000"/>
                  </a:lnTo>
                  <a:lnTo>
                    <a:pt x="2132901" y="1397000"/>
                  </a:lnTo>
                  <a:lnTo>
                    <a:pt x="2133066" y="1409700"/>
                  </a:lnTo>
                  <a:lnTo>
                    <a:pt x="2137841" y="1409700"/>
                  </a:lnTo>
                  <a:lnTo>
                    <a:pt x="2133752" y="1397000"/>
                  </a:lnTo>
                  <a:lnTo>
                    <a:pt x="2131872" y="1384300"/>
                  </a:lnTo>
                  <a:lnTo>
                    <a:pt x="2138603" y="1384300"/>
                  </a:lnTo>
                  <a:lnTo>
                    <a:pt x="2141982" y="1397000"/>
                  </a:lnTo>
                  <a:lnTo>
                    <a:pt x="2144522" y="1397000"/>
                  </a:lnTo>
                  <a:lnTo>
                    <a:pt x="2145093" y="1384300"/>
                  </a:lnTo>
                  <a:lnTo>
                    <a:pt x="2151291" y="1384300"/>
                  </a:lnTo>
                  <a:lnTo>
                    <a:pt x="2150440" y="1371600"/>
                  </a:lnTo>
                  <a:lnTo>
                    <a:pt x="2144230" y="1371600"/>
                  </a:lnTo>
                  <a:lnTo>
                    <a:pt x="2136914" y="1358900"/>
                  </a:lnTo>
                  <a:lnTo>
                    <a:pt x="2130869" y="1346200"/>
                  </a:lnTo>
                  <a:lnTo>
                    <a:pt x="2137206" y="1346200"/>
                  </a:lnTo>
                  <a:lnTo>
                    <a:pt x="2142617" y="1358900"/>
                  </a:lnTo>
                  <a:lnTo>
                    <a:pt x="2148979" y="1358900"/>
                  </a:lnTo>
                  <a:lnTo>
                    <a:pt x="2156523" y="1365681"/>
                  </a:lnTo>
                  <a:lnTo>
                    <a:pt x="2153818" y="1358900"/>
                  </a:lnTo>
                  <a:lnTo>
                    <a:pt x="2159736" y="1358900"/>
                  </a:lnTo>
                  <a:lnTo>
                    <a:pt x="2164753" y="1371473"/>
                  </a:lnTo>
                  <a:lnTo>
                    <a:pt x="2164778" y="1371600"/>
                  </a:lnTo>
                  <a:lnTo>
                    <a:pt x="2165858" y="1371600"/>
                  </a:lnTo>
                  <a:lnTo>
                    <a:pt x="2165350" y="1384300"/>
                  </a:lnTo>
                  <a:lnTo>
                    <a:pt x="2175789" y="1384300"/>
                  </a:lnTo>
                  <a:lnTo>
                    <a:pt x="2175789" y="1347787"/>
                  </a:lnTo>
                  <a:lnTo>
                    <a:pt x="2169871" y="1358900"/>
                  </a:lnTo>
                  <a:lnTo>
                    <a:pt x="2165642" y="1358900"/>
                  </a:lnTo>
                  <a:lnTo>
                    <a:pt x="2165642" y="1346200"/>
                  </a:lnTo>
                  <a:lnTo>
                    <a:pt x="2163114" y="1346200"/>
                  </a:lnTo>
                  <a:lnTo>
                    <a:pt x="2158885" y="1333500"/>
                  </a:lnTo>
                  <a:lnTo>
                    <a:pt x="2170392" y="1333500"/>
                  </a:lnTo>
                  <a:lnTo>
                    <a:pt x="2173782" y="1346200"/>
                  </a:lnTo>
                  <a:lnTo>
                    <a:pt x="2176627" y="1346200"/>
                  </a:lnTo>
                  <a:lnTo>
                    <a:pt x="2176627" y="1338580"/>
                  </a:lnTo>
                  <a:lnTo>
                    <a:pt x="2174938" y="1333500"/>
                  </a:lnTo>
                  <a:lnTo>
                    <a:pt x="2179167" y="1333500"/>
                  </a:lnTo>
                  <a:lnTo>
                    <a:pt x="2179167" y="1320800"/>
                  </a:lnTo>
                  <a:lnTo>
                    <a:pt x="2173249" y="1308100"/>
                  </a:lnTo>
                  <a:lnTo>
                    <a:pt x="2174938" y="1320800"/>
                  </a:lnTo>
                  <a:lnTo>
                    <a:pt x="2171560" y="1320800"/>
                  </a:lnTo>
                  <a:lnTo>
                    <a:pt x="2173249" y="1308100"/>
                  </a:lnTo>
                  <a:lnTo>
                    <a:pt x="2180005" y="1308100"/>
                  </a:lnTo>
                  <a:lnTo>
                    <a:pt x="2182545" y="1320800"/>
                  </a:lnTo>
                  <a:lnTo>
                    <a:pt x="2182545" y="1308100"/>
                  </a:lnTo>
                  <a:lnTo>
                    <a:pt x="2182126" y="1301750"/>
                  </a:lnTo>
                  <a:lnTo>
                    <a:pt x="2183180" y="1304925"/>
                  </a:lnTo>
                  <a:lnTo>
                    <a:pt x="2183396" y="1308100"/>
                  </a:lnTo>
                  <a:lnTo>
                    <a:pt x="2183396" y="1295400"/>
                  </a:lnTo>
                  <a:lnTo>
                    <a:pt x="2187613" y="1295400"/>
                  </a:lnTo>
                  <a:lnTo>
                    <a:pt x="2188464" y="1308100"/>
                  </a:lnTo>
                  <a:lnTo>
                    <a:pt x="2192680" y="1308100"/>
                  </a:lnTo>
                  <a:lnTo>
                    <a:pt x="2192680" y="170649"/>
                  </a:lnTo>
                  <a:lnTo>
                    <a:pt x="2191842" y="171919"/>
                  </a:lnTo>
                  <a:lnTo>
                    <a:pt x="2191842" y="406400"/>
                  </a:lnTo>
                  <a:lnTo>
                    <a:pt x="2191842" y="419100"/>
                  </a:lnTo>
                  <a:lnTo>
                    <a:pt x="2189302" y="419100"/>
                  </a:lnTo>
                  <a:lnTo>
                    <a:pt x="2185924" y="406400"/>
                  </a:lnTo>
                  <a:lnTo>
                    <a:pt x="2191842" y="406400"/>
                  </a:lnTo>
                  <a:lnTo>
                    <a:pt x="2191842" y="171919"/>
                  </a:lnTo>
                  <a:lnTo>
                    <a:pt x="2187918" y="177800"/>
                  </a:lnTo>
                  <a:lnTo>
                    <a:pt x="2185085" y="190500"/>
                  </a:lnTo>
                  <a:lnTo>
                    <a:pt x="2184514" y="190500"/>
                  </a:lnTo>
                  <a:lnTo>
                    <a:pt x="2184514" y="410641"/>
                  </a:lnTo>
                  <a:lnTo>
                    <a:pt x="2183396" y="406400"/>
                  </a:lnTo>
                  <a:lnTo>
                    <a:pt x="2184235" y="406400"/>
                  </a:lnTo>
                  <a:lnTo>
                    <a:pt x="2184514" y="410641"/>
                  </a:lnTo>
                  <a:lnTo>
                    <a:pt x="2184514" y="190500"/>
                  </a:lnTo>
                  <a:lnTo>
                    <a:pt x="2180005" y="190500"/>
                  </a:lnTo>
                  <a:lnTo>
                    <a:pt x="2179167" y="177800"/>
                  </a:lnTo>
                  <a:lnTo>
                    <a:pt x="2178316" y="177800"/>
                  </a:lnTo>
                  <a:lnTo>
                    <a:pt x="2178316" y="876300"/>
                  </a:lnTo>
                  <a:lnTo>
                    <a:pt x="2176297" y="881329"/>
                  </a:lnTo>
                  <a:lnTo>
                    <a:pt x="2176297" y="914400"/>
                  </a:lnTo>
                  <a:lnTo>
                    <a:pt x="2171560" y="914400"/>
                  </a:lnTo>
                  <a:lnTo>
                    <a:pt x="2171560" y="1308100"/>
                  </a:lnTo>
                  <a:lnTo>
                    <a:pt x="2170722" y="1320800"/>
                  </a:lnTo>
                  <a:lnTo>
                    <a:pt x="2167471" y="1320800"/>
                  </a:lnTo>
                  <a:lnTo>
                    <a:pt x="2162060" y="1308100"/>
                  </a:lnTo>
                  <a:lnTo>
                    <a:pt x="2169020" y="1308100"/>
                  </a:lnTo>
                  <a:lnTo>
                    <a:pt x="2165642" y="1295400"/>
                  </a:lnTo>
                  <a:lnTo>
                    <a:pt x="2170722" y="1308100"/>
                  </a:lnTo>
                  <a:lnTo>
                    <a:pt x="2171560" y="1308100"/>
                  </a:lnTo>
                  <a:lnTo>
                    <a:pt x="2171560" y="914400"/>
                  </a:lnTo>
                  <a:lnTo>
                    <a:pt x="2163114" y="914400"/>
                  </a:lnTo>
                  <a:lnTo>
                    <a:pt x="2159736" y="901700"/>
                  </a:lnTo>
                  <a:lnTo>
                    <a:pt x="2155507" y="907681"/>
                  </a:lnTo>
                  <a:lnTo>
                    <a:pt x="2155507" y="1193800"/>
                  </a:lnTo>
                  <a:lnTo>
                    <a:pt x="2148573" y="1193800"/>
                  </a:lnTo>
                  <a:lnTo>
                    <a:pt x="2144522" y="1200264"/>
                  </a:lnTo>
                  <a:lnTo>
                    <a:pt x="2144522" y="1295400"/>
                  </a:lnTo>
                  <a:lnTo>
                    <a:pt x="2139454" y="1295400"/>
                  </a:lnTo>
                  <a:lnTo>
                    <a:pt x="2140293" y="1282700"/>
                  </a:lnTo>
                  <a:lnTo>
                    <a:pt x="2143683" y="1282700"/>
                  </a:lnTo>
                  <a:lnTo>
                    <a:pt x="2144522" y="1295400"/>
                  </a:lnTo>
                  <a:lnTo>
                    <a:pt x="2144522" y="1200264"/>
                  </a:lnTo>
                  <a:lnTo>
                    <a:pt x="2140610" y="1206500"/>
                  </a:lnTo>
                  <a:lnTo>
                    <a:pt x="2135657" y="1206500"/>
                  </a:lnTo>
                  <a:lnTo>
                    <a:pt x="2137765" y="1219200"/>
                  </a:lnTo>
                  <a:lnTo>
                    <a:pt x="2123897" y="1206500"/>
                  </a:lnTo>
                  <a:lnTo>
                    <a:pt x="2126361" y="1193800"/>
                  </a:lnTo>
                  <a:lnTo>
                    <a:pt x="2138946" y="1181100"/>
                  </a:lnTo>
                  <a:lnTo>
                    <a:pt x="2155507" y="1193800"/>
                  </a:lnTo>
                  <a:lnTo>
                    <a:pt x="2155507" y="907681"/>
                  </a:lnTo>
                  <a:lnTo>
                    <a:pt x="2152967" y="911275"/>
                  </a:lnTo>
                  <a:lnTo>
                    <a:pt x="2152967" y="952500"/>
                  </a:lnTo>
                  <a:lnTo>
                    <a:pt x="2149386" y="952500"/>
                  </a:lnTo>
                  <a:lnTo>
                    <a:pt x="2147265" y="965200"/>
                  </a:lnTo>
                  <a:lnTo>
                    <a:pt x="2136394" y="965200"/>
                  </a:lnTo>
                  <a:lnTo>
                    <a:pt x="2135060" y="957262"/>
                  </a:lnTo>
                  <a:lnTo>
                    <a:pt x="2135060" y="1003300"/>
                  </a:lnTo>
                  <a:lnTo>
                    <a:pt x="2129421" y="1016000"/>
                  </a:lnTo>
                  <a:lnTo>
                    <a:pt x="2116632" y="1016000"/>
                  </a:lnTo>
                  <a:lnTo>
                    <a:pt x="2116632" y="1003300"/>
                  </a:lnTo>
                  <a:lnTo>
                    <a:pt x="2135060" y="1003300"/>
                  </a:lnTo>
                  <a:lnTo>
                    <a:pt x="2135060" y="957262"/>
                  </a:lnTo>
                  <a:lnTo>
                    <a:pt x="2134260" y="952500"/>
                  </a:lnTo>
                  <a:lnTo>
                    <a:pt x="2137765" y="939800"/>
                  </a:lnTo>
                  <a:lnTo>
                    <a:pt x="2148751" y="939800"/>
                  </a:lnTo>
                  <a:lnTo>
                    <a:pt x="2152967" y="952500"/>
                  </a:lnTo>
                  <a:lnTo>
                    <a:pt x="2152967" y="911275"/>
                  </a:lnTo>
                  <a:lnTo>
                    <a:pt x="2150910" y="914184"/>
                  </a:lnTo>
                  <a:lnTo>
                    <a:pt x="2140508" y="927100"/>
                  </a:lnTo>
                  <a:lnTo>
                    <a:pt x="2129307" y="927100"/>
                  </a:lnTo>
                  <a:lnTo>
                    <a:pt x="2117483" y="939800"/>
                  </a:lnTo>
                  <a:lnTo>
                    <a:pt x="2105533" y="939800"/>
                  </a:lnTo>
                  <a:lnTo>
                    <a:pt x="2100580" y="945324"/>
                  </a:lnTo>
                  <a:lnTo>
                    <a:pt x="2100580" y="1358900"/>
                  </a:lnTo>
                  <a:lnTo>
                    <a:pt x="2079459" y="1358900"/>
                  </a:lnTo>
                  <a:lnTo>
                    <a:pt x="2081149" y="1346200"/>
                  </a:lnTo>
                  <a:lnTo>
                    <a:pt x="2099741" y="1346200"/>
                  </a:lnTo>
                  <a:lnTo>
                    <a:pt x="2100580" y="1358900"/>
                  </a:lnTo>
                  <a:lnTo>
                    <a:pt x="2100580" y="945324"/>
                  </a:lnTo>
                  <a:lnTo>
                    <a:pt x="2094141" y="952500"/>
                  </a:lnTo>
                  <a:lnTo>
                    <a:pt x="2086610" y="961809"/>
                  </a:lnTo>
                  <a:lnTo>
                    <a:pt x="2086610" y="1206500"/>
                  </a:lnTo>
                  <a:lnTo>
                    <a:pt x="2084324" y="1219200"/>
                  </a:lnTo>
                  <a:lnTo>
                    <a:pt x="2081149" y="1219200"/>
                  </a:lnTo>
                  <a:lnTo>
                    <a:pt x="2086610" y="1206500"/>
                  </a:lnTo>
                  <a:lnTo>
                    <a:pt x="2086610" y="961809"/>
                  </a:lnTo>
                  <a:lnTo>
                    <a:pt x="2083854" y="965200"/>
                  </a:lnTo>
                  <a:lnTo>
                    <a:pt x="2075230" y="977900"/>
                  </a:lnTo>
                  <a:lnTo>
                    <a:pt x="2074392" y="965200"/>
                  </a:lnTo>
                  <a:lnTo>
                    <a:pt x="2075230" y="965200"/>
                  </a:lnTo>
                  <a:lnTo>
                    <a:pt x="2087905" y="939800"/>
                  </a:lnTo>
                  <a:lnTo>
                    <a:pt x="2076627" y="939800"/>
                  </a:lnTo>
                  <a:lnTo>
                    <a:pt x="2072703" y="930922"/>
                  </a:lnTo>
                  <a:lnTo>
                    <a:pt x="2072703" y="965200"/>
                  </a:lnTo>
                  <a:lnTo>
                    <a:pt x="2058225" y="965200"/>
                  </a:lnTo>
                  <a:lnTo>
                    <a:pt x="2055025" y="977900"/>
                  </a:lnTo>
                  <a:lnTo>
                    <a:pt x="2056650" y="990600"/>
                  </a:lnTo>
                  <a:lnTo>
                    <a:pt x="2051570" y="990600"/>
                  </a:lnTo>
                  <a:lnTo>
                    <a:pt x="2049881" y="977900"/>
                  </a:lnTo>
                  <a:lnTo>
                    <a:pt x="2042287" y="977900"/>
                  </a:lnTo>
                  <a:lnTo>
                    <a:pt x="2046820" y="965200"/>
                  </a:lnTo>
                  <a:lnTo>
                    <a:pt x="2052637" y="952500"/>
                  </a:lnTo>
                  <a:lnTo>
                    <a:pt x="2071852" y="952500"/>
                  </a:lnTo>
                  <a:lnTo>
                    <a:pt x="2072703" y="965200"/>
                  </a:lnTo>
                  <a:lnTo>
                    <a:pt x="2072703" y="930922"/>
                  </a:lnTo>
                  <a:lnTo>
                    <a:pt x="2071014" y="927100"/>
                  </a:lnTo>
                  <a:lnTo>
                    <a:pt x="2068474" y="927100"/>
                  </a:lnTo>
                  <a:lnTo>
                    <a:pt x="2069325" y="914400"/>
                  </a:lnTo>
                  <a:lnTo>
                    <a:pt x="2074570" y="914400"/>
                  </a:lnTo>
                  <a:lnTo>
                    <a:pt x="2079879" y="927100"/>
                  </a:lnTo>
                  <a:lnTo>
                    <a:pt x="2094788" y="927100"/>
                  </a:lnTo>
                  <a:lnTo>
                    <a:pt x="2091397" y="914400"/>
                  </a:lnTo>
                  <a:lnTo>
                    <a:pt x="2087524" y="901700"/>
                  </a:lnTo>
                  <a:lnTo>
                    <a:pt x="2094674" y="901700"/>
                  </a:lnTo>
                  <a:lnTo>
                    <a:pt x="2098052" y="914400"/>
                  </a:lnTo>
                  <a:lnTo>
                    <a:pt x="2100580" y="901700"/>
                  </a:lnTo>
                  <a:lnTo>
                    <a:pt x="2109698" y="901700"/>
                  </a:lnTo>
                  <a:lnTo>
                    <a:pt x="2112416" y="914400"/>
                  </a:lnTo>
                  <a:lnTo>
                    <a:pt x="2114613" y="901700"/>
                  </a:lnTo>
                  <a:lnTo>
                    <a:pt x="2119172" y="901700"/>
                  </a:lnTo>
                  <a:lnTo>
                    <a:pt x="2156345" y="901700"/>
                  </a:lnTo>
                  <a:lnTo>
                    <a:pt x="2159736" y="901700"/>
                  </a:lnTo>
                  <a:lnTo>
                    <a:pt x="2176107" y="901700"/>
                  </a:lnTo>
                  <a:lnTo>
                    <a:pt x="2176297" y="914400"/>
                  </a:lnTo>
                  <a:lnTo>
                    <a:pt x="2176297" y="881329"/>
                  </a:lnTo>
                  <a:lnTo>
                    <a:pt x="2173211" y="889000"/>
                  </a:lnTo>
                  <a:lnTo>
                    <a:pt x="2150440" y="889000"/>
                  </a:lnTo>
                  <a:lnTo>
                    <a:pt x="2146439" y="876300"/>
                  </a:lnTo>
                  <a:lnTo>
                    <a:pt x="2151392" y="863600"/>
                  </a:lnTo>
                  <a:lnTo>
                    <a:pt x="2158403" y="863600"/>
                  </a:lnTo>
                  <a:lnTo>
                    <a:pt x="2160574" y="850900"/>
                  </a:lnTo>
                  <a:lnTo>
                    <a:pt x="2162835" y="863600"/>
                  </a:lnTo>
                  <a:lnTo>
                    <a:pt x="2170201" y="863600"/>
                  </a:lnTo>
                  <a:lnTo>
                    <a:pt x="2175789" y="876300"/>
                  </a:lnTo>
                  <a:lnTo>
                    <a:pt x="2178316" y="876300"/>
                  </a:lnTo>
                  <a:lnTo>
                    <a:pt x="2178316" y="177800"/>
                  </a:lnTo>
                  <a:lnTo>
                    <a:pt x="2173249" y="177800"/>
                  </a:lnTo>
                  <a:lnTo>
                    <a:pt x="2173897" y="165100"/>
                  </a:lnTo>
                  <a:lnTo>
                    <a:pt x="2184133" y="152400"/>
                  </a:lnTo>
                  <a:lnTo>
                    <a:pt x="2214651" y="152400"/>
                  </a:lnTo>
                  <a:lnTo>
                    <a:pt x="2214651" y="127000"/>
                  </a:lnTo>
                  <a:lnTo>
                    <a:pt x="2210435" y="127000"/>
                  </a:lnTo>
                  <a:lnTo>
                    <a:pt x="2214651" y="114300"/>
                  </a:lnTo>
                  <a:lnTo>
                    <a:pt x="2216340" y="114300"/>
                  </a:lnTo>
                  <a:lnTo>
                    <a:pt x="2211273" y="101600"/>
                  </a:lnTo>
                  <a:lnTo>
                    <a:pt x="2209584" y="101600"/>
                  </a:lnTo>
                  <a:lnTo>
                    <a:pt x="2207895" y="114300"/>
                  </a:lnTo>
                  <a:lnTo>
                    <a:pt x="2202827" y="114300"/>
                  </a:lnTo>
                  <a:lnTo>
                    <a:pt x="2201202" y="101600"/>
                  </a:lnTo>
                  <a:lnTo>
                    <a:pt x="2199970" y="101600"/>
                  </a:lnTo>
                  <a:lnTo>
                    <a:pt x="2198903" y="88900"/>
                  </a:lnTo>
                  <a:lnTo>
                    <a:pt x="2196134" y="88900"/>
                  </a:lnTo>
                  <a:lnTo>
                    <a:pt x="2187181" y="101600"/>
                  </a:lnTo>
                  <a:lnTo>
                    <a:pt x="2185085" y="114300"/>
                  </a:lnTo>
                  <a:lnTo>
                    <a:pt x="2185085" y="101600"/>
                  </a:lnTo>
                  <a:lnTo>
                    <a:pt x="2183396" y="101600"/>
                  </a:lnTo>
                  <a:lnTo>
                    <a:pt x="2182545" y="88900"/>
                  </a:lnTo>
                  <a:lnTo>
                    <a:pt x="2183396" y="114300"/>
                  </a:lnTo>
                  <a:lnTo>
                    <a:pt x="2180005" y="101600"/>
                  </a:lnTo>
                  <a:lnTo>
                    <a:pt x="2179167" y="101600"/>
                  </a:lnTo>
                  <a:lnTo>
                    <a:pt x="2177478" y="88900"/>
                  </a:lnTo>
                  <a:lnTo>
                    <a:pt x="2175027" y="101600"/>
                  </a:lnTo>
                  <a:lnTo>
                    <a:pt x="2176945" y="101600"/>
                  </a:lnTo>
                  <a:lnTo>
                    <a:pt x="2178075" y="114300"/>
                  </a:lnTo>
                  <a:lnTo>
                    <a:pt x="2174100" y="114300"/>
                  </a:lnTo>
                  <a:lnTo>
                    <a:pt x="2173249" y="101600"/>
                  </a:lnTo>
                  <a:lnTo>
                    <a:pt x="2166658" y="101600"/>
                  </a:lnTo>
                  <a:lnTo>
                    <a:pt x="2163114" y="108635"/>
                  </a:lnTo>
                  <a:lnTo>
                    <a:pt x="2163114" y="723900"/>
                  </a:lnTo>
                  <a:lnTo>
                    <a:pt x="2149589" y="723900"/>
                  </a:lnTo>
                  <a:lnTo>
                    <a:pt x="2150440" y="711200"/>
                  </a:lnTo>
                  <a:lnTo>
                    <a:pt x="2163114" y="723900"/>
                  </a:lnTo>
                  <a:lnTo>
                    <a:pt x="2163114" y="108635"/>
                  </a:lnTo>
                  <a:lnTo>
                    <a:pt x="2160257" y="114300"/>
                  </a:lnTo>
                  <a:lnTo>
                    <a:pt x="2147062" y="114300"/>
                  </a:lnTo>
                  <a:lnTo>
                    <a:pt x="2144801" y="101600"/>
                  </a:lnTo>
                  <a:lnTo>
                    <a:pt x="2148840" y="101600"/>
                  </a:lnTo>
                  <a:lnTo>
                    <a:pt x="2147062" y="88900"/>
                  </a:lnTo>
                  <a:lnTo>
                    <a:pt x="2143683" y="93954"/>
                  </a:lnTo>
                  <a:lnTo>
                    <a:pt x="2143683" y="419100"/>
                  </a:lnTo>
                  <a:lnTo>
                    <a:pt x="2136089" y="419100"/>
                  </a:lnTo>
                  <a:lnTo>
                    <a:pt x="2134489" y="406400"/>
                  </a:lnTo>
                  <a:lnTo>
                    <a:pt x="2141143" y="406400"/>
                  </a:lnTo>
                  <a:lnTo>
                    <a:pt x="2143683" y="419100"/>
                  </a:lnTo>
                  <a:lnTo>
                    <a:pt x="2143683" y="93954"/>
                  </a:lnTo>
                  <a:lnTo>
                    <a:pt x="2138565" y="101600"/>
                  </a:lnTo>
                  <a:lnTo>
                    <a:pt x="2130475" y="101600"/>
                  </a:lnTo>
                  <a:lnTo>
                    <a:pt x="2124240" y="111201"/>
                  </a:lnTo>
                  <a:lnTo>
                    <a:pt x="2124240" y="876300"/>
                  </a:lnTo>
                  <a:lnTo>
                    <a:pt x="2123402" y="889000"/>
                  </a:lnTo>
                  <a:lnTo>
                    <a:pt x="2120023" y="889000"/>
                  </a:lnTo>
                  <a:lnTo>
                    <a:pt x="2116810" y="889000"/>
                  </a:lnTo>
                  <a:lnTo>
                    <a:pt x="2124240" y="876300"/>
                  </a:lnTo>
                  <a:lnTo>
                    <a:pt x="2124240" y="111201"/>
                  </a:lnTo>
                  <a:lnTo>
                    <a:pt x="2122220" y="114300"/>
                  </a:lnTo>
                  <a:lnTo>
                    <a:pt x="2120862" y="114300"/>
                  </a:lnTo>
                  <a:lnTo>
                    <a:pt x="2120862" y="469900"/>
                  </a:lnTo>
                  <a:lnTo>
                    <a:pt x="2118334" y="469900"/>
                  </a:lnTo>
                  <a:lnTo>
                    <a:pt x="2109038" y="457200"/>
                  </a:lnTo>
                  <a:lnTo>
                    <a:pt x="2109038" y="647700"/>
                  </a:lnTo>
                  <a:lnTo>
                    <a:pt x="2106663" y="660400"/>
                  </a:lnTo>
                  <a:lnTo>
                    <a:pt x="2101430" y="660400"/>
                  </a:lnTo>
                  <a:lnTo>
                    <a:pt x="2094306" y="660400"/>
                  </a:lnTo>
                  <a:lnTo>
                    <a:pt x="2093823" y="647700"/>
                  </a:lnTo>
                  <a:lnTo>
                    <a:pt x="2102269" y="647700"/>
                  </a:lnTo>
                  <a:lnTo>
                    <a:pt x="2101430" y="660400"/>
                  </a:lnTo>
                  <a:lnTo>
                    <a:pt x="2109038" y="647700"/>
                  </a:lnTo>
                  <a:lnTo>
                    <a:pt x="2109038" y="457200"/>
                  </a:lnTo>
                  <a:lnTo>
                    <a:pt x="2119172" y="457200"/>
                  </a:lnTo>
                  <a:lnTo>
                    <a:pt x="2120862" y="469900"/>
                  </a:lnTo>
                  <a:lnTo>
                    <a:pt x="2120862" y="114300"/>
                  </a:lnTo>
                  <a:lnTo>
                    <a:pt x="2115794" y="114300"/>
                  </a:lnTo>
                  <a:lnTo>
                    <a:pt x="2116264" y="127000"/>
                  </a:lnTo>
                  <a:lnTo>
                    <a:pt x="2103120" y="127000"/>
                  </a:lnTo>
                  <a:lnTo>
                    <a:pt x="2103120" y="457200"/>
                  </a:lnTo>
                  <a:lnTo>
                    <a:pt x="2099741" y="457200"/>
                  </a:lnTo>
                  <a:lnTo>
                    <a:pt x="2098052" y="450850"/>
                  </a:lnTo>
                  <a:lnTo>
                    <a:pt x="2098052" y="469900"/>
                  </a:lnTo>
                  <a:lnTo>
                    <a:pt x="2096363" y="469900"/>
                  </a:lnTo>
                  <a:lnTo>
                    <a:pt x="2096363" y="457200"/>
                  </a:lnTo>
                  <a:lnTo>
                    <a:pt x="2098052" y="469900"/>
                  </a:lnTo>
                  <a:lnTo>
                    <a:pt x="2098052" y="450850"/>
                  </a:lnTo>
                  <a:lnTo>
                    <a:pt x="2096363" y="444500"/>
                  </a:lnTo>
                  <a:lnTo>
                    <a:pt x="2101430" y="444500"/>
                  </a:lnTo>
                  <a:lnTo>
                    <a:pt x="2103120" y="457200"/>
                  </a:lnTo>
                  <a:lnTo>
                    <a:pt x="2103120" y="127000"/>
                  </a:lnTo>
                  <a:lnTo>
                    <a:pt x="2101430" y="127000"/>
                  </a:lnTo>
                  <a:lnTo>
                    <a:pt x="2098052" y="101600"/>
                  </a:lnTo>
                  <a:lnTo>
                    <a:pt x="2098890" y="114300"/>
                  </a:lnTo>
                  <a:lnTo>
                    <a:pt x="2095512" y="114300"/>
                  </a:lnTo>
                  <a:lnTo>
                    <a:pt x="2095512" y="457200"/>
                  </a:lnTo>
                  <a:lnTo>
                    <a:pt x="2095512" y="469900"/>
                  </a:lnTo>
                  <a:lnTo>
                    <a:pt x="2093823" y="469900"/>
                  </a:lnTo>
                  <a:lnTo>
                    <a:pt x="2091283" y="457200"/>
                  </a:lnTo>
                  <a:lnTo>
                    <a:pt x="2095512" y="457200"/>
                  </a:lnTo>
                  <a:lnTo>
                    <a:pt x="2095512" y="114300"/>
                  </a:lnTo>
                  <a:lnTo>
                    <a:pt x="2086533" y="114300"/>
                  </a:lnTo>
                  <a:lnTo>
                    <a:pt x="2083689" y="120269"/>
                  </a:lnTo>
                  <a:lnTo>
                    <a:pt x="2083689" y="457200"/>
                  </a:lnTo>
                  <a:lnTo>
                    <a:pt x="2078621" y="457200"/>
                  </a:lnTo>
                  <a:lnTo>
                    <a:pt x="2078621" y="469900"/>
                  </a:lnTo>
                  <a:lnTo>
                    <a:pt x="2071852" y="469900"/>
                  </a:lnTo>
                  <a:lnTo>
                    <a:pt x="2071801" y="469138"/>
                  </a:lnTo>
                  <a:lnTo>
                    <a:pt x="2071801" y="493814"/>
                  </a:lnTo>
                  <a:lnTo>
                    <a:pt x="2069325" y="492379"/>
                  </a:lnTo>
                  <a:lnTo>
                    <a:pt x="2069325" y="685800"/>
                  </a:lnTo>
                  <a:lnTo>
                    <a:pt x="2063483" y="698500"/>
                  </a:lnTo>
                  <a:lnTo>
                    <a:pt x="2048649" y="698500"/>
                  </a:lnTo>
                  <a:lnTo>
                    <a:pt x="2045665" y="685800"/>
                  </a:lnTo>
                  <a:lnTo>
                    <a:pt x="2069325" y="685800"/>
                  </a:lnTo>
                  <a:lnTo>
                    <a:pt x="2069325" y="492379"/>
                  </a:lnTo>
                  <a:lnTo>
                    <a:pt x="2066302" y="490626"/>
                  </a:lnTo>
                  <a:lnTo>
                    <a:pt x="2062556" y="482600"/>
                  </a:lnTo>
                  <a:lnTo>
                    <a:pt x="2065096" y="482600"/>
                  </a:lnTo>
                  <a:lnTo>
                    <a:pt x="2071801" y="493814"/>
                  </a:lnTo>
                  <a:lnTo>
                    <a:pt x="2071801" y="469138"/>
                  </a:lnTo>
                  <a:lnTo>
                    <a:pt x="2071014" y="457200"/>
                  </a:lnTo>
                  <a:lnTo>
                    <a:pt x="2071014" y="482600"/>
                  </a:lnTo>
                  <a:lnTo>
                    <a:pt x="2066785" y="482600"/>
                  </a:lnTo>
                  <a:lnTo>
                    <a:pt x="2069325" y="469900"/>
                  </a:lnTo>
                  <a:lnTo>
                    <a:pt x="2071014" y="482600"/>
                  </a:lnTo>
                  <a:lnTo>
                    <a:pt x="2071014" y="457200"/>
                  </a:lnTo>
                  <a:lnTo>
                    <a:pt x="2074392" y="457200"/>
                  </a:lnTo>
                  <a:lnTo>
                    <a:pt x="2078621" y="469900"/>
                  </a:lnTo>
                  <a:lnTo>
                    <a:pt x="2078621" y="457200"/>
                  </a:lnTo>
                  <a:lnTo>
                    <a:pt x="2070163" y="444500"/>
                  </a:lnTo>
                  <a:lnTo>
                    <a:pt x="2070163" y="434733"/>
                  </a:lnTo>
                  <a:lnTo>
                    <a:pt x="2072995" y="444500"/>
                  </a:lnTo>
                  <a:lnTo>
                    <a:pt x="2080018" y="444500"/>
                  </a:lnTo>
                  <a:lnTo>
                    <a:pt x="2083689" y="457200"/>
                  </a:lnTo>
                  <a:lnTo>
                    <a:pt x="2083689" y="120269"/>
                  </a:lnTo>
                  <a:lnTo>
                    <a:pt x="2080475" y="127000"/>
                  </a:lnTo>
                  <a:lnTo>
                    <a:pt x="2073541" y="139700"/>
                  </a:lnTo>
                  <a:lnTo>
                    <a:pt x="2072703" y="127000"/>
                  </a:lnTo>
                  <a:lnTo>
                    <a:pt x="2060867" y="127000"/>
                  </a:lnTo>
                  <a:lnTo>
                    <a:pt x="2060867" y="487489"/>
                  </a:lnTo>
                  <a:lnTo>
                    <a:pt x="2054212" y="483641"/>
                  </a:lnTo>
                  <a:lnTo>
                    <a:pt x="2054212" y="508000"/>
                  </a:lnTo>
                  <a:lnTo>
                    <a:pt x="2053272" y="508000"/>
                  </a:lnTo>
                  <a:lnTo>
                    <a:pt x="2044814" y="495300"/>
                  </a:lnTo>
                  <a:lnTo>
                    <a:pt x="2038896" y="495300"/>
                  </a:lnTo>
                  <a:lnTo>
                    <a:pt x="2041461" y="508000"/>
                  </a:lnTo>
                  <a:lnTo>
                    <a:pt x="2037715" y="508000"/>
                  </a:lnTo>
                  <a:lnTo>
                    <a:pt x="2052662" y="520700"/>
                  </a:lnTo>
                  <a:lnTo>
                    <a:pt x="2043125" y="520700"/>
                  </a:lnTo>
                  <a:lnTo>
                    <a:pt x="2046503" y="530860"/>
                  </a:lnTo>
                  <a:lnTo>
                    <a:pt x="2048192" y="533400"/>
                  </a:lnTo>
                  <a:lnTo>
                    <a:pt x="2047354" y="533400"/>
                  </a:lnTo>
                  <a:lnTo>
                    <a:pt x="2046503" y="530860"/>
                  </a:lnTo>
                  <a:lnTo>
                    <a:pt x="2044573" y="527964"/>
                  </a:lnTo>
                  <a:lnTo>
                    <a:pt x="2045665" y="533400"/>
                  </a:lnTo>
                  <a:lnTo>
                    <a:pt x="2031301" y="533400"/>
                  </a:lnTo>
                  <a:lnTo>
                    <a:pt x="2030768" y="541439"/>
                  </a:lnTo>
                  <a:lnTo>
                    <a:pt x="2040623" y="558800"/>
                  </a:lnTo>
                  <a:lnTo>
                    <a:pt x="2039747" y="558800"/>
                  </a:lnTo>
                  <a:lnTo>
                    <a:pt x="2039747" y="952500"/>
                  </a:lnTo>
                  <a:lnTo>
                    <a:pt x="2029612" y="952500"/>
                  </a:lnTo>
                  <a:lnTo>
                    <a:pt x="2031301" y="939800"/>
                  </a:lnTo>
                  <a:lnTo>
                    <a:pt x="2038896" y="939800"/>
                  </a:lnTo>
                  <a:lnTo>
                    <a:pt x="2039747" y="952500"/>
                  </a:lnTo>
                  <a:lnTo>
                    <a:pt x="2039747" y="558800"/>
                  </a:lnTo>
                  <a:lnTo>
                    <a:pt x="2032317" y="546100"/>
                  </a:lnTo>
                  <a:lnTo>
                    <a:pt x="2030450" y="546100"/>
                  </a:lnTo>
                  <a:lnTo>
                    <a:pt x="2027923" y="546100"/>
                  </a:lnTo>
                  <a:lnTo>
                    <a:pt x="2016010" y="533400"/>
                  </a:lnTo>
                  <a:lnTo>
                    <a:pt x="2015667" y="533400"/>
                  </a:lnTo>
                  <a:lnTo>
                    <a:pt x="2017217" y="546100"/>
                  </a:lnTo>
                  <a:lnTo>
                    <a:pt x="2011019" y="533400"/>
                  </a:lnTo>
                  <a:lnTo>
                    <a:pt x="2005825" y="533400"/>
                  </a:lnTo>
                  <a:lnTo>
                    <a:pt x="2008593" y="546100"/>
                  </a:lnTo>
                  <a:lnTo>
                    <a:pt x="2009330" y="546100"/>
                  </a:lnTo>
                  <a:lnTo>
                    <a:pt x="2017090" y="558800"/>
                  </a:lnTo>
                  <a:lnTo>
                    <a:pt x="2011857" y="558800"/>
                  </a:lnTo>
                  <a:lnTo>
                    <a:pt x="2021776" y="571220"/>
                  </a:lnTo>
                  <a:lnTo>
                    <a:pt x="2019363" y="558800"/>
                  </a:lnTo>
                  <a:lnTo>
                    <a:pt x="2022005" y="558800"/>
                  </a:lnTo>
                  <a:lnTo>
                    <a:pt x="2025015" y="571500"/>
                  </a:lnTo>
                  <a:lnTo>
                    <a:pt x="2022005" y="571500"/>
                  </a:lnTo>
                  <a:lnTo>
                    <a:pt x="2021776" y="571220"/>
                  </a:lnTo>
                  <a:lnTo>
                    <a:pt x="2021827" y="571500"/>
                  </a:lnTo>
                  <a:lnTo>
                    <a:pt x="2021674" y="571500"/>
                  </a:lnTo>
                  <a:lnTo>
                    <a:pt x="2021674" y="1435100"/>
                  </a:lnTo>
                  <a:lnTo>
                    <a:pt x="2017877" y="1447800"/>
                  </a:lnTo>
                  <a:lnTo>
                    <a:pt x="2015515" y="1447800"/>
                  </a:lnTo>
                  <a:lnTo>
                    <a:pt x="2016086" y="1460500"/>
                  </a:lnTo>
                  <a:lnTo>
                    <a:pt x="2004783" y="1460500"/>
                  </a:lnTo>
                  <a:lnTo>
                    <a:pt x="2005037" y="1447800"/>
                  </a:lnTo>
                  <a:lnTo>
                    <a:pt x="2004263" y="1435100"/>
                  </a:lnTo>
                  <a:lnTo>
                    <a:pt x="2021674" y="1435100"/>
                  </a:lnTo>
                  <a:lnTo>
                    <a:pt x="2021674" y="571500"/>
                  </a:lnTo>
                  <a:lnTo>
                    <a:pt x="2021154" y="571500"/>
                  </a:lnTo>
                  <a:lnTo>
                    <a:pt x="2021154" y="1003300"/>
                  </a:lnTo>
                  <a:lnTo>
                    <a:pt x="2019465" y="1005624"/>
                  </a:lnTo>
                  <a:lnTo>
                    <a:pt x="2019465" y="1092200"/>
                  </a:lnTo>
                  <a:lnTo>
                    <a:pt x="2019465" y="1104900"/>
                  </a:lnTo>
                  <a:lnTo>
                    <a:pt x="2008200" y="1092796"/>
                  </a:lnTo>
                  <a:lnTo>
                    <a:pt x="2008352" y="1092200"/>
                  </a:lnTo>
                  <a:lnTo>
                    <a:pt x="2019465" y="1092200"/>
                  </a:lnTo>
                  <a:lnTo>
                    <a:pt x="2019465" y="1005624"/>
                  </a:lnTo>
                  <a:lnTo>
                    <a:pt x="2013864" y="1013307"/>
                  </a:lnTo>
                  <a:lnTo>
                    <a:pt x="2011857" y="1003300"/>
                  </a:lnTo>
                  <a:lnTo>
                    <a:pt x="2016086" y="1003300"/>
                  </a:lnTo>
                  <a:lnTo>
                    <a:pt x="2007641" y="991768"/>
                  </a:lnTo>
                  <a:lnTo>
                    <a:pt x="2007641" y="1094930"/>
                  </a:lnTo>
                  <a:lnTo>
                    <a:pt x="2007641" y="1104900"/>
                  </a:lnTo>
                  <a:lnTo>
                    <a:pt x="2005025" y="1104900"/>
                  </a:lnTo>
                  <a:lnTo>
                    <a:pt x="2007641" y="1094930"/>
                  </a:lnTo>
                  <a:lnTo>
                    <a:pt x="2007641" y="991768"/>
                  </a:lnTo>
                  <a:lnTo>
                    <a:pt x="2006790" y="990600"/>
                  </a:lnTo>
                  <a:lnTo>
                    <a:pt x="2020316" y="990600"/>
                  </a:lnTo>
                  <a:lnTo>
                    <a:pt x="2016086" y="1003300"/>
                  </a:lnTo>
                  <a:lnTo>
                    <a:pt x="2021154" y="1003300"/>
                  </a:lnTo>
                  <a:lnTo>
                    <a:pt x="2021154" y="571500"/>
                  </a:lnTo>
                  <a:lnTo>
                    <a:pt x="2015248" y="571500"/>
                  </a:lnTo>
                  <a:lnTo>
                    <a:pt x="2005952" y="558800"/>
                  </a:lnTo>
                  <a:lnTo>
                    <a:pt x="2002993" y="558800"/>
                  </a:lnTo>
                  <a:lnTo>
                    <a:pt x="2007793" y="571500"/>
                  </a:lnTo>
                  <a:lnTo>
                    <a:pt x="2008479" y="571500"/>
                  </a:lnTo>
                  <a:lnTo>
                    <a:pt x="2013216" y="583361"/>
                  </a:lnTo>
                  <a:lnTo>
                    <a:pt x="2001494" y="574967"/>
                  </a:lnTo>
                  <a:lnTo>
                    <a:pt x="2004898" y="584200"/>
                  </a:lnTo>
                  <a:lnTo>
                    <a:pt x="2004263" y="584200"/>
                  </a:lnTo>
                  <a:lnTo>
                    <a:pt x="2007641" y="589851"/>
                  </a:lnTo>
                  <a:lnTo>
                    <a:pt x="2006587" y="584200"/>
                  </a:lnTo>
                  <a:lnTo>
                    <a:pt x="2009254" y="584200"/>
                  </a:lnTo>
                  <a:lnTo>
                    <a:pt x="2011857" y="596900"/>
                  </a:lnTo>
                  <a:lnTo>
                    <a:pt x="2007641" y="589851"/>
                  </a:lnTo>
                  <a:lnTo>
                    <a:pt x="2008962" y="596900"/>
                  </a:lnTo>
                  <a:lnTo>
                    <a:pt x="2008479" y="596900"/>
                  </a:lnTo>
                  <a:lnTo>
                    <a:pt x="2005317" y="594448"/>
                  </a:lnTo>
                  <a:lnTo>
                    <a:pt x="2005317" y="1016000"/>
                  </a:lnTo>
                  <a:lnTo>
                    <a:pt x="1999056" y="1028700"/>
                  </a:lnTo>
                  <a:lnTo>
                    <a:pt x="1991131" y="1028700"/>
                  </a:lnTo>
                  <a:lnTo>
                    <a:pt x="1991131" y="1422400"/>
                  </a:lnTo>
                  <a:lnTo>
                    <a:pt x="1985035" y="1435100"/>
                  </a:lnTo>
                  <a:lnTo>
                    <a:pt x="1979891" y="1422400"/>
                  </a:lnTo>
                  <a:lnTo>
                    <a:pt x="1991131" y="1422400"/>
                  </a:lnTo>
                  <a:lnTo>
                    <a:pt x="1991131" y="1028700"/>
                  </a:lnTo>
                  <a:lnTo>
                    <a:pt x="1990737" y="1028700"/>
                  </a:lnTo>
                  <a:lnTo>
                    <a:pt x="1989150" y="1041400"/>
                  </a:lnTo>
                  <a:lnTo>
                    <a:pt x="1984844" y="1041400"/>
                  </a:lnTo>
                  <a:lnTo>
                    <a:pt x="1984844" y="1358900"/>
                  </a:lnTo>
                  <a:lnTo>
                    <a:pt x="1980603" y="1371600"/>
                  </a:lnTo>
                  <a:lnTo>
                    <a:pt x="1976374" y="1358900"/>
                  </a:lnTo>
                  <a:lnTo>
                    <a:pt x="1984844" y="1358900"/>
                  </a:lnTo>
                  <a:lnTo>
                    <a:pt x="1984844" y="1041400"/>
                  </a:lnTo>
                  <a:lnTo>
                    <a:pt x="1977428" y="1041400"/>
                  </a:lnTo>
                  <a:lnTo>
                    <a:pt x="1980603" y="1054100"/>
                  </a:lnTo>
                  <a:lnTo>
                    <a:pt x="1974684" y="1054100"/>
                  </a:lnTo>
                  <a:lnTo>
                    <a:pt x="1974684" y="1041400"/>
                  </a:lnTo>
                  <a:lnTo>
                    <a:pt x="1975535" y="1041400"/>
                  </a:lnTo>
                  <a:lnTo>
                    <a:pt x="1976374" y="1028700"/>
                  </a:lnTo>
                  <a:lnTo>
                    <a:pt x="1979752" y="1028700"/>
                  </a:lnTo>
                  <a:lnTo>
                    <a:pt x="1982292" y="1016000"/>
                  </a:lnTo>
                  <a:lnTo>
                    <a:pt x="1983981" y="1028700"/>
                  </a:lnTo>
                  <a:lnTo>
                    <a:pt x="1989899" y="1028700"/>
                  </a:lnTo>
                  <a:lnTo>
                    <a:pt x="1996579" y="1016000"/>
                  </a:lnTo>
                  <a:lnTo>
                    <a:pt x="2005317" y="1016000"/>
                  </a:lnTo>
                  <a:lnTo>
                    <a:pt x="2005317" y="594448"/>
                  </a:lnTo>
                  <a:lnTo>
                    <a:pt x="1992172" y="584200"/>
                  </a:lnTo>
                  <a:lnTo>
                    <a:pt x="1981746" y="584200"/>
                  </a:lnTo>
                  <a:lnTo>
                    <a:pt x="1968766" y="571500"/>
                  </a:lnTo>
                  <a:lnTo>
                    <a:pt x="1970951" y="584200"/>
                  </a:lnTo>
                  <a:lnTo>
                    <a:pt x="1956092" y="584200"/>
                  </a:lnTo>
                  <a:lnTo>
                    <a:pt x="1967915" y="596900"/>
                  </a:lnTo>
                  <a:lnTo>
                    <a:pt x="1970951" y="596900"/>
                  </a:lnTo>
                  <a:lnTo>
                    <a:pt x="1982292" y="609600"/>
                  </a:lnTo>
                  <a:lnTo>
                    <a:pt x="1981441" y="609600"/>
                  </a:lnTo>
                  <a:lnTo>
                    <a:pt x="1981441" y="736600"/>
                  </a:lnTo>
                  <a:lnTo>
                    <a:pt x="1981441" y="749300"/>
                  </a:lnTo>
                  <a:lnTo>
                    <a:pt x="1973834" y="749300"/>
                  </a:lnTo>
                  <a:lnTo>
                    <a:pt x="1971306" y="736600"/>
                  </a:lnTo>
                  <a:lnTo>
                    <a:pt x="1981441" y="736600"/>
                  </a:lnTo>
                  <a:lnTo>
                    <a:pt x="1981441" y="609600"/>
                  </a:lnTo>
                  <a:lnTo>
                    <a:pt x="1979752" y="609600"/>
                  </a:lnTo>
                  <a:lnTo>
                    <a:pt x="1961375" y="597052"/>
                  </a:lnTo>
                  <a:lnTo>
                    <a:pt x="1961375" y="1460500"/>
                  </a:lnTo>
                  <a:lnTo>
                    <a:pt x="1956943" y="1460500"/>
                  </a:lnTo>
                  <a:lnTo>
                    <a:pt x="1959787" y="1447800"/>
                  </a:lnTo>
                  <a:lnTo>
                    <a:pt x="1961375" y="1460500"/>
                  </a:lnTo>
                  <a:lnTo>
                    <a:pt x="1961375" y="597052"/>
                  </a:lnTo>
                  <a:lnTo>
                    <a:pt x="1961159" y="596900"/>
                  </a:lnTo>
                  <a:lnTo>
                    <a:pt x="1956092" y="596900"/>
                  </a:lnTo>
                  <a:lnTo>
                    <a:pt x="1950186" y="584200"/>
                  </a:lnTo>
                  <a:lnTo>
                    <a:pt x="1939201" y="584200"/>
                  </a:lnTo>
                  <a:lnTo>
                    <a:pt x="1929904" y="571500"/>
                  </a:lnTo>
                  <a:lnTo>
                    <a:pt x="1938350" y="584200"/>
                  </a:lnTo>
                  <a:lnTo>
                    <a:pt x="1951875" y="596900"/>
                  </a:lnTo>
                  <a:lnTo>
                    <a:pt x="1948484" y="596900"/>
                  </a:lnTo>
                  <a:lnTo>
                    <a:pt x="1948484" y="1193800"/>
                  </a:lnTo>
                  <a:lnTo>
                    <a:pt x="1947646" y="1206500"/>
                  </a:lnTo>
                  <a:lnTo>
                    <a:pt x="1938350" y="1206500"/>
                  </a:lnTo>
                  <a:lnTo>
                    <a:pt x="1938350" y="1193800"/>
                  </a:lnTo>
                  <a:lnTo>
                    <a:pt x="1948484" y="1193800"/>
                  </a:lnTo>
                  <a:lnTo>
                    <a:pt x="1948484" y="596900"/>
                  </a:lnTo>
                  <a:lnTo>
                    <a:pt x="1946795" y="596900"/>
                  </a:lnTo>
                  <a:lnTo>
                    <a:pt x="1946795" y="609600"/>
                  </a:lnTo>
                  <a:lnTo>
                    <a:pt x="1943417" y="609600"/>
                  </a:lnTo>
                  <a:lnTo>
                    <a:pt x="1935822" y="596900"/>
                  </a:lnTo>
                  <a:lnTo>
                    <a:pt x="1936343" y="596900"/>
                  </a:lnTo>
                  <a:lnTo>
                    <a:pt x="1946795" y="609600"/>
                  </a:lnTo>
                  <a:lnTo>
                    <a:pt x="1946795" y="596900"/>
                  </a:lnTo>
                  <a:lnTo>
                    <a:pt x="1945538" y="596900"/>
                  </a:lnTo>
                  <a:lnTo>
                    <a:pt x="1937854" y="584200"/>
                  </a:lnTo>
                  <a:lnTo>
                    <a:pt x="1939201" y="596900"/>
                  </a:lnTo>
                  <a:lnTo>
                    <a:pt x="1932584" y="585863"/>
                  </a:lnTo>
                  <a:lnTo>
                    <a:pt x="1932863" y="596900"/>
                  </a:lnTo>
                  <a:lnTo>
                    <a:pt x="1934972" y="596900"/>
                  </a:lnTo>
                  <a:lnTo>
                    <a:pt x="1934616" y="609600"/>
                  </a:lnTo>
                  <a:lnTo>
                    <a:pt x="1938451" y="609600"/>
                  </a:lnTo>
                  <a:lnTo>
                    <a:pt x="1940560" y="622300"/>
                  </a:lnTo>
                  <a:lnTo>
                    <a:pt x="1940039" y="622300"/>
                  </a:lnTo>
                  <a:lnTo>
                    <a:pt x="1940039" y="647700"/>
                  </a:lnTo>
                  <a:lnTo>
                    <a:pt x="1927771" y="635000"/>
                  </a:lnTo>
                  <a:lnTo>
                    <a:pt x="1934933" y="635000"/>
                  </a:lnTo>
                  <a:lnTo>
                    <a:pt x="1940039" y="647700"/>
                  </a:lnTo>
                  <a:lnTo>
                    <a:pt x="1940039" y="622300"/>
                  </a:lnTo>
                  <a:lnTo>
                    <a:pt x="1934972" y="622300"/>
                  </a:lnTo>
                  <a:lnTo>
                    <a:pt x="1929053" y="609600"/>
                  </a:lnTo>
                  <a:lnTo>
                    <a:pt x="1930742" y="622300"/>
                  </a:lnTo>
                  <a:lnTo>
                    <a:pt x="1921865" y="622300"/>
                  </a:lnTo>
                  <a:lnTo>
                    <a:pt x="1927047" y="635000"/>
                  </a:lnTo>
                  <a:lnTo>
                    <a:pt x="1918601" y="635000"/>
                  </a:lnTo>
                  <a:lnTo>
                    <a:pt x="1912112" y="622300"/>
                  </a:lnTo>
                  <a:lnTo>
                    <a:pt x="1905393" y="622300"/>
                  </a:lnTo>
                  <a:lnTo>
                    <a:pt x="1904415" y="635000"/>
                  </a:lnTo>
                  <a:lnTo>
                    <a:pt x="1908352" y="635000"/>
                  </a:lnTo>
                  <a:lnTo>
                    <a:pt x="1914194" y="647700"/>
                  </a:lnTo>
                  <a:lnTo>
                    <a:pt x="1918919" y="660400"/>
                  </a:lnTo>
                  <a:lnTo>
                    <a:pt x="1906676" y="647700"/>
                  </a:lnTo>
                  <a:lnTo>
                    <a:pt x="1906244" y="647700"/>
                  </a:lnTo>
                  <a:lnTo>
                    <a:pt x="1906244" y="673100"/>
                  </a:lnTo>
                  <a:lnTo>
                    <a:pt x="1906092" y="673100"/>
                  </a:lnTo>
                  <a:lnTo>
                    <a:pt x="1906244" y="673100"/>
                  </a:lnTo>
                  <a:lnTo>
                    <a:pt x="1906244" y="647700"/>
                  </a:lnTo>
                  <a:lnTo>
                    <a:pt x="1892719" y="647700"/>
                  </a:lnTo>
                  <a:lnTo>
                    <a:pt x="1902866" y="660400"/>
                  </a:lnTo>
                  <a:lnTo>
                    <a:pt x="1904555" y="660400"/>
                  </a:lnTo>
                  <a:lnTo>
                    <a:pt x="1904301" y="670052"/>
                  </a:lnTo>
                  <a:lnTo>
                    <a:pt x="1898637" y="660400"/>
                  </a:lnTo>
                  <a:lnTo>
                    <a:pt x="1883422" y="660400"/>
                  </a:lnTo>
                  <a:lnTo>
                    <a:pt x="1904250" y="671995"/>
                  </a:lnTo>
                  <a:lnTo>
                    <a:pt x="1904225" y="673100"/>
                  </a:lnTo>
                  <a:lnTo>
                    <a:pt x="1890395" y="673100"/>
                  </a:lnTo>
                  <a:lnTo>
                    <a:pt x="1890801" y="685800"/>
                  </a:lnTo>
                  <a:lnTo>
                    <a:pt x="1878355" y="673100"/>
                  </a:lnTo>
                  <a:lnTo>
                    <a:pt x="1883422" y="685800"/>
                  </a:lnTo>
                  <a:lnTo>
                    <a:pt x="1867369" y="685800"/>
                  </a:lnTo>
                  <a:lnTo>
                    <a:pt x="1858924" y="673100"/>
                  </a:lnTo>
                  <a:lnTo>
                    <a:pt x="1863001" y="685800"/>
                  </a:lnTo>
                  <a:lnTo>
                    <a:pt x="1874456" y="698500"/>
                  </a:lnTo>
                  <a:lnTo>
                    <a:pt x="1876526" y="700722"/>
                  </a:lnTo>
                  <a:lnTo>
                    <a:pt x="1873288" y="698500"/>
                  </a:lnTo>
                  <a:lnTo>
                    <a:pt x="1861172" y="698500"/>
                  </a:lnTo>
                  <a:lnTo>
                    <a:pt x="1866531" y="711200"/>
                  </a:lnTo>
                  <a:lnTo>
                    <a:pt x="1863991" y="711200"/>
                  </a:lnTo>
                  <a:lnTo>
                    <a:pt x="1858924" y="698500"/>
                  </a:lnTo>
                  <a:lnTo>
                    <a:pt x="1852168" y="698500"/>
                  </a:lnTo>
                  <a:lnTo>
                    <a:pt x="1854276" y="711200"/>
                  </a:lnTo>
                  <a:lnTo>
                    <a:pt x="1856384" y="711200"/>
                  </a:lnTo>
                  <a:lnTo>
                    <a:pt x="1859140" y="711200"/>
                  </a:lnTo>
                  <a:lnTo>
                    <a:pt x="1860575" y="715695"/>
                  </a:lnTo>
                  <a:lnTo>
                    <a:pt x="1856384" y="711200"/>
                  </a:lnTo>
                  <a:lnTo>
                    <a:pt x="1861400" y="718273"/>
                  </a:lnTo>
                  <a:lnTo>
                    <a:pt x="1863204" y="723900"/>
                  </a:lnTo>
                  <a:lnTo>
                    <a:pt x="1865388" y="723900"/>
                  </a:lnTo>
                  <a:lnTo>
                    <a:pt x="1868220" y="723900"/>
                  </a:lnTo>
                  <a:lnTo>
                    <a:pt x="1871383" y="723900"/>
                  </a:lnTo>
                  <a:lnTo>
                    <a:pt x="1875167" y="736600"/>
                  </a:lnTo>
                  <a:lnTo>
                    <a:pt x="1868220" y="736600"/>
                  </a:lnTo>
                  <a:lnTo>
                    <a:pt x="1876666" y="749300"/>
                  </a:lnTo>
                  <a:lnTo>
                    <a:pt x="1874139" y="749300"/>
                  </a:lnTo>
                  <a:lnTo>
                    <a:pt x="1872919" y="747268"/>
                  </a:lnTo>
                  <a:lnTo>
                    <a:pt x="1873923" y="749300"/>
                  </a:lnTo>
                  <a:lnTo>
                    <a:pt x="1866531" y="749300"/>
                  </a:lnTo>
                  <a:lnTo>
                    <a:pt x="1863153" y="736600"/>
                  </a:lnTo>
                  <a:lnTo>
                    <a:pt x="1860372" y="749300"/>
                  </a:lnTo>
                  <a:lnTo>
                    <a:pt x="1861464" y="749300"/>
                  </a:lnTo>
                  <a:lnTo>
                    <a:pt x="1867369" y="762000"/>
                  </a:lnTo>
                  <a:lnTo>
                    <a:pt x="1863356" y="762000"/>
                  </a:lnTo>
                  <a:lnTo>
                    <a:pt x="1863356" y="1143000"/>
                  </a:lnTo>
                  <a:lnTo>
                    <a:pt x="1859775" y="1146683"/>
                  </a:lnTo>
                  <a:lnTo>
                    <a:pt x="1859775" y="1257300"/>
                  </a:lnTo>
                  <a:lnTo>
                    <a:pt x="1859775" y="1270000"/>
                  </a:lnTo>
                  <a:lnTo>
                    <a:pt x="1850478" y="1270000"/>
                  </a:lnTo>
                  <a:lnTo>
                    <a:pt x="1850478" y="1257300"/>
                  </a:lnTo>
                  <a:lnTo>
                    <a:pt x="1859775" y="1257300"/>
                  </a:lnTo>
                  <a:lnTo>
                    <a:pt x="1859775" y="1146683"/>
                  </a:lnTo>
                  <a:lnTo>
                    <a:pt x="1850974" y="1155700"/>
                  </a:lnTo>
                  <a:lnTo>
                    <a:pt x="1850478" y="1181100"/>
                  </a:lnTo>
                  <a:lnTo>
                    <a:pt x="1832914" y="1155700"/>
                  </a:lnTo>
                  <a:lnTo>
                    <a:pt x="1846884" y="1143000"/>
                  </a:lnTo>
                  <a:lnTo>
                    <a:pt x="1863356" y="1143000"/>
                  </a:lnTo>
                  <a:lnTo>
                    <a:pt x="1863356" y="762000"/>
                  </a:lnTo>
                  <a:lnTo>
                    <a:pt x="1858086" y="762000"/>
                  </a:lnTo>
                  <a:lnTo>
                    <a:pt x="1859775" y="749300"/>
                  </a:lnTo>
                  <a:lnTo>
                    <a:pt x="1854695" y="749300"/>
                  </a:lnTo>
                  <a:lnTo>
                    <a:pt x="1854695" y="762000"/>
                  </a:lnTo>
                  <a:lnTo>
                    <a:pt x="1850478" y="762000"/>
                  </a:lnTo>
                  <a:lnTo>
                    <a:pt x="1843709" y="762000"/>
                  </a:lnTo>
                  <a:lnTo>
                    <a:pt x="1837804" y="749300"/>
                  </a:lnTo>
                  <a:lnTo>
                    <a:pt x="1844332" y="749300"/>
                  </a:lnTo>
                  <a:lnTo>
                    <a:pt x="1850478" y="762000"/>
                  </a:lnTo>
                  <a:lnTo>
                    <a:pt x="1848789" y="749300"/>
                  </a:lnTo>
                  <a:lnTo>
                    <a:pt x="1849628" y="749300"/>
                  </a:lnTo>
                  <a:lnTo>
                    <a:pt x="1854695" y="762000"/>
                  </a:lnTo>
                  <a:lnTo>
                    <a:pt x="1854695" y="749300"/>
                  </a:lnTo>
                  <a:lnTo>
                    <a:pt x="1857235" y="736600"/>
                  </a:lnTo>
                  <a:lnTo>
                    <a:pt x="1847418" y="736600"/>
                  </a:lnTo>
                  <a:lnTo>
                    <a:pt x="1846249" y="749300"/>
                  </a:lnTo>
                  <a:lnTo>
                    <a:pt x="1845411" y="736600"/>
                  </a:lnTo>
                  <a:lnTo>
                    <a:pt x="1844979" y="736600"/>
                  </a:lnTo>
                  <a:lnTo>
                    <a:pt x="1838350" y="723900"/>
                  </a:lnTo>
                  <a:lnTo>
                    <a:pt x="1835797" y="723900"/>
                  </a:lnTo>
                  <a:lnTo>
                    <a:pt x="1842871" y="736600"/>
                  </a:lnTo>
                  <a:lnTo>
                    <a:pt x="1830197" y="736600"/>
                  </a:lnTo>
                  <a:lnTo>
                    <a:pt x="1836813" y="749300"/>
                  </a:lnTo>
                  <a:lnTo>
                    <a:pt x="1833016" y="749300"/>
                  </a:lnTo>
                  <a:lnTo>
                    <a:pt x="1834845" y="762000"/>
                  </a:lnTo>
                  <a:lnTo>
                    <a:pt x="1836115" y="762000"/>
                  </a:lnTo>
                  <a:lnTo>
                    <a:pt x="1839836" y="762000"/>
                  </a:lnTo>
                  <a:lnTo>
                    <a:pt x="1851317" y="774700"/>
                  </a:lnTo>
                  <a:lnTo>
                    <a:pt x="1853857" y="787400"/>
                  </a:lnTo>
                  <a:lnTo>
                    <a:pt x="1844560" y="778675"/>
                  </a:lnTo>
                  <a:lnTo>
                    <a:pt x="1844560" y="787400"/>
                  </a:lnTo>
                  <a:lnTo>
                    <a:pt x="1843709" y="787400"/>
                  </a:lnTo>
                  <a:lnTo>
                    <a:pt x="1842452" y="784225"/>
                  </a:lnTo>
                  <a:lnTo>
                    <a:pt x="1844560" y="787400"/>
                  </a:lnTo>
                  <a:lnTo>
                    <a:pt x="1844560" y="778675"/>
                  </a:lnTo>
                  <a:lnTo>
                    <a:pt x="1840331" y="774700"/>
                  </a:lnTo>
                  <a:lnTo>
                    <a:pt x="1836115" y="762000"/>
                  </a:lnTo>
                  <a:lnTo>
                    <a:pt x="1839493" y="774700"/>
                  </a:lnTo>
                  <a:lnTo>
                    <a:pt x="1838642" y="774700"/>
                  </a:lnTo>
                  <a:lnTo>
                    <a:pt x="1836115" y="774700"/>
                  </a:lnTo>
                  <a:lnTo>
                    <a:pt x="1824977" y="774700"/>
                  </a:lnTo>
                  <a:lnTo>
                    <a:pt x="1833473" y="787400"/>
                  </a:lnTo>
                  <a:lnTo>
                    <a:pt x="1841169" y="800100"/>
                  </a:lnTo>
                  <a:lnTo>
                    <a:pt x="1827149" y="800100"/>
                  </a:lnTo>
                  <a:lnTo>
                    <a:pt x="1825447" y="812800"/>
                  </a:lnTo>
                  <a:lnTo>
                    <a:pt x="1806536" y="812800"/>
                  </a:lnTo>
                  <a:lnTo>
                    <a:pt x="1804847" y="812800"/>
                  </a:lnTo>
                  <a:lnTo>
                    <a:pt x="1809153" y="817422"/>
                  </a:lnTo>
                  <a:lnTo>
                    <a:pt x="1813712" y="825500"/>
                  </a:lnTo>
                  <a:lnTo>
                    <a:pt x="1801469" y="825500"/>
                  </a:lnTo>
                  <a:lnTo>
                    <a:pt x="1810766" y="838200"/>
                  </a:lnTo>
                  <a:lnTo>
                    <a:pt x="1808226" y="838200"/>
                  </a:lnTo>
                  <a:lnTo>
                    <a:pt x="1812455" y="850900"/>
                  </a:lnTo>
                  <a:lnTo>
                    <a:pt x="1803158" y="838200"/>
                  </a:lnTo>
                  <a:lnTo>
                    <a:pt x="1800618" y="838200"/>
                  </a:lnTo>
                  <a:lnTo>
                    <a:pt x="1809915" y="850900"/>
                  </a:lnTo>
                  <a:lnTo>
                    <a:pt x="1805686" y="850900"/>
                  </a:lnTo>
                  <a:lnTo>
                    <a:pt x="1812455" y="863600"/>
                  </a:lnTo>
                  <a:lnTo>
                    <a:pt x="1818360" y="863600"/>
                  </a:lnTo>
                  <a:lnTo>
                    <a:pt x="1821751" y="876300"/>
                  </a:lnTo>
                  <a:lnTo>
                    <a:pt x="1825129" y="876300"/>
                  </a:lnTo>
                  <a:lnTo>
                    <a:pt x="1821751" y="889000"/>
                  </a:lnTo>
                  <a:lnTo>
                    <a:pt x="1820900" y="889000"/>
                  </a:lnTo>
                  <a:lnTo>
                    <a:pt x="1820900" y="1181100"/>
                  </a:lnTo>
                  <a:lnTo>
                    <a:pt x="1820062" y="1193800"/>
                  </a:lnTo>
                  <a:lnTo>
                    <a:pt x="1816989" y="1193800"/>
                  </a:lnTo>
                  <a:lnTo>
                    <a:pt x="1816989" y="1346200"/>
                  </a:lnTo>
                  <a:lnTo>
                    <a:pt x="1811604" y="1346200"/>
                  </a:lnTo>
                  <a:lnTo>
                    <a:pt x="1815058" y="1333500"/>
                  </a:lnTo>
                  <a:lnTo>
                    <a:pt x="1816989" y="1346200"/>
                  </a:lnTo>
                  <a:lnTo>
                    <a:pt x="1816989" y="1193800"/>
                  </a:lnTo>
                  <a:lnTo>
                    <a:pt x="1808226" y="1193800"/>
                  </a:lnTo>
                  <a:lnTo>
                    <a:pt x="1808226" y="1701800"/>
                  </a:lnTo>
                  <a:lnTo>
                    <a:pt x="1806536" y="1714500"/>
                  </a:lnTo>
                  <a:lnTo>
                    <a:pt x="1802307" y="1701800"/>
                  </a:lnTo>
                  <a:lnTo>
                    <a:pt x="1808226" y="1701800"/>
                  </a:lnTo>
                  <a:lnTo>
                    <a:pt x="1808226" y="1193800"/>
                  </a:lnTo>
                  <a:lnTo>
                    <a:pt x="1806536" y="1193800"/>
                  </a:lnTo>
                  <a:lnTo>
                    <a:pt x="1808226" y="1181100"/>
                  </a:lnTo>
                  <a:lnTo>
                    <a:pt x="1820900" y="1181100"/>
                  </a:lnTo>
                  <a:lnTo>
                    <a:pt x="1820900" y="889000"/>
                  </a:lnTo>
                  <a:lnTo>
                    <a:pt x="1817522" y="889000"/>
                  </a:lnTo>
                  <a:lnTo>
                    <a:pt x="1803196" y="876300"/>
                  </a:lnTo>
                  <a:lnTo>
                    <a:pt x="1789112" y="876300"/>
                  </a:lnTo>
                  <a:lnTo>
                    <a:pt x="1774863" y="863600"/>
                  </a:lnTo>
                  <a:lnTo>
                    <a:pt x="1760067" y="863600"/>
                  </a:lnTo>
                  <a:lnTo>
                    <a:pt x="1768513" y="876300"/>
                  </a:lnTo>
                  <a:lnTo>
                    <a:pt x="1767674" y="876300"/>
                  </a:lnTo>
                  <a:lnTo>
                    <a:pt x="1767674" y="1689100"/>
                  </a:lnTo>
                  <a:lnTo>
                    <a:pt x="1766824" y="1701800"/>
                  </a:lnTo>
                  <a:lnTo>
                    <a:pt x="1762582" y="1701800"/>
                  </a:lnTo>
                  <a:lnTo>
                    <a:pt x="1762582" y="1752600"/>
                  </a:lnTo>
                  <a:lnTo>
                    <a:pt x="1760804" y="1752600"/>
                  </a:lnTo>
                  <a:lnTo>
                    <a:pt x="1757553" y="1744281"/>
                  </a:lnTo>
                  <a:lnTo>
                    <a:pt x="1759216" y="1752600"/>
                  </a:lnTo>
                  <a:lnTo>
                    <a:pt x="1755838" y="1739900"/>
                  </a:lnTo>
                  <a:lnTo>
                    <a:pt x="1756689" y="1739900"/>
                  </a:lnTo>
                  <a:lnTo>
                    <a:pt x="1757197" y="1742452"/>
                  </a:lnTo>
                  <a:lnTo>
                    <a:pt x="1762582" y="1752600"/>
                  </a:lnTo>
                  <a:lnTo>
                    <a:pt x="1762582" y="1701800"/>
                  </a:lnTo>
                  <a:lnTo>
                    <a:pt x="1759216" y="1701800"/>
                  </a:lnTo>
                  <a:lnTo>
                    <a:pt x="1756689" y="1689100"/>
                  </a:lnTo>
                  <a:lnTo>
                    <a:pt x="1767674" y="1689100"/>
                  </a:lnTo>
                  <a:lnTo>
                    <a:pt x="1767674" y="876300"/>
                  </a:lnTo>
                  <a:lnTo>
                    <a:pt x="1759216" y="876300"/>
                  </a:lnTo>
                  <a:lnTo>
                    <a:pt x="1765134" y="889000"/>
                  </a:lnTo>
                  <a:lnTo>
                    <a:pt x="1761756" y="889000"/>
                  </a:lnTo>
                  <a:lnTo>
                    <a:pt x="1756270" y="880757"/>
                  </a:lnTo>
                  <a:lnTo>
                    <a:pt x="1759597" y="889000"/>
                  </a:lnTo>
                  <a:lnTo>
                    <a:pt x="1749920" y="889000"/>
                  </a:lnTo>
                  <a:lnTo>
                    <a:pt x="1749920" y="1790700"/>
                  </a:lnTo>
                  <a:lnTo>
                    <a:pt x="1748231" y="1803400"/>
                  </a:lnTo>
                  <a:lnTo>
                    <a:pt x="1746542" y="1799767"/>
                  </a:lnTo>
                  <a:lnTo>
                    <a:pt x="1746542" y="2946400"/>
                  </a:lnTo>
                  <a:lnTo>
                    <a:pt x="1746542" y="2959100"/>
                  </a:lnTo>
                  <a:lnTo>
                    <a:pt x="1728901" y="2959100"/>
                  </a:lnTo>
                  <a:lnTo>
                    <a:pt x="1722424" y="2971800"/>
                  </a:lnTo>
                  <a:lnTo>
                    <a:pt x="1708556" y="2971800"/>
                  </a:lnTo>
                  <a:lnTo>
                    <a:pt x="1705457" y="2959100"/>
                  </a:lnTo>
                  <a:lnTo>
                    <a:pt x="1706638" y="2959100"/>
                  </a:lnTo>
                  <a:lnTo>
                    <a:pt x="1711058" y="2946400"/>
                  </a:lnTo>
                  <a:lnTo>
                    <a:pt x="1716976" y="2946400"/>
                  </a:lnTo>
                  <a:lnTo>
                    <a:pt x="1716125" y="2933700"/>
                  </a:lnTo>
                  <a:lnTo>
                    <a:pt x="1731340" y="2933700"/>
                  </a:lnTo>
                  <a:lnTo>
                    <a:pt x="1728800" y="2946400"/>
                  </a:lnTo>
                  <a:lnTo>
                    <a:pt x="1746542" y="2946400"/>
                  </a:lnTo>
                  <a:lnTo>
                    <a:pt x="1746542" y="1799767"/>
                  </a:lnTo>
                  <a:lnTo>
                    <a:pt x="1742325" y="1790700"/>
                  </a:lnTo>
                  <a:lnTo>
                    <a:pt x="1739785" y="1790700"/>
                  </a:lnTo>
                  <a:lnTo>
                    <a:pt x="1736001" y="1779346"/>
                  </a:lnTo>
                  <a:lnTo>
                    <a:pt x="1736001" y="2730500"/>
                  </a:lnTo>
                  <a:lnTo>
                    <a:pt x="1723732" y="2730500"/>
                  </a:lnTo>
                  <a:lnTo>
                    <a:pt x="1722831" y="2717800"/>
                  </a:lnTo>
                  <a:lnTo>
                    <a:pt x="1734820" y="2717800"/>
                  </a:lnTo>
                  <a:lnTo>
                    <a:pt x="1736001" y="2730500"/>
                  </a:lnTo>
                  <a:lnTo>
                    <a:pt x="1736001" y="1779346"/>
                  </a:lnTo>
                  <a:lnTo>
                    <a:pt x="1735556" y="1778000"/>
                  </a:lnTo>
                  <a:lnTo>
                    <a:pt x="1735556" y="2438400"/>
                  </a:lnTo>
                  <a:lnTo>
                    <a:pt x="1721192" y="2438400"/>
                  </a:lnTo>
                  <a:lnTo>
                    <a:pt x="1725422" y="2425700"/>
                  </a:lnTo>
                  <a:lnTo>
                    <a:pt x="1734718" y="2425700"/>
                  </a:lnTo>
                  <a:lnTo>
                    <a:pt x="1735556" y="2438400"/>
                  </a:lnTo>
                  <a:lnTo>
                    <a:pt x="1735556" y="1778000"/>
                  </a:lnTo>
                  <a:lnTo>
                    <a:pt x="1743163" y="1778000"/>
                  </a:lnTo>
                  <a:lnTo>
                    <a:pt x="1747393" y="1790700"/>
                  </a:lnTo>
                  <a:lnTo>
                    <a:pt x="1749920" y="1790700"/>
                  </a:lnTo>
                  <a:lnTo>
                    <a:pt x="1749920" y="889000"/>
                  </a:lnTo>
                  <a:lnTo>
                    <a:pt x="1749082" y="882700"/>
                  </a:lnTo>
                  <a:lnTo>
                    <a:pt x="1749082" y="990600"/>
                  </a:lnTo>
                  <a:lnTo>
                    <a:pt x="1749082" y="1003300"/>
                  </a:lnTo>
                  <a:lnTo>
                    <a:pt x="1745729" y="1003300"/>
                  </a:lnTo>
                  <a:lnTo>
                    <a:pt x="1746338" y="990600"/>
                  </a:lnTo>
                  <a:lnTo>
                    <a:pt x="1749082" y="990600"/>
                  </a:lnTo>
                  <a:lnTo>
                    <a:pt x="1749082" y="882700"/>
                  </a:lnTo>
                  <a:lnTo>
                    <a:pt x="1748231" y="876300"/>
                  </a:lnTo>
                  <a:lnTo>
                    <a:pt x="1747659" y="876300"/>
                  </a:lnTo>
                  <a:lnTo>
                    <a:pt x="1746338" y="889000"/>
                  </a:lnTo>
                  <a:lnTo>
                    <a:pt x="1745957" y="889000"/>
                  </a:lnTo>
                  <a:lnTo>
                    <a:pt x="1733029" y="889000"/>
                  </a:lnTo>
                  <a:lnTo>
                    <a:pt x="1733029" y="914400"/>
                  </a:lnTo>
                  <a:lnTo>
                    <a:pt x="1731340" y="914400"/>
                  </a:lnTo>
                  <a:lnTo>
                    <a:pt x="1722882" y="901700"/>
                  </a:lnTo>
                  <a:lnTo>
                    <a:pt x="1722882" y="2336800"/>
                  </a:lnTo>
                  <a:lnTo>
                    <a:pt x="1722043" y="2349500"/>
                  </a:lnTo>
                  <a:lnTo>
                    <a:pt x="1712747" y="2336800"/>
                  </a:lnTo>
                  <a:lnTo>
                    <a:pt x="1711058" y="2336800"/>
                  </a:lnTo>
                  <a:lnTo>
                    <a:pt x="1711896" y="2324100"/>
                  </a:lnTo>
                  <a:lnTo>
                    <a:pt x="1721192" y="2336800"/>
                  </a:lnTo>
                  <a:lnTo>
                    <a:pt x="1722882" y="2336800"/>
                  </a:lnTo>
                  <a:lnTo>
                    <a:pt x="1722882" y="901700"/>
                  </a:lnTo>
                  <a:lnTo>
                    <a:pt x="1728800" y="901700"/>
                  </a:lnTo>
                  <a:lnTo>
                    <a:pt x="1733029" y="914400"/>
                  </a:lnTo>
                  <a:lnTo>
                    <a:pt x="1733029" y="889000"/>
                  </a:lnTo>
                  <a:lnTo>
                    <a:pt x="1725422" y="889000"/>
                  </a:lnTo>
                  <a:lnTo>
                    <a:pt x="1716976" y="889000"/>
                  </a:lnTo>
                  <a:lnTo>
                    <a:pt x="1716976" y="1841500"/>
                  </a:lnTo>
                  <a:lnTo>
                    <a:pt x="1716976" y="2108200"/>
                  </a:lnTo>
                  <a:lnTo>
                    <a:pt x="1706511" y="2102980"/>
                  </a:lnTo>
                  <a:lnTo>
                    <a:pt x="1706511" y="2311400"/>
                  </a:lnTo>
                  <a:lnTo>
                    <a:pt x="1704809" y="2324100"/>
                  </a:lnTo>
                  <a:lnTo>
                    <a:pt x="1699221" y="2311400"/>
                  </a:lnTo>
                  <a:lnTo>
                    <a:pt x="1698383" y="2315997"/>
                  </a:lnTo>
                  <a:lnTo>
                    <a:pt x="1698383" y="2387600"/>
                  </a:lnTo>
                  <a:lnTo>
                    <a:pt x="1690763" y="2400300"/>
                  </a:lnTo>
                  <a:lnTo>
                    <a:pt x="1684858" y="2400300"/>
                  </a:lnTo>
                  <a:lnTo>
                    <a:pt x="1684858" y="3378200"/>
                  </a:lnTo>
                  <a:lnTo>
                    <a:pt x="1683169" y="3390900"/>
                  </a:lnTo>
                  <a:lnTo>
                    <a:pt x="1682330" y="3390900"/>
                  </a:lnTo>
                  <a:lnTo>
                    <a:pt x="1678101" y="3378200"/>
                  </a:lnTo>
                  <a:lnTo>
                    <a:pt x="1684858" y="3378200"/>
                  </a:lnTo>
                  <a:lnTo>
                    <a:pt x="1684858" y="2400300"/>
                  </a:lnTo>
                  <a:lnTo>
                    <a:pt x="1680527" y="2400300"/>
                  </a:lnTo>
                  <a:lnTo>
                    <a:pt x="1673313" y="2413000"/>
                  </a:lnTo>
                  <a:lnTo>
                    <a:pt x="1674723" y="2425700"/>
                  </a:lnTo>
                  <a:lnTo>
                    <a:pt x="1657032" y="2413000"/>
                  </a:lnTo>
                  <a:lnTo>
                    <a:pt x="1660575" y="2400300"/>
                  </a:lnTo>
                  <a:lnTo>
                    <a:pt x="1677098" y="2387600"/>
                  </a:lnTo>
                  <a:lnTo>
                    <a:pt x="1698383" y="2387600"/>
                  </a:lnTo>
                  <a:lnTo>
                    <a:pt x="1698383" y="2315997"/>
                  </a:lnTo>
                  <a:lnTo>
                    <a:pt x="1689938" y="2362200"/>
                  </a:lnTo>
                  <a:lnTo>
                    <a:pt x="1686039" y="2349500"/>
                  </a:lnTo>
                  <a:lnTo>
                    <a:pt x="1687296" y="2336800"/>
                  </a:lnTo>
                  <a:lnTo>
                    <a:pt x="1692186" y="2324100"/>
                  </a:lnTo>
                  <a:lnTo>
                    <a:pt x="1699221" y="2311400"/>
                  </a:lnTo>
                  <a:lnTo>
                    <a:pt x="1706511" y="2311400"/>
                  </a:lnTo>
                  <a:lnTo>
                    <a:pt x="1706511" y="2102980"/>
                  </a:lnTo>
                  <a:lnTo>
                    <a:pt x="1691563" y="2095500"/>
                  </a:lnTo>
                  <a:lnTo>
                    <a:pt x="1676412" y="2077415"/>
                  </a:lnTo>
                  <a:lnTo>
                    <a:pt x="1676412" y="2133600"/>
                  </a:lnTo>
                  <a:lnTo>
                    <a:pt x="1661198" y="2133600"/>
                  </a:lnTo>
                  <a:lnTo>
                    <a:pt x="1660309" y="2120900"/>
                  </a:lnTo>
                  <a:lnTo>
                    <a:pt x="1674723" y="2120900"/>
                  </a:lnTo>
                  <a:lnTo>
                    <a:pt x="1676412" y="2133600"/>
                  </a:lnTo>
                  <a:lnTo>
                    <a:pt x="1676412" y="2077415"/>
                  </a:lnTo>
                  <a:lnTo>
                    <a:pt x="1670291" y="2070100"/>
                  </a:lnTo>
                  <a:lnTo>
                    <a:pt x="1653755" y="2044700"/>
                  </a:lnTo>
                  <a:lnTo>
                    <a:pt x="1642618" y="2032000"/>
                  </a:lnTo>
                  <a:lnTo>
                    <a:pt x="1642618" y="2476500"/>
                  </a:lnTo>
                  <a:lnTo>
                    <a:pt x="1641602" y="2489200"/>
                  </a:lnTo>
                  <a:lnTo>
                    <a:pt x="1631327" y="2489200"/>
                  </a:lnTo>
                  <a:lnTo>
                    <a:pt x="1630781" y="2476500"/>
                  </a:lnTo>
                  <a:lnTo>
                    <a:pt x="1642618" y="2476500"/>
                  </a:lnTo>
                  <a:lnTo>
                    <a:pt x="1642618" y="2032000"/>
                  </a:lnTo>
                  <a:lnTo>
                    <a:pt x="1657819" y="2019300"/>
                  </a:lnTo>
                  <a:lnTo>
                    <a:pt x="1674939" y="2019300"/>
                  </a:lnTo>
                  <a:lnTo>
                    <a:pt x="1689188" y="2032000"/>
                  </a:lnTo>
                  <a:lnTo>
                    <a:pt x="1695843" y="2044700"/>
                  </a:lnTo>
                  <a:lnTo>
                    <a:pt x="1680641" y="2044700"/>
                  </a:lnTo>
                  <a:lnTo>
                    <a:pt x="1680895" y="2057400"/>
                  </a:lnTo>
                  <a:lnTo>
                    <a:pt x="1683385" y="2070100"/>
                  </a:lnTo>
                  <a:lnTo>
                    <a:pt x="1686814" y="2070100"/>
                  </a:lnTo>
                  <a:lnTo>
                    <a:pt x="1689938" y="2082800"/>
                  </a:lnTo>
                  <a:lnTo>
                    <a:pt x="1700911" y="2082800"/>
                  </a:lnTo>
                  <a:lnTo>
                    <a:pt x="1704301" y="2070100"/>
                  </a:lnTo>
                  <a:lnTo>
                    <a:pt x="1713585" y="2070100"/>
                  </a:lnTo>
                  <a:lnTo>
                    <a:pt x="1706994" y="2082800"/>
                  </a:lnTo>
                  <a:lnTo>
                    <a:pt x="1707680" y="2082800"/>
                  </a:lnTo>
                  <a:lnTo>
                    <a:pt x="1712163" y="2095500"/>
                  </a:lnTo>
                  <a:lnTo>
                    <a:pt x="1716976" y="2108200"/>
                  </a:lnTo>
                  <a:lnTo>
                    <a:pt x="1716976" y="1841500"/>
                  </a:lnTo>
                  <a:lnTo>
                    <a:pt x="1716125" y="1841500"/>
                  </a:lnTo>
                  <a:lnTo>
                    <a:pt x="1714436" y="1828800"/>
                  </a:lnTo>
                  <a:lnTo>
                    <a:pt x="1715287" y="1828800"/>
                  </a:lnTo>
                  <a:lnTo>
                    <a:pt x="1716976" y="1841500"/>
                  </a:lnTo>
                  <a:lnTo>
                    <a:pt x="1716976" y="889000"/>
                  </a:lnTo>
                  <a:lnTo>
                    <a:pt x="1714436" y="889000"/>
                  </a:lnTo>
                  <a:lnTo>
                    <a:pt x="1714436" y="1524000"/>
                  </a:lnTo>
                  <a:lnTo>
                    <a:pt x="1708111" y="1524000"/>
                  </a:lnTo>
                  <a:lnTo>
                    <a:pt x="1703768" y="1536700"/>
                  </a:lnTo>
                  <a:lnTo>
                    <a:pt x="1702435" y="1549400"/>
                  </a:lnTo>
                  <a:lnTo>
                    <a:pt x="1705140" y="1562100"/>
                  </a:lnTo>
                  <a:lnTo>
                    <a:pt x="1699221" y="1558759"/>
                  </a:lnTo>
                  <a:lnTo>
                    <a:pt x="1699221" y="1828800"/>
                  </a:lnTo>
                  <a:lnTo>
                    <a:pt x="1691627" y="1841500"/>
                  </a:lnTo>
                  <a:lnTo>
                    <a:pt x="1685683" y="1841500"/>
                  </a:lnTo>
                  <a:lnTo>
                    <a:pt x="1693316" y="1828800"/>
                  </a:lnTo>
                  <a:lnTo>
                    <a:pt x="1699221" y="1828800"/>
                  </a:lnTo>
                  <a:lnTo>
                    <a:pt x="1699221" y="1558759"/>
                  </a:lnTo>
                  <a:lnTo>
                    <a:pt x="1691970" y="1554645"/>
                  </a:lnTo>
                  <a:lnTo>
                    <a:pt x="1691970" y="1828800"/>
                  </a:lnTo>
                  <a:lnTo>
                    <a:pt x="1681238" y="1841500"/>
                  </a:lnTo>
                  <a:lnTo>
                    <a:pt x="1675561" y="1854200"/>
                  </a:lnTo>
                  <a:lnTo>
                    <a:pt x="1664741" y="1866900"/>
                  </a:lnTo>
                  <a:lnTo>
                    <a:pt x="1661198" y="1866900"/>
                  </a:lnTo>
                  <a:lnTo>
                    <a:pt x="1663852" y="1862493"/>
                  </a:lnTo>
                  <a:lnTo>
                    <a:pt x="1659509" y="1866900"/>
                  </a:lnTo>
                  <a:lnTo>
                    <a:pt x="1666278" y="1854200"/>
                  </a:lnTo>
                  <a:lnTo>
                    <a:pt x="1668805" y="1854200"/>
                  </a:lnTo>
                  <a:lnTo>
                    <a:pt x="1663852" y="1862493"/>
                  </a:lnTo>
                  <a:lnTo>
                    <a:pt x="1671980" y="1854200"/>
                  </a:lnTo>
                  <a:lnTo>
                    <a:pt x="1680425" y="1841500"/>
                  </a:lnTo>
                  <a:lnTo>
                    <a:pt x="1690776" y="1828800"/>
                  </a:lnTo>
                  <a:lnTo>
                    <a:pt x="1682699" y="1835708"/>
                  </a:lnTo>
                  <a:lnTo>
                    <a:pt x="1687398" y="1828800"/>
                  </a:lnTo>
                  <a:lnTo>
                    <a:pt x="1690776" y="1828800"/>
                  </a:lnTo>
                  <a:lnTo>
                    <a:pt x="1691970" y="1828800"/>
                  </a:lnTo>
                  <a:lnTo>
                    <a:pt x="1691970" y="1554645"/>
                  </a:lnTo>
                  <a:lnTo>
                    <a:pt x="1687398" y="1552054"/>
                  </a:lnTo>
                  <a:lnTo>
                    <a:pt x="1687398" y="1816100"/>
                  </a:lnTo>
                  <a:lnTo>
                    <a:pt x="1685150" y="1820341"/>
                  </a:lnTo>
                  <a:lnTo>
                    <a:pt x="1680641" y="1828800"/>
                  </a:lnTo>
                  <a:lnTo>
                    <a:pt x="1681480" y="1822450"/>
                  </a:lnTo>
                  <a:lnTo>
                    <a:pt x="1678101" y="1828800"/>
                  </a:lnTo>
                  <a:lnTo>
                    <a:pt x="1674622" y="1828800"/>
                  </a:lnTo>
                  <a:lnTo>
                    <a:pt x="1674622" y="1841500"/>
                  </a:lnTo>
                  <a:lnTo>
                    <a:pt x="1664627" y="1854200"/>
                  </a:lnTo>
                  <a:lnTo>
                    <a:pt x="1656524" y="1859064"/>
                  </a:lnTo>
                  <a:lnTo>
                    <a:pt x="1656524" y="1968500"/>
                  </a:lnTo>
                  <a:lnTo>
                    <a:pt x="1651063" y="1968500"/>
                  </a:lnTo>
                  <a:lnTo>
                    <a:pt x="1653197" y="1955800"/>
                  </a:lnTo>
                  <a:lnTo>
                    <a:pt x="1656130" y="1955800"/>
                  </a:lnTo>
                  <a:lnTo>
                    <a:pt x="1656524" y="1968500"/>
                  </a:lnTo>
                  <a:lnTo>
                    <a:pt x="1656524" y="1859064"/>
                  </a:lnTo>
                  <a:lnTo>
                    <a:pt x="1643456" y="1866900"/>
                  </a:lnTo>
                  <a:lnTo>
                    <a:pt x="1668919" y="1841500"/>
                  </a:lnTo>
                  <a:lnTo>
                    <a:pt x="1674622" y="1841500"/>
                  </a:lnTo>
                  <a:lnTo>
                    <a:pt x="1674622" y="1828800"/>
                  </a:lnTo>
                  <a:lnTo>
                    <a:pt x="1672183" y="1828800"/>
                  </a:lnTo>
                  <a:lnTo>
                    <a:pt x="1681695" y="1820862"/>
                  </a:lnTo>
                  <a:lnTo>
                    <a:pt x="1681480" y="1822450"/>
                  </a:lnTo>
                  <a:lnTo>
                    <a:pt x="1682838" y="1819910"/>
                  </a:lnTo>
                  <a:lnTo>
                    <a:pt x="1686229" y="1817077"/>
                  </a:lnTo>
                  <a:lnTo>
                    <a:pt x="1687398" y="1816100"/>
                  </a:lnTo>
                  <a:lnTo>
                    <a:pt x="1687398" y="1552054"/>
                  </a:lnTo>
                  <a:lnTo>
                    <a:pt x="1682711" y="1549400"/>
                  </a:lnTo>
                  <a:lnTo>
                    <a:pt x="1680883" y="1536700"/>
                  </a:lnTo>
                  <a:lnTo>
                    <a:pt x="1679054" y="1524000"/>
                  </a:lnTo>
                  <a:lnTo>
                    <a:pt x="1690763" y="1511300"/>
                  </a:lnTo>
                  <a:lnTo>
                    <a:pt x="1714436" y="1524000"/>
                  </a:lnTo>
                  <a:lnTo>
                    <a:pt x="1714436" y="889000"/>
                  </a:lnTo>
                  <a:lnTo>
                    <a:pt x="1705394" y="889000"/>
                  </a:lnTo>
                  <a:lnTo>
                    <a:pt x="1705394" y="914400"/>
                  </a:lnTo>
                  <a:lnTo>
                    <a:pt x="1703349" y="914400"/>
                  </a:lnTo>
                  <a:lnTo>
                    <a:pt x="1699234" y="927100"/>
                  </a:lnTo>
                  <a:lnTo>
                    <a:pt x="1698383" y="939800"/>
                  </a:lnTo>
                  <a:lnTo>
                    <a:pt x="1697532" y="939800"/>
                  </a:lnTo>
                  <a:lnTo>
                    <a:pt x="1695005" y="927100"/>
                  </a:lnTo>
                  <a:lnTo>
                    <a:pt x="1678952" y="927100"/>
                  </a:lnTo>
                  <a:lnTo>
                    <a:pt x="1686966" y="939800"/>
                  </a:lnTo>
                  <a:lnTo>
                    <a:pt x="1691093" y="952500"/>
                  </a:lnTo>
                  <a:lnTo>
                    <a:pt x="1693799" y="952500"/>
                  </a:lnTo>
                  <a:lnTo>
                    <a:pt x="1697532" y="965200"/>
                  </a:lnTo>
                  <a:lnTo>
                    <a:pt x="1687080" y="952500"/>
                  </a:lnTo>
                  <a:lnTo>
                    <a:pt x="1681060" y="952500"/>
                  </a:lnTo>
                  <a:lnTo>
                    <a:pt x="1675676" y="939800"/>
                  </a:lnTo>
                  <a:lnTo>
                    <a:pt x="1667116" y="927100"/>
                  </a:lnTo>
                  <a:lnTo>
                    <a:pt x="1673313" y="939800"/>
                  </a:lnTo>
                  <a:lnTo>
                    <a:pt x="1675460" y="952500"/>
                  </a:lnTo>
                  <a:lnTo>
                    <a:pt x="1677454" y="952500"/>
                  </a:lnTo>
                  <a:lnTo>
                    <a:pt x="1683169" y="965200"/>
                  </a:lnTo>
                  <a:lnTo>
                    <a:pt x="1672932" y="952500"/>
                  </a:lnTo>
                  <a:lnTo>
                    <a:pt x="1670024" y="952500"/>
                  </a:lnTo>
                  <a:lnTo>
                    <a:pt x="1670075" y="965200"/>
                  </a:lnTo>
                  <a:lnTo>
                    <a:pt x="1655813" y="965200"/>
                  </a:lnTo>
                  <a:lnTo>
                    <a:pt x="1652790" y="952500"/>
                  </a:lnTo>
                  <a:lnTo>
                    <a:pt x="1652066" y="962901"/>
                  </a:lnTo>
                  <a:lnTo>
                    <a:pt x="1653413" y="965200"/>
                  </a:lnTo>
                  <a:lnTo>
                    <a:pt x="1660359" y="977900"/>
                  </a:lnTo>
                  <a:lnTo>
                    <a:pt x="1651482" y="977900"/>
                  </a:lnTo>
                  <a:lnTo>
                    <a:pt x="1644675" y="965200"/>
                  </a:lnTo>
                  <a:lnTo>
                    <a:pt x="1639062" y="965200"/>
                  </a:lnTo>
                  <a:lnTo>
                    <a:pt x="1642084" y="977900"/>
                  </a:lnTo>
                  <a:lnTo>
                    <a:pt x="1644319" y="977900"/>
                  </a:lnTo>
                  <a:lnTo>
                    <a:pt x="1643456" y="990600"/>
                  </a:lnTo>
                  <a:lnTo>
                    <a:pt x="1639239" y="990600"/>
                  </a:lnTo>
                  <a:lnTo>
                    <a:pt x="1637550" y="977900"/>
                  </a:lnTo>
                  <a:lnTo>
                    <a:pt x="1638693" y="990600"/>
                  </a:lnTo>
                  <a:lnTo>
                    <a:pt x="1635328" y="990600"/>
                  </a:lnTo>
                  <a:lnTo>
                    <a:pt x="1632432" y="1003300"/>
                  </a:lnTo>
                  <a:lnTo>
                    <a:pt x="1635010" y="1016000"/>
                  </a:lnTo>
                  <a:lnTo>
                    <a:pt x="1642186" y="1016000"/>
                  </a:lnTo>
                  <a:lnTo>
                    <a:pt x="1646948" y="1028700"/>
                  </a:lnTo>
                  <a:lnTo>
                    <a:pt x="1650619" y="1028700"/>
                  </a:lnTo>
                  <a:lnTo>
                    <a:pt x="1651279" y="1041400"/>
                  </a:lnTo>
                  <a:lnTo>
                    <a:pt x="1645145" y="1041400"/>
                  </a:lnTo>
                  <a:lnTo>
                    <a:pt x="1646834" y="1028700"/>
                  </a:lnTo>
                  <a:lnTo>
                    <a:pt x="1637436" y="1028700"/>
                  </a:lnTo>
                  <a:lnTo>
                    <a:pt x="1637436" y="2222500"/>
                  </a:lnTo>
                  <a:lnTo>
                    <a:pt x="1630781" y="2222500"/>
                  </a:lnTo>
                  <a:lnTo>
                    <a:pt x="1628990" y="2226767"/>
                  </a:lnTo>
                  <a:lnTo>
                    <a:pt x="1628990" y="2362200"/>
                  </a:lnTo>
                  <a:lnTo>
                    <a:pt x="1627606" y="2374900"/>
                  </a:lnTo>
                  <a:lnTo>
                    <a:pt x="1624876" y="2362200"/>
                  </a:lnTo>
                  <a:lnTo>
                    <a:pt x="1628990" y="2362200"/>
                  </a:lnTo>
                  <a:lnTo>
                    <a:pt x="1628990" y="2226767"/>
                  </a:lnTo>
                  <a:lnTo>
                    <a:pt x="1625447" y="2235200"/>
                  </a:lnTo>
                  <a:lnTo>
                    <a:pt x="1621701" y="2247900"/>
                  </a:lnTo>
                  <a:lnTo>
                    <a:pt x="1618907" y="2260600"/>
                  </a:lnTo>
                  <a:lnTo>
                    <a:pt x="1616417" y="2273300"/>
                  </a:lnTo>
                  <a:lnTo>
                    <a:pt x="1628254" y="2273300"/>
                  </a:lnTo>
                  <a:lnTo>
                    <a:pt x="1628254" y="2286000"/>
                  </a:lnTo>
                  <a:lnTo>
                    <a:pt x="1616417" y="2286000"/>
                  </a:lnTo>
                  <a:lnTo>
                    <a:pt x="1616417" y="2273300"/>
                  </a:lnTo>
                  <a:lnTo>
                    <a:pt x="1613039" y="2285720"/>
                  </a:lnTo>
                  <a:lnTo>
                    <a:pt x="1613039" y="2578100"/>
                  </a:lnTo>
                  <a:lnTo>
                    <a:pt x="1611261" y="2590800"/>
                  </a:lnTo>
                  <a:lnTo>
                    <a:pt x="1603743" y="2590800"/>
                  </a:lnTo>
                  <a:lnTo>
                    <a:pt x="1603743" y="2679700"/>
                  </a:lnTo>
                  <a:lnTo>
                    <a:pt x="1599755" y="2692400"/>
                  </a:lnTo>
                  <a:lnTo>
                    <a:pt x="1597825" y="2692400"/>
                  </a:lnTo>
                  <a:lnTo>
                    <a:pt x="1597825" y="3098800"/>
                  </a:lnTo>
                  <a:lnTo>
                    <a:pt x="1597304" y="3101429"/>
                  </a:lnTo>
                  <a:lnTo>
                    <a:pt x="1597304" y="3263900"/>
                  </a:lnTo>
                  <a:lnTo>
                    <a:pt x="1582661" y="3263900"/>
                  </a:lnTo>
                  <a:lnTo>
                    <a:pt x="1577555" y="3276600"/>
                  </a:lnTo>
                  <a:lnTo>
                    <a:pt x="1577555" y="3263900"/>
                  </a:lnTo>
                  <a:lnTo>
                    <a:pt x="1560652" y="3263900"/>
                  </a:lnTo>
                  <a:lnTo>
                    <a:pt x="1568259" y="3251200"/>
                  </a:lnTo>
                  <a:lnTo>
                    <a:pt x="1573225" y="3251200"/>
                  </a:lnTo>
                  <a:lnTo>
                    <a:pt x="1579029" y="3238500"/>
                  </a:lnTo>
                  <a:lnTo>
                    <a:pt x="1584312" y="3238500"/>
                  </a:lnTo>
                  <a:lnTo>
                    <a:pt x="1591919" y="3251200"/>
                  </a:lnTo>
                  <a:lnTo>
                    <a:pt x="1589798" y="3251200"/>
                  </a:lnTo>
                  <a:lnTo>
                    <a:pt x="1597304" y="3263900"/>
                  </a:lnTo>
                  <a:lnTo>
                    <a:pt x="1597304" y="3101429"/>
                  </a:lnTo>
                  <a:lnTo>
                    <a:pt x="1595297" y="3111500"/>
                  </a:lnTo>
                  <a:lnTo>
                    <a:pt x="1585150" y="3111500"/>
                  </a:lnTo>
                  <a:lnTo>
                    <a:pt x="1586001" y="3098800"/>
                  </a:lnTo>
                  <a:lnTo>
                    <a:pt x="1597825" y="3098800"/>
                  </a:lnTo>
                  <a:lnTo>
                    <a:pt x="1597825" y="2692400"/>
                  </a:lnTo>
                  <a:lnTo>
                    <a:pt x="1594027" y="2692400"/>
                  </a:lnTo>
                  <a:lnTo>
                    <a:pt x="1590205" y="2705100"/>
                  </a:lnTo>
                  <a:lnTo>
                    <a:pt x="1591919" y="2717800"/>
                  </a:lnTo>
                  <a:lnTo>
                    <a:pt x="1574330" y="2717800"/>
                  </a:lnTo>
                  <a:lnTo>
                    <a:pt x="1568259" y="2705100"/>
                  </a:lnTo>
                  <a:lnTo>
                    <a:pt x="1569173" y="2692400"/>
                  </a:lnTo>
                  <a:lnTo>
                    <a:pt x="1577441" y="2679700"/>
                  </a:lnTo>
                  <a:lnTo>
                    <a:pt x="1603743" y="2679700"/>
                  </a:lnTo>
                  <a:lnTo>
                    <a:pt x="1603743" y="2590800"/>
                  </a:lnTo>
                  <a:lnTo>
                    <a:pt x="1601990" y="2590800"/>
                  </a:lnTo>
                  <a:lnTo>
                    <a:pt x="1599526" y="2583294"/>
                  </a:lnTo>
                  <a:lnTo>
                    <a:pt x="1599526" y="2616200"/>
                  </a:lnTo>
                  <a:lnTo>
                    <a:pt x="1598676" y="2628900"/>
                  </a:lnTo>
                  <a:lnTo>
                    <a:pt x="1584312" y="2628900"/>
                  </a:lnTo>
                  <a:lnTo>
                    <a:pt x="1583461" y="2616200"/>
                  </a:lnTo>
                  <a:lnTo>
                    <a:pt x="1580934" y="2616200"/>
                  </a:lnTo>
                  <a:lnTo>
                    <a:pt x="1580083" y="2603500"/>
                  </a:lnTo>
                  <a:lnTo>
                    <a:pt x="1586852" y="2603500"/>
                  </a:lnTo>
                  <a:lnTo>
                    <a:pt x="1595297" y="2616200"/>
                  </a:lnTo>
                  <a:lnTo>
                    <a:pt x="1599526" y="2616200"/>
                  </a:lnTo>
                  <a:lnTo>
                    <a:pt x="1599526" y="2583294"/>
                  </a:lnTo>
                  <a:lnTo>
                    <a:pt x="1597825" y="2578100"/>
                  </a:lnTo>
                  <a:lnTo>
                    <a:pt x="1613039" y="2578100"/>
                  </a:lnTo>
                  <a:lnTo>
                    <a:pt x="1613039" y="2285720"/>
                  </a:lnTo>
                  <a:lnTo>
                    <a:pt x="1612963" y="2286000"/>
                  </a:lnTo>
                  <a:lnTo>
                    <a:pt x="1608391" y="2298700"/>
                  </a:lnTo>
                  <a:lnTo>
                    <a:pt x="1601927" y="2311400"/>
                  </a:lnTo>
                  <a:lnTo>
                    <a:pt x="1592757" y="2311400"/>
                  </a:lnTo>
                  <a:lnTo>
                    <a:pt x="1600136" y="2324100"/>
                  </a:lnTo>
                  <a:lnTo>
                    <a:pt x="1597304" y="2336800"/>
                  </a:lnTo>
                  <a:lnTo>
                    <a:pt x="1596212" y="2349500"/>
                  </a:lnTo>
                  <a:lnTo>
                    <a:pt x="1608810" y="2349500"/>
                  </a:lnTo>
                  <a:lnTo>
                    <a:pt x="1597063" y="2362200"/>
                  </a:lnTo>
                  <a:lnTo>
                    <a:pt x="1588325" y="2374900"/>
                  </a:lnTo>
                  <a:lnTo>
                    <a:pt x="1580540" y="2374900"/>
                  </a:lnTo>
                  <a:lnTo>
                    <a:pt x="1571637" y="2387600"/>
                  </a:lnTo>
                  <a:lnTo>
                    <a:pt x="1573644" y="2400300"/>
                  </a:lnTo>
                  <a:lnTo>
                    <a:pt x="1580718" y="2400300"/>
                  </a:lnTo>
                  <a:lnTo>
                    <a:pt x="1588744" y="2413000"/>
                  </a:lnTo>
                  <a:lnTo>
                    <a:pt x="1576705" y="2413000"/>
                  </a:lnTo>
                  <a:lnTo>
                    <a:pt x="1593608" y="2425700"/>
                  </a:lnTo>
                  <a:lnTo>
                    <a:pt x="1572488" y="2425700"/>
                  </a:lnTo>
                  <a:lnTo>
                    <a:pt x="1576705" y="2438400"/>
                  </a:lnTo>
                  <a:lnTo>
                    <a:pt x="1589379" y="2438400"/>
                  </a:lnTo>
                  <a:lnTo>
                    <a:pt x="1589989" y="2451100"/>
                  </a:lnTo>
                  <a:lnTo>
                    <a:pt x="1584096" y="2451100"/>
                  </a:lnTo>
                  <a:lnTo>
                    <a:pt x="1575358" y="2463800"/>
                  </a:lnTo>
                  <a:lnTo>
                    <a:pt x="1567408" y="2463800"/>
                  </a:lnTo>
                  <a:lnTo>
                    <a:pt x="1569097" y="2476500"/>
                  </a:lnTo>
                  <a:lnTo>
                    <a:pt x="1591068" y="2476500"/>
                  </a:lnTo>
                  <a:lnTo>
                    <a:pt x="1591919" y="2489200"/>
                  </a:lnTo>
                  <a:lnTo>
                    <a:pt x="1579245" y="2489200"/>
                  </a:lnTo>
                  <a:lnTo>
                    <a:pt x="1580934" y="2501900"/>
                  </a:lnTo>
                  <a:lnTo>
                    <a:pt x="1578394" y="2501900"/>
                  </a:lnTo>
                  <a:lnTo>
                    <a:pt x="1571637" y="2514600"/>
                  </a:lnTo>
                  <a:lnTo>
                    <a:pt x="1569097" y="2514600"/>
                  </a:lnTo>
                  <a:lnTo>
                    <a:pt x="1569948" y="2527300"/>
                  </a:lnTo>
                  <a:lnTo>
                    <a:pt x="1564030" y="2527300"/>
                  </a:lnTo>
                  <a:lnTo>
                    <a:pt x="1570786" y="2540000"/>
                  </a:lnTo>
                  <a:lnTo>
                    <a:pt x="1561503" y="2540000"/>
                  </a:lnTo>
                  <a:lnTo>
                    <a:pt x="1560791" y="2552700"/>
                  </a:lnTo>
                  <a:lnTo>
                    <a:pt x="1560969" y="2552700"/>
                  </a:lnTo>
                  <a:lnTo>
                    <a:pt x="1561617" y="2565400"/>
                  </a:lnTo>
                  <a:lnTo>
                    <a:pt x="1558480" y="2565400"/>
                  </a:lnTo>
                  <a:lnTo>
                    <a:pt x="1558480" y="3251200"/>
                  </a:lnTo>
                  <a:lnTo>
                    <a:pt x="1545869" y="3251200"/>
                  </a:lnTo>
                  <a:lnTo>
                    <a:pt x="1543812" y="3263900"/>
                  </a:lnTo>
                  <a:lnTo>
                    <a:pt x="1542059" y="3263900"/>
                  </a:lnTo>
                  <a:lnTo>
                    <a:pt x="1542059" y="3289300"/>
                  </a:lnTo>
                  <a:lnTo>
                    <a:pt x="1536992" y="3302000"/>
                  </a:lnTo>
                  <a:lnTo>
                    <a:pt x="1532763" y="3302000"/>
                  </a:lnTo>
                  <a:lnTo>
                    <a:pt x="1531924" y="3289300"/>
                  </a:lnTo>
                  <a:lnTo>
                    <a:pt x="1542059" y="3289300"/>
                  </a:lnTo>
                  <a:lnTo>
                    <a:pt x="1542059" y="3263900"/>
                  </a:lnTo>
                  <a:lnTo>
                    <a:pt x="1523479" y="3263900"/>
                  </a:lnTo>
                  <a:lnTo>
                    <a:pt x="1522628" y="3251200"/>
                  </a:lnTo>
                  <a:lnTo>
                    <a:pt x="1536153" y="3251200"/>
                  </a:lnTo>
                  <a:lnTo>
                    <a:pt x="1542948" y="3251200"/>
                  </a:lnTo>
                  <a:lnTo>
                    <a:pt x="1547977" y="3238500"/>
                  </a:lnTo>
                  <a:lnTo>
                    <a:pt x="1551470" y="3238500"/>
                  </a:lnTo>
                  <a:lnTo>
                    <a:pt x="1558480" y="3251200"/>
                  </a:lnTo>
                  <a:lnTo>
                    <a:pt x="1558480" y="2565400"/>
                  </a:lnTo>
                  <a:lnTo>
                    <a:pt x="1541322" y="2565400"/>
                  </a:lnTo>
                  <a:lnTo>
                    <a:pt x="1538681" y="2561590"/>
                  </a:lnTo>
                  <a:lnTo>
                    <a:pt x="1538681" y="3225800"/>
                  </a:lnTo>
                  <a:lnTo>
                    <a:pt x="1535303" y="3238500"/>
                  </a:lnTo>
                  <a:lnTo>
                    <a:pt x="1529384" y="3238500"/>
                  </a:lnTo>
                  <a:lnTo>
                    <a:pt x="1525168" y="3225800"/>
                  </a:lnTo>
                  <a:lnTo>
                    <a:pt x="1538681" y="3225800"/>
                  </a:lnTo>
                  <a:lnTo>
                    <a:pt x="1538681" y="2561590"/>
                  </a:lnTo>
                  <a:lnTo>
                    <a:pt x="1532521" y="2552700"/>
                  </a:lnTo>
                  <a:lnTo>
                    <a:pt x="1546707" y="2552700"/>
                  </a:lnTo>
                  <a:lnTo>
                    <a:pt x="1553337" y="2540000"/>
                  </a:lnTo>
                  <a:lnTo>
                    <a:pt x="1560652" y="2540000"/>
                  </a:lnTo>
                  <a:lnTo>
                    <a:pt x="1564030" y="2527300"/>
                  </a:lnTo>
                  <a:lnTo>
                    <a:pt x="1555584" y="2527300"/>
                  </a:lnTo>
                  <a:lnTo>
                    <a:pt x="1555584" y="2514600"/>
                  </a:lnTo>
                  <a:lnTo>
                    <a:pt x="1561960" y="2514600"/>
                  </a:lnTo>
                  <a:lnTo>
                    <a:pt x="1555483" y="2501900"/>
                  </a:lnTo>
                  <a:lnTo>
                    <a:pt x="1552003" y="2501900"/>
                  </a:lnTo>
                  <a:lnTo>
                    <a:pt x="1553044" y="2489200"/>
                  </a:lnTo>
                  <a:lnTo>
                    <a:pt x="1559026" y="2489200"/>
                  </a:lnTo>
                  <a:lnTo>
                    <a:pt x="1555902" y="2476500"/>
                  </a:lnTo>
                  <a:lnTo>
                    <a:pt x="1551978" y="2476500"/>
                  </a:lnTo>
                  <a:lnTo>
                    <a:pt x="1547977" y="2463800"/>
                  </a:lnTo>
                  <a:lnTo>
                    <a:pt x="1544612" y="2463800"/>
                  </a:lnTo>
                  <a:lnTo>
                    <a:pt x="1542592" y="2451100"/>
                  </a:lnTo>
                  <a:lnTo>
                    <a:pt x="1542630" y="2438400"/>
                  </a:lnTo>
                  <a:lnTo>
                    <a:pt x="1560753" y="2438400"/>
                  </a:lnTo>
                  <a:lnTo>
                    <a:pt x="1564335" y="2425700"/>
                  </a:lnTo>
                  <a:lnTo>
                    <a:pt x="1559814" y="2425700"/>
                  </a:lnTo>
                  <a:lnTo>
                    <a:pt x="1559814" y="2413000"/>
                  </a:lnTo>
                  <a:lnTo>
                    <a:pt x="1556423" y="2413000"/>
                  </a:lnTo>
                  <a:lnTo>
                    <a:pt x="1553895" y="2400300"/>
                  </a:lnTo>
                  <a:lnTo>
                    <a:pt x="1563192" y="2400300"/>
                  </a:lnTo>
                  <a:lnTo>
                    <a:pt x="1562341" y="2387600"/>
                  </a:lnTo>
                  <a:lnTo>
                    <a:pt x="1532763" y="2387600"/>
                  </a:lnTo>
                  <a:lnTo>
                    <a:pt x="1532763" y="2489200"/>
                  </a:lnTo>
                  <a:lnTo>
                    <a:pt x="1531632" y="2501900"/>
                  </a:lnTo>
                  <a:lnTo>
                    <a:pt x="1522069" y="2501900"/>
                  </a:lnTo>
                  <a:lnTo>
                    <a:pt x="1520939" y="2489200"/>
                  </a:lnTo>
                  <a:lnTo>
                    <a:pt x="1532763" y="2489200"/>
                  </a:lnTo>
                  <a:lnTo>
                    <a:pt x="1532763" y="2387600"/>
                  </a:lnTo>
                  <a:lnTo>
                    <a:pt x="1532483" y="2387600"/>
                  </a:lnTo>
                  <a:lnTo>
                    <a:pt x="1534464" y="2374900"/>
                  </a:lnTo>
                  <a:lnTo>
                    <a:pt x="1536153" y="2374900"/>
                  </a:lnTo>
                  <a:lnTo>
                    <a:pt x="1536992" y="2362200"/>
                  </a:lnTo>
                  <a:lnTo>
                    <a:pt x="1546047" y="2362200"/>
                  </a:lnTo>
                  <a:lnTo>
                    <a:pt x="1543545" y="2349500"/>
                  </a:lnTo>
                  <a:lnTo>
                    <a:pt x="1543253" y="2349500"/>
                  </a:lnTo>
                  <a:lnTo>
                    <a:pt x="1546288" y="2336800"/>
                  </a:lnTo>
                  <a:lnTo>
                    <a:pt x="1552524" y="2349500"/>
                  </a:lnTo>
                  <a:lnTo>
                    <a:pt x="1564881" y="2349500"/>
                  </a:lnTo>
                  <a:lnTo>
                    <a:pt x="1564881" y="2336800"/>
                  </a:lnTo>
                  <a:lnTo>
                    <a:pt x="1565719" y="2336800"/>
                  </a:lnTo>
                  <a:lnTo>
                    <a:pt x="1566570" y="2324100"/>
                  </a:lnTo>
                  <a:lnTo>
                    <a:pt x="1558963" y="2311400"/>
                  </a:lnTo>
                  <a:lnTo>
                    <a:pt x="1562341" y="2311400"/>
                  </a:lnTo>
                  <a:lnTo>
                    <a:pt x="1572488" y="2324100"/>
                  </a:lnTo>
                  <a:lnTo>
                    <a:pt x="1575015" y="2324100"/>
                  </a:lnTo>
                  <a:lnTo>
                    <a:pt x="1563192" y="2311400"/>
                  </a:lnTo>
                  <a:lnTo>
                    <a:pt x="1578622" y="2311400"/>
                  </a:lnTo>
                  <a:lnTo>
                    <a:pt x="1571104" y="2298700"/>
                  </a:lnTo>
                  <a:lnTo>
                    <a:pt x="1579245" y="2298700"/>
                  </a:lnTo>
                  <a:lnTo>
                    <a:pt x="1580934" y="2273300"/>
                  </a:lnTo>
                  <a:lnTo>
                    <a:pt x="1584312" y="2260600"/>
                  </a:lnTo>
                  <a:lnTo>
                    <a:pt x="1599628" y="2260600"/>
                  </a:lnTo>
                  <a:lnTo>
                    <a:pt x="1599857" y="2273300"/>
                  </a:lnTo>
                  <a:lnTo>
                    <a:pt x="1607121" y="2273300"/>
                  </a:lnTo>
                  <a:lnTo>
                    <a:pt x="1608251" y="2260600"/>
                  </a:lnTo>
                  <a:lnTo>
                    <a:pt x="1609128" y="2260600"/>
                  </a:lnTo>
                  <a:lnTo>
                    <a:pt x="1609864" y="2247900"/>
                  </a:lnTo>
                  <a:lnTo>
                    <a:pt x="1610499" y="2247900"/>
                  </a:lnTo>
                  <a:lnTo>
                    <a:pt x="1610499" y="2235200"/>
                  </a:lnTo>
                  <a:lnTo>
                    <a:pt x="1611998" y="2222500"/>
                  </a:lnTo>
                  <a:lnTo>
                    <a:pt x="1614208" y="2222500"/>
                  </a:lnTo>
                  <a:lnTo>
                    <a:pt x="1617510" y="2209800"/>
                  </a:lnTo>
                  <a:lnTo>
                    <a:pt x="1618107" y="2209800"/>
                  </a:lnTo>
                  <a:lnTo>
                    <a:pt x="1612671" y="2197100"/>
                  </a:lnTo>
                  <a:lnTo>
                    <a:pt x="1621485" y="2197100"/>
                  </a:lnTo>
                  <a:lnTo>
                    <a:pt x="1631632" y="2209800"/>
                  </a:lnTo>
                  <a:lnTo>
                    <a:pt x="1635213" y="2209800"/>
                  </a:lnTo>
                  <a:lnTo>
                    <a:pt x="1637436" y="2222500"/>
                  </a:lnTo>
                  <a:lnTo>
                    <a:pt x="1637436" y="1028700"/>
                  </a:lnTo>
                  <a:lnTo>
                    <a:pt x="1636699" y="1028700"/>
                  </a:lnTo>
                  <a:lnTo>
                    <a:pt x="1636699" y="1600200"/>
                  </a:lnTo>
                  <a:lnTo>
                    <a:pt x="1635848" y="1601774"/>
                  </a:lnTo>
                  <a:lnTo>
                    <a:pt x="1635848" y="2184400"/>
                  </a:lnTo>
                  <a:lnTo>
                    <a:pt x="1633321" y="2197100"/>
                  </a:lnTo>
                  <a:lnTo>
                    <a:pt x="1628254" y="2197100"/>
                  </a:lnTo>
                  <a:lnTo>
                    <a:pt x="1633321" y="2184400"/>
                  </a:lnTo>
                  <a:lnTo>
                    <a:pt x="1635848" y="2184400"/>
                  </a:lnTo>
                  <a:lnTo>
                    <a:pt x="1635848" y="1601774"/>
                  </a:lnTo>
                  <a:lnTo>
                    <a:pt x="1629803" y="1612900"/>
                  </a:lnTo>
                  <a:lnTo>
                    <a:pt x="1624876" y="1612900"/>
                  </a:lnTo>
                  <a:lnTo>
                    <a:pt x="1624876" y="2171700"/>
                  </a:lnTo>
                  <a:lnTo>
                    <a:pt x="1624025" y="2184400"/>
                  </a:lnTo>
                  <a:lnTo>
                    <a:pt x="1615579" y="2184400"/>
                  </a:lnTo>
                  <a:lnTo>
                    <a:pt x="1616417" y="2171700"/>
                  </a:lnTo>
                  <a:lnTo>
                    <a:pt x="1624876" y="2171700"/>
                  </a:lnTo>
                  <a:lnTo>
                    <a:pt x="1624876" y="1612900"/>
                  </a:lnTo>
                  <a:lnTo>
                    <a:pt x="1623390" y="1612900"/>
                  </a:lnTo>
                  <a:lnTo>
                    <a:pt x="1619821" y="1625600"/>
                  </a:lnTo>
                  <a:lnTo>
                    <a:pt x="1621485" y="1638300"/>
                  </a:lnTo>
                  <a:lnTo>
                    <a:pt x="1609661" y="1630832"/>
                  </a:lnTo>
                  <a:lnTo>
                    <a:pt x="1609661" y="2171700"/>
                  </a:lnTo>
                  <a:lnTo>
                    <a:pt x="1608188" y="2171700"/>
                  </a:lnTo>
                  <a:lnTo>
                    <a:pt x="1608188" y="2197100"/>
                  </a:lnTo>
                  <a:lnTo>
                    <a:pt x="1603743" y="2197100"/>
                  </a:lnTo>
                  <a:lnTo>
                    <a:pt x="1606600" y="2184400"/>
                  </a:lnTo>
                  <a:lnTo>
                    <a:pt x="1608188" y="2197100"/>
                  </a:lnTo>
                  <a:lnTo>
                    <a:pt x="1608188" y="2171700"/>
                  </a:lnTo>
                  <a:lnTo>
                    <a:pt x="1605432" y="2171700"/>
                  </a:lnTo>
                  <a:lnTo>
                    <a:pt x="1603743" y="2184400"/>
                  </a:lnTo>
                  <a:lnTo>
                    <a:pt x="1591919" y="2184400"/>
                  </a:lnTo>
                  <a:lnTo>
                    <a:pt x="1589227" y="2171700"/>
                  </a:lnTo>
                  <a:lnTo>
                    <a:pt x="1593189" y="2171700"/>
                  </a:lnTo>
                  <a:lnTo>
                    <a:pt x="1600949" y="2159000"/>
                  </a:lnTo>
                  <a:lnTo>
                    <a:pt x="1609661" y="2171700"/>
                  </a:lnTo>
                  <a:lnTo>
                    <a:pt x="1609661" y="1630832"/>
                  </a:lnTo>
                  <a:lnTo>
                    <a:pt x="1601406" y="1625600"/>
                  </a:lnTo>
                  <a:lnTo>
                    <a:pt x="1602790" y="1600200"/>
                  </a:lnTo>
                  <a:lnTo>
                    <a:pt x="1636699" y="1600200"/>
                  </a:lnTo>
                  <a:lnTo>
                    <a:pt x="1636699" y="1028700"/>
                  </a:lnTo>
                  <a:lnTo>
                    <a:pt x="1634591" y="1028700"/>
                  </a:lnTo>
                  <a:lnTo>
                    <a:pt x="1635010" y="1016000"/>
                  </a:lnTo>
                  <a:lnTo>
                    <a:pt x="1631632" y="1016000"/>
                  </a:lnTo>
                  <a:lnTo>
                    <a:pt x="1631950" y="1028700"/>
                  </a:lnTo>
                  <a:lnTo>
                    <a:pt x="1632902" y="1028700"/>
                  </a:lnTo>
                  <a:lnTo>
                    <a:pt x="1632585" y="1041400"/>
                  </a:lnTo>
                  <a:lnTo>
                    <a:pt x="1629092" y="1041400"/>
                  </a:lnTo>
                  <a:lnTo>
                    <a:pt x="1623428" y="1028700"/>
                  </a:lnTo>
                  <a:lnTo>
                    <a:pt x="1616417" y="1028700"/>
                  </a:lnTo>
                  <a:lnTo>
                    <a:pt x="1627403" y="1016000"/>
                  </a:lnTo>
                  <a:lnTo>
                    <a:pt x="1616710" y="1016000"/>
                  </a:lnTo>
                  <a:lnTo>
                    <a:pt x="1605432" y="1003300"/>
                  </a:lnTo>
                  <a:lnTo>
                    <a:pt x="1599996" y="1003300"/>
                  </a:lnTo>
                  <a:lnTo>
                    <a:pt x="1597355" y="1016000"/>
                  </a:lnTo>
                  <a:lnTo>
                    <a:pt x="1591919" y="1016000"/>
                  </a:lnTo>
                  <a:lnTo>
                    <a:pt x="1596351" y="1028700"/>
                  </a:lnTo>
                  <a:lnTo>
                    <a:pt x="1605229" y="1028700"/>
                  </a:lnTo>
                  <a:lnTo>
                    <a:pt x="1609661" y="1041400"/>
                  </a:lnTo>
                  <a:lnTo>
                    <a:pt x="1590751" y="1041400"/>
                  </a:lnTo>
                  <a:lnTo>
                    <a:pt x="1578648" y="1028700"/>
                  </a:lnTo>
                  <a:lnTo>
                    <a:pt x="1577555" y="1041400"/>
                  </a:lnTo>
                  <a:lnTo>
                    <a:pt x="1583867" y="1054100"/>
                  </a:lnTo>
                  <a:lnTo>
                    <a:pt x="1590014" y="1054100"/>
                  </a:lnTo>
                  <a:lnTo>
                    <a:pt x="1592046" y="1066800"/>
                  </a:lnTo>
                  <a:lnTo>
                    <a:pt x="1589595" y="1066800"/>
                  </a:lnTo>
                  <a:lnTo>
                    <a:pt x="1589595" y="2120900"/>
                  </a:lnTo>
                  <a:lnTo>
                    <a:pt x="1589062" y="2133600"/>
                  </a:lnTo>
                  <a:lnTo>
                    <a:pt x="1575015" y="2133600"/>
                  </a:lnTo>
                  <a:lnTo>
                    <a:pt x="1574114" y="2120900"/>
                  </a:lnTo>
                  <a:lnTo>
                    <a:pt x="1589595" y="2120900"/>
                  </a:lnTo>
                  <a:lnTo>
                    <a:pt x="1589595" y="1066800"/>
                  </a:lnTo>
                  <a:lnTo>
                    <a:pt x="1586852" y="1066800"/>
                  </a:lnTo>
                  <a:lnTo>
                    <a:pt x="1586852" y="1079500"/>
                  </a:lnTo>
                  <a:lnTo>
                    <a:pt x="1580083" y="1079500"/>
                  </a:lnTo>
                  <a:lnTo>
                    <a:pt x="1578394" y="1066800"/>
                  </a:lnTo>
                  <a:lnTo>
                    <a:pt x="1577555" y="1079500"/>
                  </a:lnTo>
                  <a:lnTo>
                    <a:pt x="1572488" y="1079500"/>
                  </a:lnTo>
                  <a:lnTo>
                    <a:pt x="1567408" y="1066800"/>
                  </a:lnTo>
                  <a:lnTo>
                    <a:pt x="1565719" y="1066800"/>
                  </a:lnTo>
                  <a:lnTo>
                    <a:pt x="1569834" y="1077912"/>
                  </a:lnTo>
                  <a:lnTo>
                    <a:pt x="1559814" y="1069047"/>
                  </a:lnTo>
                  <a:lnTo>
                    <a:pt x="1559814" y="2260600"/>
                  </a:lnTo>
                  <a:lnTo>
                    <a:pt x="1547977" y="2260600"/>
                  </a:lnTo>
                  <a:lnTo>
                    <a:pt x="1549666" y="2247900"/>
                  </a:lnTo>
                  <a:lnTo>
                    <a:pt x="1557274" y="2247900"/>
                  </a:lnTo>
                  <a:lnTo>
                    <a:pt x="1559814" y="2260600"/>
                  </a:lnTo>
                  <a:lnTo>
                    <a:pt x="1559814" y="1069047"/>
                  </a:lnTo>
                  <a:lnTo>
                    <a:pt x="1557274" y="1066800"/>
                  </a:lnTo>
                  <a:lnTo>
                    <a:pt x="1554734" y="1076731"/>
                  </a:lnTo>
                  <a:lnTo>
                    <a:pt x="1554734" y="1117600"/>
                  </a:lnTo>
                  <a:lnTo>
                    <a:pt x="1547139" y="1117600"/>
                  </a:lnTo>
                  <a:lnTo>
                    <a:pt x="1550517" y="1104900"/>
                  </a:lnTo>
                  <a:lnTo>
                    <a:pt x="1554734" y="1117600"/>
                  </a:lnTo>
                  <a:lnTo>
                    <a:pt x="1554734" y="1076731"/>
                  </a:lnTo>
                  <a:lnTo>
                    <a:pt x="1554022" y="1079500"/>
                  </a:lnTo>
                  <a:lnTo>
                    <a:pt x="1552206" y="1092200"/>
                  </a:lnTo>
                  <a:lnTo>
                    <a:pt x="1550377" y="1092200"/>
                  </a:lnTo>
                  <a:lnTo>
                    <a:pt x="1547139" y="1104900"/>
                  </a:lnTo>
                  <a:lnTo>
                    <a:pt x="1543748" y="1104900"/>
                  </a:lnTo>
                  <a:lnTo>
                    <a:pt x="1540370" y="1092200"/>
                  </a:lnTo>
                  <a:lnTo>
                    <a:pt x="1534464" y="1092200"/>
                  </a:lnTo>
                  <a:lnTo>
                    <a:pt x="1528914" y="1104900"/>
                  </a:lnTo>
                  <a:lnTo>
                    <a:pt x="1524317" y="1110576"/>
                  </a:lnTo>
                  <a:lnTo>
                    <a:pt x="1524317" y="1549400"/>
                  </a:lnTo>
                  <a:lnTo>
                    <a:pt x="1521472" y="1562100"/>
                  </a:lnTo>
                  <a:lnTo>
                    <a:pt x="1518615" y="1562100"/>
                  </a:lnTo>
                  <a:lnTo>
                    <a:pt x="1514817" y="1574800"/>
                  </a:lnTo>
                  <a:lnTo>
                    <a:pt x="1513332" y="1574800"/>
                  </a:lnTo>
                  <a:lnTo>
                    <a:pt x="1513332" y="2400300"/>
                  </a:lnTo>
                  <a:lnTo>
                    <a:pt x="1512493" y="2400300"/>
                  </a:lnTo>
                  <a:lnTo>
                    <a:pt x="1512493" y="2425700"/>
                  </a:lnTo>
                  <a:lnTo>
                    <a:pt x="1497279" y="2425700"/>
                  </a:lnTo>
                  <a:lnTo>
                    <a:pt x="1499819" y="2413000"/>
                  </a:lnTo>
                  <a:lnTo>
                    <a:pt x="1511642" y="2413000"/>
                  </a:lnTo>
                  <a:lnTo>
                    <a:pt x="1512493" y="2425700"/>
                  </a:lnTo>
                  <a:lnTo>
                    <a:pt x="1512493" y="2400300"/>
                  </a:lnTo>
                  <a:lnTo>
                    <a:pt x="1503197" y="2400300"/>
                  </a:lnTo>
                  <a:lnTo>
                    <a:pt x="1503197" y="2387600"/>
                  </a:lnTo>
                  <a:lnTo>
                    <a:pt x="1513332" y="2400300"/>
                  </a:lnTo>
                  <a:lnTo>
                    <a:pt x="1513332" y="1574800"/>
                  </a:lnTo>
                  <a:lnTo>
                    <a:pt x="1509115" y="1574800"/>
                  </a:lnTo>
                  <a:lnTo>
                    <a:pt x="1506969" y="1562100"/>
                  </a:lnTo>
                  <a:lnTo>
                    <a:pt x="1509115" y="1562100"/>
                  </a:lnTo>
                  <a:lnTo>
                    <a:pt x="1515046" y="1549400"/>
                  </a:lnTo>
                  <a:lnTo>
                    <a:pt x="1524317" y="1549400"/>
                  </a:lnTo>
                  <a:lnTo>
                    <a:pt x="1524317" y="1110576"/>
                  </a:lnTo>
                  <a:lnTo>
                    <a:pt x="1518615" y="1117600"/>
                  </a:lnTo>
                  <a:lnTo>
                    <a:pt x="1491361" y="1117600"/>
                  </a:lnTo>
                  <a:lnTo>
                    <a:pt x="1499819" y="1143000"/>
                  </a:lnTo>
                  <a:lnTo>
                    <a:pt x="1498968" y="1143000"/>
                  </a:lnTo>
                  <a:lnTo>
                    <a:pt x="1498968" y="2159000"/>
                  </a:lnTo>
                  <a:lnTo>
                    <a:pt x="1498968" y="2171700"/>
                  </a:lnTo>
                  <a:lnTo>
                    <a:pt x="1495590" y="2171700"/>
                  </a:lnTo>
                  <a:lnTo>
                    <a:pt x="1495590" y="2501900"/>
                  </a:lnTo>
                  <a:lnTo>
                    <a:pt x="1494751" y="2514600"/>
                  </a:lnTo>
                  <a:lnTo>
                    <a:pt x="1480007" y="2514600"/>
                  </a:lnTo>
                  <a:lnTo>
                    <a:pt x="1479537" y="2501900"/>
                  </a:lnTo>
                  <a:lnTo>
                    <a:pt x="1495590" y="2501900"/>
                  </a:lnTo>
                  <a:lnTo>
                    <a:pt x="1495590" y="2171700"/>
                  </a:lnTo>
                  <a:lnTo>
                    <a:pt x="1489671" y="2171700"/>
                  </a:lnTo>
                  <a:lnTo>
                    <a:pt x="1493901" y="2159000"/>
                  </a:lnTo>
                  <a:lnTo>
                    <a:pt x="1498968" y="2159000"/>
                  </a:lnTo>
                  <a:lnTo>
                    <a:pt x="1498968" y="1143000"/>
                  </a:lnTo>
                  <a:lnTo>
                    <a:pt x="1493050" y="1130300"/>
                  </a:lnTo>
                  <a:lnTo>
                    <a:pt x="1489024" y="1130300"/>
                  </a:lnTo>
                  <a:lnTo>
                    <a:pt x="1492313" y="1143000"/>
                  </a:lnTo>
                  <a:lnTo>
                    <a:pt x="1489671" y="1143000"/>
                  </a:lnTo>
                  <a:lnTo>
                    <a:pt x="1491183" y="1155700"/>
                  </a:lnTo>
                  <a:lnTo>
                    <a:pt x="1489671" y="1168400"/>
                  </a:lnTo>
                  <a:lnTo>
                    <a:pt x="1483741" y="1181100"/>
                  </a:lnTo>
                  <a:lnTo>
                    <a:pt x="1481404" y="1181100"/>
                  </a:lnTo>
                  <a:lnTo>
                    <a:pt x="1476159" y="1193800"/>
                  </a:lnTo>
                  <a:lnTo>
                    <a:pt x="1476159" y="3848100"/>
                  </a:lnTo>
                  <a:lnTo>
                    <a:pt x="1471930" y="3860800"/>
                  </a:lnTo>
                  <a:lnTo>
                    <a:pt x="1468551" y="3860800"/>
                  </a:lnTo>
                  <a:lnTo>
                    <a:pt x="1468551" y="3848100"/>
                  </a:lnTo>
                  <a:lnTo>
                    <a:pt x="1476159" y="3848100"/>
                  </a:lnTo>
                  <a:lnTo>
                    <a:pt x="1476159" y="1193800"/>
                  </a:lnTo>
                  <a:lnTo>
                    <a:pt x="1475308" y="1181100"/>
                  </a:lnTo>
                  <a:lnTo>
                    <a:pt x="1470240" y="1186980"/>
                  </a:lnTo>
                  <a:lnTo>
                    <a:pt x="1470240" y="1384300"/>
                  </a:lnTo>
                  <a:lnTo>
                    <a:pt x="1470240" y="1397000"/>
                  </a:lnTo>
                  <a:lnTo>
                    <a:pt x="1466862" y="1397000"/>
                  </a:lnTo>
                  <a:lnTo>
                    <a:pt x="1466862" y="2717800"/>
                  </a:lnTo>
                  <a:lnTo>
                    <a:pt x="1466862" y="2730500"/>
                  </a:lnTo>
                  <a:lnTo>
                    <a:pt x="1466862" y="3860800"/>
                  </a:lnTo>
                  <a:lnTo>
                    <a:pt x="1463484" y="3873500"/>
                  </a:lnTo>
                  <a:lnTo>
                    <a:pt x="1462633" y="3873500"/>
                  </a:lnTo>
                  <a:lnTo>
                    <a:pt x="1466862" y="3860800"/>
                  </a:lnTo>
                  <a:lnTo>
                    <a:pt x="1466862" y="2730500"/>
                  </a:lnTo>
                  <a:lnTo>
                    <a:pt x="1463484" y="2730500"/>
                  </a:lnTo>
                  <a:lnTo>
                    <a:pt x="1463484" y="3822700"/>
                  </a:lnTo>
                  <a:lnTo>
                    <a:pt x="1460944" y="3835400"/>
                  </a:lnTo>
                  <a:lnTo>
                    <a:pt x="1460944" y="4064000"/>
                  </a:lnTo>
                  <a:lnTo>
                    <a:pt x="1458417" y="4076700"/>
                  </a:lnTo>
                  <a:lnTo>
                    <a:pt x="1453337" y="4076700"/>
                  </a:lnTo>
                  <a:lnTo>
                    <a:pt x="1455877" y="4064000"/>
                  </a:lnTo>
                  <a:lnTo>
                    <a:pt x="1460944" y="4064000"/>
                  </a:lnTo>
                  <a:lnTo>
                    <a:pt x="1460944" y="3835400"/>
                  </a:lnTo>
                  <a:lnTo>
                    <a:pt x="1458417" y="3835400"/>
                  </a:lnTo>
                  <a:lnTo>
                    <a:pt x="1460944" y="3822700"/>
                  </a:lnTo>
                  <a:lnTo>
                    <a:pt x="1463484" y="3822700"/>
                  </a:lnTo>
                  <a:lnTo>
                    <a:pt x="1463484" y="2730500"/>
                  </a:lnTo>
                  <a:lnTo>
                    <a:pt x="1461795" y="2730500"/>
                  </a:lnTo>
                  <a:lnTo>
                    <a:pt x="1466862" y="2717800"/>
                  </a:lnTo>
                  <a:lnTo>
                    <a:pt x="1466862" y="1397000"/>
                  </a:lnTo>
                  <a:lnTo>
                    <a:pt x="1455877" y="1397000"/>
                  </a:lnTo>
                  <a:lnTo>
                    <a:pt x="1455877" y="2324100"/>
                  </a:lnTo>
                  <a:lnTo>
                    <a:pt x="1455166" y="2328443"/>
                  </a:lnTo>
                  <a:lnTo>
                    <a:pt x="1455166" y="3826611"/>
                  </a:lnTo>
                  <a:lnTo>
                    <a:pt x="1451648" y="3835400"/>
                  </a:lnTo>
                  <a:lnTo>
                    <a:pt x="1444053" y="3835400"/>
                  </a:lnTo>
                  <a:lnTo>
                    <a:pt x="1455166" y="3826611"/>
                  </a:lnTo>
                  <a:lnTo>
                    <a:pt x="1455166" y="2328443"/>
                  </a:lnTo>
                  <a:lnTo>
                    <a:pt x="1453794" y="2336800"/>
                  </a:lnTo>
                  <a:lnTo>
                    <a:pt x="1450809" y="2336800"/>
                  </a:lnTo>
                  <a:lnTo>
                    <a:pt x="1450809" y="2400300"/>
                  </a:lnTo>
                  <a:lnTo>
                    <a:pt x="1446580" y="2400300"/>
                  </a:lnTo>
                  <a:lnTo>
                    <a:pt x="1446580" y="2387600"/>
                  </a:lnTo>
                  <a:lnTo>
                    <a:pt x="1450809" y="2400300"/>
                  </a:lnTo>
                  <a:lnTo>
                    <a:pt x="1450809" y="2336800"/>
                  </a:lnTo>
                  <a:lnTo>
                    <a:pt x="1442351" y="2336800"/>
                  </a:lnTo>
                  <a:lnTo>
                    <a:pt x="1446580" y="2324100"/>
                  </a:lnTo>
                  <a:lnTo>
                    <a:pt x="1455877" y="2324100"/>
                  </a:lnTo>
                  <a:lnTo>
                    <a:pt x="1455877" y="1397000"/>
                  </a:lnTo>
                  <a:lnTo>
                    <a:pt x="1452854" y="1397000"/>
                  </a:lnTo>
                  <a:lnTo>
                    <a:pt x="1452499" y="1393558"/>
                  </a:lnTo>
                  <a:lnTo>
                    <a:pt x="1452499" y="1460500"/>
                  </a:lnTo>
                  <a:lnTo>
                    <a:pt x="1451495" y="1473200"/>
                  </a:lnTo>
                  <a:lnTo>
                    <a:pt x="1448269" y="1473200"/>
                  </a:lnTo>
                  <a:lnTo>
                    <a:pt x="1448269" y="2286000"/>
                  </a:lnTo>
                  <a:lnTo>
                    <a:pt x="1442351" y="2298700"/>
                  </a:lnTo>
                  <a:lnTo>
                    <a:pt x="1441513" y="2298700"/>
                  </a:lnTo>
                  <a:lnTo>
                    <a:pt x="1441513" y="3784600"/>
                  </a:lnTo>
                  <a:lnTo>
                    <a:pt x="1437678" y="3797300"/>
                  </a:lnTo>
                  <a:lnTo>
                    <a:pt x="1434325" y="3810000"/>
                  </a:lnTo>
                  <a:lnTo>
                    <a:pt x="1432242" y="3810000"/>
                  </a:lnTo>
                  <a:lnTo>
                    <a:pt x="1432217" y="3822700"/>
                  </a:lnTo>
                  <a:lnTo>
                    <a:pt x="1439062" y="3822700"/>
                  </a:lnTo>
                  <a:lnTo>
                    <a:pt x="1429054" y="3835400"/>
                  </a:lnTo>
                  <a:lnTo>
                    <a:pt x="1422920" y="3835400"/>
                  </a:lnTo>
                  <a:lnTo>
                    <a:pt x="1422920" y="4051300"/>
                  </a:lnTo>
                  <a:lnTo>
                    <a:pt x="1415122" y="4064000"/>
                  </a:lnTo>
                  <a:lnTo>
                    <a:pt x="1413637" y="4064000"/>
                  </a:lnTo>
                  <a:lnTo>
                    <a:pt x="1422920" y="4051300"/>
                  </a:lnTo>
                  <a:lnTo>
                    <a:pt x="1422920" y="3835400"/>
                  </a:lnTo>
                  <a:lnTo>
                    <a:pt x="1413624" y="3835400"/>
                  </a:lnTo>
                  <a:lnTo>
                    <a:pt x="1419110" y="3822700"/>
                  </a:lnTo>
                  <a:lnTo>
                    <a:pt x="1419440" y="3810000"/>
                  </a:lnTo>
                  <a:lnTo>
                    <a:pt x="1418971" y="3810000"/>
                  </a:lnTo>
                  <a:lnTo>
                    <a:pt x="1422082" y="3797300"/>
                  </a:lnTo>
                  <a:lnTo>
                    <a:pt x="1414475" y="3810000"/>
                  </a:lnTo>
                  <a:lnTo>
                    <a:pt x="1407756" y="3810000"/>
                  </a:lnTo>
                  <a:lnTo>
                    <a:pt x="1402537" y="3822700"/>
                  </a:lnTo>
                  <a:lnTo>
                    <a:pt x="1397800" y="3822700"/>
                  </a:lnTo>
                  <a:lnTo>
                    <a:pt x="1395044" y="3810000"/>
                  </a:lnTo>
                  <a:lnTo>
                    <a:pt x="1391666" y="3810000"/>
                  </a:lnTo>
                  <a:lnTo>
                    <a:pt x="1393355" y="3822700"/>
                  </a:lnTo>
                  <a:lnTo>
                    <a:pt x="1393355" y="4051300"/>
                  </a:lnTo>
                  <a:lnTo>
                    <a:pt x="1387017" y="4051300"/>
                  </a:lnTo>
                  <a:lnTo>
                    <a:pt x="1392008" y="4038600"/>
                  </a:lnTo>
                  <a:lnTo>
                    <a:pt x="1393355" y="4051300"/>
                  </a:lnTo>
                  <a:lnTo>
                    <a:pt x="1393355" y="3822700"/>
                  </a:lnTo>
                  <a:lnTo>
                    <a:pt x="1387652" y="3822700"/>
                  </a:lnTo>
                  <a:lnTo>
                    <a:pt x="1383842" y="3835400"/>
                  </a:lnTo>
                  <a:lnTo>
                    <a:pt x="1373073" y="3835400"/>
                  </a:lnTo>
                  <a:lnTo>
                    <a:pt x="1376451" y="3822700"/>
                  </a:lnTo>
                  <a:lnTo>
                    <a:pt x="1363776" y="3822700"/>
                  </a:lnTo>
                  <a:lnTo>
                    <a:pt x="1366710" y="3810000"/>
                  </a:lnTo>
                  <a:lnTo>
                    <a:pt x="1370749" y="3810000"/>
                  </a:lnTo>
                  <a:lnTo>
                    <a:pt x="1374470" y="3797300"/>
                  </a:lnTo>
                  <a:lnTo>
                    <a:pt x="1369872" y="3797300"/>
                  </a:lnTo>
                  <a:lnTo>
                    <a:pt x="1358633" y="3810000"/>
                  </a:lnTo>
                  <a:lnTo>
                    <a:pt x="1354480" y="3810000"/>
                  </a:lnTo>
                  <a:lnTo>
                    <a:pt x="1358290" y="3800475"/>
                  </a:lnTo>
                  <a:lnTo>
                    <a:pt x="1351953" y="3810000"/>
                  </a:lnTo>
                  <a:lnTo>
                    <a:pt x="1351953" y="3797300"/>
                  </a:lnTo>
                  <a:lnTo>
                    <a:pt x="1349413" y="3797300"/>
                  </a:lnTo>
                  <a:lnTo>
                    <a:pt x="1346327" y="3810000"/>
                  </a:lnTo>
                  <a:lnTo>
                    <a:pt x="1344345" y="3797300"/>
                  </a:lnTo>
                  <a:lnTo>
                    <a:pt x="1336738" y="3797300"/>
                  </a:lnTo>
                  <a:lnTo>
                    <a:pt x="1336738" y="4025900"/>
                  </a:lnTo>
                  <a:lnTo>
                    <a:pt x="1331671" y="4025900"/>
                  </a:lnTo>
                  <a:lnTo>
                    <a:pt x="1335049" y="4013200"/>
                  </a:lnTo>
                  <a:lnTo>
                    <a:pt x="1336738" y="4025900"/>
                  </a:lnTo>
                  <a:lnTo>
                    <a:pt x="1336738" y="3797300"/>
                  </a:lnTo>
                  <a:lnTo>
                    <a:pt x="1330032" y="3797300"/>
                  </a:lnTo>
                  <a:lnTo>
                    <a:pt x="1325753" y="3784600"/>
                  </a:lnTo>
                  <a:lnTo>
                    <a:pt x="1330744" y="3784600"/>
                  </a:lnTo>
                  <a:lnTo>
                    <a:pt x="1333995" y="3771900"/>
                  </a:lnTo>
                  <a:lnTo>
                    <a:pt x="1301254" y="3771900"/>
                  </a:lnTo>
                  <a:lnTo>
                    <a:pt x="1293698" y="3784600"/>
                  </a:lnTo>
                  <a:lnTo>
                    <a:pt x="1293431" y="3771900"/>
                  </a:lnTo>
                  <a:lnTo>
                    <a:pt x="1294117" y="3759200"/>
                  </a:lnTo>
                  <a:lnTo>
                    <a:pt x="1291958" y="3759200"/>
                  </a:lnTo>
                  <a:lnTo>
                    <a:pt x="1300403" y="3746500"/>
                  </a:lnTo>
                  <a:lnTo>
                    <a:pt x="1271676" y="3746500"/>
                  </a:lnTo>
                  <a:lnTo>
                    <a:pt x="1271676" y="3733800"/>
                  </a:lnTo>
                  <a:lnTo>
                    <a:pt x="1254772" y="3733800"/>
                  </a:lnTo>
                  <a:lnTo>
                    <a:pt x="1249705" y="3746500"/>
                  </a:lnTo>
                  <a:lnTo>
                    <a:pt x="1252486" y="3733800"/>
                  </a:lnTo>
                  <a:lnTo>
                    <a:pt x="1250442" y="3721100"/>
                  </a:lnTo>
                  <a:lnTo>
                    <a:pt x="1225092" y="3721100"/>
                  </a:lnTo>
                  <a:lnTo>
                    <a:pt x="1222311" y="3708400"/>
                  </a:lnTo>
                  <a:lnTo>
                    <a:pt x="1226045" y="3708400"/>
                  </a:lnTo>
                  <a:lnTo>
                    <a:pt x="1231963" y="3695700"/>
                  </a:lnTo>
                  <a:lnTo>
                    <a:pt x="1220978" y="3695700"/>
                  </a:lnTo>
                  <a:lnTo>
                    <a:pt x="1220978" y="3733800"/>
                  </a:lnTo>
                  <a:lnTo>
                    <a:pt x="1217599" y="3746500"/>
                  </a:lnTo>
                  <a:lnTo>
                    <a:pt x="1216748" y="3733800"/>
                  </a:lnTo>
                  <a:lnTo>
                    <a:pt x="1220978" y="3733800"/>
                  </a:lnTo>
                  <a:lnTo>
                    <a:pt x="1220978" y="3695700"/>
                  </a:lnTo>
                  <a:lnTo>
                    <a:pt x="1216748" y="3695700"/>
                  </a:lnTo>
                  <a:lnTo>
                    <a:pt x="1212824" y="3708400"/>
                  </a:lnTo>
                  <a:lnTo>
                    <a:pt x="1208303" y="3708400"/>
                  </a:lnTo>
                  <a:lnTo>
                    <a:pt x="1202385" y="3721100"/>
                  </a:lnTo>
                  <a:lnTo>
                    <a:pt x="1200023" y="3721100"/>
                  </a:lnTo>
                  <a:lnTo>
                    <a:pt x="1204607" y="3708400"/>
                  </a:lnTo>
                  <a:lnTo>
                    <a:pt x="1202385" y="3708400"/>
                  </a:lnTo>
                  <a:lnTo>
                    <a:pt x="1204315" y="3695700"/>
                  </a:lnTo>
                  <a:lnTo>
                    <a:pt x="1198168" y="3708400"/>
                  </a:lnTo>
                  <a:lnTo>
                    <a:pt x="1179576" y="3708400"/>
                  </a:lnTo>
                  <a:lnTo>
                    <a:pt x="1184821" y="3695700"/>
                  </a:lnTo>
                  <a:lnTo>
                    <a:pt x="1188021" y="3695700"/>
                  </a:lnTo>
                  <a:lnTo>
                    <a:pt x="1193088" y="3680460"/>
                  </a:lnTo>
                  <a:lnTo>
                    <a:pt x="1193088" y="3670300"/>
                  </a:lnTo>
                  <a:lnTo>
                    <a:pt x="1191399" y="3670300"/>
                  </a:lnTo>
                  <a:lnTo>
                    <a:pt x="1175727" y="3683000"/>
                  </a:lnTo>
                  <a:lnTo>
                    <a:pt x="1169962" y="3683000"/>
                  </a:lnTo>
                  <a:lnTo>
                    <a:pt x="1165656" y="3670414"/>
                  </a:lnTo>
                  <a:lnTo>
                    <a:pt x="1169860" y="3670300"/>
                  </a:lnTo>
                  <a:lnTo>
                    <a:pt x="1172044" y="3657600"/>
                  </a:lnTo>
                  <a:lnTo>
                    <a:pt x="1179576" y="3657600"/>
                  </a:lnTo>
                  <a:lnTo>
                    <a:pt x="1181265" y="3644900"/>
                  </a:lnTo>
                  <a:lnTo>
                    <a:pt x="1168590" y="3644900"/>
                  </a:lnTo>
                  <a:lnTo>
                    <a:pt x="1179576" y="3632200"/>
                  </a:lnTo>
                  <a:lnTo>
                    <a:pt x="1173657" y="3632200"/>
                  </a:lnTo>
                  <a:lnTo>
                    <a:pt x="1167739" y="3644900"/>
                  </a:lnTo>
                  <a:lnTo>
                    <a:pt x="1158455" y="3644900"/>
                  </a:lnTo>
                  <a:lnTo>
                    <a:pt x="1160145" y="3632200"/>
                  </a:lnTo>
                  <a:lnTo>
                    <a:pt x="1160983" y="3619500"/>
                  </a:lnTo>
                  <a:lnTo>
                    <a:pt x="1128141" y="3619500"/>
                  </a:lnTo>
                  <a:lnTo>
                    <a:pt x="1118590" y="3632200"/>
                  </a:lnTo>
                  <a:lnTo>
                    <a:pt x="1107757" y="3632200"/>
                  </a:lnTo>
                  <a:lnTo>
                    <a:pt x="1113663" y="3619500"/>
                  </a:lnTo>
                  <a:lnTo>
                    <a:pt x="1122959" y="3619500"/>
                  </a:lnTo>
                  <a:lnTo>
                    <a:pt x="1126337" y="3606800"/>
                  </a:lnTo>
                  <a:lnTo>
                    <a:pt x="1122121" y="3606800"/>
                  </a:lnTo>
                  <a:lnTo>
                    <a:pt x="1126337" y="3594100"/>
                  </a:lnTo>
                  <a:lnTo>
                    <a:pt x="1122324" y="3594100"/>
                  </a:lnTo>
                  <a:lnTo>
                    <a:pt x="1117041" y="3606800"/>
                  </a:lnTo>
                  <a:lnTo>
                    <a:pt x="1115352" y="3606800"/>
                  </a:lnTo>
                  <a:lnTo>
                    <a:pt x="1108595" y="3619500"/>
                  </a:lnTo>
                  <a:lnTo>
                    <a:pt x="1100988" y="3619500"/>
                  </a:lnTo>
                  <a:lnTo>
                    <a:pt x="1115352" y="3606800"/>
                  </a:lnTo>
                  <a:lnTo>
                    <a:pt x="1114513" y="3606800"/>
                  </a:lnTo>
                  <a:lnTo>
                    <a:pt x="1098461" y="3619500"/>
                  </a:lnTo>
                  <a:lnTo>
                    <a:pt x="1090358" y="3606800"/>
                  </a:lnTo>
                  <a:lnTo>
                    <a:pt x="1082509" y="3594100"/>
                  </a:lnTo>
                  <a:lnTo>
                    <a:pt x="1074813" y="3581400"/>
                  </a:lnTo>
                  <a:lnTo>
                    <a:pt x="1067193" y="3568700"/>
                  </a:lnTo>
                  <a:lnTo>
                    <a:pt x="1082395" y="3556000"/>
                  </a:lnTo>
                  <a:lnTo>
                    <a:pt x="1096873" y="3556000"/>
                  </a:lnTo>
                  <a:lnTo>
                    <a:pt x="1109611" y="3543300"/>
                  </a:lnTo>
                  <a:lnTo>
                    <a:pt x="1119581" y="3530600"/>
                  </a:lnTo>
                  <a:lnTo>
                    <a:pt x="1112824" y="3530600"/>
                  </a:lnTo>
                  <a:lnTo>
                    <a:pt x="1116863" y="3518458"/>
                  </a:lnTo>
                  <a:lnTo>
                    <a:pt x="1102829" y="3525990"/>
                  </a:lnTo>
                  <a:lnTo>
                    <a:pt x="1106690" y="3517900"/>
                  </a:lnTo>
                  <a:lnTo>
                    <a:pt x="1101305" y="3517900"/>
                  </a:lnTo>
                  <a:lnTo>
                    <a:pt x="1095629" y="3529850"/>
                  </a:lnTo>
                  <a:lnTo>
                    <a:pt x="1094232" y="3530600"/>
                  </a:lnTo>
                  <a:lnTo>
                    <a:pt x="1089164" y="3530600"/>
                  </a:lnTo>
                  <a:lnTo>
                    <a:pt x="1095222" y="3517900"/>
                  </a:lnTo>
                  <a:lnTo>
                    <a:pt x="1090853" y="3517900"/>
                  </a:lnTo>
                  <a:lnTo>
                    <a:pt x="1094625" y="3505200"/>
                  </a:lnTo>
                  <a:lnTo>
                    <a:pt x="1084097" y="3505200"/>
                  </a:lnTo>
                  <a:lnTo>
                    <a:pt x="1095540" y="3492500"/>
                  </a:lnTo>
                  <a:lnTo>
                    <a:pt x="1097521" y="3492500"/>
                  </a:lnTo>
                  <a:lnTo>
                    <a:pt x="1109446" y="3479800"/>
                  </a:lnTo>
                  <a:lnTo>
                    <a:pt x="1084097" y="3479800"/>
                  </a:lnTo>
                  <a:lnTo>
                    <a:pt x="1084935" y="3467100"/>
                  </a:lnTo>
                  <a:lnTo>
                    <a:pt x="1073111" y="3467100"/>
                  </a:lnTo>
                  <a:lnTo>
                    <a:pt x="1064895" y="3479800"/>
                  </a:lnTo>
                  <a:lnTo>
                    <a:pt x="1056208" y="3479800"/>
                  </a:lnTo>
                  <a:lnTo>
                    <a:pt x="1067308" y="3467100"/>
                  </a:lnTo>
                  <a:lnTo>
                    <a:pt x="1066355" y="3467100"/>
                  </a:lnTo>
                  <a:lnTo>
                    <a:pt x="1074267" y="3454400"/>
                  </a:lnTo>
                  <a:lnTo>
                    <a:pt x="1073188" y="3454400"/>
                  </a:lnTo>
                  <a:lnTo>
                    <a:pt x="1079449" y="3441700"/>
                  </a:lnTo>
                  <a:lnTo>
                    <a:pt x="1078699" y="3441700"/>
                  </a:lnTo>
                  <a:lnTo>
                    <a:pt x="1086624" y="3429000"/>
                  </a:lnTo>
                  <a:lnTo>
                    <a:pt x="1072159" y="3429000"/>
                  </a:lnTo>
                  <a:lnTo>
                    <a:pt x="1065123" y="3441700"/>
                  </a:lnTo>
                  <a:lnTo>
                    <a:pt x="1062126" y="3441700"/>
                  </a:lnTo>
                  <a:lnTo>
                    <a:pt x="1065504" y="3429000"/>
                  </a:lnTo>
                  <a:lnTo>
                    <a:pt x="1045222" y="3429000"/>
                  </a:lnTo>
                  <a:lnTo>
                    <a:pt x="1038377" y="3416300"/>
                  </a:lnTo>
                  <a:lnTo>
                    <a:pt x="1057300" y="3416300"/>
                  </a:lnTo>
                  <a:lnTo>
                    <a:pt x="1069733" y="3403600"/>
                  </a:lnTo>
                  <a:lnTo>
                    <a:pt x="1061529" y="3403600"/>
                  </a:lnTo>
                  <a:lnTo>
                    <a:pt x="1061275" y="3390900"/>
                  </a:lnTo>
                  <a:lnTo>
                    <a:pt x="1054595" y="3403600"/>
                  </a:lnTo>
                  <a:lnTo>
                    <a:pt x="1033919" y="3403600"/>
                  </a:lnTo>
                  <a:lnTo>
                    <a:pt x="1046276" y="3390900"/>
                  </a:lnTo>
                  <a:lnTo>
                    <a:pt x="1057694" y="3390900"/>
                  </a:lnTo>
                  <a:lnTo>
                    <a:pt x="1051979" y="3378200"/>
                  </a:lnTo>
                  <a:lnTo>
                    <a:pt x="1041387" y="3390900"/>
                  </a:lnTo>
                  <a:lnTo>
                    <a:pt x="1027480" y="3390900"/>
                  </a:lnTo>
                  <a:lnTo>
                    <a:pt x="1047762" y="3378200"/>
                  </a:lnTo>
                  <a:lnTo>
                    <a:pt x="1025791" y="3378200"/>
                  </a:lnTo>
                  <a:lnTo>
                    <a:pt x="1043533" y="3365500"/>
                  </a:lnTo>
                  <a:lnTo>
                    <a:pt x="1030859" y="3365500"/>
                  </a:lnTo>
                  <a:lnTo>
                    <a:pt x="1023569" y="3352800"/>
                  </a:lnTo>
                  <a:lnTo>
                    <a:pt x="1034237" y="3352800"/>
                  </a:lnTo>
                  <a:lnTo>
                    <a:pt x="1028839" y="3340100"/>
                  </a:lnTo>
                  <a:lnTo>
                    <a:pt x="1029068" y="3327400"/>
                  </a:lnTo>
                  <a:lnTo>
                    <a:pt x="1032929" y="3327400"/>
                  </a:lnTo>
                  <a:lnTo>
                    <a:pt x="1038466" y="3314700"/>
                  </a:lnTo>
                  <a:lnTo>
                    <a:pt x="1029169" y="3314700"/>
                  </a:lnTo>
                  <a:lnTo>
                    <a:pt x="1017841" y="3302000"/>
                  </a:lnTo>
                  <a:lnTo>
                    <a:pt x="1011428" y="3302000"/>
                  </a:lnTo>
                  <a:lnTo>
                    <a:pt x="1011428" y="3340100"/>
                  </a:lnTo>
                  <a:lnTo>
                    <a:pt x="1011428" y="3352800"/>
                  </a:lnTo>
                  <a:lnTo>
                    <a:pt x="1007198" y="3352800"/>
                  </a:lnTo>
                  <a:lnTo>
                    <a:pt x="1011428" y="3340100"/>
                  </a:lnTo>
                  <a:lnTo>
                    <a:pt x="1011428" y="3302000"/>
                  </a:lnTo>
                  <a:lnTo>
                    <a:pt x="1005649" y="3302000"/>
                  </a:lnTo>
                  <a:lnTo>
                    <a:pt x="1011428" y="3289300"/>
                  </a:lnTo>
                  <a:lnTo>
                    <a:pt x="994397" y="3289300"/>
                  </a:lnTo>
                  <a:lnTo>
                    <a:pt x="996213" y="3276600"/>
                  </a:lnTo>
                  <a:lnTo>
                    <a:pt x="999756" y="3276600"/>
                  </a:lnTo>
                  <a:lnTo>
                    <a:pt x="997699" y="3263900"/>
                  </a:lnTo>
                  <a:lnTo>
                    <a:pt x="999121" y="3251200"/>
                  </a:lnTo>
                  <a:lnTo>
                    <a:pt x="1009738" y="3251200"/>
                  </a:lnTo>
                  <a:lnTo>
                    <a:pt x="1000925" y="3238500"/>
                  </a:lnTo>
                  <a:lnTo>
                    <a:pt x="986078" y="3238500"/>
                  </a:lnTo>
                  <a:lnTo>
                    <a:pt x="995451" y="3225800"/>
                  </a:lnTo>
                  <a:lnTo>
                    <a:pt x="1009129" y="3225800"/>
                  </a:lnTo>
                  <a:lnTo>
                    <a:pt x="1015657" y="3213100"/>
                  </a:lnTo>
                  <a:lnTo>
                    <a:pt x="997064" y="3213100"/>
                  </a:lnTo>
                  <a:lnTo>
                    <a:pt x="1000671" y="3206331"/>
                  </a:lnTo>
                  <a:lnTo>
                    <a:pt x="992619" y="3211588"/>
                  </a:lnTo>
                  <a:lnTo>
                    <a:pt x="992835" y="3213100"/>
                  </a:lnTo>
                  <a:lnTo>
                    <a:pt x="990307" y="3213100"/>
                  </a:lnTo>
                  <a:lnTo>
                    <a:pt x="992619" y="3211588"/>
                  </a:lnTo>
                  <a:lnTo>
                    <a:pt x="990993" y="3200400"/>
                  </a:lnTo>
                  <a:lnTo>
                    <a:pt x="1003820" y="3200400"/>
                  </a:lnTo>
                  <a:lnTo>
                    <a:pt x="1000671" y="3206331"/>
                  </a:lnTo>
                  <a:lnTo>
                    <a:pt x="1009738" y="3200400"/>
                  </a:lnTo>
                  <a:lnTo>
                    <a:pt x="1011428" y="3200400"/>
                  </a:lnTo>
                  <a:lnTo>
                    <a:pt x="996213" y="3187700"/>
                  </a:lnTo>
                  <a:lnTo>
                    <a:pt x="997902" y="3187700"/>
                  </a:lnTo>
                  <a:lnTo>
                    <a:pt x="1008049" y="3175000"/>
                  </a:lnTo>
                  <a:lnTo>
                    <a:pt x="1002131" y="3175000"/>
                  </a:lnTo>
                  <a:lnTo>
                    <a:pt x="1013955" y="3162300"/>
                  </a:lnTo>
                  <a:lnTo>
                    <a:pt x="1010691" y="3162300"/>
                  </a:lnTo>
                  <a:lnTo>
                    <a:pt x="1007427" y="3149600"/>
                  </a:lnTo>
                  <a:lnTo>
                    <a:pt x="975093" y="3149600"/>
                  </a:lnTo>
                  <a:lnTo>
                    <a:pt x="979068" y="3136900"/>
                  </a:lnTo>
                  <a:lnTo>
                    <a:pt x="1012063" y="3136900"/>
                  </a:lnTo>
                  <a:lnTo>
                    <a:pt x="1014971" y="3124200"/>
                  </a:lnTo>
                  <a:lnTo>
                    <a:pt x="1012266" y="3124200"/>
                  </a:lnTo>
                  <a:lnTo>
                    <a:pt x="1006360" y="3111500"/>
                  </a:lnTo>
                  <a:lnTo>
                    <a:pt x="987196" y="3111500"/>
                  </a:lnTo>
                  <a:lnTo>
                    <a:pt x="980160" y="3098800"/>
                  </a:lnTo>
                  <a:lnTo>
                    <a:pt x="989558" y="3098800"/>
                  </a:lnTo>
                  <a:lnTo>
                    <a:pt x="993584" y="3086100"/>
                  </a:lnTo>
                  <a:lnTo>
                    <a:pt x="985545" y="3086100"/>
                  </a:lnTo>
                  <a:lnTo>
                    <a:pt x="989545" y="3073400"/>
                  </a:lnTo>
                  <a:lnTo>
                    <a:pt x="991997" y="3073400"/>
                  </a:lnTo>
                  <a:lnTo>
                    <a:pt x="980160" y="3060700"/>
                  </a:lnTo>
                  <a:lnTo>
                    <a:pt x="981849" y="3060700"/>
                  </a:lnTo>
                  <a:lnTo>
                    <a:pt x="977226" y="3048000"/>
                  </a:lnTo>
                  <a:lnTo>
                    <a:pt x="983513" y="3048000"/>
                  </a:lnTo>
                  <a:lnTo>
                    <a:pt x="990307" y="3035300"/>
                  </a:lnTo>
                  <a:lnTo>
                    <a:pt x="1000340" y="3035300"/>
                  </a:lnTo>
                  <a:lnTo>
                    <a:pt x="1000404" y="3022600"/>
                  </a:lnTo>
                  <a:lnTo>
                    <a:pt x="994524" y="3022600"/>
                  </a:lnTo>
                  <a:lnTo>
                    <a:pt x="991374" y="3019971"/>
                  </a:lnTo>
                  <a:lnTo>
                    <a:pt x="998753" y="3009900"/>
                  </a:lnTo>
                  <a:lnTo>
                    <a:pt x="989063" y="3009900"/>
                  </a:lnTo>
                  <a:lnTo>
                    <a:pt x="989672" y="2997200"/>
                  </a:lnTo>
                  <a:lnTo>
                    <a:pt x="991857" y="2997200"/>
                  </a:lnTo>
                  <a:lnTo>
                    <a:pt x="986917" y="2984500"/>
                  </a:lnTo>
                  <a:lnTo>
                    <a:pt x="1005928" y="2984500"/>
                  </a:lnTo>
                  <a:lnTo>
                    <a:pt x="1004671" y="2971800"/>
                  </a:lnTo>
                  <a:lnTo>
                    <a:pt x="1002030" y="2971800"/>
                  </a:lnTo>
                  <a:lnTo>
                    <a:pt x="1004316" y="2959100"/>
                  </a:lnTo>
                  <a:lnTo>
                    <a:pt x="995375" y="2959100"/>
                  </a:lnTo>
                  <a:lnTo>
                    <a:pt x="993419" y="2946400"/>
                  </a:lnTo>
                  <a:lnTo>
                    <a:pt x="1000658" y="2933700"/>
                  </a:lnTo>
                  <a:lnTo>
                    <a:pt x="1012012" y="2921000"/>
                  </a:lnTo>
                  <a:lnTo>
                    <a:pt x="1022413" y="2908300"/>
                  </a:lnTo>
                  <a:lnTo>
                    <a:pt x="1016419" y="2895600"/>
                  </a:lnTo>
                  <a:lnTo>
                    <a:pt x="1013955" y="2895600"/>
                  </a:lnTo>
                  <a:lnTo>
                    <a:pt x="990803" y="2895600"/>
                  </a:lnTo>
                  <a:lnTo>
                    <a:pt x="996213" y="2882900"/>
                  </a:lnTo>
                  <a:lnTo>
                    <a:pt x="1013955" y="2895600"/>
                  </a:lnTo>
                  <a:lnTo>
                    <a:pt x="1005674" y="2882900"/>
                  </a:lnTo>
                  <a:lnTo>
                    <a:pt x="1005928" y="2870200"/>
                  </a:lnTo>
                  <a:lnTo>
                    <a:pt x="1006830" y="2857500"/>
                  </a:lnTo>
                  <a:lnTo>
                    <a:pt x="1000442" y="2844800"/>
                  </a:lnTo>
                  <a:lnTo>
                    <a:pt x="1001293" y="2844800"/>
                  </a:lnTo>
                  <a:lnTo>
                    <a:pt x="1002982" y="2832100"/>
                  </a:lnTo>
                  <a:lnTo>
                    <a:pt x="1011428" y="2844800"/>
                  </a:lnTo>
                  <a:lnTo>
                    <a:pt x="1016495" y="2844800"/>
                  </a:lnTo>
                  <a:lnTo>
                    <a:pt x="1017765" y="2832100"/>
                  </a:lnTo>
                  <a:lnTo>
                    <a:pt x="1013955" y="2832100"/>
                  </a:lnTo>
                  <a:lnTo>
                    <a:pt x="1019873" y="2819400"/>
                  </a:lnTo>
                  <a:lnTo>
                    <a:pt x="1007833" y="2819400"/>
                  </a:lnTo>
                  <a:lnTo>
                    <a:pt x="1007071" y="2806700"/>
                  </a:lnTo>
                  <a:lnTo>
                    <a:pt x="1005928" y="2806700"/>
                  </a:lnTo>
                  <a:lnTo>
                    <a:pt x="1006068" y="2794000"/>
                  </a:lnTo>
                  <a:lnTo>
                    <a:pt x="1012850" y="2794000"/>
                  </a:lnTo>
                  <a:lnTo>
                    <a:pt x="1006360" y="2781300"/>
                  </a:lnTo>
                  <a:lnTo>
                    <a:pt x="1013955" y="2794000"/>
                  </a:lnTo>
                  <a:lnTo>
                    <a:pt x="1014806" y="2781300"/>
                  </a:lnTo>
                  <a:lnTo>
                    <a:pt x="1008888" y="2781300"/>
                  </a:lnTo>
                  <a:lnTo>
                    <a:pt x="1019022" y="2768600"/>
                  </a:lnTo>
                  <a:lnTo>
                    <a:pt x="1025791" y="2768600"/>
                  </a:lnTo>
                  <a:lnTo>
                    <a:pt x="1018184" y="2755900"/>
                  </a:lnTo>
                  <a:lnTo>
                    <a:pt x="1011847" y="2743200"/>
                  </a:lnTo>
                  <a:lnTo>
                    <a:pt x="1006779" y="2730500"/>
                  </a:lnTo>
                  <a:lnTo>
                    <a:pt x="1013015" y="2730500"/>
                  </a:lnTo>
                  <a:lnTo>
                    <a:pt x="1007668" y="2717800"/>
                  </a:lnTo>
                  <a:lnTo>
                    <a:pt x="1023251" y="2717800"/>
                  </a:lnTo>
                  <a:lnTo>
                    <a:pt x="1020432" y="2705100"/>
                  </a:lnTo>
                  <a:lnTo>
                    <a:pt x="1021562" y="2705100"/>
                  </a:lnTo>
                  <a:lnTo>
                    <a:pt x="1022070" y="2692400"/>
                  </a:lnTo>
                  <a:lnTo>
                    <a:pt x="1006754" y="2692400"/>
                  </a:lnTo>
                  <a:lnTo>
                    <a:pt x="995578" y="2679700"/>
                  </a:lnTo>
                  <a:lnTo>
                    <a:pt x="1028331" y="2679700"/>
                  </a:lnTo>
                  <a:lnTo>
                    <a:pt x="1023251" y="2667000"/>
                  </a:lnTo>
                  <a:lnTo>
                    <a:pt x="1013752" y="2667000"/>
                  </a:lnTo>
                  <a:lnTo>
                    <a:pt x="1010945" y="2654300"/>
                  </a:lnTo>
                  <a:lnTo>
                    <a:pt x="1001293" y="2654300"/>
                  </a:lnTo>
                  <a:lnTo>
                    <a:pt x="998753" y="2641600"/>
                  </a:lnTo>
                  <a:lnTo>
                    <a:pt x="1002131" y="2641600"/>
                  </a:lnTo>
                  <a:lnTo>
                    <a:pt x="1002982" y="2628900"/>
                  </a:lnTo>
                  <a:lnTo>
                    <a:pt x="1005509" y="2628900"/>
                  </a:lnTo>
                  <a:lnTo>
                    <a:pt x="1016774" y="2641600"/>
                  </a:lnTo>
                  <a:lnTo>
                    <a:pt x="1034237" y="2641600"/>
                  </a:lnTo>
                  <a:lnTo>
                    <a:pt x="1029169" y="2628900"/>
                  </a:lnTo>
                  <a:lnTo>
                    <a:pt x="1021562" y="2628900"/>
                  </a:lnTo>
                  <a:lnTo>
                    <a:pt x="1019873" y="2628900"/>
                  </a:lnTo>
                  <a:lnTo>
                    <a:pt x="1006360" y="2616200"/>
                  </a:lnTo>
                  <a:lnTo>
                    <a:pt x="984389" y="2616200"/>
                  </a:lnTo>
                  <a:lnTo>
                    <a:pt x="984389" y="3014141"/>
                  </a:lnTo>
                  <a:lnTo>
                    <a:pt x="979322" y="3009900"/>
                  </a:lnTo>
                  <a:lnTo>
                    <a:pt x="981849" y="3009900"/>
                  </a:lnTo>
                  <a:lnTo>
                    <a:pt x="984389" y="3014141"/>
                  </a:lnTo>
                  <a:lnTo>
                    <a:pt x="984389" y="2616200"/>
                  </a:lnTo>
                  <a:lnTo>
                    <a:pt x="982700" y="2616200"/>
                  </a:lnTo>
                  <a:lnTo>
                    <a:pt x="985227" y="2603500"/>
                  </a:lnTo>
                  <a:lnTo>
                    <a:pt x="1000442" y="2603500"/>
                  </a:lnTo>
                  <a:lnTo>
                    <a:pt x="994524" y="2590800"/>
                  </a:lnTo>
                  <a:lnTo>
                    <a:pt x="995375" y="2590800"/>
                  </a:lnTo>
                  <a:lnTo>
                    <a:pt x="994524" y="2578100"/>
                  </a:lnTo>
                  <a:lnTo>
                    <a:pt x="1004036" y="2578100"/>
                  </a:lnTo>
                  <a:lnTo>
                    <a:pt x="1001369" y="2590800"/>
                  </a:lnTo>
                  <a:lnTo>
                    <a:pt x="1006792" y="2590800"/>
                  </a:lnTo>
                  <a:lnTo>
                    <a:pt x="1014488" y="2603500"/>
                  </a:lnTo>
                  <a:lnTo>
                    <a:pt x="1019200" y="2603500"/>
                  </a:lnTo>
                  <a:lnTo>
                    <a:pt x="1015111" y="2590800"/>
                  </a:lnTo>
                  <a:lnTo>
                    <a:pt x="1024102" y="2590800"/>
                  </a:lnTo>
                  <a:lnTo>
                    <a:pt x="1011428" y="2578100"/>
                  </a:lnTo>
                  <a:lnTo>
                    <a:pt x="1018184" y="2578100"/>
                  </a:lnTo>
                  <a:lnTo>
                    <a:pt x="1026629" y="2590800"/>
                  </a:lnTo>
                  <a:lnTo>
                    <a:pt x="1024648" y="2578100"/>
                  </a:lnTo>
                  <a:lnTo>
                    <a:pt x="1020724" y="2578100"/>
                  </a:lnTo>
                  <a:lnTo>
                    <a:pt x="1019454" y="2565400"/>
                  </a:lnTo>
                  <a:lnTo>
                    <a:pt x="1038212" y="2565400"/>
                  </a:lnTo>
                  <a:lnTo>
                    <a:pt x="1032446" y="2552700"/>
                  </a:lnTo>
                  <a:lnTo>
                    <a:pt x="1028420" y="2540000"/>
                  </a:lnTo>
                  <a:lnTo>
                    <a:pt x="1023467" y="2540000"/>
                  </a:lnTo>
                  <a:lnTo>
                    <a:pt x="1031760" y="2527300"/>
                  </a:lnTo>
                  <a:lnTo>
                    <a:pt x="1032548" y="2527300"/>
                  </a:lnTo>
                  <a:lnTo>
                    <a:pt x="1046073" y="2540000"/>
                  </a:lnTo>
                  <a:lnTo>
                    <a:pt x="1042695" y="2527300"/>
                  </a:lnTo>
                  <a:lnTo>
                    <a:pt x="1042377" y="2527300"/>
                  </a:lnTo>
                  <a:lnTo>
                    <a:pt x="1037818" y="2514600"/>
                  </a:lnTo>
                  <a:lnTo>
                    <a:pt x="1032548" y="2501900"/>
                  </a:lnTo>
                  <a:lnTo>
                    <a:pt x="1039304" y="2514600"/>
                  </a:lnTo>
                  <a:lnTo>
                    <a:pt x="1046911" y="2514600"/>
                  </a:lnTo>
                  <a:lnTo>
                    <a:pt x="1045222" y="2501900"/>
                  </a:lnTo>
                  <a:lnTo>
                    <a:pt x="1042695" y="2501900"/>
                  </a:lnTo>
                  <a:lnTo>
                    <a:pt x="1044384" y="2489200"/>
                  </a:lnTo>
                  <a:lnTo>
                    <a:pt x="1050137" y="2489200"/>
                  </a:lnTo>
                  <a:lnTo>
                    <a:pt x="1046911" y="2476500"/>
                  </a:lnTo>
                  <a:lnTo>
                    <a:pt x="1042428" y="2476500"/>
                  </a:lnTo>
                  <a:lnTo>
                    <a:pt x="1055370" y="2463800"/>
                  </a:lnTo>
                  <a:lnTo>
                    <a:pt x="1044575" y="2463800"/>
                  </a:lnTo>
                  <a:lnTo>
                    <a:pt x="1039304" y="2451100"/>
                  </a:lnTo>
                  <a:lnTo>
                    <a:pt x="1041946" y="2451100"/>
                  </a:lnTo>
                  <a:lnTo>
                    <a:pt x="1033195" y="2438400"/>
                  </a:lnTo>
                  <a:lnTo>
                    <a:pt x="1040790" y="2438400"/>
                  </a:lnTo>
                  <a:lnTo>
                    <a:pt x="1036878" y="2425700"/>
                  </a:lnTo>
                  <a:lnTo>
                    <a:pt x="1021435" y="2425700"/>
                  </a:lnTo>
                  <a:lnTo>
                    <a:pt x="1023251" y="2413000"/>
                  </a:lnTo>
                  <a:lnTo>
                    <a:pt x="1028242" y="2400300"/>
                  </a:lnTo>
                  <a:lnTo>
                    <a:pt x="1028331" y="2387600"/>
                  </a:lnTo>
                  <a:lnTo>
                    <a:pt x="1051979" y="2387600"/>
                  </a:lnTo>
                  <a:lnTo>
                    <a:pt x="1044282" y="2400300"/>
                  </a:lnTo>
                  <a:lnTo>
                    <a:pt x="1043876" y="2401659"/>
                  </a:lnTo>
                  <a:lnTo>
                    <a:pt x="1053833" y="2413000"/>
                  </a:lnTo>
                  <a:lnTo>
                    <a:pt x="1084935" y="2413000"/>
                  </a:lnTo>
                  <a:lnTo>
                    <a:pt x="1079017" y="2400300"/>
                  </a:lnTo>
                  <a:lnTo>
                    <a:pt x="1081557" y="2400300"/>
                  </a:lnTo>
                  <a:lnTo>
                    <a:pt x="1083348" y="2400300"/>
                  </a:lnTo>
                  <a:lnTo>
                    <a:pt x="1089355" y="2387600"/>
                  </a:lnTo>
                  <a:lnTo>
                    <a:pt x="1083246" y="2387600"/>
                  </a:lnTo>
                  <a:lnTo>
                    <a:pt x="1076972" y="2374900"/>
                  </a:lnTo>
                  <a:lnTo>
                    <a:pt x="1069200" y="2374900"/>
                  </a:lnTo>
                  <a:lnTo>
                    <a:pt x="1061262" y="2362200"/>
                  </a:lnTo>
                  <a:lnTo>
                    <a:pt x="1060437" y="2362200"/>
                  </a:lnTo>
                  <a:lnTo>
                    <a:pt x="1059586" y="2360079"/>
                  </a:lnTo>
                  <a:lnTo>
                    <a:pt x="1059586" y="2387600"/>
                  </a:lnTo>
                  <a:lnTo>
                    <a:pt x="1046911" y="2374900"/>
                  </a:lnTo>
                  <a:lnTo>
                    <a:pt x="1055370" y="2374900"/>
                  </a:lnTo>
                  <a:lnTo>
                    <a:pt x="1059586" y="2387600"/>
                  </a:lnTo>
                  <a:lnTo>
                    <a:pt x="1059586" y="2360079"/>
                  </a:lnTo>
                  <a:lnTo>
                    <a:pt x="1055370" y="2349500"/>
                  </a:lnTo>
                  <a:lnTo>
                    <a:pt x="1057059" y="2349500"/>
                  </a:lnTo>
                  <a:lnTo>
                    <a:pt x="1069733" y="2362200"/>
                  </a:lnTo>
                  <a:lnTo>
                    <a:pt x="1085316" y="2362200"/>
                  </a:lnTo>
                  <a:lnTo>
                    <a:pt x="1080185" y="2349500"/>
                  </a:lnTo>
                  <a:lnTo>
                    <a:pt x="1084097" y="2349500"/>
                  </a:lnTo>
                  <a:lnTo>
                    <a:pt x="1093393" y="2362200"/>
                  </a:lnTo>
                  <a:lnTo>
                    <a:pt x="1098461" y="2362200"/>
                  </a:lnTo>
                  <a:lnTo>
                    <a:pt x="1095082" y="2349500"/>
                  </a:lnTo>
                  <a:lnTo>
                    <a:pt x="1095819" y="2349500"/>
                  </a:lnTo>
                  <a:lnTo>
                    <a:pt x="1091158" y="2338044"/>
                  </a:lnTo>
                  <a:lnTo>
                    <a:pt x="1093990" y="2349500"/>
                  </a:lnTo>
                  <a:lnTo>
                    <a:pt x="1084440" y="2349500"/>
                  </a:lnTo>
                  <a:lnTo>
                    <a:pt x="1079017" y="2336800"/>
                  </a:lnTo>
                  <a:lnTo>
                    <a:pt x="1065504" y="2336800"/>
                  </a:lnTo>
                  <a:lnTo>
                    <a:pt x="1072210" y="2349500"/>
                  </a:lnTo>
                  <a:lnTo>
                    <a:pt x="1057897" y="2349500"/>
                  </a:lnTo>
                  <a:lnTo>
                    <a:pt x="1061567" y="2336800"/>
                  </a:lnTo>
                  <a:lnTo>
                    <a:pt x="1068565" y="2311514"/>
                  </a:lnTo>
                  <a:lnTo>
                    <a:pt x="1072261" y="2298700"/>
                  </a:lnTo>
                  <a:lnTo>
                    <a:pt x="1088707" y="2311400"/>
                  </a:lnTo>
                  <a:lnTo>
                    <a:pt x="1104900" y="2311400"/>
                  </a:lnTo>
                  <a:lnTo>
                    <a:pt x="1120622" y="2324100"/>
                  </a:lnTo>
                  <a:lnTo>
                    <a:pt x="1135634" y="2324100"/>
                  </a:lnTo>
                  <a:lnTo>
                    <a:pt x="1122959" y="2311400"/>
                  </a:lnTo>
                  <a:lnTo>
                    <a:pt x="1144930" y="2311400"/>
                  </a:lnTo>
                  <a:lnTo>
                    <a:pt x="1124648" y="2298700"/>
                  </a:lnTo>
                  <a:lnTo>
                    <a:pt x="1127175" y="2298700"/>
                  </a:lnTo>
                  <a:lnTo>
                    <a:pt x="1122121" y="2286000"/>
                  </a:lnTo>
                  <a:lnTo>
                    <a:pt x="1140802" y="2286000"/>
                  </a:lnTo>
                  <a:lnTo>
                    <a:pt x="1134795" y="2273300"/>
                  </a:lnTo>
                  <a:lnTo>
                    <a:pt x="1152537" y="2273300"/>
                  </a:lnTo>
                  <a:lnTo>
                    <a:pt x="1141552" y="2260600"/>
                  </a:lnTo>
                  <a:lnTo>
                    <a:pt x="1177036" y="2260600"/>
                  </a:lnTo>
                  <a:lnTo>
                    <a:pt x="1166456" y="2247900"/>
                  </a:lnTo>
                  <a:lnTo>
                    <a:pt x="1164577" y="2247900"/>
                  </a:lnTo>
                  <a:lnTo>
                    <a:pt x="1164920" y="2235200"/>
                  </a:lnTo>
                  <a:lnTo>
                    <a:pt x="1182103" y="2235200"/>
                  </a:lnTo>
                  <a:lnTo>
                    <a:pt x="1170305" y="2222500"/>
                  </a:lnTo>
                  <a:lnTo>
                    <a:pt x="1162469" y="2222500"/>
                  </a:lnTo>
                  <a:lnTo>
                    <a:pt x="1156208" y="2209800"/>
                  </a:lnTo>
                  <a:lnTo>
                    <a:pt x="1170495" y="2209800"/>
                  </a:lnTo>
                  <a:lnTo>
                    <a:pt x="1178864" y="2222500"/>
                  </a:lnTo>
                  <a:lnTo>
                    <a:pt x="1181582" y="2222500"/>
                  </a:lnTo>
                  <a:lnTo>
                    <a:pt x="1176401" y="2209800"/>
                  </a:lnTo>
                  <a:lnTo>
                    <a:pt x="1177061" y="2209800"/>
                  </a:lnTo>
                  <a:lnTo>
                    <a:pt x="1175766" y="2197100"/>
                  </a:lnTo>
                  <a:lnTo>
                    <a:pt x="1186383" y="2197100"/>
                  </a:lnTo>
                  <a:lnTo>
                    <a:pt x="1177036" y="2184400"/>
                  </a:lnTo>
                  <a:lnTo>
                    <a:pt x="1192034" y="2184400"/>
                  </a:lnTo>
                  <a:lnTo>
                    <a:pt x="1186942" y="2171700"/>
                  </a:lnTo>
                  <a:lnTo>
                    <a:pt x="1189139" y="2171700"/>
                  </a:lnTo>
                  <a:lnTo>
                    <a:pt x="1189710" y="2159000"/>
                  </a:lnTo>
                  <a:lnTo>
                    <a:pt x="1182954" y="2146300"/>
                  </a:lnTo>
                  <a:lnTo>
                    <a:pt x="1186332" y="2146300"/>
                  </a:lnTo>
                  <a:lnTo>
                    <a:pt x="1182636" y="2133600"/>
                  </a:lnTo>
                  <a:lnTo>
                    <a:pt x="1179360" y="2133600"/>
                  </a:lnTo>
                  <a:lnTo>
                    <a:pt x="1180477" y="2146300"/>
                  </a:lnTo>
                  <a:lnTo>
                    <a:pt x="1167345" y="2146300"/>
                  </a:lnTo>
                  <a:lnTo>
                    <a:pt x="1161834" y="2133600"/>
                  </a:lnTo>
                  <a:lnTo>
                    <a:pt x="1178306" y="2133600"/>
                  </a:lnTo>
                  <a:lnTo>
                    <a:pt x="1175880" y="2120900"/>
                  </a:lnTo>
                  <a:lnTo>
                    <a:pt x="1185913" y="2120900"/>
                  </a:lnTo>
                  <a:lnTo>
                    <a:pt x="1187602" y="2133600"/>
                  </a:lnTo>
                  <a:lnTo>
                    <a:pt x="1188021" y="2133600"/>
                  </a:lnTo>
                  <a:lnTo>
                    <a:pt x="1200442" y="2146300"/>
                  </a:lnTo>
                  <a:lnTo>
                    <a:pt x="1217180" y="2146300"/>
                  </a:lnTo>
                  <a:lnTo>
                    <a:pt x="1216253" y="2133600"/>
                  </a:lnTo>
                  <a:lnTo>
                    <a:pt x="1219288" y="2133600"/>
                  </a:lnTo>
                  <a:lnTo>
                    <a:pt x="1213345" y="2120900"/>
                  </a:lnTo>
                  <a:lnTo>
                    <a:pt x="1196479" y="2120900"/>
                  </a:lnTo>
                  <a:lnTo>
                    <a:pt x="1198587" y="2108200"/>
                  </a:lnTo>
                  <a:lnTo>
                    <a:pt x="1213370" y="2108200"/>
                  </a:lnTo>
                  <a:lnTo>
                    <a:pt x="1226896" y="2120900"/>
                  </a:lnTo>
                  <a:lnTo>
                    <a:pt x="1225207" y="2108200"/>
                  </a:lnTo>
                  <a:lnTo>
                    <a:pt x="1216266" y="2108200"/>
                  </a:lnTo>
                  <a:lnTo>
                    <a:pt x="1207566" y="2095500"/>
                  </a:lnTo>
                  <a:lnTo>
                    <a:pt x="1218552" y="2095500"/>
                  </a:lnTo>
                  <a:lnTo>
                    <a:pt x="1213459" y="2082800"/>
                  </a:lnTo>
                  <a:lnTo>
                    <a:pt x="1225207" y="2082800"/>
                  </a:lnTo>
                  <a:lnTo>
                    <a:pt x="1221816" y="2095500"/>
                  </a:lnTo>
                  <a:lnTo>
                    <a:pt x="1230426" y="2095500"/>
                  </a:lnTo>
                  <a:lnTo>
                    <a:pt x="1226680" y="2082800"/>
                  </a:lnTo>
                  <a:lnTo>
                    <a:pt x="1235341" y="2082800"/>
                  </a:lnTo>
                  <a:lnTo>
                    <a:pt x="1235024" y="2070100"/>
                  </a:lnTo>
                  <a:lnTo>
                    <a:pt x="1232801" y="2070100"/>
                  </a:lnTo>
                  <a:lnTo>
                    <a:pt x="1230591" y="2057400"/>
                  </a:lnTo>
                  <a:lnTo>
                    <a:pt x="1230274" y="2044700"/>
                  </a:lnTo>
                  <a:lnTo>
                    <a:pt x="1235341" y="2044700"/>
                  </a:lnTo>
                  <a:lnTo>
                    <a:pt x="1239570" y="2057400"/>
                  </a:lnTo>
                  <a:lnTo>
                    <a:pt x="1245476" y="2057400"/>
                  </a:lnTo>
                  <a:lnTo>
                    <a:pt x="1246898" y="2044700"/>
                  </a:lnTo>
                  <a:lnTo>
                    <a:pt x="1253617" y="2032000"/>
                  </a:lnTo>
                  <a:lnTo>
                    <a:pt x="1263662" y="2032000"/>
                  </a:lnTo>
                  <a:lnTo>
                    <a:pt x="1275054" y="2019300"/>
                  </a:lnTo>
                  <a:lnTo>
                    <a:pt x="1270825" y="2015070"/>
                  </a:lnTo>
                  <a:lnTo>
                    <a:pt x="1270825" y="2006600"/>
                  </a:lnTo>
                  <a:lnTo>
                    <a:pt x="1271676" y="2006600"/>
                  </a:lnTo>
                  <a:lnTo>
                    <a:pt x="1268717" y="1999932"/>
                  </a:lnTo>
                  <a:lnTo>
                    <a:pt x="1268717" y="2012950"/>
                  </a:lnTo>
                  <a:lnTo>
                    <a:pt x="1262380" y="2006600"/>
                  </a:lnTo>
                  <a:lnTo>
                    <a:pt x="1267447" y="2006600"/>
                  </a:lnTo>
                  <a:lnTo>
                    <a:pt x="1268717" y="2012950"/>
                  </a:lnTo>
                  <a:lnTo>
                    <a:pt x="1268717" y="1999932"/>
                  </a:lnTo>
                  <a:lnTo>
                    <a:pt x="1266050" y="1993900"/>
                  </a:lnTo>
                  <a:lnTo>
                    <a:pt x="1263434" y="1981200"/>
                  </a:lnTo>
                  <a:lnTo>
                    <a:pt x="1266215" y="1981200"/>
                  </a:lnTo>
                  <a:lnTo>
                    <a:pt x="1276743" y="1968500"/>
                  </a:lnTo>
                  <a:lnTo>
                    <a:pt x="1272946" y="1968500"/>
                  </a:lnTo>
                  <a:lnTo>
                    <a:pt x="1266812" y="1955800"/>
                  </a:lnTo>
                  <a:lnTo>
                    <a:pt x="1272514" y="1955800"/>
                  </a:lnTo>
                  <a:lnTo>
                    <a:pt x="1279969" y="1943100"/>
                  </a:lnTo>
                  <a:lnTo>
                    <a:pt x="1285189" y="1943100"/>
                  </a:lnTo>
                  <a:lnTo>
                    <a:pt x="1292961" y="1930400"/>
                  </a:lnTo>
                  <a:lnTo>
                    <a:pt x="1308011" y="1930400"/>
                  </a:lnTo>
                  <a:lnTo>
                    <a:pt x="1301877" y="1917700"/>
                  </a:lnTo>
                  <a:lnTo>
                    <a:pt x="1305267" y="1917700"/>
                  </a:lnTo>
                  <a:lnTo>
                    <a:pt x="1307058" y="1905000"/>
                  </a:lnTo>
                  <a:lnTo>
                    <a:pt x="1310525" y="1917700"/>
                  </a:lnTo>
                  <a:lnTo>
                    <a:pt x="1316990" y="1930400"/>
                  </a:lnTo>
                  <a:lnTo>
                    <a:pt x="1321066" y="1930400"/>
                  </a:lnTo>
                  <a:lnTo>
                    <a:pt x="1317307" y="1943100"/>
                  </a:lnTo>
                  <a:lnTo>
                    <a:pt x="1302943" y="1943100"/>
                  </a:lnTo>
                  <a:lnTo>
                    <a:pt x="1303959" y="1955800"/>
                  </a:lnTo>
                  <a:lnTo>
                    <a:pt x="1309471" y="1955800"/>
                  </a:lnTo>
                  <a:lnTo>
                    <a:pt x="1307160" y="1968500"/>
                  </a:lnTo>
                  <a:lnTo>
                    <a:pt x="1327442" y="1968500"/>
                  </a:lnTo>
                  <a:lnTo>
                    <a:pt x="1330388" y="1968500"/>
                  </a:lnTo>
                  <a:lnTo>
                    <a:pt x="1329131" y="1981200"/>
                  </a:lnTo>
                  <a:lnTo>
                    <a:pt x="1327442" y="1968500"/>
                  </a:lnTo>
                  <a:lnTo>
                    <a:pt x="1327442" y="1981200"/>
                  </a:lnTo>
                  <a:lnTo>
                    <a:pt x="1315618" y="1981200"/>
                  </a:lnTo>
                  <a:lnTo>
                    <a:pt x="1327442" y="1993900"/>
                  </a:lnTo>
                  <a:lnTo>
                    <a:pt x="1307477" y="1993900"/>
                  </a:lnTo>
                  <a:lnTo>
                    <a:pt x="1300264" y="1981200"/>
                  </a:lnTo>
                  <a:lnTo>
                    <a:pt x="1295336" y="1981200"/>
                  </a:lnTo>
                  <a:lnTo>
                    <a:pt x="1302092" y="1993900"/>
                  </a:lnTo>
                  <a:lnTo>
                    <a:pt x="1304632" y="1993900"/>
                  </a:lnTo>
                  <a:lnTo>
                    <a:pt x="1307795" y="2003425"/>
                  </a:lnTo>
                  <a:lnTo>
                    <a:pt x="1303680" y="1998662"/>
                  </a:lnTo>
                  <a:lnTo>
                    <a:pt x="1306322" y="2006600"/>
                  </a:lnTo>
                  <a:lnTo>
                    <a:pt x="1302092" y="2006600"/>
                  </a:lnTo>
                  <a:lnTo>
                    <a:pt x="1298651" y="2019300"/>
                  </a:lnTo>
                  <a:lnTo>
                    <a:pt x="1298409" y="2032000"/>
                  </a:lnTo>
                  <a:lnTo>
                    <a:pt x="1283817" y="2032000"/>
                  </a:lnTo>
                  <a:lnTo>
                    <a:pt x="1282725" y="2019300"/>
                  </a:lnTo>
                  <a:lnTo>
                    <a:pt x="1275054" y="2019300"/>
                  </a:lnTo>
                  <a:lnTo>
                    <a:pt x="1276807" y="2032000"/>
                  </a:lnTo>
                  <a:lnTo>
                    <a:pt x="1280858" y="2044700"/>
                  </a:lnTo>
                  <a:lnTo>
                    <a:pt x="1283487" y="2057400"/>
                  </a:lnTo>
                  <a:lnTo>
                    <a:pt x="1280972" y="2070100"/>
                  </a:lnTo>
                  <a:lnTo>
                    <a:pt x="1283500" y="2057400"/>
                  </a:lnTo>
                  <a:lnTo>
                    <a:pt x="1292440" y="2070100"/>
                  </a:lnTo>
                  <a:lnTo>
                    <a:pt x="1291958" y="2070100"/>
                  </a:lnTo>
                  <a:lnTo>
                    <a:pt x="1291958" y="2184400"/>
                  </a:lnTo>
                  <a:lnTo>
                    <a:pt x="1288580" y="2184400"/>
                  </a:lnTo>
                  <a:lnTo>
                    <a:pt x="1288580" y="2463800"/>
                  </a:lnTo>
                  <a:lnTo>
                    <a:pt x="1288580" y="2476500"/>
                  </a:lnTo>
                  <a:lnTo>
                    <a:pt x="1282661" y="2476500"/>
                  </a:lnTo>
                  <a:lnTo>
                    <a:pt x="1288580" y="2463800"/>
                  </a:lnTo>
                  <a:lnTo>
                    <a:pt x="1288580" y="2184400"/>
                  </a:lnTo>
                  <a:lnTo>
                    <a:pt x="1282852" y="2184400"/>
                  </a:lnTo>
                  <a:lnTo>
                    <a:pt x="1281925" y="2171700"/>
                  </a:lnTo>
                  <a:lnTo>
                    <a:pt x="1291107" y="2171700"/>
                  </a:lnTo>
                  <a:lnTo>
                    <a:pt x="1291958" y="2184400"/>
                  </a:lnTo>
                  <a:lnTo>
                    <a:pt x="1291958" y="2070100"/>
                  </a:lnTo>
                  <a:lnTo>
                    <a:pt x="1280972" y="2070100"/>
                  </a:lnTo>
                  <a:lnTo>
                    <a:pt x="1277683" y="2070100"/>
                  </a:lnTo>
                  <a:lnTo>
                    <a:pt x="1277594" y="2082800"/>
                  </a:lnTo>
                  <a:lnTo>
                    <a:pt x="1275905" y="2070100"/>
                  </a:lnTo>
                  <a:lnTo>
                    <a:pt x="1263116" y="2070100"/>
                  </a:lnTo>
                  <a:lnTo>
                    <a:pt x="1264285" y="2082800"/>
                  </a:lnTo>
                  <a:lnTo>
                    <a:pt x="1267663" y="2095500"/>
                  </a:lnTo>
                  <a:lnTo>
                    <a:pt x="1271676" y="2108200"/>
                  </a:lnTo>
                  <a:lnTo>
                    <a:pt x="1268298" y="2101850"/>
                  </a:lnTo>
                  <a:lnTo>
                    <a:pt x="1268298" y="2184400"/>
                  </a:lnTo>
                  <a:lnTo>
                    <a:pt x="1267447" y="2184400"/>
                  </a:lnTo>
                  <a:lnTo>
                    <a:pt x="1263230" y="2175497"/>
                  </a:lnTo>
                  <a:lnTo>
                    <a:pt x="1263230" y="3098800"/>
                  </a:lnTo>
                  <a:lnTo>
                    <a:pt x="1262380" y="3111500"/>
                  </a:lnTo>
                  <a:lnTo>
                    <a:pt x="1253083" y="3111500"/>
                  </a:lnTo>
                  <a:lnTo>
                    <a:pt x="1253083" y="3098800"/>
                  </a:lnTo>
                  <a:lnTo>
                    <a:pt x="1263230" y="3098800"/>
                  </a:lnTo>
                  <a:lnTo>
                    <a:pt x="1263230" y="2175497"/>
                  </a:lnTo>
                  <a:lnTo>
                    <a:pt x="1261440" y="2171700"/>
                  </a:lnTo>
                  <a:lnTo>
                    <a:pt x="1264069" y="2171700"/>
                  </a:lnTo>
                  <a:lnTo>
                    <a:pt x="1268298" y="2184400"/>
                  </a:lnTo>
                  <a:lnTo>
                    <a:pt x="1268298" y="2101850"/>
                  </a:lnTo>
                  <a:lnTo>
                    <a:pt x="1264920" y="2095500"/>
                  </a:lnTo>
                  <a:lnTo>
                    <a:pt x="1257312" y="2108200"/>
                  </a:lnTo>
                  <a:lnTo>
                    <a:pt x="1252245" y="2108200"/>
                  </a:lnTo>
                  <a:lnTo>
                    <a:pt x="1259001" y="2120900"/>
                  </a:lnTo>
                  <a:lnTo>
                    <a:pt x="1267447" y="2120900"/>
                  </a:lnTo>
                  <a:lnTo>
                    <a:pt x="1249591" y="2133600"/>
                  </a:lnTo>
                  <a:lnTo>
                    <a:pt x="1251927" y="2146300"/>
                  </a:lnTo>
                  <a:lnTo>
                    <a:pt x="1255687" y="2159000"/>
                  </a:lnTo>
                  <a:lnTo>
                    <a:pt x="1236192" y="2159000"/>
                  </a:lnTo>
                  <a:lnTo>
                    <a:pt x="1239570" y="2171700"/>
                  </a:lnTo>
                  <a:lnTo>
                    <a:pt x="1244638" y="2171700"/>
                  </a:lnTo>
                  <a:lnTo>
                    <a:pt x="1248016" y="2184400"/>
                  </a:lnTo>
                  <a:lnTo>
                    <a:pt x="1253083" y="2184400"/>
                  </a:lnTo>
                  <a:lnTo>
                    <a:pt x="1262100" y="2184400"/>
                  </a:lnTo>
                  <a:lnTo>
                    <a:pt x="1259001" y="2197100"/>
                  </a:lnTo>
                  <a:lnTo>
                    <a:pt x="1253083" y="2184400"/>
                  </a:lnTo>
                  <a:lnTo>
                    <a:pt x="1255623" y="2197100"/>
                  </a:lnTo>
                  <a:lnTo>
                    <a:pt x="1252562" y="2197100"/>
                  </a:lnTo>
                  <a:lnTo>
                    <a:pt x="1256372" y="2209800"/>
                  </a:lnTo>
                  <a:lnTo>
                    <a:pt x="1248016" y="2209800"/>
                  </a:lnTo>
                  <a:lnTo>
                    <a:pt x="1248867" y="2197100"/>
                  </a:lnTo>
                  <a:lnTo>
                    <a:pt x="1229791" y="2197100"/>
                  </a:lnTo>
                  <a:lnTo>
                    <a:pt x="1227734" y="2209800"/>
                  </a:lnTo>
                  <a:lnTo>
                    <a:pt x="1223518" y="2209800"/>
                  </a:lnTo>
                  <a:lnTo>
                    <a:pt x="1239354" y="2222500"/>
                  </a:lnTo>
                  <a:lnTo>
                    <a:pt x="1241259" y="2222500"/>
                  </a:lnTo>
                  <a:lnTo>
                    <a:pt x="1240624" y="2235200"/>
                  </a:lnTo>
                  <a:lnTo>
                    <a:pt x="1228420" y="2235200"/>
                  </a:lnTo>
                  <a:lnTo>
                    <a:pt x="1220127" y="2222500"/>
                  </a:lnTo>
                  <a:lnTo>
                    <a:pt x="1215059" y="2222500"/>
                  </a:lnTo>
                  <a:lnTo>
                    <a:pt x="1209154" y="2235200"/>
                  </a:lnTo>
                  <a:lnTo>
                    <a:pt x="1204925" y="2222500"/>
                  </a:lnTo>
                  <a:lnTo>
                    <a:pt x="1208341" y="2235200"/>
                  </a:lnTo>
                  <a:lnTo>
                    <a:pt x="1204087" y="2235200"/>
                  </a:lnTo>
                  <a:lnTo>
                    <a:pt x="1210843" y="2247900"/>
                  </a:lnTo>
                  <a:lnTo>
                    <a:pt x="1215555" y="2247900"/>
                  </a:lnTo>
                  <a:lnTo>
                    <a:pt x="1208201" y="2260600"/>
                  </a:lnTo>
                  <a:lnTo>
                    <a:pt x="1201953" y="2260600"/>
                  </a:lnTo>
                  <a:lnTo>
                    <a:pt x="1208303" y="2273300"/>
                  </a:lnTo>
                  <a:lnTo>
                    <a:pt x="1214704" y="2286000"/>
                  </a:lnTo>
                  <a:lnTo>
                    <a:pt x="1222768" y="2286000"/>
                  </a:lnTo>
                  <a:lnTo>
                    <a:pt x="1230998" y="2298700"/>
                  </a:lnTo>
                  <a:lnTo>
                    <a:pt x="1229423" y="2298700"/>
                  </a:lnTo>
                  <a:lnTo>
                    <a:pt x="1229423" y="2317750"/>
                  </a:lnTo>
                  <a:lnTo>
                    <a:pt x="1222667" y="2311400"/>
                  </a:lnTo>
                  <a:lnTo>
                    <a:pt x="1226045" y="2311400"/>
                  </a:lnTo>
                  <a:lnTo>
                    <a:pt x="1229423" y="2317750"/>
                  </a:lnTo>
                  <a:lnTo>
                    <a:pt x="1229423" y="2298700"/>
                  </a:lnTo>
                  <a:lnTo>
                    <a:pt x="1212532" y="2298700"/>
                  </a:lnTo>
                  <a:lnTo>
                    <a:pt x="1217599" y="2311400"/>
                  </a:lnTo>
                  <a:lnTo>
                    <a:pt x="1215110" y="2311400"/>
                  </a:lnTo>
                  <a:lnTo>
                    <a:pt x="1232801" y="2324100"/>
                  </a:lnTo>
                  <a:lnTo>
                    <a:pt x="1229766" y="2336800"/>
                  </a:lnTo>
                  <a:lnTo>
                    <a:pt x="1224013" y="2362200"/>
                  </a:lnTo>
                  <a:lnTo>
                    <a:pt x="1220978" y="2374900"/>
                  </a:lnTo>
                  <a:lnTo>
                    <a:pt x="1212532" y="2374900"/>
                  </a:lnTo>
                  <a:lnTo>
                    <a:pt x="1212532" y="2476500"/>
                  </a:lnTo>
                  <a:lnTo>
                    <a:pt x="1210868" y="2476500"/>
                  </a:lnTo>
                  <a:lnTo>
                    <a:pt x="1205560" y="2489200"/>
                  </a:lnTo>
                  <a:lnTo>
                    <a:pt x="1199934" y="2476500"/>
                  </a:lnTo>
                  <a:lnTo>
                    <a:pt x="1204074" y="2476500"/>
                  </a:lnTo>
                  <a:lnTo>
                    <a:pt x="1204074" y="2463800"/>
                  </a:lnTo>
                  <a:lnTo>
                    <a:pt x="1212532" y="2476500"/>
                  </a:lnTo>
                  <a:lnTo>
                    <a:pt x="1212532" y="2374900"/>
                  </a:lnTo>
                  <a:lnTo>
                    <a:pt x="1203452" y="2374900"/>
                  </a:lnTo>
                  <a:lnTo>
                    <a:pt x="1186649" y="2362200"/>
                  </a:lnTo>
                  <a:lnTo>
                    <a:pt x="1178725" y="2362200"/>
                  </a:lnTo>
                  <a:lnTo>
                    <a:pt x="1178725" y="2819400"/>
                  </a:lnTo>
                  <a:lnTo>
                    <a:pt x="1177036" y="2832100"/>
                  </a:lnTo>
                  <a:lnTo>
                    <a:pt x="1171740" y="2832100"/>
                  </a:lnTo>
                  <a:lnTo>
                    <a:pt x="1171740" y="3048000"/>
                  </a:lnTo>
                  <a:lnTo>
                    <a:pt x="1166037" y="3048000"/>
                  </a:lnTo>
                  <a:lnTo>
                    <a:pt x="1152855" y="3035300"/>
                  </a:lnTo>
                  <a:lnTo>
                    <a:pt x="1150277" y="3022600"/>
                  </a:lnTo>
                  <a:lnTo>
                    <a:pt x="1165212" y="3009900"/>
                  </a:lnTo>
                  <a:lnTo>
                    <a:pt x="1165491" y="3022600"/>
                  </a:lnTo>
                  <a:lnTo>
                    <a:pt x="1166799" y="3035300"/>
                  </a:lnTo>
                  <a:lnTo>
                    <a:pt x="1171740" y="3048000"/>
                  </a:lnTo>
                  <a:lnTo>
                    <a:pt x="1171740" y="2832100"/>
                  </a:lnTo>
                  <a:lnTo>
                    <a:pt x="1165212" y="2832100"/>
                  </a:lnTo>
                  <a:lnTo>
                    <a:pt x="1161834" y="2819400"/>
                  </a:lnTo>
                  <a:lnTo>
                    <a:pt x="1178725" y="2819400"/>
                  </a:lnTo>
                  <a:lnTo>
                    <a:pt x="1178725" y="2362200"/>
                  </a:lnTo>
                  <a:lnTo>
                    <a:pt x="1158455" y="2362200"/>
                  </a:lnTo>
                  <a:lnTo>
                    <a:pt x="1156754" y="2362200"/>
                  </a:lnTo>
                  <a:lnTo>
                    <a:pt x="1153299" y="2362200"/>
                  </a:lnTo>
                  <a:lnTo>
                    <a:pt x="1154010" y="2374900"/>
                  </a:lnTo>
                  <a:lnTo>
                    <a:pt x="1158455" y="2374900"/>
                  </a:lnTo>
                  <a:lnTo>
                    <a:pt x="1158455" y="2363698"/>
                  </a:lnTo>
                  <a:lnTo>
                    <a:pt x="1171130" y="2374900"/>
                  </a:lnTo>
                  <a:lnTo>
                    <a:pt x="1170393" y="2374900"/>
                  </a:lnTo>
                  <a:lnTo>
                    <a:pt x="1176197" y="2387600"/>
                  </a:lnTo>
                  <a:lnTo>
                    <a:pt x="1171130" y="2387600"/>
                  </a:lnTo>
                  <a:lnTo>
                    <a:pt x="1171130" y="2438400"/>
                  </a:lnTo>
                  <a:lnTo>
                    <a:pt x="1170025" y="2438400"/>
                  </a:lnTo>
                  <a:lnTo>
                    <a:pt x="1170025" y="2489200"/>
                  </a:lnTo>
                  <a:lnTo>
                    <a:pt x="1160538" y="2489200"/>
                  </a:lnTo>
                  <a:lnTo>
                    <a:pt x="1157820" y="2476500"/>
                  </a:lnTo>
                  <a:lnTo>
                    <a:pt x="1165948" y="2476500"/>
                  </a:lnTo>
                  <a:lnTo>
                    <a:pt x="1170025" y="2489200"/>
                  </a:lnTo>
                  <a:lnTo>
                    <a:pt x="1170025" y="2438400"/>
                  </a:lnTo>
                  <a:lnTo>
                    <a:pt x="1158074" y="2438400"/>
                  </a:lnTo>
                  <a:lnTo>
                    <a:pt x="1148524" y="2425700"/>
                  </a:lnTo>
                  <a:lnTo>
                    <a:pt x="1151686" y="2425700"/>
                  </a:lnTo>
                  <a:lnTo>
                    <a:pt x="1149235" y="2416467"/>
                  </a:lnTo>
                  <a:lnTo>
                    <a:pt x="1153375" y="2425700"/>
                  </a:lnTo>
                  <a:lnTo>
                    <a:pt x="1162812" y="2425700"/>
                  </a:lnTo>
                  <a:lnTo>
                    <a:pt x="1171130" y="2438400"/>
                  </a:lnTo>
                  <a:lnTo>
                    <a:pt x="1171130" y="2387600"/>
                  </a:lnTo>
                  <a:lnTo>
                    <a:pt x="1158976" y="2387600"/>
                  </a:lnTo>
                  <a:lnTo>
                    <a:pt x="1156195" y="2400300"/>
                  </a:lnTo>
                  <a:lnTo>
                    <a:pt x="1144930" y="2387600"/>
                  </a:lnTo>
                  <a:lnTo>
                    <a:pt x="1150848" y="2400300"/>
                  </a:lnTo>
                  <a:lnTo>
                    <a:pt x="1130566" y="2400300"/>
                  </a:lnTo>
                  <a:lnTo>
                    <a:pt x="1142923" y="2413000"/>
                  </a:lnTo>
                  <a:lnTo>
                    <a:pt x="1147673" y="2413000"/>
                  </a:lnTo>
                  <a:lnTo>
                    <a:pt x="1148118" y="2413978"/>
                  </a:lnTo>
                  <a:lnTo>
                    <a:pt x="1145781" y="2425700"/>
                  </a:lnTo>
                  <a:lnTo>
                    <a:pt x="1137043" y="2425700"/>
                  </a:lnTo>
                  <a:lnTo>
                    <a:pt x="1143342" y="2438400"/>
                  </a:lnTo>
                  <a:lnTo>
                    <a:pt x="1133297" y="2438400"/>
                  </a:lnTo>
                  <a:lnTo>
                    <a:pt x="1135634" y="2451100"/>
                  </a:lnTo>
                  <a:lnTo>
                    <a:pt x="1137323" y="2451100"/>
                  </a:lnTo>
                  <a:lnTo>
                    <a:pt x="1143406" y="2451100"/>
                  </a:lnTo>
                  <a:lnTo>
                    <a:pt x="1145781" y="2463800"/>
                  </a:lnTo>
                  <a:lnTo>
                    <a:pt x="1146949" y="2463800"/>
                  </a:lnTo>
                  <a:lnTo>
                    <a:pt x="1155915" y="2476500"/>
                  </a:lnTo>
                  <a:lnTo>
                    <a:pt x="1130147" y="2476500"/>
                  </a:lnTo>
                  <a:lnTo>
                    <a:pt x="1128877" y="2489200"/>
                  </a:lnTo>
                  <a:lnTo>
                    <a:pt x="1126655" y="2489200"/>
                  </a:lnTo>
                  <a:lnTo>
                    <a:pt x="1130566" y="2501900"/>
                  </a:lnTo>
                  <a:lnTo>
                    <a:pt x="1136434" y="2501900"/>
                  </a:lnTo>
                  <a:lnTo>
                    <a:pt x="1145146" y="2514600"/>
                  </a:lnTo>
                  <a:lnTo>
                    <a:pt x="1134770" y="2514600"/>
                  </a:lnTo>
                  <a:lnTo>
                    <a:pt x="1139863" y="2527300"/>
                  </a:lnTo>
                  <a:lnTo>
                    <a:pt x="1144955" y="2527300"/>
                  </a:lnTo>
                  <a:lnTo>
                    <a:pt x="1148308" y="2540000"/>
                  </a:lnTo>
                  <a:lnTo>
                    <a:pt x="1145349" y="2540000"/>
                  </a:lnTo>
                  <a:lnTo>
                    <a:pt x="1145349" y="2806700"/>
                  </a:lnTo>
                  <a:lnTo>
                    <a:pt x="1144536" y="2819400"/>
                  </a:lnTo>
                  <a:lnTo>
                    <a:pt x="1128877" y="2819400"/>
                  </a:lnTo>
                  <a:lnTo>
                    <a:pt x="1131417" y="2806700"/>
                  </a:lnTo>
                  <a:lnTo>
                    <a:pt x="1134795" y="2794000"/>
                  </a:lnTo>
                  <a:lnTo>
                    <a:pt x="1142365" y="2806700"/>
                  </a:lnTo>
                  <a:lnTo>
                    <a:pt x="1145349" y="2806700"/>
                  </a:lnTo>
                  <a:lnTo>
                    <a:pt x="1145349" y="2540000"/>
                  </a:lnTo>
                  <a:lnTo>
                    <a:pt x="1143241" y="2540000"/>
                  </a:lnTo>
                  <a:lnTo>
                    <a:pt x="1137323" y="2527300"/>
                  </a:lnTo>
                  <a:lnTo>
                    <a:pt x="1131417" y="2527300"/>
                  </a:lnTo>
                  <a:lnTo>
                    <a:pt x="1134135" y="2540000"/>
                  </a:lnTo>
                  <a:lnTo>
                    <a:pt x="1130985" y="2540000"/>
                  </a:lnTo>
                  <a:lnTo>
                    <a:pt x="1124038" y="2552700"/>
                  </a:lnTo>
                  <a:lnTo>
                    <a:pt x="1115352" y="2552700"/>
                  </a:lnTo>
                  <a:lnTo>
                    <a:pt x="1131417" y="2565400"/>
                  </a:lnTo>
                  <a:lnTo>
                    <a:pt x="1132382" y="2565400"/>
                  </a:lnTo>
                  <a:lnTo>
                    <a:pt x="1139444" y="2578100"/>
                  </a:lnTo>
                  <a:lnTo>
                    <a:pt x="1128026" y="2578100"/>
                  </a:lnTo>
                  <a:lnTo>
                    <a:pt x="1129957" y="2590800"/>
                  </a:lnTo>
                  <a:lnTo>
                    <a:pt x="1142390" y="2590800"/>
                  </a:lnTo>
                  <a:lnTo>
                    <a:pt x="1139710" y="2603500"/>
                  </a:lnTo>
                  <a:lnTo>
                    <a:pt x="1139329" y="2603500"/>
                  </a:lnTo>
                  <a:lnTo>
                    <a:pt x="1135621" y="2616200"/>
                  </a:lnTo>
                  <a:lnTo>
                    <a:pt x="1131366" y="2616200"/>
                  </a:lnTo>
                  <a:lnTo>
                    <a:pt x="1130033" y="2628900"/>
                  </a:lnTo>
                  <a:lnTo>
                    <a:pt x="1118298" y="2628900"/>
                  </a:lnTo>
                  <a:lnTo>
                    <a:pt x="1110284" y="2641600"/>
                  </a:lnTo>
                  <a:lnTo>
                    <a:pt x="1116203" y="2641600"/>
                  </a:lnTo>
                  <a:lnTo>
                    <a:pt x="1133944" y="2654300"/>
                  </a:lnTo>
                  <a:lnTo>
                    <a:pt x="1109446" y="2654300"/>
                  </a:lnTo>
                  <a:lnTo>
                    <a:pt x="1122959" y="2667000"/>
                  </a:lnTo>
                  <a:lnTo>
                    <a:pt x="1111135" y="2667000"/>
                  </a:lnTo>
                  <a:lnTo>
                    <a:pt x="1110284" y="2679700"/>
                  </a:lnTo>
                  <a:lnTo>
                    <a:pt x="1099299" y="2679700"/>
                  </a:lnTo>
                  <a:lnTo>
                    <a:pt x="1107757" y="2692400"/>
                  </a:lnTo>
                  <a:lnTo>
                    <a:pt x="1106906" y="2705100"/>
                  </a:lnTo>
                  <a:lnTo>
                    <a:pt x="1095895" y="2705100"/>
                  </a:lnTo>
                  <a:lnTo>
                    <a:pt x="1102677" y="2717800"/>
                  </a:lnTo>
                  <a:lnTo>
                    <a:pt x="1103528" y="2717800"/>
                  </a:lnTo>
                  <a:lnTo>
                    <a:pt x="1103528" y="2730500"/>
                  </a:lnTo>
                  <a:lnTo>
                    <a:pt x="1128026" y="2730500"/>
                  </a:lnTo>
                  <a:lnTo>
                    <a:pt x="1122959" y="2743200"/>
                  </a:lnTo>
                  <a:lnTo>
                    <a:pt x="1111973" y="2743200"/>
                  </a:lnTo>
                  <a:lnTo>
                    <a:pt x="1119581" y="2755900"/>
                  </a:lnTo>
                  <a:lnTo>
                    <a:pt x="1124648" y="2743200"/>
                  </a:lnTo>
                  <a:lnTo>
                    <a:pt x="1133944" y="2755900"/>
                  </a:lnTo>
                  <a:lnTo>
                    <a:pt x="1119581" y="2755900"/>
                  </a:lnTo>
                  <a:lnTo>
                    <a:pt x="1113663" y="2755900"/>
                  </a:lnTo>
                  <a:lnTo>
                    <a:pt x="1124648" y="2768600"/>
                  </a:lnTo>
                  <a:lnTo>
                    <a:pt x="1122959" y="2768600"/>
                  </a:lnTo>
                  <a:lnTo>
                    <a:pt x="1125867" y="2781300"/>
                  </a:lnTo>
                  <a:lnTo>
                    <a:pt x="1113878" y="2781300"/>
                  </a:lnTo>
                  <a:lnTo>
                    <a:pt x="1103477" y="2794000"/>
                  </a:lnTo>
                  <a:lnTo>
                    <a:pt x="1109446" y="2794000"/>
                  </a:lnTo>
                  <a:lnTo>
                    <a:pt x="1124648" y="2806700"/>
                  </a:lnTo>
                  <a:lnTo>
                    <a:pt x="1114920" y="2806700"/>
                  </a:lnTo>
                  <a:lnTo>
                    <a:pt x="1114412" y="2819400"/>
                  </a:lnTo>
                  <a:lnTo>
                    <a:pt x="1112469" y="2819400"/>
                  </a:lnTo>
                  <a:lnTo>
                    <a:pt x="1117892" y="2832100"/>
                  </a:lnTo>
                  <a:lnTo>
                    <a:pt x="1100531" y="2832100"/>
                  </a:lnTo>
                  <a:lnTo>
                    <a:pt x="1100670" y="2844800"/>
                  </a:lnTo>
                  <a:lnTo>
                    <a:pt x="1103515" y="2844800"/>
                  </a:lnTo>
                  <a:lnTo>
                    <a:pt x="1094232" y="2857500"/>
                  </a:lnTo>
                  <a:lnTo>
                    <a:pt x="1111135" y="2857500"/>
                  </a:lnTo>
                  <a:lnTo>
                    <a:pt x="1113891" y="2870200"/>
                  </a:lnTo>
                  <a:lnTo>
                    <a:pt x="1107859" y="2882900"/>
                  </a:lnTo>
                  <a:lnTo>
                    <a:pt x="1098181" y="2882900"/>
                  </a:lnTo>
                  <a:lnTo>
                    <a:pt x="1090002" y="2895600"/>
                  </a:lnTo>
                  <a:lnTo>
                    <a:pt x="1096505" y="2908300"/>
                  </a:lnTo>
                  <a:lnTo>
                    <a:pt x="1099299" y="2908300"/>
                  </a:lnTo>
                  <a:lnTo>
                    <a:pt x="1108989" y="2921000"/>
                  </a:lnTo>
                  <a:lnTo>
                    <a:pt x="1110284" y="2921000"/>
                  </a:lnTo>
                  <a:lnTo>
                    <a:pt x="1110945" y="2933700"/>
                  </a:lnTo>
                  <a:lnTo>
                    <a:pt x="1118743" y="2946400"/>
                  </a:lnTo>
                  <a:lnTo>
                    <a:pt x="1105217" y="2946400"/>
                  </a:lnTo>
                  <a:lnTo>
                    <a:pt x="1104455" y="2959100"/>
                  </a:lnTo>
                  <a:lnTo>
                    <a:pt x="1109446" y="2959100"/>
                  </a:lnTo>
                  <a:lnTo>
                    <a:pt x="1104366" y="2971800"/>
                  </a:lnTo>
                  <a:lnTo>
                    <a:pt x="1117892" y="2959100"/>
                  </a:lnTo>
                  <a:lnTo>
                    <a:pt x="1116088" y="2971800"/>
                  </a:lnTo>
                  <a:lnTo>
                    <a:pt x="1122514" y="2971800"/>
                  </a:lnTo>
                  <a:lnTo>
                    <a:pt x="1121689" y="2984500"/>
                  </a:lnTo>
                  <a:lnTo>
                    <a:pt x="1117409" y="2984500"/>
                  </a:lnTo>
                  <a:lnTo>
                    <a:pt x="1124648" y="2997200"/>
                  </a:lnTo>
                  <a:lnTo>
                    <a:pt x="1115428" y="2997200"/>
                  </a:lnTo>
                  <a:lnTo>
                    <a:pt x="1121168" y="3009900"/>
                  </a:lnTo>
                  <a:lnTo>
                    <a:pt x="1111973" y="3009900"/>
                  </a:lnTo>
                  <a:lnTo>
                    <a:pt x="1121841" y="3022600"/>
                  </a:lnTo>
                  <a:lnTo>
                    <a:pt x="1130033" y="3022600"/>
                  </a:lnTo>
                  <a:lnTo>
                    <a:pt x="1136815" y="3035300"/>
                  </a:lnTo>
                  <a:lnTo>
                    <a:pt x="1139672" y="3035300"/>
                  </a:lnTo>
                  <a:lnTo>
                    <a:pt x="1139863" y="3048000"/>
                  </a:lnTo>
                  <a:lnTo>
                    <a:pt x="1129372" y="3048000"/>
                  </a:lnTo>
                  <a:lnTo>
                    <a:pt x="1130147" y="3060700"/>
                  </a:lnTo>
                  <a:lnTo>
                    <a:pt x="1132255" y="3060700"/>
                  </a:lnTo>
                  <a:lnTo>
                    <a:pt x="1128026" y="3073400"/>
                  </a:lnTo>
                  <a:lnTo>
                    <a:pt x="1130566" y="3073400"/>
                  </a:lnTo>
                  <a:lnTo>
                    <a:pt x="1137323" y="3086100"/>
                  </a:lnTo>
                  <a:lnTo>
                    <a:pt x="1149159" y="3073400"/>
                  </a:lnTo>
                  <a:lnTo>
                    <a:pt x="1139012" y="3073400"/>
                  </a:lnTo>
                  <a:lnTo>
                    <a:pt x="1135634" y="3060700"/>
                  </a:lnTo>
                  <a:lnTo>
                    <a:pt x="1178725" y="3060700"/>
                  </a:lnTo>
                  <a:lnTo>
                    <a:pt x="1163358" y="3073400"/>
                  </a:lnTo>
                  <a:lnTo>
                    <a:pt x="1149159" y="3073400"/>
                  </a:lnTo>
                  <a:lnTo>
                    <a:pt x="1149159" y="3086100"/>
                  </a:lnTo>
                  <a:lnTo>
                    <a:pt x="1144930" y="3086100"/>
                  </a:lnTo>
                  <a:lnTo>
                    <a:pt x="1150480" y="3098800"/>
                  </a:lnTo>
                  <a:lnTo>
                    <a:pt x="1166317" y="3098800"/>
                  </a:lnTo>
                  <a:lnTo>
                    <a:pt x="1165212" y="3111500"/>
                  </a:lnTo>
                  <a:lnTo>
                    <a:pt x="1168590" y="3111500"/>
                  </a:lnTo>
                  <a:lnTo>
                    <a:pt x="1162672" y="3124200"/>
                  </a:lnTo>
                  <a:lnTo>
                    <a:pt x="1188872" y="3124200"/>
                  </a:lnTo>
                  <a:lnTo>
                    <a:pt x="1184643" y="3136900"/>
                  </a:lnTo>
                  <a:lnTo>
                    <a:pt x="1177886" y="3136900"/>
                  </a:lnTo>
                  <a:lnTo>
                    <a:pt x="1166901" y="3149600"/>
                  </a:lnTo>
                  <a:lnTo>
                    <a:pt x="1174699" y="3149600"/>
                  </a:lnTo>
                  <a:lnTo>
                    <a:pt x="1177772" y="3162300"/>
                  </a:lnTo>
                  <a:lnTo>
                    <a:pt x="1157605" y="3162300"/>
                  </a:lnTo>
                  <a:lnTo>
                    <a:pt x="1164145" y="3175000"/>
                  </a:lnTo>
                  <a:lnTo>
                    <a:pt x="1179106" y="3175000"/>
                  </a:lnTo>
                  <a:lnTo>
                    <a:pt x="1180414" y="3187700"/>
                  </a:lnTo>
                  <a:lnTo>
                    <a:pt x="1182103" y="3175000"/>
                  </a:lnTo>
                  <a:lnTo>
                    <a:pt x="1192339" y="3175000"/>
                  </a:lnTo>
                  <a:lnTo>
                    <a:pt x="1187919" y="3187700"/>
                  </a:lnTo>
                  <a:lnTo>
                    <a:pt x="1180414" y="3187700"/>
                  </a:lnTo>
                  <a:lnTo>
                    <a:pt x="1169428" y="3187700"/>
                  </a:lnTo>
                  <a:lnTo>
                    <a:pt x="1171130" y="3200400"/>
                  </a:lnTo>
                  <a:lnTo>
                    <a:pt x="1181265" y="3200400"/>
                  </a:lnTo>
                  <a:lnTo>
                    <a:pt x="1175346" y="3213100"/>
                  </a:lnTo>
                  <a:lnTo>
                    <a:pt x="1193088" y="3213100"/>
                  </a:lnTo>
                  <a:lnTo>
                    <a:pt x="1179918" y="3225800"/>
                  </a:lnTo>
                  <a:lnTo>
                    <a:pt x="1187183" y="3225800"/>
                  </a:lnTo>
                  <a:lnTo>
                    <a:pt x="1195705" y="3238500"/>
                  </a:lnTo>
                  <a:lnTo>
                    <a:pt x="1179576" y="3238500"/>
                  </a:lnTo>
                  <a:lnTo>
                    <a:pt x="1188021" y="3251200"/>
                  </a:lnTo>
                  <a:lnTo>
                    <a:pt x="1197737" y="3251200"/>
                  </a:lnTo>
                  <a:lnTo>
                    <a:pt x="1200150" y="3238500"/>
                  </a:lnTo>
                  <a:lnTo>
                    <a:pt x="1208303" y="3238500"/>
                  </a:lnTo>
                  <a:lnTo>
                    <a:pt x="1211681" y="3225800"/>
                  </a:lnTo>
                  <a:lnTo>
                    <a:pt x="1220978" y="3225800"/>
                  </a:lnTo>
                  <a:lnTo>
                    <a:pt x="1221816" y="3238500"/>
                  </a:lnTo>
                  <a:lnTo>
                    <a:pt x="1212456" y="3238500"/>
                  </a:lnTo>
                  <a:lnTo>
                    <a:pt x="1205242" y="3251200"/>
                  </a:lnTo>
                  <a:lnTo>
                    <a:pt x="1220127" y="3251200"/>
                  </a:lnTo>
                  <a:lnTo>
                    <a:pt x="1212837" y="3263900"/>
                  </a:lnTo>
                  <a:lnTo>
                    <a:pt x="1194777" y="3263900"/>
                  </a:lnTo>
                  <a:lnTo>
                    <a:pt x="1185494" y="3276600"/>
                  </a:lnTo>
                  <a:lnTo>
                    <a:pt x="1201889" y="3276600"/>
                  </a:lnTo>
                  <a:lnTo>
                    <a:pt x="1193939" y="3289300"/>
                  </a:lnTo>
                  <a:lnTo>
                    <a:pt x="1190561" y="3289300"/>
                  </a:lnTo>
                  <a:lnTo>
                    <a:pt x="1185494" y="3302000"/>
                  </a:lnTo>
                  <a:lnTo>
                    <a:pt x="1193939" y="3302000"/>
                  </a:lnTo>
                  <a:lnTo>
                    <a:pt x="1190713" y="3314700"/>
                  </a:lnTo>
                  <a:lnTo>
                    <a:pt x="1219288" y="3314700"/>
                  </a:lnTo>
                  <a:lnTo>
                    <a:pt x="1212532" y="3327400"/>
                  </a:lnTo>
                  <a:lnTo>
                    <a:pt x="1214221" y="3327400"/>
                  </a:lnTo>
                  <a:lnTo>
                    <a:pt x="1204925" y="3340100"/>
                  </a:lnTo>
                  <a:lnTo>
                    <a:pt x="1227734" y="3340100"/>
                  </a:lnTo>
                  <a:lnTo>
                    <a:pt x="1239164" y="3327400"/>
                  </a:lnTo>
                  <a:lnTo>
                    <a:pt x="1242809" y="3327400"/>
                  </a:lnTo>
                  <a:lnTo>
                    <a:pt x="1247305" y="3340100"/>
                  </a:lnTo>
                  <a:lnTo>
                    <a:pt x="1249705" y="3352800"/>
                  </a:lnTo>
                  <a:lnTo>
                    <a:pt x="1232128" y="3352800"/>
                  </a:lnTo>
                  <a:lnTo>
                    <a:pt x="1215593" y="3365500"/>
                  </a:lnTo>
                  <a:lnTo>
                    <a:pt x="1201102" y="3365500"/>
                  </a:lnTo>
                  <a:lnTo>
                    <a:pt x="1189710" y="3378200"/>
                  </a:lnTo>
                  <a:lnTo>
                    <a:pt x="1206614" y="3378200"/>
                  </a:lnTo>
                  <a:lnTo>
                    <a:pt x="1199007" y="3390900"/>
                  </a:lnTo>
                  <a:lnTo>
                    <a:pt x="1193939" y="3390900"/>
                  </a:lnTo>
                  <a:lnTo>
                    <a:pt x="1192250" y="3403600"/>
                  </a:lnTo>
                  <a:lnTo>
                    <a:pt x="1217599" y="3390900"/>
                  </a:lnTo>
                  <a:lnTo>
                    <a:pt x="1210449" y="3403600"/>
                  </a:lnTo>
                  <a:lnTo>
                    <a:pt x="1214221" y="3403600"/>
                  </a:lnTo>
                  <a:lnTo>
                    <a:pt x="1208303" y="3416300"/>
                  </a:lnTo>
                  <a:lnTo>
                    <a:pt x="1220127" y="3416300"/>
                  </a:lnTo>
                  <a:lnTo>
                    <a:pt x="1215618" y="3429000"/>
                  </a:lnTo>
                  <a:lnTo>
                    <a:pt x="1215136" y="3429000"/>
                  </a:lnTo>
                  <a:lnTo>
                    <a:pt x="1204925" y="3441700"/>
                  </a:lnTo>
                  <a:lnTo>
                    <a:pt x="1213370" y="3441700"/>
                  </a:lnTo>
                  <a:lnTo>
                    <a:pt x="1212392" y="3454400"/>
                  </a:lnTo>
                  <a:lnTo>
                    <a:pt x="1213789" y="3454400"/>
                  </a:lnTo>
                  <a:lnTo>
                    <a:pt x="1220127" y="3467100"/>
                  </a:lnTo>
                  <a:lnTo>
                    <a:pt x="1224572" y="3467100"/>
                  </a:lnTo>
                  <a:lnTo>
                    <a:pt x="1232801" y="3479800"/>
                  </a:lnTo>
                  <a:lnTo>
                    <a:pt x="1259001" y="3479800"/>
                  </a:lnTo>
                  <a:lnTo>
                    <a:pt x="1247762" y="3492500"/>
                  </a:lnTo>
                  <a:lnTo>
                    <a:pt x="1249705" y="3492500"/>
                  </a:lnTo>
                  <a:lnTo>
                    <a:pt x="1244523" y="3505200"/>
                  </a:lnTo>
                  <a:lnTo>
                    <a:pt x="1252245" y="3505200"/>
                  </a:lnTo>
                  <a:lnTo>
                    <a:pt x="1244561" y="3517900"/>
                  </a:lnTo>
                  <a:lnTo>
                    <a:pt x="1253820" y="3517900"/>
                  </a:lnTo>
                  <a:lnTo>
                    <a:pt x="1248435" y="3530600"/>
                  </a:lnTo>
                  <a:lnTo>
                    <a:pt x="1258150" y="3530600"/>
                  </a:lnTo>
                  <a:lnTo>
                    <a:pt x="1255623" y="3543300"/>
                  </a:lnTo>
                  <a:lnTo>
                    <a:pt x="1263332" y="3543300"/>
                  </a:lnTo>
                  <a:lnTo>
                    <a:pt x="1268260" y="3556000"/>
                  </a:lnTo>
                  <a:lnTo>
                    <a:pt x="1281493" y="3556000"/>
                  </a:lnTo>
                  <a:lnTo>
                    <a:pt x="1287945" y="3543300"/>
                  </a:lnTo>
                  <a:lnTo>
                    <a:pt x="1301254" y="3543300"/>
                  </a:lnTo>
                  <a:lnTo>
                    <a:pt x="1292796" y="3556000"/>
                  </a:lnTo>
                  <a:lnTo>
                    <a:pt x="1300784" y="3556000"/>
                  </a:lnTo>
                  <a:lnTo>
                    <a:pt x="1302092" y="3568700"/>
                  </a:lnTo>
                  <a:lnTo>
                    <a:pt x="1279283" y="3568700"/>
                  </a:lnTo>
                  <a:lnTo>
                    <a:pt x="1282661" y="3556000"/>
                  </a:lnTo>
                  <a:lnTo>
                    <a:pt x="1272273" y="3568700"/>
                  </a:lnTo>
                  <a:lnTo>
                    <a:pt x="1256461" y="3568700"/>
                  </a:lnTo>
                  <a:lnTo>
                    <a:pt x="1258582" y="3581400"/>
                  </a:lnTo>
                  <a:lnTo>
                    <a:pt x="1267879" y="3581400"/>
                  </a:lnTo>
                  <a:lnTo>
                    <a:pt x="1269987" y="3594100"/>
                  </a:lnTo>
                  <a:lnTo>
                    <a:pt x="1276527" y="3594100"/>
                  </a:lnTo>
                  <a:lnTo>
                    <a:pt x="1287094" y="3581400"/>
                  </a:lnTo>
                  <a:lnTo>
                    <a:pt x="1293647" y="3581400"/>
                  </a:lnTo>
                  <a:lnTo>
                    <a:pt x="1297901" y="3594100"/>
                  </a:lnTo>
                  <a:lnTo>
                    <a:pt x="1287094" y="3594100"/>
                  </a:lnTo>
                  <a:lnTo>
                    <a:pt x="1277251" y="3606800"/>
                  </a:lnTo>
                  <a:lnTo>
                    <a:pt x="1310538" y="3606800"/>
                  </a:lnTo>
                  <a:lnTo>
                    <a:pt x="1291107" y="3619500"/>
                  </a:lnTo>
                  <a:lnTo>
                    <a:pt x="1302092" y="3619500"/>
                  </a:lnTo>
                  <a:lnTo>
                    <a:pt x="1299476" y="3632200"/>
                  </a:lnTo>
                  <a:lnTo>
                    <a:pt x="1301254" y="3632200"/>
                  </a:lnTo>
                  <a:lnTo>
                    <a:pt x="1308544" y="3644900"/>
                  </a:lnTo>
                  <a:lnTo>
                    <a:pt x="1327277" y="3644900"/>
                  </a:lnTo>
                  <a:lnTo>
                    <a:pt x="1335049" y="3657600"/>
                  </a:lnTo>
                  <a:lnTo>
                    <a:pt x="1320685" y="3657600"/>
                  </a:lnTo>
                  <a:lnTo>
                    <a:pt x="1329321" y="3670300"/>
                  </a:lnTo>
                  <a:lnTo>
                    <a:pt x="1333360" y="3683000"/>
                  </a:lnTo>
                  <a:lnTo>
                    <a:pt x="1334223" y="3695700"/>
                  </a:lnTo>
                  <a:lnTo>
                    <a:pt x="1333360" y="3708400"/>
                  </a:lnTo>
                  <a:lnTo>
                    <a:pt x="1346034" y="3708400"/>
                  </a:lnTo>
                  <a:lnTo>
                    <a:pt x="1359242" y="3721100"/>
                  </a:lnTo>
                  <a:lnTo>
                    <a:pt x="1378712" y="3721100"/>
                  </a:lnTo>
                  <a:lnTo>
                    <a:pt x="1378140" y="3733800"/>
                  </a:lnTo>
                  <a:lnTo>
                    <a:pt x="1373073" y="3733800"/>
                  </a:lnTo>
                  <a:lnTo>
                    <a:pt x="1377975" y="3746500"/>
                  </a:lnTo>
                  <a:lnTo>
                    <a:pt x="1388173" y="3733800"/>
                  </a:lnTo>
                  <a:lnTo>
                    <a:pt x="1396949" y="3733800"/>
                  </a:lnTo>
                  <a:lnTo>
                    <a:pt x="1397571" y="3746500"/>
                  </a:lnTo>
                  <a:lnTo>
                    <a:pt x="1396809" y="3746500"/>
                  </a:lnTo>
                  <a:lnTo>
                    <a:pt x="1400530" y="3759200"/>
                  </a:lnTo>
                  <a:lnTo>
                    <a:pt x="1409407" y="3759200"/>
                  </a:lnTo>
                  <a:lnTo>
                    <a:pt x="1412786" y="3771900"/>
                  </a:lnTo>
                  <a:lnTo>
                    <a:pt x="1414894" y="3771900"/>
                  </a:lnTo>
                  <a:lnTo>
                    <a:pt x="1415110" y="3784600"/>
                  </a:lnTo>
                  <a:lnTo>
                    <a:pt x="1421663" y="3784600"/>
                  </a:lnTo>
                  <a:lnTo>
                    <a:pt x="1424927" y="3797300"/>
                  </a:lnTo>
                  <a:lnTo>
                    <a:pt x="1429296" y="3797300"/>
                  </a:lnTo>
                  <a:lnTo>
                    <a:pt x="1441513" y="3784600"/>
                  </a:lnTo>
                  <a:lnTo>
                    <a:pt x="1441513" y="2298700"/>
                  </a:lnTo>
                  <a:lnTo>
                    <a:pt x="1433906" y="2298700"/>
                  </a:lnTo>
                  <a:lnTo>
                    <a:pt x="1434757" y="2286000"/>
                  </a:lnTo>
                  <a:lnTo>
                    <a:pt x="1448269" y="2286000"/>
                  </a:lnTo>
                  <a:lnTo>
                    <a:pt x="1448269" y="1473200"/>
                  </a:lnTo>
                  <a:lnTo>
                    <a:pt x="1439735" y="1473200"/>
                  </a:lnTo>
                  <a:lnTo>
                    <a:pt x="1437284" y="1460500"/>
                  </a:lnTo>
                  <a:lnTo>
                    <a:pt x="1452499" y="1460500"/>
                  </a:lnTo>
                  <a:lnTo>
                    <a:pt x="1452499" y="1393558"/>
                  </a:lnTo>
                  <a:lnTo>
                    <a:pt x="1451546" y="1384300"/>
                  </a:lnTo>
                  <a:lnTo>
                    <a:pt x="1470240" y="1384300"/>
                  </a:lnTo>
                  <a:lnTo>
                    <a:pt x="1470240" y="1186980"/>
                  </a:lnTo>
                  <a:lnTo>
                    <a:pt x="1464348" y="1193800"/>
                  </a:lnTo>
                  <a:lnTo>
                    <a:pt x="1455458" y="1206500"/>
                  </a:lnTo>
                  <a:lnTo>
                    <a:pt x="1444650" y="1219200"/>
                  </a:lnTo>
                  <a:lnTo>
                    <a:pt x="1432217" y="1219200"/>
                  </a:lnTo>
                  <a:lnTo>
                    <a:pt x="1432217" y="2552700"/>
                  </a:lnTo>
                  <a:lnTo>
                    <a:pt x="1420393" y="2552700"/>
                  </a:lnTo>
                  <a:lnTo>
                    <a:pt x="1420393" y="2540000"/>
                  </a:lnTo>
                  <a:lnTo>
                    <a:pt x="1427988" y="2540000"/>
                  </a:lnTo>
                  <a:lnTo>
                    <a:pt x="1432217" y="2552700"/>
                  </a:lnTo>
                  <a:lnTo>
                    <a:pt x="1432217" y="1219200"/>
                  </a:lnTo>
                  <a:lnTo>
                    <a:pt x="1431378" y="1219200"/>
                  </a:lnTo>
                  <a:lnTo>
                    <a:pt x="1431378" y="2425700"/>
                  </a:lnTo>
                  <a:lnTo>
                    <a:pt x="1431378" y="2438400"/>
                  </a:lnTo>
                  <a:lnTo>
                    <a:pt x="1425460" y="2438400"/>
                  </a:lnTo>
                  <a:lnTo>
                    <a:pt x="1425460" y="2425700"/>
                  </a:lnTo>
                  <a:lnTo>
                    <a:pt x="1431378" y="2425700"/>
                  </a:lnTo>
                  <a:lnTo>
                    <a:pt x="1431378" y="1219200"/>
                  </a:lnTo>
                  <a:lnTo>
                    <a:pt x="1430528" y="1231900"/>
                  </a:lnTo>
                  <a:lnTo>
                    <a:pt x="1423771" y="1231900"/>
                  </a:lnTo>
                  <a:lnTo>
                    <a:pt x="1426298" y="1244600"/>
                  </a:lnTo>
                  <a:lnTo>
                    <a:pt x="1410246" y="1244600"/>
                  </a:lnTo>
                  <a:lnTo>
                    <a:pt x="1410246" y="2641600"/>
                  </a:lnTo>
                  <a:lnTo>
                    <a:pt x="1406029" y="2654300"/>
                  </a:lnTo>
                  <a:lnTo>
                    <a:pt x="1407718" y="2667000"/>
                  </a:lnTo>
                  <a:lnTo>
                    <a:pt x="1395882" y="2656217"/>
                  </a:lnTo>
                  <a:lnTo>
                    <a:pt x="1395882" y="2997200"/>
                  </a:lnTo>
                  <a:lnTo>
                    <a:pt x="1389735" y="3009900"/>
                  </a:lnTo>
                  <a:lnTo>
                    <a:pt x="1387221" y="3009900"/>
                  </a:lnTo>
                  <a:lnTo>
                    <a:pt x="1383766" y="3022600"/>
                  </a:lnTo>
                  <a:lnTo>
                    <a:pt x="1373263" y="3022600"/>
                  </a:lnTo>
                  <a:lnTo>
                    <a:pt x="1374228" y="3009900"/>
                  </a:lnTo>
                  <a:lnTo>
                    <a:pt x="1376311" y="3009900"/>
                  </a:lnTo>
                  <a:lnTo>
                    <a:pt x="1378140" y="2997200"/>
                  </a:lnTo>
                  <a:lnTo>
                    <a:pt x="1389126" y="2997200"/>
                  </a:lnTo>
                  <a:lnTo>
                    <a:pt x="1386586" y="3009900"/>
                  </a:lnTo>
                  <a:lnTo>
                    <a:pt x="1395882" y="2997200"/>
                  </a:lnTo>
                  <a:lnTo>
                    <a:pt x="1395882" y="2656217"/>
                  </a:lnTo>
                  <a:lnTo>
                    <a:pt x="1393786" y="2654300"/>
                  </a:lnTo>
                  <a:lnTo>
                    <a:pt x="1391970" y="2641600"/>
                  </a:lnTo>
                  <a:lnTo>
                    <a:pt x="1410246" y="2641600"/>
                  </a:lnTo>
                  <a:lnTo>
                    <a:pt x="1410246" y="1244600"/>
                  </a:lnTo>
                  <a:lnTo>
                    <a:pt x="1392923" y="1244600"/>
                  </a:lnTo>
                  <a:lnTo>
                    <a:pt x="1397152" y="1257300"/>
                  </a:lnTo>
                  <a:lnTo>
                    <a:pt x="1402016" y="1257300"/>
                  </a:lnTo>
                  <a:lnTo>
                    <a:pt x="1404340" y="1270000"/>
                  </a:lnTo>
                  <a:lnTo>
                    <a:pt x="1390815" y="1257300"/>
                  </a:lnTo>
                  <a:lnTo>
                    <a:pt x="1400111" y="1270000"/>
                  </a:lnTo>
                  <a:lnTo>
                    <a:pt x="1382369" y="1257300"/>
                  </a:lnTo>
                  <a:lnTo>
                    <a:pt x="1383207" y="1270000"/>
                  </a:lnTo>
                  <a:lnTo>
                    <a:pt x="1395044" y="1270000"/>
                  </a:lnTo>
                  <a:lnTo>
                    <a:pt x="1392478" y="1282700"/>
                  </a:lnTo>
                  <a:lnTo>
                    <a:pt x="1375321" y="1282700"/>
                  </a:lnTo>
                  <a:lnTo>
                    <a:pt x="1368005" y="1270000"/>
                  </a:lnTo>
                  <a:lnTo>
                    <a:pt x="1368844" y="1295400"/>
                  </a:lnTo>
                  <a:lnTo>
                    <a:pt x="1366316" y="1295400"/>
                  </a:lnTo>
                  <a:lnTo>
                    <a:pt x="1366316" y="3149600"/>
                  </a:lnTo>
                  <a:lnTo>
                    <a:pt x="1355102" y="3136900"/>
                  </a:lnTo>
                  <a:lnTo>
                    <a:pt x="1350784" y="3124200"/>
                  </a:lnTo>
                  <a:lnTo>
                    <a:pt x="1349794" y="3111500"/>
                  </a:lnTo>
                  <a:lnTo>
                    <a:pt x="1348562" y="3098800"/>
                  </a:lnTo>
                  <a:lnTo>
                    <a:pt x="1360398" y="3098800"/>
                  </a:lnTo>
                  <a:lnTo>
                    <a:pt x="1356448" y="3111500"/>
                  </a:lnTo>
                  <a:lnTo>
                    <a:pt x="1359230" y="3124200"/>
                  </a:lnTo>
                  <a:lnTo>
                    <a:pt x="1364081" y="3136900"/>
                  </a:lnTo>
                  <a:lnTo>
                    <a:pt x="1366316" y="3149600"/>
                  </a:lnTo>
                  <a:lnTo>
                    <a:pt x="1366316" y="1295400"/>
                  </a:lnTo>
                  <a:lnTo>
                    <a:pt x="1363776" y="1295400"/>
                  </a:lnTo>
                  <a:lnTo>
                    <a:pt x="1363776" y="1549400"/>
                  </a:lnTo>
                  <a:lnTo>
                    <a:pt x="1356169" y="1562100"/>
                  </a:lnTo>
                  <a:lnTo>
                    <a:pt x="1354480" y="1555750"/>
                  </a:lnTo>
                  <a:lnTo>
                    <a:pt x="1354480" y="2082800"/>
                  </a:lnTo>
                  <a:lnTo>
                    <a:pt x="1350962" y="2095500"/>
                  </a:lnTo>
                  <a:lnTo>
                    <a:pt x="1342123" y="2095500"/>
                  </a:lnTo>
                  <a:lnTo>
                    <a:pt x="1338427" y="2099576"/>
                  </a:lnTo>
                  <a:lnTo>
                    <a:pt x="1338427" y="3657600"/>
                  </a:lnTo>
                  <a:lnTo>
                    <a:pt x="1336738" y="3657600"/>
                  </a:lnTo>
                  <a:lnTo>
                    <a:pt x="1335887" y="3644900"/>
                  </a:lnTo>
                  <a:lnTo>
                    <a:pt x="1336738" y="3644900"/>
                  </a:lnTo>
                  <a:lnTo>
                    <a:pt x="1338427" y="3657600"/>
                  </a:lnTo>
                  <a:lnTo>
                    <a:pt x="1338427" y="2099576"/>
                  </a:lnTo>
                  <a:lnTo>
                    <a:pt x="1336738" y="2101443"/>
                  </a:lnTo>
                  <a:lnTo>
                    <a:pt x="1336738" y="2273300"/>
                  </a:lnTo>
                  <a:lnTo>
                    <a:pt x="1334198" y="2273300"/>
                  </a:lnTo>
                  <a:lnTo>
                    <a:pt x="1334198" y="2514600"/>
                  </a:lnTo>
                  <a:lnTo>
                    <a:pt x="1334198" y="3276600"/>
                  </a:lnTo>
                  <a:lnTo>
                    <a:pt x="1326603" y="3276600"/>
                  </a:lnTo>
                  <a:lnTo>
                    <a:pt x="1330820" y="3263900"/>
                  </a:lnTo>
                  <a:lnTo>
                    <a:pt x="1334198" y="3276600"/>
                  </a:lnTo>
                  <a:lnTo>
                    <a:pt x="1334198" y="2514600"/>
                  </a:lnTo>
                  <a:lnTo>
                    <a:pt x="1328293" y="2527300"/>
                  </a:lnTo>
                  <a:lnTo>
                    <a:pt x="1326603" y="2514600"/>
                  </a:lnTo>
                  <a:lnTo>
                    <a:pt x="1334198" y="2514600"/>
                  </a:lnTo>
                  <a:lnTo>
                    <a:pt x="1334198" y="2273300"/>
                  </a:lnTo>
                  <a:lnTo>
                    <a:pt x="1324063" y="2273300"/>
                  </a:lnTo>
                  <a:lnTo>
                    <a:pt x="1323187" y="2286000"/>
                  </a:lnTo>
                  <a:lnTo>
                    <a:pt x="1321523" y="2286000"/>
                  </a:lnTo>
                  <a:lnTo>
                    <a:pt x="1317307" y="2283790"/>
                  </a:lnTo>
                  <a:lnTo>
                    <a:pt x="1317307" y="3619500"/>
                  </a:lnTo>
                  <a:lnTo>
                    <a:pt x="1307731" y="3627082"/>
                  </a:lnTo>
                  <a:lnTo>
                    <a:pt x="1312316" y="3619500"/>
                  </a:lnTo>
                  <a:lnTo>
                    <a:pt x="1317307" y="3619500"/>
                  </a:lnTo>
                  <a:lnTo>
                    <a:pt x="1317307" y="2283790"/>
                  </a:lnTo>
                  <a:lnTo>
                    <a:pt x="1297292" y="2273300"/>
                  </a:lnTo>
                  <a:lnTo>
                    <a:pt x="1302512" y="2260600"/>
                  </a:lnTo>
                  <a:lnTo>
                    <a:pt x="1321054" y="2247900"/>
                  </a:lnTo>
                  <a:lnTo>
                    <a:pt x="1336738" y="2273300"/>
                  </a:lnTo>
                  <a:lnTo>
                    <a:pt x="1336738" y="2101443"/>
                  </a:lnTo>
                  <a:lnTo>
                    <a:pt x="1330604" y="2108200"/>
                  </a:lnTo>
                  <a:lnTo>
                    <a:pt x="1318996" y="2095500"/>
                  </a:lnTo>
                  <a:lnTo>
                    <a:pt x="1329448" y="2095500"/>
                  </a:lnTo>
                  <a:lnTo>
                    <a:pt x="1334554" y="2082800"/>
                  </a:lnTo>
                  <a:lnTo>
                    <a:pt x="1336738" y="2082800"/>
                  </a:lnTo>
                  <a:lnTo>
                    <a:pt x="1340967" y="2070100"/>
                  </a:lnTo>
                  <a:lnTo>
                    <a:pt x="1351102" y="2070100"/>
                  </a:lnTo>
                  <a:lnTo>
                    <a:pt x="1354480" y="2082800"/>
                  </a:lnTo>
                  <a:lnTo>
                    <a:pt x="1354480" y="1555750"/>
                  </a:lnTo>
                  <a:lnTo>
                    <a:pt x="1352791" y="1549400"/>
                  </a:lnTo>
                  <a:lnTo>
                    <a:pt x="1363776" y="1549400"/>
                  </a:lnTo>
                  <a:lnTo>
                    <a:pt x="1363776" y="1295400"/>
                  </a:lnTo>
                  <a:lnTo>
                    <a:pt x="1362925" y="1282700"/>
                  </a:lnTo>
                  <a:lnTo>
                    <a:pt x="1361960" y="1295400"/>
                  </a:lnTo>
                  <a:lnTo>
                    <a:pt x="1357020" y="1282700"/>
                  </a:lnTo>
                  <a:lnTo>
                    <a:pt x="1352715" y="1282700"/>
                  </a:lnTo>
                  <a:lnTo>
                    <a:pt x="1353642" y="1295400"/>
                  </a:lnTo>
                  <a:lnTo>
                    <a:pt x="1356487" y="1295400"/>
                  </a:lnTo>
                  <a:lnTo>
                    <a:pt x="1351102" y="1308100"/>
                  </a:lnTo>
                  <a:lnTo>
                    <a:pt x="1338643" y="1308100"/>
                  </a:lnTo>
                  <a:lnTo>
                    <a:pt x="1338643" y="1882775"/>
                  </a:lnTo>
                  <a:lnTo>
                    <a:pt x="1337741" y="1881987"/>
                  </a:lnTo>
                  <a:lnTo>
                    <a:pt x="1337576" y="1879600"/>
                  </a:lnTo>
                  <a:lnTo>
                    <a:pt x="1338643" y="1882775"/>
                  </a:lnTo>
                  <a:lnTo>
                    <a:pt x="1338643" y="1308100"/>
                  </a:lnTo>
                  <a:lnTo>
                    <a:pt x="1336738" y="1308100"/>
                  </a:lnTo>
                  <a:lnTo>
                    <a:pt x="1336738" y="1663700"/>
                  </a:lnTo>
                  <a:lnTo>
                    <a:pt x="1335405" y="1676400"/>
                  </a:lnTo>
                  <a:lnTo>
                    <a:pt x="1331772" y="1676400"/>
                  </a:lnTo>
                  <a:lnTo>
                    <a:pt x="1330909" y="1679575"/>
                  </a:lnTo>
                  <a:lnTo>
                    <a:pt x="1330909" y="1887385"/>
                  </a:lnTo>
                  <a:lnTo>
                    <a:pt x="1328293" y="1892300"/>
                  </a:lnTo>
                  <a:lnTo>
                    <a:pt x="1326603" y="1890001"/>
                  </a:lnTo>
                  <a:lnTo>
                    <a:pt x="1326603" y="1892300"/>
                  </a:lnTo>
                  <a:lnTo>
                    <a:pt x="1318145" y="1892300"/>
                  </a:lnTo>
                  <a:lnTo>
                    <a:pt x="1317307" y="1879600"/>
                  </a:lnTo>
                  <a:lnTo>
                    <a:pt x="1326603" y="1892300"/>
                  </a:lnTo>
                  <a:lnTo>
                    <a:pt x="1326603" y="1890001"/>
                  </a:lnTo>
                  <a:lnTo>
                    <a:pt x="1318996" y="1879600"/>
                  </a:lnTo>
                  <a:lnTo>
                    <a:pt x="1330909" y="1887385"/>
                  </a:lnTo>
                  <a:lnTo>
                    <a:pt x="1330909" y="1679575"/>
                  </a:lnTo>
                  <a:lnTo>
                    <a:pt x="1328305" y="1689100"/>
                  </a:lnTo>
                  <a:lnTo>
                    <a:pt x="1314284" y="1689100"/>
                  </a:lnTo>
                  <a:lnTo>
                    <a:pt x="1313395" y="1676400"/>
                  </a:lnTo>
                  <a:lnTo>
                    <a:pt x="1321854" y="1663700"/>
                  </a:lnTo>
                  <a:lnTo>
                    <a:pt x="1336738" y="1663700"/>
                  </a:lnTo>
                  <a:lnTo>
                    <a:pt x="1336738" y="1308100"/>
                  </a:lnTo>
                  <a:lnTo>
                    <a:pt x="1332204" y="1308100"/>
                  </a:lnTo>
                  <a:lnTo>
                    <a:pt x="1328178" y="1320800"/>
                  </a:lnTo>
                  <a:lnTo>
                    <a:pt x="1324635" y="1333500"/>
                  </a:lnTo>
                  <a:lnTo>
                    <a:pt x="1319834" y="1333500"/>
                  </a:lnTo>
                  <a:lnTo>
                    <a:pt x="1318145" y="1346200"/>
                  </a:lnTo>
                  <a:lnTo>
                    <a:pt x="1324063" y="1346200"/>
                  </a:lnTo>
                  <a:lnTo>
                    <a:pt x="1331455" y="1346200"/>
                  </a:lnTo>
                  <a:lnTo>
                    <a:pt x="1336027" y="1356194"/>
                  </a:lnTo>
                  <a:lnTo>
                    <a:pt x="1324063" y="1346200"/>
                  </a:lnTo>
                  <a:lnTo>
                    <a:pt x="1328699" y="1358900"/>
                  </a:lnTo>
                  <a:lnTo>
                    <a:pt x="1327759" y="1358900"/>
                  </a:lnTo>
                  <a:lnTo>
                    <a:pt x="1327759" y="1485900"/>
                  </a:lnTo>
                  <a:lnTo>
                    <a:pt x="1327010" y="1498600"/>
                  </a:lnTo>
                  <a:lnTo>
                    <a:pt x="1322374" y="1498600"/>
                  </a:lnTo>
                  <a:lnTo>
                    <a:pt x="1325816" y="1485900"/>
                  </a:lnTo>
                  <a:lnTo>
                    <a:pt x="1327759" y="1485900"/>
                  </a:lnTo>
                  <a:lnTo>
                    <a:pt x="1327759" y="1358900"/>
                  </a:lnTo>
                  <a:lnTo>
                    <a:pt x="1321803" y="1358900"/>
                  </a:lnTo>
                  <a:lnTo>
                    <a:pt x="1318145" y="1346200"/>
                  </a:lnTo>
                  <a:lnTo>
                    <a:pt x="1318996" y="1358900"/>
                  </a:lnTo>
                  <a:lnTo>
                    <a:pt x="1314767" y="1358900"/>
                  </a:lnTo>
                  <a:lnTo>
                    <a:pt x="1313078" y="1346200"/>
                  </a:lnTo>
                  <a:lnTo>
                    <a:pt x="1296911" y="1346200"/>
                  </a:lnTo>
                  <a:lnTo>
                    <a:pt x="1296911" y="1511300"/>
                  </a:lnTo>
                  <a:lnTo>
                    <a:pt x="1289951" y="1524000"/>
                  </a:lnTo>
                  <a:lnTo>
                    <a:pt x="1285684" y="1524000"/>
                  </a:lnTo>
                  <a:lnTo>
                    <a:pt x="1289418" y="1536700"/>
                  </a:lnTo>
                  <a:lnTo>
                    <a:pt x="1274991" y="1536700"/>
                  </a:lnTo>
                  <a:lnTo>
                    <a:pt x="1273467" y="1524000"/>
                  </a:lnTo>
                  <a:lnTo>
                    <a:pt x="1282890" y="1511300"/>
                  </a:lnTo>
                  <a:lnTo>
                    <a:pt x="1296911" y="1511300"/>
                  </a:lnTo>
                  <a:lnTo>
                    <a:pt x="1296911" y="1346200"/>
                  </a:lnTo>
                  <a:lnTo>
                    <a:pt x="1295336" y="1346200"/>
                  </a:lnTo>
                  <a:lnTo>
                    <a:pt x="1296174" y="1358900"/>
                  </a:lnTo>
                  <a:lnTo>
                    <a:pt x="1290269" y="1358900"/>
                  </a:lnTo>
                  <a:lnTo>
                    <a:pt x="1285189" y="1346200"/>
                  </a:lnTo>
                  <a:lnTo>
                    <a:pt x="1291323" y="1346200"/>
                  </a:lnTo>
                  <a:lnTo>
                    <a:pt x="1292593" y="1333500"/>
                  </a:lnTo>
                  <a:lnTo>
                    <a:pt x="1304632" y="1333500"/>
                  </a:lnTo>
                  <a:lnTo>
                    <a:pt x="1297863" y="1320800"/>
                  </a:lnTo>
                  <a:lnTo>
                    <a:pt x="1313395" y="1320800"/>
                  </a:lnTo>
                  <a:lnTo>
                    <a:pt x="1309890" y="1308100"/>
                  </a:lnTo>
                  <a:lnTo>
                    <a:pt x="1313078" y="1308100"/>
                  </a:lnTo>
                  <a:lnTo>
                    <a:pt x="1301826" y="1295400"/>
                  </a:lnTo>
                  <a:lnTo>
                    <a:pt x="1313853" y="1295400"/>
                  </a:lnTo>
                  <a:lnTo>
                    <a:pt x="1313078" y="1282700"/>
                  </a:lnTo>
                  <a:lnTo>
                    <a:pt x="1285494" y="1282700"/>
                  </a:lnTo>
                  <a:lnTo>
                    <a:pt x="1288897" y="1270000"/>
                  </a:lnTo>
                  <a:lnTo>
                    <a:pt x="1293647" y="1270000"/>
                  </a:lnTo>
                  <a:lnTo>
                    <a:pt x="1289177" y="1257300"/>
                  </a:lnTo>
                  <a:lnTo>
                    <a:pt x="1326400" y="1257300"/>
                  </a:lnTo>
                  <a:lnTo>
                    <a:pt x="1329448" y="1244600"/>
                  </a:lnTo>
                  <a:lnTo>
                    <a:pt x="1322171" y="1244600"/>
                  </a:lnTo>
                  <a:lnTo>
                    <a:pt x="1320850" y="1237729"/>
                  </a:lnTo>
                  <a:lnTo>
                    <a:pt x="1329359" y="1238580"/>
                  </a:lnTo>
                  <a:lnTo>
                    <a:pt x="1337602" y="1238262"/>
                  </a:lnTo>
                  <a:lnTo>
                    <a:pt x="1328889" y="1237869"/>
                  </a:lnTo>
                  <a:lnTo>
                    <a:pt x="1321752" y="1236357"/>
                  </a:lnTo>
                  <a:lnTo>
                    <a:pt x="1320546" y="1236179"/>
                  </a:lnTo>
                  <a:lnTo>
                    <a:pt x="1319733" y="1231900"/>
                  </a:lnTo>
                  <a:lnTo>
                    <a:pt x="1330083" y="1231900"/>
                  </a:lnTo>
                  <a:lnTo>
                    <a:pt x="1347622" y="1219200"/>
                  </a:lnTo>
                  <a:lnTo>
                    <a:pt x="1342961" y="1219200"/>
                  </a:lnTo>
                  <a:lnTo>
                    <a:pt x="1328293" y="1206500"/>
                  </a:lnTo>
                  <a:lnTo>
                    <a:pt x="1333246" y="1206500"/>
                  </a:lnTo>
                  <a:lnTo>
                    <a:pt x="1327696" y="1193800"/>
                  </a:lnTo>
                  <a:lnTo>
                    <a:pt x="1328293" y="1193800"/>
                  </a:lnTo>
                  <a:lnTo>
                    <a:pt x="1333360" y="1181100"/>
                  </a:lnTo>
                  <a:lnTo>
                    <a:pt x="1323517" y="1181100"/>
                  </a:lnTo>
                  <a:lnTo>
                    <a:pt x="1315618" y="1168400"/>
                  </a:lnTo>
                  <a:lnTo>
                    <a:pt x="1353566" y="1168400"/>
                  </a:lnTo>
                  <a:lnTo>
                    <a:pt x="1345717" y="1155700"/>
                  </a:lnTo>
                  <a:lnTo>
                    <a:pt x="1326603" y="1155700"/>
                  </a:lnTo>
                  <a:lnTo>
                    <a:pt x="1339723" y="1143000"/>
                  </a:lnTo>
                  <a:lnTo>
                    <a:pt x="1346327" y="1143000"/>
                  </a:lnTo>
                  <a:lnTo>
                    <a:pt x="1352791" y="1130300"/>
                  </a:lnTo>
                  <a:lnTo>
                    <a:pt x="1353731" y="1130300"/>
                  </a:lnTo>
                  <a:lnTo>
                    <a:pt x="1353642" y="1117600"/>
                  </a:lnTo>
                  <a:lnTo>
                    <a:pt x="1337894" y="1117600"/>
                  </a:lnTo>
                  <a:lnTo>
                    <a:pt x="1334058" y="1104900"/>
                  </a:lnTo>
                  <a:lnTo>
                    <a:pt x="1348562" y="1104900"/>
                  </a:lnTo>
                  <a:lnTo>
                    <a:pt x="1354480" y="1092200"/>
                  </a:lnTo>
                  <a:lnTo>
                    <a:pt x="1339900" y="1092200"/>
                  </a:lnTo>
                  <a:lnTo>
                    <a:pt x="1324063" y="1079500"/>
                  </a:lnTo>
                  <a:lnTo>
                    <a:pt x="1346771" y="1079500"/>
                  </a:lnTo>
                  <a:lnTo>
                    <a:pt x="1347470" y="1066800"/>
                  </a:lnTo>
                  <a:lnTo>
                    <a:pt x="1342402" y="1066800"/>
                  </a:lnTo>
                  <a:lnTo>
                    <a:pt x="1341069" y="1054100"/>
                  </a:lnTo>
                  <a:lnTo>
                    <a:pt x="1312227" y="1054100"/>
                  </a:lnTo>
                  <a:lnTo>
                    <a:pt x="1311389" y="1041400"/>
                  </a:lnTo>
                  <a:lnTo>
                    <a:pt x="1305915" y="1054100"/>
                  </a:lnTo>
                  <a:lnTo>
                    <a:pt x="1293685" y="1054100"/>
                  </a:lnTo>
                  <a:lnTo>
                    <a:pt x="1287729" y="1041400"/>
                  </a:lnTo>
                  <a:lnTo>
                    <a:pt x="1290764" y="1041400"/>
                  </a:lnTo>
                  <a:lnTo>
                    <a:pt x="1297444" y="1028700"/>
                  </a:lnTo>
                  <a:lnTo>
                    <a:pt x="1335049" y="1028700"/>
                  </a:lnTo>
                  <a:lnTo>
                    <a:pt x="1337576" y="1016000"/>
                  </a:lnTo>
                  <a:lnTo>
                    <a:pt x="1328496" y="1016000"/>
                  </a:lnTo>
                  <a:lnTo>
                    <a:pt x="1335074" y="1003300"/>
                  </a:lnTo>
                  <a:lnTo>
                    <a:pt x="1326603" y="1003300"/>
                  </a:lnTo>
                  <a:lnTo>
                    <a:pt x="1322374" y="995362"/>
                  </a:lnTo>
                  <a:lnTo>
                    <a:pt x="1322374" y="1003300"/>
                  </a:lnTo>
                  <a:lnTo>
                    <a:pt x="1313078" y="1003300"/>
                  </a:lnTo>
                  <a:lnTo>
                    <a:pt x="1313078" y="990600"/>
                  </a:lnTo>
                  <a:lnTo>
                    <a:pt x="1319834" y="990600"/>
                  </a:lnTo>
                  <a:lnTo>
                    <a:pt x="1322374" y="995362"/>
                  </a:lnTo>
                  <a:lnTo>
                    <a:pt x="1322374" y="990600"/>
                  </a:lnTo>
                  <a:lnTo>
                    <a:pt x="1326603" y="990600"/>
                  </a:lnTo>
                  <a:lnTo>
                    <a:pt x="1335887" y="977900"/>
                  </a:lnTo>
                  <a:lnTo>
                    <a:pt x="1321523" y="977900"/>
                  </a:lnTo>
                  <a:lnTo>
                    <a:pt x="1317307" y="965200"/>
                  </a:lnTo>
                  <a:lnTo>
                    <a:pt x="1316456" y="965200"/>
                  </a:lnTo>
                  <a:lnTo>
                    <a:pt x="1319834" y="977900"/>
                  </a:lnTo>
                  <a:lnTo>
                    <a:pt x="1317307" y="977900"/>
                  </a:lnTo>
                  <a:lnTo>
                    <a:pt x="1312862" y="968375"/>
                  </a:lnTo>
                  <a:lnTo>
                    <a:pt x="1314767" y="977900"/>
                  </a:lnTo>
                  <a:lnTo>
                    <a:pt x="1313078" y="977900"/>
                  </a:lnTo>
                  <a:lnTo>
                    <a:pt x="1312227" y="974712"/>
                  </a:lnTo>
                  <a:lnTo>
                    <a:pt x="1312227" y="977900"/>
                  </a:lnTo>
                  <a:lnTo>
                    <a:pt x="1308849" y="977900"/>
                  </a:lnTo>
                  <a:lnTo>
                    <a:pt x="1308849" y="965200"/>
                  </a:lnTo>
                  <a:lnTo>
                    <a:pt x="1312227" y="977900"/>
                  </a:lnTo>
                  <a:lnTo>
                    <a:pt x="1312227" y="974712"/>
                  </a:lnTo>
                  <a:lnTo>
                    <a:pt x="1309700" y="965200"/>
                  </a:lnTo>
                  <a:lnTo>
                    <a:pt x="1311389" y="965200"/>
                  </a:lnTo>
                  <a:lnTo>
                    <a:pt x="1308468" y="956437"/>
                  </a:lnTo>
                  <a:lnTo>
                    <a:pt x="1310563" y="960615"/>
                  </a:lnTo>
                  <a:lnTo>
                    <a:pt x="1309712" y="958075"/>
                  </a:lnTo>
                  <a:lnTo>
                    <a:pt x="1308315" y="956005"/>
                  </a:lnTo>
                  <a:lnTo>
                    <a:pt x="1307160" y="952500"/>
                  </a:lnTo>
                  <a:lnTo>
                    <a:pt x="1306499" y="952500"/>
                  </a:lnTo>
                  <a:lnTo>
                    <a:pt x="1304632" y="952500"/>
                  </a:lnTo>
                  <a:lnTo>
                    <a:pt x="1304632" y="977900"/>
                  </a:lnTo>
                  <a:lnTo>
                    <a:pt x="1302943" y="977900"/>
                  </a:lnTo>
                  <a:lnTo>
                    <a:pt x="1302943" y="965200"/>
                  </a:lnTo>
                  <a:lnTo>
                    <a:pt x="1304632" y="977900"/>
                  </a:lnTo>
                  <a:lnTo>
                    <a:pt x="1304632" y="952500"/>
                  </a:lnTo>
                  <a:lnTo>
                    <a:pt x="1305471" y="939800"/>
                  </a:lnTo>
                  <a:lnTo>
                    <a:pt x="1315618" y="939800"/>
                  </a:lnTo>
                  <a:lnTo>
                    <a:pt x="1296174" y="927100"/>
                  </a:lnTo>
                  <a:lnTo>
                    <a:pt x="1318145" y="927100"/>
                  </a:lnTo>
                  <a:lnTo>
                    <a:pt x="1315783" y="922020"/>
                  </a:lnTo>
                  <a:lnTo>
                    <a:pt x="1319834" y="927100"/>
                  </a:lnTo>
                  <a:lnTo>
                    <a:pt x="1320507" y="927100"/>
                  </a:lnTo>
                  <a:lnTo>
                    <a:pt x="1317307" y="914400"/>
                  </a:lnTo>
                  <a:lnTo>
                    <a:pt x="1322374" y="927100"/>
                  </a:lnTo>
                  <a:lnTo>
                    <a:pt x="1328293" y="927100"/>
                  </a:lnTo>
                  <a:lnTo>
                    <a:pt x="1315618" y="901700"/>
                  </a:lnTo>
                  <a:lnTo>
                    <a:pt x="1316456" y="901700"/>
                  </a:lnTo>
                  <a:lnTo>
                    <a:pt x="1320965" y="910170"/>
                  </a:lnTo>
                  <a:lnTo>
                    <a:pt x="1318145" y="901700"/>
                  </a:lnTo>
                  <a:lnTo>
                    <a:pt x="1322374" y="901700"/>
                  </a:lnTo>
                  <a:lnTo>
                    <a:pt x="1327442" y="914400"/>
                  </a:lnTo>
                  <a:lnTo>
                    <a:pt x="1328293" y="914400"/>
                  </a:lnTo>
                  <a:lnTo>
                    <a:pt x="1334198" y="927100"/>
                  </a:lnTo>
                  <a:lnTo>
                    <a:pt x="1329982" y="914400"/>
                  </a:lnTo>
                  <a:lnTo>
                    <a:pt x="1329131" y="914400"/>
                  </a:lnTo>
                  <a:lnTo>
                    <a:pt x="1325753" y="901700"/>
                  </a:lnTo>
                  <a:lnTo>
                    <a:pt x="1330820" y="914400"/>
                  </a:lnTo>
                  <a:lnTo>
                    <a:pt x="1333042" y="914400"/>
                  </a:lnTo>
                  <a:lnTo>
                    <a:pt x="1333144" y="901700"/>
                  </a:lnTo>
                  <a:lnTo>
                    <a:pt x="1345184" y="901700"/>
                  </a:lnTo>
                  <a:lnTo>
                    <a:pt x="1348752" y="901700"/>
                  </a:lnTo>
                  <a:lnTo>
                    <a:pt x="1368005" y="901700"/>
                  </a:lnTo>
                  <a:lnTo>
                    <a:pt x="1700072" y="901700"/>
                  </a:lnTo>
                  <a:lnTo>
                    <a:pt x="1705394" y="914400"/>
                  </a:lnTo>
                  <a:lnTo>
                    <a:pt x="1705394" y="889000"/>
                  </a:lnTo>
                  <a:lnTo>
                    <a:pt x="1389126" y="889000"/>
                  </a:lnTo>
                  <a:lnTo>
                    <a:pt x="1379829" y="889000"/>
                  </a:lnTo>
                  <a:lnTo>
                    <a:pt x="1361986" y="889000"/>
                  </a:lnTo>
                  <a:lnTo>
                    <a:pt x="1364081" y="876300"/>
                  </a:lnTo>
                  <a:lnTo>
                    <a:pt x="1371549" y="876300"/>
                  </a:lnTo>
                  <a:lnTo>
                    <a:pt x="1366837" y="863600"/>
                  </a:lnTo>
                  <a:lnTo>
                    <a:pt x="1363548" y="863600"/>
                  </a:lnTo>
                  <a:lnTo>
                    <a:pt x="1359547" y="850900"/>
                  </a:lnTo>
                  <a:lnTo>
                    <a:pt x="1369275" y="863600"/>
                  </a:lnTo>
                  <a:lnTo>
                    <a:pt x="1375283" y="863600"/>
                  </a:lnTo>
                  <a:lnTo>
                    <a:pt x="1380820" y="876300"/>
                  </a:lnTo>
                  <a:lnTo>
                    <a:pt x="1389126" y="889000"/>
                  </a:lnTo>
                  <a:lnTo>
                    <a:pt x="1382915" y="876300"/>
                  </a:lnTo>
                  <a:lnTo>
                    <a:pt x="1380045" y="863600"/>
                  </a:lnTo>
                  <a:lnTo>
                    <a:pt x="1383893" y="863600"/>
                  </a:lnTo>
                  <a:lnTo>
                    <a:pt x="1391666" y="876300"/>
                  </a:lnTo>
                  <a:lnTo>
                    <a:pt x="1384465" y="863600"/>
                  </a:lnTo>
                  <a:lnTo>
                    <a:pt x="1381518" y="850900"/>
                  </a:lnTo>
                  <a:lnTo>
                    <a:pt x="1389253" y="863600"/>
                  </a:lnTo>
                  <a:lnTo>
                    <a:pt x="1395476" y="863600"/>
                  </a:lnTo>
                  <a:lnTo>
                    <a:pt x="1389126" y="850900"/>
                  </a:lnTo>
                  <a:lnTo>
                    <a:pt x="1396415" y="850900"/>
                  </a:lnTo>
                  <a:lnTo>
                    <a:pt x="1402791" y="863600"/>
                  </a:lnTo>
                  <a:lnTo>
                    <a:pt x="1402537" y="863600"/>
                  </a:lnTo>
                  <a:lnTo>
                    <a:pt x="1407541" y="876300"/>
                  </a:lnTo>
                  <a:lnTo>
                    <a:pt x="1407718" y="876300"/>
                  </a:lnTo>
                  <a:lnTo>
                    <a:pt x="1405178" y="863600"/>
                  </a:lnTo>
                  <a:lnTo>
                    <a:pt x="1407375" y="863600"/>
                  </a:lnTo>
                  <a:lnTo>
                    <a:pt x="1403908" y="850900"/>
                  </a:lnTo>
                  <a:lnTo>
                    <a:pt x="1406867" y="850900"/>
                  </a:lnTo>
                  <a:lnTo>
                    <a:pt x="1404823" y="838200"/>
                  </a:lnTo>
                  <a:lnTo>
                    <a:pt x="1408645" y="838200"/>
                  </a:lnTo>
                  <a:lnTo>
                    <a:pt x="1405178" y="825500"/>
                  </a:lnTo>
                  <a:lnTo>
                    <a:pt x="1403489" y="825500"/>
                  </a:lnTo>
                  <a:lnTo>
                    <a:pt x="1403489" y="850900"/>
                  </a:lnTo>
                  <a:lnTo>
                    <a:pt x="1401089" y="850900"/>
                  </a:lnTo>
                  <a:lnTo>
                    <a:pt x="1400949" y="838200"/>
                  </a:lnTo>
                  <a:lnTo>
                    <a:pt x="1403489" y="850900"/>
                  </a:lnTo>
                  <a:lnTo>
                    <a:pt x="1403489" y="825500"/>
                  </a:lnTo>
                  <a:lnTo>
                    <a:pt x="1393710" y="812800"/>
                  </a:lnTo>
                  <a:lnTo>
                    <a:pt x="1389964" y="812800"/>
                  </a:lnTo>
                  <a:lnTo>
                    <a:pt x="1390815" y="800100"/>
                  </a:lnTo>
                  <a:lnTo>
                    <a:pt x="1392504" y="800100"/>
                  </a:lnTo>
                  <a:lnTo>
                    <a:pt x="1395882" y="812800"/>
                  </a:lnTo>
                  <a:lnTo>
                    <a:pt x="1403972" y="812800"/>
                  </a:lnTo>
                  <a:lnTo>
                    <a:pt x="1407718" y="825500"/>
                  </a:lnTo>
                  <a:lnTo>
                    <a:pt x="1406398" y="812800"/>
                  </a:lnTo>
                  <a:lnTo>
                    <a:pt x="1404759" y="812800"/>
                  </a:lnTo>
                  <a:lnTo>
                    <a:pt x="1404391" y="800100"/>
                  </a:lnTo>
                  <a:lnTo>
                    <a:pt x="1406867" y="800100"/>
                  </a:lnTo>
                  <a:lnTo>
                    <a:pt x="1412163" y="812800"/>
                  </a:lnTo>
                  <a:lnTo>
                    <a:pt x="1412925" y="812800"/>
                  </a:lnTo>
                  <a:lnTo>
                    <a:pt x="1418704" y="825500"/>
                  </a:lnTo>
                  <a:lnTo>
                    <a:pt x="1419644" y="825500"/>
                  </a:lnTo>
                  <a:lnTo>
                    <a:pt x="1420114" y="838200"/>
                  </a:lnTo>
                  <a:lnTo>
                    <a:pt x="1434439" y="838200"/>
                  </a:lnTo>
                  <a:lnTo>
                    <a:pt x="1438135" y="825500"/>
                  </a:lnTo>
                  <a:lnTo>
                    <a:pt x="1430426" y="825500"/>
                  </a:lnTo>
                  <a:lnTo>
                    <a:pt x="1426375" y="812800"/>
                  </a:lnTo>
                  <a:lnTo>
                    <a:pt x="1422082" y="812800"/>
                  </a:lnTo>
                  <a:lnTo>
                    <a:pt x="1425816" y="800100"/>
                  </a:lnTo>
                  <a:lnTo>
                    <a:pt x="1437398" y="812800"/>
                  </a:lnTo>
                  <a:lnTo>
                    <a:pt x="1447863" y="825500"/>
                  </a:lnTo>
                  <a:lnTo>
                    <a:pt x="1448269" y="812800"/>
                  </a:lnTo>
                  <a:lnTo>
                    <a:pt x="1442313" y="812800"/>
                  </a:lnTo>
                  <a:lnTo>
                    <a:pt x="1436763" y="800100"/>
                  </a:lnTo>
                  <a:lnTo>
                    <a:pt x="1439824" y="800100"/>
                  </a:lnTo>
                  <a:lnTo>
                    <a:pt x="1451648" y="812800"/>
                  </a:lnTo>
                  <a:lnTo>
                    <a:pt x="1452219" y="812800"/>
                  </a:lnTo>
                  <a:lnTo>
                    <a:pt x="1447952" y="800100"/>
                  </a:lnTo>
                  <a:lnTo>
                    <a:pt x="1445120" y="787400"/>
                  </a:lnTo>
                  <a:lnTo>
                    <a:pt x="1449959" y="787400"/>
                  </a:lnTo>
                  <a:lnTo>
                    <a:pt x="1453248" y="790930"/>
                  </a:lnTo>
                  <a:lnTo>
                    <a:pt x="1454188" y="787400"/>
                  </a:lnTo>
                  <a:lnTo>
                    <a:pt x="1465173" y="787400"/>
                  </a:lnTo>
                  <a:lnTo>
                    <a:pt x="1465173" y="774700"/>
                  </a:lnTo>
                  <a:lnTo>
                    <a:pt x="1471091" y="774700"/>
                  </a:lnTo>
                  <a:lnTo>
                    <a:pt x="1473619" y="787400"/>
                  </a:lnTo>
                  <a:lnTo>
                    <a:pt x="1477848" y="787400"/>
                  </a:lnTo>
                  <a:lnTo>
                    <a:pt x="1478686" y="774700"/>
                  </a:lnTo>
                  <a:lnTo>
                    <a:pt x="1509953" y="774700"/>
                  </a:lnTo>
                  <a:lnTo>
                    <a:pt x="1510804" y="774700"/>
                  </a:lnTo>
                  <a:lnTo>
                    <a:pt x="1512684" y="774700"/>
                  </a:lnTo>
                  <a:lnTo>
                    <a:pt x="1510055" y="762000"/>
                  </a:lnTo>
                  <a:lnTo>
                    <a:pt x="1511642" y="762000"/>
                  </a:lnTo>
                  <a:lnTo>
                    <a:pt x="1510563" y="749300"/>
                  </a:lnTo>
                  <a:lnTo>
                    <a:pt x="1511858" y="749300"/>
                  </a:lnTo>
                  <a:lnTo>
                    <a:pt x="1516634" y="736600"/>
                  </a:lnTo>
                  <a:lnTo>
                    <a:pt x="1525270" y="736600"/>
                  </a:lnTo>
                  <a:lnTo>
                    <a:pt x="1522120" y="723900"/>
                  </a:lnTo>
                  <a:lnTo>
                    <a:pt x="1542592" y="723900"/>
                  </a:lnTo>
                  <a:lnTo>
                    <a:pt x="1551216" y="711200"/>
                  </a:lnTo>
                  <a:lnTo>
                    <a:pt x="1564030" y="723900"/>
                  </a:lnTo>
                  <a:lnTo>
                    <a:pt x="1561274" y="711200"/>
                  </a:lnTo>
                  <a:lnTo>
                    <a:pt x="1568424" y="711200"/>
                  </a:lnTo>
                  <a:lnTo>
                    <a:pt x="1562341" y="698500"/>
                  </a:lnTo>
                  <a:lnTo>
                    <a:pt x="1571129" y="698500"/>
                  </a:lnTo>
                  <a:lnTo>
                    <a:pt x="1577555" y="711200"/>
                  </a:lnTo>
                  <a:lnTo>
                    <a:pt x="1590014" y="711200"/>
                  </a:lnTo>
                  <a:lnTo>
                    <a:pt x="1587550" y="700620"/>
                  </a:lnTo>
                  <a:lnTo>
                    <a:pt x="1595297" y="711200"/>
                  </a:lnTo>
                  <a:lnTo>
                    <a:pt x="1589379" y="685800"/>
                  </a:lnTo>
                  <a:lnTo>
                    <a:pt x="1602054" y="711200"/>
                  </a:lnTo>
                  <a:lnTo>
                    <a:pt x="1602054" y="698500"/>
                  </a:lnTo>
                  <a:lnTo>
                    <a:pt x="1596136" y="698500"/>
                  </a:lnTo>
                  <a:lnTo>
                    <a:pt x="1593608" y="685800"/>
                  </a:lnTo>
                  <a:lnTo>
                    <a:pt x="1602155" y="685800"/>
                  </a:lnTo>
                  <a:lnTo>
                    <a:pt x="1608937" y="698500"/>
                  </a:lnTo>
                  <a:lnTo>
                    <a:pt x="1613890" y="698500"/>
                  </a:lnTo>
                  <a:lnTo>
                    <a:pt x="1615579" y="685800"/>
                  </a:lnTo>
                  <a:lnTo>
                    <a:pt x="1618107" y="685800"/>
                  </a:lnTo>
                  <a:lnTo>
                    <a:pt x="1618957" y="698500"/>
                  </a:lnTo>
                  <a:lnTo>
                    <a:pt x="1623174" y="698500"/>
                  </a:lnTo>
                  <a:lnTo>
                    <a:pt x="1620647" y="685800"/>
                  </a:lnTo>
                  <a:lnTo>
                    <a:pt x="1633321" y="685800"/>
                  </a:lnTo>
                  <a:lnTo>
                    <a:pt x="1638388" y="698500"/>
                  </a:lnTo>
                  <a:lnTo>
                    <a:pt x="1643926" y="685800"/>
                  </a:lnTo>
                  <a:lnTo>
                    <a:pt x="1648421" y="685800"/>
                  </a:lnTo>
                  <a:lnTo>
                    <a:pt x="1652765" y="673100"/>
                  </a:lnTo>
                  <a:lnTo>
                    <a:pt x="1652968" y="673100"/>
                  </a:lnTo>
                  <a:lnTo>
                    <a:pt x="1648104" y="660400"/>
                  </a:lnTo>
                  <a:lnTo>
                    <a:pt x="1651482" y="660400"/>
                  </a:lnTo>
                  <a:lnTo>
                    <a:pt x="1649958" y="655853"/>
                  </a:lnTo>
                  <a:lnTo>
                    <a:pt x="1643456" y="647700"/>
                  </a:lnTo>
                  <a:lnTo>
                    <a:pt x="1646237" y="660400"/>
                  </a:lnTo>
                  <a:lnTo>
                    <a:pt x="1644510" y="660400"/>
                  </a:lnTo>
                  <a:lnTo>
                    <a:pt x="1643456" y="647700"/>
                  </a:lnTo>
                  <a:lnTo>
                    <a:pt x="1647240" y="647700"/>
                  </a:lnTo>
                  <a:lnTo>
                    <a:pt x="1649958" y="655853"/>
                  </a:lnTo>
                  <a:lnTo>
                    <a:pt x="1653603" y="660400"/>
                  </a:lnTo>
                  <a:lnTo>
                    <a:pt x="1655102" y="660400"/>
                  </a:lnTo>
                  <a:lnTo>
                    <a:pt x="1656981" y="673100"/>
                  </a:lnTo>
                  <a:lnTo>
                    <a:pt x="1656981" y="660400"/>
                  </a:lnTo>
                  <a:lnTo>
                    <a:pt x="1659509" y="673100"/>
                  </a:lnTo>
                  <a:lnTo>
                    <a:pt x="1681480" y="673100"/>
                  </a:lnTo>
                  <a:lnTo>
                    <a:pt x="1682330" y="660400"/>
                  </a:lnTo>
                  <a:lnTo>
                    <a:pt x="1688236" y="660400"/>
                  </a:lnTo>
                  <a:lnTo>
                    <a:pt x="1684439" y="647700"/>
                  </a:lnTo>
                  <a:lnTo>
                    <a:pt x="1683169" y="647700"/>
                  </a:lnTo>
                  <a:lnTo>
                    <a:pt x="1682534" y="635000"/>
                  </a:lnTo>
                  <a:lnTo>
                    <a:pt x="1704301" y="635000"/>
                  </a:lnTo>
                  <a:lnTo>
                    <a:pt x="1699221" y="622300"/>
                  </a:lnTo>
                  <a:lnTo>
                    <a:pt x="1705775" y="622300"/>
                  </a:lnTo>
                  <a:lnTo>
                    <a:pt x="1709051" y="635000"/>
                  </a:lnTo>
                  <a:lnTo>
                    <a:pt x="1718665" y="635000"/>
                  </a:lnTo>
                  <a:lnTo>
                    <a:pt x="1722043" y="609600"/>
                  </a:lnTo>
                  <a:lnTo>
                    <a:pt x="1743481" y="609600"/>
                  </a:lnTo>
                  <a:lnTo>
                    <a:pt x="1756168" y="622300"/>
                  </a:lnTo>
                  <a:lnTo>
                    <a:pt x="1760067" y="609600"/>
                  </a:lnTo>
                  <a:lnTo>
                    <a:pt x="1761756" y="596900"/>
                  </a:lnTo>
                  <a:lnTo>
                    <a:pt x="1764284" y="596900"/>
                  </a:lnTo>
                  <a:lnTo>
                    <a:pt x="1771053" y="609600"/>
                  </a:lnTo>
                  <a:lnTo>
                    <a:pt x="1772843" y="596900"/>
                  </a:lnTo>
                  <a:lnTo>
                    <a:pt x="1784362" y="596900"/>
                  </a:lnTo>
                  <a:lnTo>
                    <a:pt x="1787105" y="584200"/>
                  </a:lnTo>
                  <a:lnTo>
                    <a:pt x="1800415" y="596900"/>
                  </a:lnTo>
                  <a:lnTo>
                    <a:pt x="1825129" y="596900"/>
                  </a:lnTo>
                  <a:lnTo>
                    <a:pt x="1820900" y="584200"/>
                  </a:lnTo>
                  <a:lnTo>
                    <a:pt x="1826209" y="571500"/>
                  </a:lnTo>
                  <a:lnTo>
                    <a:pt x="1884387" y="571500"/>
                  </a:lnTo>
                  <a:lnTo>
                    <a:pt x="1880362" y="558800"/>
                  </a:lnTo>
                  <a:lnTo>
                    <a:pt x="1878076" y="546100"/>
                  </a:lnTo>
                  <a:lnTo>
                    <a:pt x="1884273" y="546100"/>
                  </a:lnTo>
                  <a:lnTo>
                    <a:pt x="1889340" y="558800"/>
                  </a:lnTo>
                  <a:lnTo>
                    <a:pt x="1891880" y="546100"/>
                  </a:lnTo>
                  <a:lnTo>
                    <a:pt x="1919757" y="546100"/>
                  </a:lnTo>
                  <a:lnTo>
                    <a:pt x="1922297" y="533400"/>
                  </a:lnTo>
                  <a:lnTo>
                    <a:pt x="1923148" y="533400"/>
                  </a:lnTo>
                  <a:lnTo>
                    <a:pt x="1924837" y="546100"/>
                  </a:lnTo>
                  <a:lnTo>
                    <a:pt x="1931492" y="546100"/>
                  </a:lnTo>
                  <a:lnTo>
                    <a:pt x="1932190" y="533400"/>
                  </a:lnTo>
                  <a:lnTo>
                    <a:pt x="1934972" y="533400"/>
                  </a:lnTo>
                  <a:lnTo>
                    <a:pt x="1938350" y="546100"/>
                  </a:lnTo>
                  <a:lnTo>
                    <a:pt x="1941068" y="546100"/>
                  </a:lnTo>
                  <a:lnTo>
                    <a:pt x="1941728" y="533400"/>
                  </a:lnTo>
                  <a:lnTo>
                    <a:pt x="1945957" y="533400"/>
                  </a:lnTo>
                  <a:lnTo>
                    <a:pt x="1945957" y="546100"/>
                  </a:lnTo>
                  <a:lnTo>
                    <a:pt x="1946935" y="533400"/>
                  </a:lnTo>
                  <a:lnTo>
                    <a:pt x="1950466" y="533400"/>
                  </a:lnTo>
                  <a:lnTo>
                    <a:pt x="1947646" y="520700"/>
                  </a:lnTo>
                  <a:lnTo>
                    <a:pt x="1965286" y="520700"/>
                  </a:lnTo>
                  <a:lnTo>
                    <a:pt x="1966976" y="511403"/>
                  </a:lnTo>
                  <a:lnTo>
                    <a:pt x="1971319" y="520700"/>
                  </a:lnTo>
                  <a:lnTo>
                    <a:pt x="1979053" y="520700"/>
                  </a:lnTo>
                  <a:lnTo>
                    <a:pt x="1979752" y="508000"/>
                  </a:lnTo>
                  <a:lnTo>
                    <a:pt x="1981441" y="520700"/>
                  </a:lnTo>
                  <a:lnTo>
                    <a:pt x="1984819" y="508000"/>
                  </a:lnTo>
                  <a:lnTo>
                    <a:pt x="1987359" y="520700"/>
                  </a:lnTo>
                  <a:lnTo>
                    <a:pt x="1992426" y="520700"/>
                  </a:lnTo>
                  <a:lnTo>
                    <a:pt x="1987359" y="508000"/>
                  </a:lnTo>
                  <a:lnTo>
                    <a:pt x="1998345" y="508000"/>
                  </a:lnTo>
                  <a:lnTo>
                    <a:pt x="2001380" y="495300"/>
                  </a:lnTo>
                  <a:lnTo>
                    <a:pt x="2009330" y="508000"/>
                  </a:lnTo>
                  <a:lnTo>
                    <a:pt x="2014410" y="495300"/>
                  </a:lnTo>
                  <a:lnTo>
                    <a:pt x="2019579" y="495300"/>
                  </a:lnTo>
                  <a:lnTo>
                    <a:pt x="2024888" y="482600"/>
                  </a:lnTo>
                  <a:lnTo>
                    <a:pt x="2030450" y="469900"/>
                  </a:lnTo>
                  <a:lnTo>
                    <a:pt x="2031847" y="482600"/>
                  </a:lnTo>
                  <a:lnTo>
                    <a:pt x="2028977" y="495300"/>
                  </a:lnTo>
                  <a:lnTo>
                    <a:pt x="2026412" y="495300"/>
                  </a:lnTo>
                  <a:lnTo>
                    <a:pt x="2028761" y="508000"/>
                  </a:lnTo>
                  <a:lnTo>
                    <a:pt x="2030450" y="508000"/>
                  </a:lnTo>
                  <a:lnTo>
                    <a:pt x="2032139" y="495300"/>
                  </a:lnTo>
                  <a:lnTo>
                    <a:pt x="2032990" y="495300"/>
                  </a:lnTo>
                  <a:lnTo>
                    <a:pt x="2034679" y="482600"/>
                  </a:lnTo>
                  <a:lnTo>
                    <a:pt x="2035517" y="482600"/>
                  </a:lnTo>
                  <a:lnTo>
                    <a:pt x="2038896" y="469900"/>
                  </a:lnTo>
                  <a:lnTo>
                    <a:pt x="2043125" y="482600"/>
                  </a:lnTo>
                  <a:lnTo>
                    <a:pt x="2046833" y="495300"/>
                  </a:lnTo>
                  <a:lnTo>
                    <a:pt x="2049881" y="495300"/>
                  </a:lnTo>
                  <a:lnTo>
                    <a:pt x="2054212" y="508000"/>
                  </a:lnTo>
                  <a:lnTo>
                    <a:pt x="2054212" y="483641"/>
                  </a:lnTo>
                  <a:lnTo>
                    <a:pt x="2052421" y="482600"/>
                  </a:lnTo>
                  <a:lnTo>
                    <a:pt x="2056650" y="482600"/>
                  </a:lnTo>
                  <a:lnTo>
                    <a:pt x="2060867" y="487489"/>
                  </a:lnTo>
                  <a:lnTo>
                    <a:pt x="2060867" y="127000"/>
                  </a:lnTo>
                  <a:lnTo>
                    <a:pt x="2049881" y="127000"/>
                  </a:lnTo>
                  <a:lnTo>
                    <a:pt x="2054110" y="139700"/>
                  </a:lnTo>
                  <a:lnTo>
                    <a:pt x="2037778" y="127000"/>
                  </a:lnTo>
                  <a:lnTo>
                    <a:pt x="2032139" y="134353"/>
                  </a:lnTo>
                  <a:lnTo>
                    <a:pt x="2032139" y="165100"/>
                  </a:lnTo>
                  <a:lnTo>
                    <a:pt x="2030450" y="177800"/>
                  </a:lnTo>
                  <a:lnTo>
                    <a:pt x="2027923" y="177800"/>
                  </a:lnTo>
                  <a:lnTo>
                    <a:pt x="2026221" y="165100"/>
                  </a:lnTo>
                  <a:lnTo>
                    <a:pt x="2027923" y="152400"/>
                  </a:lnTo>
                  <a:lnTo>
                    <a:pt x="2028761" y="165100"/>
                  </a:lnTo>
                  <a:lnTo>
                    <a:pt x="2032139" y="165100"/>
                  </a:lnTo>
                  <a:lnTo>
                    <a:pt x="2032139" y="134353"/>
                  </a:lnTo>
                  <a:lnTo>
                    <a:pt x="2028024" y="139700"/>
                  </a:lnTo>
                  <a:lnTo>
                    <a:pt x="2019058" y="152400"/>
                  </a:lnTo>
                  <a:lnTo>
                    <a:pt x="2016086" y="149694"/>
                  </a:lnTo>
                  <a:lnTo>
                    <a:pt x="2016086" y="444500"/>
                  </a:lnTo>
                  <a:lnTo>
                    <a:pt x="1997189" y="444500"/>
                  </a:lnTo>
                  <a:lnTo>
                    <a:pt x="1989048" y="457200"/>
                  </a:lnTo>
                  <a:lnTo>
                    <a:pt x="1991372" y="444500"/>
                  </a:lnTo>
                  <a:lnTo>
                    <a:pt x="2000034" y="431800"/>
                  </a:lnTo>
                  <a:lnTo>
                    <a:pt x="2009965" y="431800"/>
                  </a:lnTo>
                  <a:lnTo>
                    <a:pt x="2016086" y="444500"/>
                  </a:lnTo>
                  <a:lnTo>
                    <a:pt x="2016086" y="149694"/>
                  </a:lnTo>
                  <a:lnTo>
                    <a:pt x="2005596" y="140144"/>
                  </a:lnTo>
                  <a:lnTo>
                    <a:pt x="1995805" y="152400"/>
                  </a:lnTo>
                  <a:lnTo>
                    <a:pt x="2002231" y="152400"/>
                  </a:lnTo>
                  <a:lnTo>
                    <a:pt x="2005101" y="165100"/>
                  </a:lnTo>
                  <a:lnTo>
                    <a:pt x="2005952" y="165100"/>
                  </a:lnTo>
                  <a:lnTo>
                    <a:pt x="2004263" y="177800"/>
                  </a:lnTo>
                  <a:lnTo>
                    <a:pt x="2000885" y="177800"/>
                  </a:lnTo>
                  <a:lnTo>
                    <a:pt x="2000948" y="165100"/>
                  </a:lnTo>
                  <a:lnTo>
                    <a:pt x="1998243" y="165100"/>
                  </a:lnTo>
                  <a:lnTo>
                    <a:pt x="1994103" y="152400"/>
                  </a:lnTo>
                  <a:lnTo>
                    <a:pt x="1991588" y="152400"/>
                  </a:lnTo>
                  <a:lnTo>
                    <a:pt x="1993277" y="165100"/>
                  </a:lnTo>
                  <a:lnTo>
                    <a:pt x="1989899" y="165100"/>
                  </a:lnTo>
                  <a:lnTo>
                    <a:pt x="1991372" y="177800"/>
                  </a:lnTo>
                  <a:lnTo>
                    <a:pt x="1986508" y="177800"/>
                  </a:lnTo>
                  <a:lnTo>
                    <a:pt x="1984819" y="165100"/>
                  </a:lnTo>
                  <a:lnTo>
                    <a:pt x="1982292" y="177800"/>
                  </a:lnTo>
                  <a:lnTo>
                    <a:pt x="1975840" y="177800"/>
                  </a:lnTo>
                  <a:lnTo>
                    <a:pt x="1976526" y="165100"/>
                  </a:lnTo>
                  <a:lnTo>
                    <a:pt x="1973110" y="165100"/>
                  </a:lnTo>
                  <a:lnTo>
                    <a:pt x="1972043" y="177800"/>
                  </a:lnTo>
                  <a:lnTo>
                    <a:pt x="1968766" y="177800"/>
                  </a:lnTo>
                  <a:lnTo>
                    <a:pt x="1969617" y="165100"/>
                  </a:lnTo>
                  <a:lnTo>
                    <a:pt x="1958213" y="165100"/>
                  </a:lnTo>
                  <a:lnTo>
                    <a:pt x="1955253" y="152400"/>
                  </a:lnTo>
                  <a:lnTo>
                    <a:pt x="1948484" y="152400"/>
                  </a:lnTo>
                  <a:lnTo>
                    <a:pt x="1949754" y="177800"/>
                  </a:lnTo>
                  <a:lnTo>
                    <a:pt x="1940890" y="177800"/>
                  </a:lnTo>
                  <a:lnTo>
                    <a:pt x="1938350" y="190500"/>
                  </a:lnTo>
                  <a:lnTo>
                    <a:pt x="1937740" y="177800"/>
                  </a:lnTo>
                  <a:lnTo>
                    <a:pt x="1933359" y="177800"/>
                  </a:lnTo>
                  <a:lnTo>
                    <a:pt x="1929904" y="165100"/>
                  </a:lnTo>
                  <a:lnTo>
                    <a:pt x="1926526" y="165100"/>
                  </a:lnTo>
                  <a:lnTo>
                    <a:pt x="1921446" y="152400"/>
                  </a:lnTo>
                  <a:lnTo>
                    <a:pt x="1918068" y="152400"/>
                  </a:lnTo>
                  <a:lnTo>
                    <a:pt x="1918068" y="266700"/>
                  </a:lnTo>
                  <a:lnTo>
                    <a:pt x="1918068" y="279400"/>
                  </a:lnTo>
                  <a:lnTo>
                    <a:pt x="1904555" y="279400"/>
                  </a:lnTo>
                  <a:lnTo>
                    <a:pt x="1906244" y="266700"/>
                  </a:lnTo>
                  <a:lnTo>
                    <a:pt x="1918068" y="266700"/>
                  </a:lnTo>
                  <a:lnTo>
                    <a:pt x="1918068" y="152400"/>
                  </a:lnTo>
                  <a:lnTo>
                    <a:pt x="1912531" y="152400"/>
                  </a:lnTo>
                  <a:lnTo>
                    <a:pt x="1911311" y="165100"/>
                  </a:lnTo>
                  <a:lnTo>
                    <a:pt x="1908771" y="165100"/>
                  </a:lnTo>
                  <a:lnTo>
                    <a:pt x="1903933" y="177800"/>
                  </a:lnTo>
                  <a:lnTo>
                    <a:pt x="1902015" y="177800"/>
                  </a:lnTo>
                  <a:lnTo>
                    <a:pt x="1902015" y="215900"/>
                  </a:lnTo>
                  <a:lnTo>
                    <a:pt x="1896097" y="215900"/>
                  </a:lnTo>
                  <a:lnTo>
                    <a:pt x="1895259" y="203200"/>
                  </a:lnTo>
                  <a:lnTo>
                    <a:pt x="1896097" y="203200"/>
                  </a:lnTo>
                  <a:lnTo>
                    <a:pt x="1902015" y="215900"/>
                  </a:lnTo>
                  <a:lnTo>
                    <a:pt x="1902015" y="177800"/>
                  </a:lnTo>
                  <a:lnTo>
                    <a:pt x="1894725" y="177800"/>
                  </a:lnTo>
                  <a:lnTo>
                    <a:pt x="1890191" y="171653"/>
                  </a:lnTo>
                  <a:lnTo>
                    <a:pt x="1890191" y="330200"/>
                  </a:lnTo>
                  <a:lnTo>
                    <a:pt x="1885962" y="330200"/>
                  </a:lnTo>
                  <a:lnTo>
                    <a:pt x="1886813" y="342900"/>
                  </a:lnTo>
                  <a:lnTo>
                    <a:pt x="1860029" y="342900"/>
                  </a:lnTo>
                  <a:lnTo>
                    <a:pt x="1856206" y="330200"/>
                  </a:lnTo>
                  <a:lnTo>
                    <a:pt x="1852371" y="317500"/>
                  </a:lnTo>
                  <a:lnTo>
                    <a:pt x="1857705" y="292100"/>
                  </a:lnTo>
                  <a:lnTo>
                    <a:pt x="1875269" y="292100"/>
                  </a:lnTo>
                  <a:lnTo>
                    <a:pt x="1874342" y="304800"/>
                  </a:lnTo>
                  <a:lnTo>
                    <a:pt x="1873110" y="317500"/>
                  </a:lnTo>
                  <a:lnTo>
                    <a:pt x="1870748" y="317500"/>
                  </a:lnTo>
                  <a:lnTo>
                    <a:pt x="1871599" y="330200"/>
                  </a:lnTo>
                  <a:lnTo>
                    <a:pt x="1884908" y="330200"/>
                  </a:lnTo>
                  <a:lnTo>
                    <a:pt x="1880870" y="317500"/>
                  </a:lnTo>
                  <a:lnTo>
                    <a:pt x="1887651" y="317500"/>
                  </a:lnTo>
                  <a:lnTo>
                    <a:pt x="1890191" y="330200"/>
                  </a:lnTo>
                  <a:lnTo>
                    <a:pt x="1890191" y="171653"/>
                  </a:lnTo>
                  <a:lnTo>
                    <a:pt x="1889340" y="170497"/>
                  </a:lnTo>
                  <a:lnTo>
                    <a:pt x="1889340" y="304800"/>
                  </a:lnTo>
                  <a:lnTo>
                    <a:pt x="1879206" y="304800"/>
                  </a:lnTo>
                  <a:lnTo>
                    <a:pt x="1887651" y="292100"/>
                  </a:lnTo>
                  <a:lnTo>
                    <a:pt x="1889340" y="304800"/>
                  </a:lnTo>
                  <a:lnTo>
                    <a:pt x="1889340" y="170497"/>
                  </a:lnTo>
                  <a:lnTo>
                    <a:pt x="1876005" y="215900"/>
                  </a:lnTo>
                  <a:lnTo>
                    <a:pt x="1873288" y="215900"/>
                  </a:lnTo>
                  <a:lnTo>
                    <a:pt x="1872449" y="228600"/>
                  </a:lnTo>
                  <a:lnTo>
                    <a:pt x="1871599" y="228600"/>
                  </a:lnTo>
                  <a:lnTo>
                    <a:pt x="1867369" y="215900"/>
                  </a:lnTo>
                  <a:lnTo>
                    <a:pt x="1868220" y="203200"/>
                  </a:lnTo>
                  <a:lnTo>
                    <a:pt x="1865680" y="203200"/>
                  </a:lnTo>
                  <a:lnTo>
                    <a:pt x="1865680" y="228600"/>
                  </a:lnTo>
                  <a:lnTo>
                    <a:pt x="1861464" y="228600"/>
                  </a:lnTo>
                  <a:lnTo>
                    <a:pt x="1861464" y="215900"/>
                  </a:lnTo>
                  <a:lnTo>
                    <a:pt x="1863153" y="215900"/>
                  </a:lnTo>
                  <a:lnTo>
                    <a:pt x="1865680" y="228600"/>
                  </a:lnTo>
                  <a:lnTo>
                    <a:pt x="1865680" y="203200"/>
                  </a:lnTo>
                  <a:lnTo>
                    <a:pt x="1858086" y="203200"/>
                  </a:lnTo>
                  <a:lnTo>
                    <a:pt x="1858086" y="228600"/>
                  </a:lnTo>
                  <a:lnTo>
                    <a:pt x="1847303" y="228600"/>
                  </a:lnTo>
                  <a:lnTo>
                    <a:pt x="1849526" y="215900"/>
                  </a:lnTo>
                  <a:lnTo>
                    <a:pt x="1853006" y="215900"/>
                  </a:lnTo>
                  <a:lnTo>
                    <a:pt x="1858086" y="228600"/>
                  </a:lnTo>
                  <a:lnTo>
                    <a:pt x="1858086" y="203200"/>
                  </a:lnTo>
                  <a:lnTo>
                    <a:pt x="1857235" y="203200"/>
                  </a:lnTo>
                  <a:lnTo>
                    <a:pt x="1855546" y="215900"/>
                  </a:lnTo>
                  <a:lnTo>
                    <a:pt x="1854695" y="203200"/>
                  </a:lnTo>
                  <a:lnTo>
                    <a:pt x="1849107" y="203200"/>
                  </a:lnTo>
                  <a:lnTo>
                    <a:pt x="1849374" y="215900"/>
                  </a:lnTo>
                  <a:lnTo>
                    <a:pt x="1846249" y="215900"/>
                  </a:lnTo>
                  <a:lnTo>
                    <a:pt x="1844560" y="203200"/>
                  </a:lnTo>
                  <a:lnTo>
                    <a:pt x="1842020" y="190500"/>
                  </a:lnTo>
                  <a:lnTo>
                    <a:pt x="1839493" y="190500"/>
                  </a:lnTo>
                  <a:lnTo>
                    <a:pt x="1838642" y="203200"/>
                  </a:lnTo>
                  <a:lnTo>
                    <a:pt x="1836115" y="215900"/>
                  </a:lnTo>
                  <a:lnTo>
                    <a:pt x="1831682" y="204812"/>
                  </a:lnTo>
                  <a:lnTo>
                    <a:pt x="1834654" y="215900"/>
                  </a:lnTo>
                  <a:lnTo>
                    <a:pt x="1835264" y="215900"/>
                  </a:lnTo>
                  <a:lnTo>
                    <a:pt x="1843506" y="228600"/>
                  </a:lnTo>
                  <a:lnTo>
                    <a:pt x="1844141" y="228600"/>
                  </a:lnTo>
                  <a:lnTo>
                    <a:pt x="1830197" y="241300"/>
                  </a:lnTo>
                  <a:lnTo>
                    <a:pt x="1816252" y="241300"/>
                  </a:lnTo>
                  <a:lnTo>
                    <a:pt x="1802307" y="254000"/>
                  </a:lnTo>
                  <a:lnTo>
                    <a:pt x="1799145" y="241300"/>
                  </a:lnTo>
                  <a:lnTo>
                    <a:pt x="1795983" y="228600"/>
                  </a:lnTo>
                  <a:lnTo>
                    <a:pt x="1789112" y="215900"/>
                  </a:lnTo>
                  <a:lnTo>
                    <a:pt x="1780806" y="203200"/>
                  </a:lnTo>
                  <a:lnTo>
                    <a:pt x="1777809" y="199618"/>
                  </a:lnTo>
                  <a:lnTo>
                    <a:pt x="1777809" y="495300"/>
                  </a:lnTo>
                  <a:lnTo>
                    <a:pt x="1772742" y="508000"/>
                  </a:lnTo>
                  <a:lnTo>
                    <a:pt x="1766824" y="508000"/>
                  </a:lnTo>
                  <a:lnTo>
                    <a:pt x="1767674" y="495300"/>
                  </a:lnTo>
                  <a:lnTo>
                    <a:pt x="1777809" y="495300"/>
                  </a:lnTo>
                  <a:lnTo>
                    <a:pt x="1777809" y="199618"/>
                  </a:lnTo>
                  <a:lnTo>
                    <a:pt x="1770202" y="190500"/>
                  </a:lnTo>
                  <a:lnTo>
                    <a:pt x="1770202" y="215900"/>
                  </a:lnTo>
                  <a:lnTo>
                    <a:pt x="1763445" y="203200"/>
                  </a:lnTo>
                  <a:lnTo>
                    <a:pt x="1768513" y="203200"/>
                  </a:lnTo>
                  <a:lnTo>
                    <a:pt x="1764398" y="190500"/>
                  </a:lnTo>
                  <a:lnTo>
                    <a:pt x="1762810" y="190500"/>
                  </a:lnTo>
                  <a:lnTo>
                    <a:pt x="1762810" y="203200"/>
                  </a:lnTo>
                  <a:lnTo>
                    <a:pt x="1757527" y="203200"/>
                  </a:lnTo>
                  <a:lnTo>
                    <a:pt x="1755000" y="190500"/>
                  </a:lnTo>
                  <a:lnTo>
                    <a:pt x="1758378" y="215900"/>
                  </a:lnTo>
                  <a:lnTo>
                    <a:pt x="1756054" y="215900"/>
                  </a:lnTo>
                  <a:lnTo>
                    <a:pt x="1756689" y="228600"/>
                  </a:lnTo>
                  <a:lnTo>
                    <a:pt x="1751774" y="215900"/>
                  </a:lnTo>
                  <a:lnTo>
                    <a:pt x="1743163" y="215900"/>
                  </a:lnTo>
                  <a:lnTo>
                    <a:pt x="1742325" y="203200"/>
                  </a:lnTo>
                  <a:lnTo>
                    <a:pt x="1741195" y="215900"/>
                  </a:lnTo>
                  <a:lnTo>
                    <a:pt x="1737690" y="215900"/>
                  </a:lnTo>
                  <a:lnTo>
                    <a:pt x="1738934" y="228600"/>
                  </a:lnTo>
                  <a:lnTo>
                    <a:pt x="1733410" y="215900"/>
                  </a:lnTo>
                  <a:lnTo>
                    <a:pt x="1721192" y="215900"/>
                  </a:lnTo>
                  <a:lnTo>
                    <a:pt x="1722043" y="228600"/>
                  </a:lnTo>
                  <a:lnTo>
                    <a:pt x="1721192" y="228600"/>
                  </a:lnTo>
                  <a:lnTo>
                    <a:pt x="1721192" y="609600"/>
                  </a:lnTo>
                  <a:lnTo>
                    <a:pt x="1714436" y="609600"/>
                  </a:lnTo>
                  <a:lnTo>
                    <a:pt x="1715287" y="596900"/>
                  </a:lnTo>
                  <a:lnTo>
                    <a:pt x="1721192" y="609600"/>
                  </a:lnTo>
                  <a:lnTo>
                    <a:pt x="1721192" y="228600"/>
                  </a:lnTo>
                  <a:lnTo>
                    <a:pt x="1719503" y="228600"/>
                  </a:lnTo>
                  <a:lnTo>
                    <a:pt x="1714627" y="215900"/>
                  </a:lnTo>
                  <a:lnTo>
                    <a:pt x="1703578" y="215900"/>
                  </a:lnTo>
                  <a:lnTo>
                    <a:pt x="1695843" y="203200"/>
                  </a:lnTo>
                  <a:lnTo>
                    <a:pt x="1697101" y="215900"/>
                  </a:lnTo>
                  <a:lnTo>
                    <a:pt x="1693202" y="228600"/>
                  </a:lnTo>
                  <a:lnTo>
                    <a:pt x="1687880" y="228600"/>
                  </a:lnTo>
                  <a:lnTo>
                    <a:pt x="1684858" y="241300"/>
                  </a:lnTo>
                  <a:lnTo>
                    <a:pt x="1678952" y="241300"/>
                  </a:lnTo>
                  <a:lnTo>
                    <a:pt x="1674723" y="228600"/>
                  </a:lnTo>
                  <a:lnTo>
                    <a:pt x="1669656" y="228600"/>
                  </a:lnTo>
                  <a:lnTo>
                    <a:pt x="1674406" y="241300"/>
                  </a:lnTo>
                  <a:lnTo>
                    <a:pt x="1675993" y="254000"/>
                  </a:lnTo>
                  <a:lnTo>
                    <a:pt x="1676311" y="254000"/>
                  </a:lnTo>
                  <a:lnTo>
                    <a:pt x="1677263" y="266700"/>
                  </a:lnTo>
                  <a:lnTo>
                    <a:pt x="1669719" y="254000"/>
                  </a:lnTo>
                  <a:lnTo>
                    <a:pt x="1666379" y="254000"/>
                  </a:lnTo>
                  <a:lnTo>
                    <a:pt x="1663827" y="241300"/>
                  </a:lnTo>
                  <a:lnTo>
                    <a:pt x="1658670" y="228600"/>
                  </a:lnTo>
                  <a:lnTo>
                    <a:pt x="1661871" y="241300"/>
                  </a:lnTo>
                  <a:lnTo>
                    <a:pt x="1662150" y="241300"/>
                  </a:lnTo>
                  <a:lnTo>
                    <a:pt x="1662595" y="254000"/>
                  </a:lnTo>
                  <a:lnTo>
                    <a:pt x="1655699" y="254000"/>
                  </a:lnTo>
                  <a:lnTo>
                    <a:pt x="1650225" y="241300"/>
                  </a:lnTo>
                  <a:lnTo>
                    <a:pt x="1655013" y="254000"/>
                  </a:lnTo>
                  <a:lnTo>
                    <a:pt x="1652244" y="254000"/>
                  </a:lnTo>
                  <a:lnTo>
                    <a:pt x="1652752" y="266700"/>
                  </a:lnTo>
                  <a:lnTo>
                    <a:pt x="1645742" y="254000"/>
                  </a:lnTo>
                  <a:lnTo>
                    <a:pt x="1642618" y="254000"/>
                  </a:lnTo>
                  <a:lnTo>
                    <a:pt x="1642618" y="609600"/>
                  </a:lnTo>
                  <a:lnTo>
                    <a:pt x="1642618" y="622300"/>
                  </a:lnTo>
                  <a:lnTo>
                    <a:pt x="1636699" y="622300"/>
                  </a:lnTo>
                  <a:lnTo>
                    <a:pt x="1636699" y="609600"/>
                  </a:lnTo>
                  <a:lnTo>
                    <a:pt x="1642618" y="609600"/>
                  </a:lnTo>
                  <a:lnTo>
                    <a:pt x="1642618" y="254000"/>
                  </a:lnTo>
                  <a:lnTo>
                    <a:pt x="1641665" y="254000"/>
                  </a:lnTo>
                  <a:lnTo>
                    <a:pt x="1639328" y="241300"/>
                  </a:lnTo>
                  <a:lnTo>
                    <a:pt x="1637550" y="253949"/>
                  </a:lnTo>
                  <a:lnTo>
                    <a:pt x="1632902" y="241300"/>
                  </a:lnTo>
                  <a:lnTo>
                    <a:pt x="1630781" y="241300"/>
                  </a:lnTo>
                  <a:lnTo>
                    <a:pt x="1637550" y="254000"/>
                  </a:lnTo>
                  <a:lnTo>
                    <a:pt x="1641767" y="266700"/>
                  </a:lnTo>
                  <a:lnTo>
                    <a:pt x="1634159" y="266700"/>
                  </a:lnTo>
                  <a:lnTo>
                    <a:pt x="1629410" y="254000"/>
                  </a:lnTo>
                  <a:lnTo>
                    <a:pt x="1624025" y="241300"/>
                  </a:lnTo>
                  <a:lnTo>
                    <a:pt x="1623771" y="254000"/>
                  </a:lnTo>
                  <a:lnTo>
                    <a:pt x="1624558" y="266700"/>
                  </a:lnTo>
                  <a:lnTo>
                    <a:pt x="1617967" y="266700"/>
                  </a:lnTo>
                  <a:lnTo>
                    <a:pt x="1613573" y="279400"/>
                  </a:lnTo>
                  <a:lnTo>
                    <a:pt x="1609331" y="279400"/>
                  </a:lnTo>
                  <a:lnTo>
                    <a:pt x="1608810" y="292100"/>
                  </a:lnTo>
                  <a:lnTo>
                    <a:pt x="1609699" y="292100"/>
                  </a:lnTo>
                  <a:lnTo>
                    <a:pt x="1613573" y="304800"/>
                  </a:lnTo>
                  <a:lnTo>
                    <a:pt x="1616964" y="304800"/>
                  </a:lnTo>
                  <a:lnTo>
                    <a:pt x="1619796" y="317500"/>
                  </a:lnTo>
                  <a:lnTo>
                    <a:pt x="1615579" y="317500"/>
                  </a:lnTo>
                  <a:lnTo>
                    <a:pt x="1613039" y="304800"/>
                  </a:lnTo>
                  <a:lnTo>
                    <a:pt x="1612201" y="304800"/>
                  </a:lnTo>
                  <a:lnTo>
                    <a:pt x="1612201" y="317500"/>
                  </a:lnTo>
                  <a:lnTo>
                    <a:pt x="1607235" y="304800"/>
                  </a:lnTo>
                  <a:lnTo>
                    <a:pt x="1608391" y="304800"/>
                  </a:lnTo>
                  <a:lnTo>
                    <a:pt x="1606283" y="292100"/>
                  </a:lnTo>
                  <a:lnTo>
                    <a:pt x="1604835" y="304800"/>
                  </a:lnTo>
                  <a:lnTo>
                    <a:pt x="1603641" y="304800"/>
                  </a:lnTo>
                  <a:lnTo>
                    <a:pt x="1601647" y="317500"/>
                  </a:lnTo>
                  <a:lnTo>
                    <a:pt x="1597825" y="317500"/>
                  </a:lnTo>
                  <a:lnTo>
                    <a:pt x="1594396" y="304800"/>
                  </a:lnTo>
                  <a:lnTo>
                    <a:pt x="1596402" y="304800"/>
                  </a:lnTo>
                  <a:lnTo>
                    <a:pt x="1591068" y="292100"/>
                  </a:lnTo>
                  <a:lnTo>
                    <a:pt x="1593862" y="292100"/>
                  </a:lnTo>
                  <a:lnTo>
                    <a:pt x="1594345" y="279400"/>
                  </a:lnTo>
                  <a:lnTo>
                    <a:pt x="1594675" y="279400"/>
                  </a:lnTo>
                  <a:lnTo>
                    <a:pt x="1586852" y="266700"/>
                  </a:lnTo>
                  <a:lnTo>
                    <a:pt x="1581251" y="266700"/>
                  </a:lnTo>
                  <a:lnTo>
                    <a:pt x="1576387" y="279400"/>
                  </a:lnTo>
                  <a:lnTo>
                    <a:pt x="1570786" y="279400"/>
                  </a:lnTo>
                  <a:lnTo>
                    <a:pt x="1574177" y="292100"/>
                  </a:lnTo>
                  <a:lnTo>
                    <a:pt x="1579245" y="292100"/>
                  </a:lnTo>
                  <a:lnTo>
                    <a:pt x="1581772" y="304800"/>
                  </a:lnTo>
                  <a:lnTo>
                    <a:pt x="1575739" y="317500"/>
                  </a:lnTo>
                  <a:lnTo>
                    <a:pt x="1565198" y="304800"/>
                  </a:lnTo>
                  <a:lnTo>
                    <a:pt x="1555750" y="292100"/>
                  </a:lnTo>
                  <a:lnTo>
                    <a:pt x="1553044" y="292100"/>
                  </a:lnTo>
                  <a:lnTo>
                    <a:pt x="1560017" y="317500"/>
                  </a:lnTo>
                  <a:lnTo>
                    <a:pt x="1560652" y="330200"/>
                  </a:lnTo>
                  <a:lnTo>
                    <a:pt x="1555584" y="317500"/>
                  </a:lnTo>
                  <a:lnTo>
                    <a:pt x="1547139" y="304800"/>
                  </a:lnTo>
                  <a:lnTo>
                    <a:pt x="1544561" y="304800"/>
                  </a:lnTo>
                  <a:lnTo>
                    <a:pt x="1546821" y="317500"/>
                  </a:lnTo>
                  <a:lnTo>
                    <a:pt x="1547964" y="330200"/>
                  </a:lnTo>
                  <a:lnTo>
                    <a:pt x="1542059" y="330200"/>
                  </a:lnTo>
                  <a:lnTo>
                    <a:pt x="1539532" y="317500"/>
                  </a:lnTo>
                  <a:lnTo>
                    <a:pt x="1538160" y="317500"/>
                  </a:lnTo>
                  <a:lnTo>
                    <a:pt x="1540649" y="330200"/>
                  </a:lnTo>
                  <a:lnTo>
                    <a:pt x="1540370" y="330200"/>
                  </a:lnTo>
                  <a:lnTo>
                    <a:pt x="1530235" y="317500"/>
                  </a:lnTo>
                  <a:lnTo>
                    <a:pt x="1525320" y="317500"/>
                  </a:lnTo>
                  <a:lnTo>
                    <a:pt x="1517396" y="342900"/>
                  </a:lnTo>
                  <a:lnTo>
                    <a:pt x="1517192" y="342900"/>
                  </a:lnTo>
                  <a:lnTo>
                    <a:pt x="1517192" y="381000"/>
                  </a:lnTo>
                  <a:lnTo>
                    <a:pt x="1509953" y="393700"/>
                  </a:lnTo>
                  <a:lnTo>
                    <a:pt x="1509953" y="762000"/>
                  </a:lnTo>
                  <a:lnTo>
                    <a:pt x="1504886" y="762000"/>
                  </a:lnTo>
                  <a:lnTo>
                    <a:pt x="1507426" y="768350"/>
                  </a:lnTo>
                  <a:lnTo>
                    <a:pt x="1504035" y="762000"/>
                  </a:lnTo>
                  <a:lnTo>
                    <a:pt x="1502346" y="762000"/>
                  </a:lnTo>
                  <a:lnTo>
                    <a:pt x="1503197" y="749300"/>
                  </a:lnTo>
                  <a:lnTo>
                    <a:pt x="1509953" y="762000"/>
                  </a:lnTo>
                  <a:lnTo>
                    <a:pt x="1509953" y="393700"/>
                  </a:lnTo>
                  <a:lnTo>
                    <a:pt x="1501457" y="393700"/>
                  </a:lnTo>
                  <a:lnTo>
                    <a:pt x="1493901" y="381000"/>
                  </a:lnTo>
                  <a:lnTo>
                    <a:pt x="1517192" y="381000"/>
                  </a:lnTo>
                  <a:lnTo>
                    <a:pt x="1517192" y="342900"/>
                  </a:lnTo>
                  <a:lnTo>
                    <a:pt x="1514182" y="342900"/>
                  </a:lnTo>
                  <a:lnTo>
                    <a:pt x="1514182" y="368300"/>
                  </a:lnTo>
                  <a:lnTo>
                    <a:pt x="1506575" y="368300"/>
                  </a:lnTo>
                  <a:lnTo>
                    <a:pt x="1509115" y="355600"/>
                  </a:lnTo>
                  <a:lnTo>
                    <a:pt x="1510804" y="355600"/>
                  </a:lnTo>
                  <a:lnTo>
                    <a:pt x="1514182" y="368300"/>
                  </a:lnTo>
                  <a:lnTo>
                    <a:pt x="1514182" y="342900"/>
                  </a:lnTo>
                  <a:lnTo>
                    <a:pt x="1509115" y="342900"/>
                  </a:lnTo>
                  <a:lnTo>
                    <a:pt x="1504035" y="330200"/>
                  </a:lnTo>
                  <a:lnTo>
                    <a:pt x="1496339" y="342900"/>
                  </a:lnTo>
                  <a:lnTo>
                    <a:pt x="1469402" y="342900"/>
                  </a:lnTo>
                  <a:lnTo>
                    <a:pt x="1469402" y="736600"/>
                  </a:lnTo>
                  <a:lnTo>
                    <a:pt x="1469402" y="749300"/>
                  </a:lnTo>
                  <a:lnTo>
                    <a:pt x="1463484" y="749300"/>
                  </a:lnTo>
                  <a:lnTo>
                    <a:pt x="1463763" y="751420"/>
                  </a:lnTo>
                  <a:lnTo>
                    <a:pt x="1462633" y="749300"/>
                  </a:lnTo>
                  <a:lnTo>
                    <a:pt x="1460106" y="749300"/>
                  </a:lnTo>
                  <a:lnTo>
                    <a:pt x="1464322" y="736600"/>
                  </a:lnTo>
                  <a:lnTo>
                    <a:pt x="1469402" y="736600"/>
                  </a:lnTo>
                  <a:lnTo>
                    <a:pt x="1469402" y="342900"/>
                  </a:lnTo>
                  <a:lnTo>
                    <a:pt x="1460106" y="342900"/>
                  </a:lnTo>
                  <a:lnTo>
                    <a:pt x="1464322" y="355600"/>
                  </a:lnTo>
                  <a:lnTo>
                    <a:pt x="1458302" y="355600"/>
                  </a:lnTo>
                  <a:lnTo>
                    <a:pt x="1460639" y="362966"/>
                  </a:lnTo>
                  <a:lnTo>
                    <a:pt x="1456728" y="355600"/>
                  </a:lnTo>
                  <a:lnTo>
                    <a:pt x="1455877" y="355600"/>
                  </a:lnTo>
                  <a:lnTo>
                    <a:pt x="1454188" y="368300"/>
                  </a:lnTo>
                  <a:lnTo>
                    <a:pt x="1449959" y="381000"/>
                  </a:lnTo>
                  <a:lnTo>
                    <a:pt x="1442567" y="393700"/>
                  </a:lnTo>
                  <a:lnTo>
                    <a:pt x="1431378" y="381000"/>
                  </a:lnTo>
                  <a:lnTo>
                    <a:pt x="1427746" y="381000"/>
                  </a:lnTo>
                  <a:lnTo>
                    <a:pt x="1430426" y="393700"/>
                  </a:lnTo>
                  <a:lnTo>
                    <a:pt x="1432306" y="406400"/>
                  </a:lnTo>
                  <a:lnTo>
                    <a:pt x="1414602" y="406400"/>
                  </a:lnTo>
                  <a:lnTo>
                    <a:pt x="1404340" y="419100"/>
                  </a:lnTo>
                  <a:lnTo>
                    <a:pt x="1390599" y="419100"/>
                  </a:lnTo>
                  <a:lnTo>
                    <a:pt x="1390599" y="736600"/>
                  </a:lnTo>
                  <a:lnTo>
                    <a:pt x="1389964" y="736600"/>
                  </a:lnTo>
                  <a:lnTo>
                    <a:pt x="1388071" y="723900"/>
                  </a:lnTo>
                  <a:lnTo>
                    <a:pt x="1390599" y="736600"/>
                  </a:lnTo>
                  <a:lnTo>
                    <a:pt x="1390599" y="419100"/>
                  </a:lnTo>
                  <a:lnTo>
                    <a:pt x="1379169" y="419100"/>
                  </a:lnTo>
                  <a:lnTo>
                    <a:pt x="1378000" y="421932"/>
                  </a:lnTo>
                  <a:lnTo>
                    <a:pt x="1378000" y="863600"/>
                  </a:lnTo>
                  <a:lnTo>
                    <a:pt x="1377480" y="863600"/>
                  </a:lnTo>
                  <a:lnTo>
                    <a:pt x="1372222" y="850900"/>
                  </a:lnTo>
                  <a:lnTo>
                    <a:pt x="1378000" y="863600"/>
                  </a:lnTo>
                  <a:lnTo>
                    <a:pt x="1378000" y="421932"/>
                  </a:lnTo>
                  <a:lnTo>
                    <a:pt x="1373911" y="431800"/>
                  </a:lnTo>
                  <a:lnTo>
                    <a:pt x="1369923" y="431800"/>
                  </a:lnTo>
                  <a:lnTo>
                    <a:pt x="1375600" y="444500"/>
                  </a:lnTo>
                  <a:lnTo>
                    <a:pt x="1375600" y="762000"/>
                  </a:lnTo>
                  <a:lnTo>
                    <a:pt x="1375600" y="774700"/>
                  </a:lnTo>
                  <a:lnTo>
                    <a:pt x="1366316" y="774700"/>
                  </a:lnTo>
                  <a:lnTo>
                    <a:pt x="1366316" y="762000"/>
                  </a:lnTo>
                  <a:lnTo>
                    <a:pt x="1375600" y="762000"/>
                  </a:lnTo>
                  <a:lnTo>
                    <a:pt x="1375600" y="444500"/>
                  </a:lnTo>
                  <a:lnTo>
                    <a:pt x="1365427" y="431800"/>
                  </a:lnTo>
                  <a:lnTo>
                    <a:pt x="1363776" y="431800"/>
                  </a:lnTo>
                  <a:lnTo>
                    <a:pt x="1363776" y="812800"/>
                  </a:lnTo>
                  <a:lnTo>
                    <a:pt x="1359928" y="825500"/>
                  </a:lnTo>
                  <a:lnTo>
                    <a:pt x="1352689" y="825500"/>
                  </a:lnTo>
                  <a:lnTo>
                    <a:pt x="1342745" y="838200"/>
                  </a:lnTo>
                  <a:lnTo>
                    <a:pt x="1330820" y="838200"/>
                  </a:lnTo>
                  <a:lnTo>
                    <a:pt x="1327886" y="825500"/>
                  </a:lnTo>
                  <a:lnTo>
                    <a:pt x="1335887" y="812800"/>
                  </a:lnTo>
                  <a:lnTo>
                    <a:pt x="1363776" y="812800"/>
                  </a:lnTo>
                  <a:lnTo>
                    <a:pt x="1363776" y="431800"/>
                  </a:lnTo>
                  <a:lnTo>
                    <a:pt x="1342440" y="431800"/>
                  </a:lnTo>
                  <a:lnTo>
                    <a:pt x="1345349" y="444500"/>
                  </a:lnTo>
                  <a:lnTo>
                    <a:pt x="1346034" y="457200"/>
                  </a:lnTo>
                  <a:lnTo>
                    <a:pt x="1335887" y="431800"/>
                  </a:lnTo>
                  <a:lnTo>
                    <a:pt x="1341805" y="457200"/>
                  </a:lnTo>
                  <a:lnTo>
                    <a:pt x="1340116" y="455714"/>
                  </a:lnTo>
                  <a:lnTo>
                    <a:pt x="1340116" y="558800"/>
                  </a:lnTo>
                  <a:lnTo>
                    <a:pt x="1337576" y="571500"/>
                  </a:lnTo>
                  <a:lnTo>
                    <a:pt x="1327442" y="571500"/>
                  </a:lnTo>
                  <a:lnTo>
                    <a:pt x="1328293" y="558800"/>
                  </a:lnTo>
                  <a:lnTo>
                    <a:pt x="1340116" y="558800"/>
                  </a:lnTo>
                  <a:lnTo>
                    <a:pt x="1340116" y="455714"/>
                  </a:lnTo>
                  <a:lnTo>
                    <a:pt x="1328877" y="445770"/>
                  </a:lnTo>
                  <a:lnTo>
                    <a:pt x="1334198" y="457200"/>
                  </a:lnTo>
                  <a:lnTo>
                    <a:pt x="1318082" y="457200"/>
                  </a:lnTo>
                  <a:lnTo>
                    <a:pt x="1312227" y="444500"/>
                  </a:lnTo>
                  <a:lnTo>
                    <a:pt x="1308011" y="469900"/>
                  </a:lnTo>
                  <a:lnTo>
                    <a:pt x="1305471" y="469900"/>
                  </a:lnTo>
                  <a:lnTo>
                    <a:pt x="1304632" y="457200"/>
                  </a:lnTo>
                  <a:lnTo>
                    <a:pt x="1298714" y="457200"/>
                  </a:lnTo>
                  <a:lnTo>
                    <a:pt x="1301254" y="469900"/>
                  </a:lnTo>
                  <a:lnTo>
                    <a:pt x="1277594" y="469900"/>
                  </a:lnTo>
                  <a:lnTo>
                    <a:pt x="1277594" y="901700"/>
                  </a:lnTo>
                  <a:lnTo>
                    <a:pt x="1276743" y="901700"/>
                  </a:lnTo>
                  <a:lnTo>
                    <a:pt x="1275905" y="895400"/>
                  </a:lnTo>
                  <a:lnTo>
                    <a:pt x="1275905" y="901700"/>
                  </a:lnTo>
                  <a:lnTo>
                    <a:pt x="1274775" y="897470"/>
                  </a:lnTo>
                  <a:lnTo>
                    <a:pt x="1274216" y="889000"/>
                  </a:lnTo>
                  <a:lnTo>
                    <a:pt x="1275905" y="901700"/>
                  </a:lnTo>
                  <a:lnTo>
                    <a:pt x="1275905" y="895400"/>
                  </a:lnTo>
                  <a:lnTo>
                    <a:pt x="1275054" y="889000"/>
                  </a:lnTo>
                  <a:lnTo>
                    <a:pt x="1277594" y="901700"/>
                  </a:lnTo>
                  <a:lnTo>
                    <a:pt x="1277594" y="469900"/>
                  </a:lnTo>
                  <a:lnTo>
                    <a:pt x="1273644" y="469900"/>
                  </a:lnTo>
                  <a:lnTo>
                    <a:pt x="1273644" y="893241"/>
                  </a:lnTo>
                  <a:lnTo>
                    <a:pt x="1272514" y="889000"/>
                  </a:lnTo>
                  <a:lnTo>
                    <a:pt x="1273365" y="889000"/>
                  </a:lnTo>
                  <a:lnTo>
                    <a:pt x="1273644" y="893241"/>
                  </a:lnTo>
                  <a:lnTo>
                    <a:pt x="1273644" y="469900"/>
                  </a:lnTo>
                  <a:lnTo>
                    <a:pt x="1271130" y="469900"/>
                  </a:lnTo>
                  <a:lnTo>
                    <a:pt x="1265021" y="482600"/>
                  </a:lnTo>
                  <a:lnTo>
                    <a:pt x="1259065" y="482600"/>
                  </a:lnTo>
                  <a:lnTo>
                    <a:pt x="1252245" y="495300"/>
                  </a:lnTo>
                  <a:lnTo>
                    <a:pt x="1253083" y="495300"/>
                  </a:lnTo>
                  <a:lnTo>
                    <a:pt x="1257312" y="495300"/>
                  </a:lnTo>
                  <a:lnTo>
                    <a:pt x="1257973" y="495300"/>
                  </a:lnTo>
                  <a:lnTo>
                    <a:pt x="1263853" y="508000"/>
                  </a:lnTo>
                  <a:lnTo>
                    <a:pt x="1263230" y="508000"/>
                  </a:lnTo>
                  <a:lnTo>
                    <a:pt x="1269136" y="520700"/>
                  </a:lnTo>
                  <a:lnTo>
                    <a:pt x="1266228" y="508000"/>
                  </a:lnTo>
                  <a:lnTo>
                    <a:pt x="1268158" y="508000"/>
                  </a:lnTo>
                  <a:lnTo>
                    <a:pt x="1269136" y="520700"/>
                  </a:lnTo>
                  <a:lnTo>
                    <a:pt x="1269136" y="901700"/>
                  </a:lnTo>
                  <a:lnTo>
                    <a:pt x="1268298" y="901700"/>
                  </a:lnTo>
                  <a:lnTo>
                    <a:pt x="1267879" y="895350"/>
                  </a:lnTo>
                  <a:lnTo>
                    <a:pt x="1269136" y="901700"/>
                  </a:lnTo>
                  <a:lnTo>
                    <a:pt x="1269136" y="520700"/>
                  </a:lnTo>
                  <a:lnTo>
                    <a:pt x="1267447" y="520700"/>
                  </a:lnTo>
                  <a:lnTo>
                    <a:pt x="1267447" y="893241"/>
                  </a:lnTo>
                  <a:lnTo>
                    <a:pt x="1267447" y="897470"/>
                  </a:lnTo>
                  <a:lnTo>
                    <a:pt x="1265758" y="889000"/>
                  </a:lnTo>
                  <a:lnTo>
                    <a:pt x="1265758" y="896620"/>
                  </a:lnTo>
                  <a:lnTo>
                    <a:pt x="1267447" y="901700"/>
                  </a:lnTo>
                  <a:lnTo>
                    <a:pt x="1265758" y="901700"/>
                  </a:lnTo>
                  <a:lnTo>
                    <a:pt x="1264920" y="901700"/>
                  </a:lnTo>
                  <a:lnTo>
                    <a:pt x="1264920" y="897470"/>
                  </a:lnTo>
                  <a:lnTo>
                    <a:pt x="1263230" y="889000"/>
                  </a:lnTo>
                  <a:lnTo>
                    <a:pt x="1263230" y="901700"/>
                  </a:lnTo>
                  <a:lnTo>
                    <a:pt x="1262380" y="901700"/>
                  </a:lnTo>
                  <a:lnTo>
                    <a:pt x="1261541" y="895350"/>
                  </a:lnTo>
                  <a:lnTo>
                    <a:pt x="1261541" y="901700"/>
                  </a:lnTo>
                  <a:lnTo>
                    <a:pt x="1260690" y="899147"/>
                  </a:lnTo>
                  <a:lnTo>
                    <a:pt x="1260690" y="901700"/>
                  </a:lnTo>
                  <a:lnTo>
                    <a:pt x="1259001" y="901700"/>
                  </a:lnTo>
                  <a:lnTo>
                    <a:pt x="1259001" y="895350"/>
                  </a:lnTo>
                  <a:lnTo>
                    <a:pt x="1260690" y="901700"/>
                  </a:lnTo>
                  <a:lnTo>
                    <a:pt x="1260690" y="899147"/>
                  </a:lnTo>
                  <a:lnTo>
                    <a:pt x="1260132" y="897470"/>
                  </a:lnTo>
                  <a:lnTo>
                    <a:pt x="1259001" y="894080"/>
                  </a:lnTo>
                  <a:lnTo>
                    <a:pt x="1259001" y="889000"/>
                  </a:lnTo>
                  <a:lnTo>
                    <a:pt x="1260690" y="889000"/>
                  </a:lnTo>
                  <a:lnTo>
                    <a:pt x="1261541" y="895350"/>
                  </a:lnTo>
                  <a:lnTo>
                    <a:pt x="1261541" y="889000"/>
                  </a:lnTo>
                  <a:lnTo>
                    <a:pt x="1263230" y="901700"/>
                  </a:lnTo>
                  <a:lnTo>
                    <a:pt x="1263230" y="889000"/>
                  </a:lnTo>
                  <a:lnTo>
                    <a:pt x="1264920" y="894080"/>
                  </a:lnTo>
                  <a:lnTo>
                    <a:pt x="1264920" y="889000"/>
                  </a:lnTo>
                  <a:lnTo>
                    <a:pt x="1265758" y="889000"/>
                  </a:lnTo>
                  <a:lnTo>
                    <a:pt x="1266609" y="889000"/>
                  </a:lnTo>
                  <a:lnTo>
                    <a:pt x="1267447" y="893241"/>
                  </a:lnTo>
                  <a:lnTo>
                    <a:pt x="1267447" y="520700"/>
                  </a:lnTo>
                  <a:lnTo>
                    <a:pt x="1264615" y="520700"/>
                  </a:lnTo>
                  <a:lnTo>
                    <a:pt x="1259535" y="508000"/>
                  </a:lnTo>
                  <a:lnTo>
                    <a:pt x="1255242" y="508000"/>
                  </a:lnTo>
                  <a:lnTo>
                    <a:pt x="1253083" y="495300"/>
                  </a:lnTo>
                  <a:lnTo>
                    <a:pt x="1252245" y="508000"/>
                  </a:lnTo>
                  <a:lnTo>
                    <a:pt x="1248867" y="508000"/>
                  </a:lnTo>
                  <a:lnTo>
                    <a:pt x="1248016" y="495300"/>
                  </a:lnTo>
                  <a:lnTo>
                    <a:pt x="1242098" y="495300"/>
                  </a:lnTo>
                  <a:lnTo>
                    <a:pt x="1242098" y="1841500"/>
                  </a:lnTo>
                  <a:lnTo>
                    <a:pt x="1237881" y="1841500"/>
                  </a:lnTo>
                  <a:lnTo>
                    <a:pt x="1237881" y="1854200"/>
                  </a:lnTo>
                  <a:lnTo>
                    <a:pt x="1224775" y="1854200"/>
                  </a:lnTo>
                  <a:lnTo>
                    <a:pt x="1221219" y="1841500"/>
                  </a:lnTo>
                  <a:lnTo>
                    <a:pt x="1220978" y="1841500"/>
                  </a:lnTo>
                  <a:lnTo>
                    <a:pt x="1227734" y="1828800"/>
                  </a:lnTo>
                  <a:lnTo>
                    <a:pt x="1236192" y="1828800"/>
                  </a:lnTo>
                  <a:lnTo>
                    <a:pt x="1242098" y="1841500"/>
                  </a:lnTo>
                  <a:lnTo>
                    <a:pt x="1242098" y="495300"/>
                  </a:lnTo>
                  <a:lnTo>
                    <a:pt x="1238719" y="495300"/>
                  </a:lnTo>
                  <a:lnTo>
                    <a:pt x="1238719" y="1714500"/>
                  </a:lnTo>
                  <a:lnTo>
                    <a:pt x="1236306" y="1727200"/>
                  </a:lnTo>
                  <a:lnTo>
                    <a:pt x="1233335" y="1727200"/>
                  </a:lnTo>
                  <a:lnTo>
                    <a:pt x="1228623" y="1739900"/>
                  </a:lnTo>
                  <a:lnTo>
                    <a:pt x="1220978" y="1739900"/>
                  </a:lnTo>
                  <a:lnTo>
                    <a:pt x="1219288" y="1734832"/>
                  </a:lnTo>
                  <a:lnTo>
                    <a:pt x="1219288" y="2044700"/>
                  </a:lnTo>
                  <a:lnTo>
                    <a:pt x="1215910" y="2044700"/>
                  </a:lnTo>
                  <a:lnTo>
                    <a:pt x="1216748" y="2032000"/>
                  </a:lnTo>
                  <a:lnTo>
                    <a:pt x="1219288" y="2044700"/>
                  </a:lnTo>
                  <a:lnTo>
                    <a:pt x="1219288" y="1734832"/>
                  </a:lnTo>
                  <a:lnTo>
                    <a:pt x="1216748" y="1727200"/>
                  </a:lnTo>
                  <a:lnTo>
                    <a:pt x="1216748" y="1714500"/>
                  </a:lnTo>
                  <a:lnTo>
                    <a:pt x="1238719" y="1714500"/>
                  </a:lnTo>
                  <a:lnTo>
                    <a:pt x="1238719" y="495300"/>
                  </a:lnTo>
                  <a:lnTo>
                    <a:pt x="1232382" y="495300"/>
                  </a:lnTo>
                  <a:lnTo>
                    <a:pt x="1233652" y="508000"/>
                  </a:lnTo>
                  <a:lnTo>
                    <a:pt x="1230274" y="495300"/>
                  </a:lnTo>
                  <a:lnTo>
                    <a:pt x="1229423" y="497078"/>
                  </a:lnTo>
                  <a:lnTo>
                    <a:pt x="1229423" y="1397000"/>
                  </a:lnTo>
                  <a:lnTo>
                    <a:pt x="1222667" y="1397000"/>
                  </a:lnTo>
                  <a:lnTo>
                    <a:pt x="1222667" y="1384300"/>
                  </a:lnTo>
                  <a:lnTo>
                    <a:pt x="1229423" y="1397000"/>
                  </a:lnTo>
                  <a:lnTo>
                    <a:pt x="1229423" y="497078"/>
                  </a:lnTo>
                  <a:lnTo>
                    <a:pt x="1224165" y="508000"/>
                  </a:lnTo>
                  <a:lnTo>
                    <a:pt x="1220025" y="508000"/>
                  </a:lnTo>
                  <a:lnTo>
                    <a:pt x="1216367" y="520700"/>
                  </a:lnTo>
                  <a:lnTo>
                    <a:pt x="1211681" y="520700"/>
                  </a:lnTo>
                  <a:lnTo>
                    <a:pt x="1216355" y="533400"/>
                  </a:lnTo>
                  <a:lnTo>
                    <a:pt x="1219047" y="533400"/>
                  </a:lnTo>
                  <a:lnTo>
                    <a:pt x="1221816" y="546100"/>
                  </a:lnTo>
                  <a:lnTo>
                    <a:pt x="1192250" y="546100"/>
                  </a:lnTo>
                  <a:lnTo>
                    <a:pt x="1192250" y="558800"/>
                  </a:lnTo>
                  <a:lnTo>
                    <a:pt x="1199007" y="558800"/>
                  </a:lnTo>
                  <a:lnTo>
                    <a:pt x="1203236" y="571500"/>
                  </a:lnTo>
                  <a:lnTo>
                    <a:pt x="1202067" y="571500"/>
                  </a:lnTo>
                  <a:lnTo>
                    <a:pt x="1202067" y="1282700"/>
                  </a:lnTo>
                  <a:lnTo>
                    <a:pt x="1197317" y="1295400"/>
                  </a:lnTo>
                  <a:lnTo>
                    <a:pt x="1188021" y="1295400"/>
                  </a:lnTo>
                  <a:lnTo>
                    <a:pt x="1188021" y="1282700"/>
                  </a:lnTo>
                  <a:lnTo>
                    <a:pt x="1182103" y="1282700"/>
                  </a:lnTo>
                  <a:lnTo>
                    <a:pt x="1187818" y="1270000"/>
                  </a:lnTo>
                  <a:lnTo>
                    <a:pt x="1196682" y="1270000"/>
                  </a:lnTo>
                  <a:lnTo>
                    <a:pt x="1202067" y="1282700"/>
                  </a:lnTo>
                  <a:lnTo>
                    <a:pt x="1202067" y="571500"/>
                  </a:lnTo>
                  <a:lnTo>
                    <a:pt x="1196886" y="571500"/>
                  </a:lnTo>
                  <a:lnTo>
                    <a:pt x="1191717" y="558800"/>
                  </a:lnTo>
                  <a:lnTo>
                    <a:pt x="1180299" y="558800"/>
                  </a:lnTo>
                  <a:lnTo>
                    <a:pt x="1177150" y="571500"/>
                  </a:lnTo>
                  <a:lnTo>
                    <a:pt x="1174788" y="571500"/>
                  </a:lnTo>
                  <a:lnTo>
                    <a:pt x="1172819" y="584200"/>
                  </a:lnTo>
                  <a:lnTo>
                    <a:pt x="1180414" y="584200"/>
                  </a:lnTo>
                  <a:lnTo>
                    <a:pt x="1182954" y="596900"/>
                  </a:lnTo>
                  <a:lnTo>
                    <a:pt x="1174508" y="596900"/>
                  </a:lnTo>
                  <a:lnTo>
                    <a:pt x="1170279" y="584200"/>
                  </a:lnTo>
                  <a:lnTo>
                    <a:pt x="1169428" y="584200"/>
                  </a:lnTo>
                  <a:lnTo>
                    <a:pt x="1162215" y="596900"/>
                  </a:lnTo>
                  <a:lnTo>
                    <a:pt x="1158455" y="596900"/>
                  </a:lnTo>
                  <a:lnTo>
                    <a:pt x="1158455" y="2133600"/>
                  </a:lnTo>
                  <a:lnTo>
                    <a:pt x="1156754" y="2146300"/>
                  </a:lnTo>
                  <a:lnTo>
                    <a:pt x="1151267" y="2146300"/>
                  </a:lnTo>
                  <a:lnTo>
                    <a:pt x="1147038" y="2159000"/>
                  </a:lnTo>
                  <a:lnTo>
                    <a:pt x="1149159" y="2171700"/>
                  </a:lnTo>
                  <a:lnTo>
                    <a:pt x="1128979" y="2159000"/>
                  </a:lnTo>
                  <a:lnTo>
                    <a:pt x="1125918" y="2146300"/>
                  </a:lnTo>
                  <a:lnTo>
                    <a:pt x="1136802" y="2133600"/>
                  </a:lnTo>
                  <a:lnTo>
                    <a:pt x="1158455" y="2133600"/>
                  </a:lnTo>
                  <a:lnTo>
                    <a:pt x="1158455" y="596900"/>
                  </a:lnTo>
                  <a:lnTo>
                    <a:pt x="1138174" y="596900"/>
                  </a:lnTo>
                  <a:lnTo>
                    <a:pt x="1138174" y="1485900"/>
                  </a:lnTo>
                  <a:lnTo>
                    <a:pt x="1137932" y="1498600"/>
                  </a:lnTo>
                  <a:lnTo>
                    <a:pt x="1122959" y="1498600"/>
                  </a:lnTo>
                  <a:lnTo>
                    <a:pt x="1120432" y="1485900"/>
                  </a:lnTo>
                  <a:lnTo>
                    <a:pt x="1138174" y="1485900"/>
                  </a:lnTo>
                  <a:lnTo>
                    <a:pt x="1138174" y="596900"/>
                  </a:lnTo>
                  <a:lnTo>
                    <a:pt x="1129715" y="596900"/>
                  </a:lnTo>
                  <a:lnTo>
                    <a:pt x="1129715" y="1079500"/>
                  </a:lnTo>
                  <a:lnTo>
                    <a:pt x="1117041" y="1079500"/>
                  </a:lnTo>
                  <a:lnTo>
                    <a:pt x="1114513" y="1092200"/>
                  </a:lnTo>
                  <a:lnTo>
                    <a:pt x="1102296" y="1092200"/>
                  </a:lnTo>
                  <a:lnTo>
                    <a:pt x="1099197" y="1079500"/>
                  </a:lnTo>
                  <a:lnTo>
                    <a:pt x="1102271" y="1066800"/>
                  </a:lnTo>
                  <a:lnTo>
                    <a:pt x="1127366" y="1066800"/>
                  </a:lnTo>
                  <a:lnTo>
                    <a:pt x="1129715" y="1079500"/>
                  </a:lnTo>
                  <a:lnTo>
                    <a:pt x="1129715" y="596900"/>
                  </a:lnTo>
                  <a:lnTo>
                    <a:pt x="1128445" y="596900"/>
                  </a:lnTo>
                  <a:lnTo>
                    <a:pt x="1125499" y="609600"/>
                  </a:lnTo>
                  <a:lnTo>
                    <a:pt x="1124648" y="609600"/>
                  </a:lnTo>
                  <a:lnTo>
                    <a:pt x="1125499" y="622300"/>
                  </a:lnTo>
                  <a:lnTo>
                    <a:pt x="1120076" y="633945"/>
                  </a:lnTo>
                  <a:lnTo>
                    <a:pt x="1120076" y="825500"/>
                  </a:lnTo>
                  <a:lnTo>
                    <a:pt x="1117041" y="838200"/>
                  </a:lnTo>
                  <a:lnTo>
                    <a:pt x="1111973" y="838200"/>
                  </a:lnTo>
                  <a:lnTo>
                    <a:pt x="1111135" y="825500"/>
                  </a:lnTo>
                  <a:lnTo>
                    <a:pt x="1108367" y="825500"/>
                  </a:lnTo>
                  <a:lnTo>
                    <a:pt x="1115250" y="812800"/>
                  </a:lnTo>
                  <a:lnTo>
                    <a:pt x="1120076" y="825500"/>
                  </a:lnTo>
                  <a:lnTo>
                    <a:pt x="1120076" y="633945"/>
                  </a:lnTo>
                  <a:lnTo>
                    <a:pt x="1119581" y="635000"/>
                  </a:lnTo>
                  <a:lnTo>
                    <a:pt x="1121270" y="622300"/>
                  </a:lnTo>
                  <a:lnTo>
                    <a:pt x="1111973" y="609600"/>
                  </a:lnTo>
                  <a:lnTo>
                    <a:pt x="1114513" y="622300"/>
                  </a:lnTo>
                  <a:lnTo>
                    <a:pt x="1110284" y="635000"/>
                  </a:lnTo>
                  <a:lnTo>
                    <a:pt x="1101839" y="635000"/>
                  </a:lnTo>
                  <a:lnTo>
                    <a:pt x="1095273" y="629196"/>
                  </a:lnTo>
                  <a:lnTo>
                    <a:pt x="1095273" y="660400"/>
                  </a:lnTo>
                  <a:lnTo>
                    <a:pt x="1093393" y="660400"/>
                  </a:lnTo>
                  <a:lnTo>
                    <a:pt x="1093393" y="1841500"/>
                  </a:lnTo>
                  <a:lnTo>
                    <a:pt x="1090853" y="1854200"/>
                  </a:lnTo>
                  <a:lnTo>
                    <a:pt x="1087475" y="1854200"/>
                  </a:lnTo>
                  <a:lnTo>
                    <a:pt x="1093393" y="1841500"/>
                  </a:lnTo>
                  <a:lnTo>
                    <a:pt x="1093393" y="660400"/>
                  </a:lnTo>
                  <a:lnTo>
                    <a:pt x="1085951" y="660400"/>
                  </a:lnTo>
                  <a:lnTo>
                    <a:pt x="1090536" y="647700"/>
                  </a:lnTo>
                  <a:lnTo>
                    <a:pt x="1095273" y="660400"/>
                  </a:lnTo>
                  <a:lnTo>
                    <a:pt x="1095273" y="629196"/>
                  </a:lnTo>
                  <a:lnTo>
                    <a:pt x="1089202" y="623824"/>
                  </a:lnTo>
                  <a:lnTo>
                    <a:pt x="1089456" y="635000"/>
                  </a:lnTo>
                  <a:lnTo>
                    <a:pt x="1087501" y="635000"/>
                  </a:lnTo>
                  <a:lnTo>
                    <a:pt x="1084935" y="622300"/>
                  </a:lnTo>
                  <a:lnTo>
                    <a:pt x="1087475" y="635000"/>
                  </a:lnTo>
                  <a:lnTo>
                    <a:pt x="1088313" y="647700"/>
                  </a:lnTo>
                  <a:lnTo>
                    <a:pt x="1084326" y="647700"/>
                  </a:lnTo>
                  <a:lnTo>
                    <a:pt x="1084326" y="1409700"/>
                  </a:lnTo>
                  <a:lnTo>
                    <a:pt x="1077417" y="1409700"/>
                  </a:lnTo>
                  <a:lnTo>
                    <a:pt x="1076490" y="1422400"/>
                  </a:lnTo>
                  <a:lnTo>
                    <a:pt x="1064653" y="1422400"/>
                  </a:lnTo>
                  <a:lnTo>
                    <a:pt x="1058748" y="1409700"/>
                  </a:lnTo>
                  <a:lnTo>
                    <a:pt x="1061275" y="1409700"/>
                  </a:lnTo>
                  <a:lnTo>
                    <a:pt x="1061275" y="1397000"/>
                  </a:lnTo>
                  <a:lnTo>
                    <a:pt x="1082408" y="1397000"/>
                  </a:lnTo>
                  <a:lnTo>
                    <a:pt x="1084326" y="1409700"/>
                  </a:lnTo>
                  <a:lnTo>
                    <a:pt x="1084326" y="647700"/>
                  </a:lnTo>
                  <a:lnTo>
                    <a:pt x="1083246" y="647700"/>
                  </a:lnTo>
                  <a:lnTo>
                    <a:pt x="1080719" y="635000"/>
                  </a:lnTo>
                  <a:lnTo>
                    <a:pt x="1080719" y="622300"/>
                  </a:lnTo>
                  <a:lnTo>
                    <a:pt x="1081557" y="622300"/>
                  </a:lnTo>
                  <a:lnTo>
                    <a:pt x="1077328" y="609600"/>
                  </a:lnTo>
                  <a:lnTo>
                    <a:pt x="1069517" y="622300"/>
                  </a:lnTo>
                  <a:lnTo>
                    <a:pt x="1060437" y="622300"/>
                  </a:lnTo>
                  <a:lnTo>
                    <a:pt x="1052614" y="635000"/>
                  </a:lnTo>
                  <a:lnTo>
                    <a:pt x="1051979" y="635000"/>
                  </a:lnTo>
                  <a:lnTo>
                    <a:pt x="1051979" y="2082800"/>
                  </a:lnTo>
                  <a:lnTo>
                    <a:pt x="1049464" y="2095500"/>
                  </a:lnTo>
                  <a:lnTo>
                    <a:pt x="1042835" y="2095500"/>
                  </a:lnTo>
                  <a:lnTo>
                    <a:pt x="1042695" y="2108200"/>
                  </a:lnTo>
                  <a:lnTo>
                    <a:pt x="1034237" y="2108200"/>
                  </a:lnTo>
                  <a:lnTo>
                    <a:pt x="1035088" y="2095500"/>
                  </a:lnTo>
                  <a:lnTo>
                    <a:pt x="1027480" y="2095500"/>
                  </a:lnTo>
                  <a:lnTo>
                    <a:pt x="1028458" y="2082800"/>
                  </a:lnTo>
                  <a:lnTo>
                    <a:pt x="1051979" y="2082800"/>
                  </a:lnTo>
                  <a:lnTo>
                    <a:pt x="1051979" y="635000"/>
                  </a:lnTo>
                  <a:lnTo>
                    <a:pt x="1048600" y="635000"/>
                  </a:lnTo>
                  <a:lnTo>
                    <a:pt x="1059586" y="609600"/>
                  </a:lnTo>
                  <a:lnTo>
                    <a:pt x="1029169" y="609600"/>
                  </a:lnTo>
                  <a:lnTo>
                    <a:pt x="1029169" y="1828800"/>
                  </a:lnTo>
                  <a:lnTo>
                    <a:pt x="1014806" y="1828800"/>
                  </a:lnTo>
                  <a:lnTo>
                    <a:pt x="1019035" y="1816100"/>
                  </a:lnTo>
                  <a:lnTo>
                    <a:pt x="1028331" y="1816100"/>
                  </a:lnTo>
                  <a:lnTo>
                    <a:pt x="1029169" y="1828800"/>
                  </a:lnTo>
                  <a:lnTo>
                    <a:pt x="1029169" y="609600"/>
                  </a:lnTo>
                  <a:lnTo>
                    <a:pt x="998969" y="609600"/>
                  </a:lnTo>
                  <a:lnTo>
                    <a:pt x="998969" y="1384300"/>
                  </a:lnTo>
                  <a:lnTo>
                    <a:pt x="955662" y="1384300"/>
                  </a:lnTo>
                  <a:lnTo>
                    <a:pt x="959878" y="1397000"/>
                  </a:lnTo>
                  <a:lnTo>
                    <a:pt x="964082" y="1397000"/>
                  </a:lnTo>
                  <a:lnTo>
                    <a:pt x="969391" y="1409700"/>
                  </a:lnTo>
                  <a:lnTo>
                    <a:pt x="963269" y="1409700"/>
                  </a:lnTo>
                  <a:lnTo>
                    <a:pt x="966635" y="1422400"/>
                  </a:lnTo>
                  <a:lnTo>
                    <a:pt x="973086" y="1422400"/>
                  </a:lnTo>
                  <a:lnTo>
                    <a:pt x="977163" y="1435100"/>
                  </a:lnTo>
                  <a:lnTo>
                    <a:pt x="944676" y="1435100"/>
                  </a:lnTo>
                  <a:lnTo>
                    <a:pt x="948893" y="1447800"/>
                  </a:lnTo>
                  <a:lnTo>
                    <a:pt x="959929" y="1447800"/>
                  </a:lnTo>
                  <a:lnTo>
                    <a:pt x="962952" y="1460500"/>
                  </a:lnTo>
                  <a:lnTo>
                    <a:pt x="955662" y="1460500"/>
                  </a:lnTo>
                  <a:lnTo>
                    <a:pt x="956500" y="1473200"/>
                  </a:lnTo>
                  <a:lnTo>
                    <a:pt x="965796" y="1460500"/>
                  </a:lnTo>
                  <a:lnTo>
                    <a:pt x="973201" y="1473200"/>
                  </a:lnTo>
                  <a:lnTo>
                    <a:pt x="981849" y="1473200"/>
                  </a:lnTo>
                  <a:lnTo>
                    <a:pt x="981849" y="1485900"/>
                  </a:lnTo>
                  <a:lnTo>
                    <a:pt x="976782" y="1485900"/>
                  </a:lnTo>
                  <a:lnTo>
                    <a:pt x="976782" y="2133600"/>
                  </a:lnTo>
                  <a:lnTo>
                    <a:pt x="975093" y="2146300"/>
                  </a:lnTo>
                  <a:lnTo>
                    <a:pt x="961567" y="2146300"/>
                  </a:lnTo>
                  <a:lnTo>
                    <a:pt x="963269" y="2133600"/>
                  </a:lnTo>
                  <a:lnTo>
                    <a:pt x="976782" y="2133600"/>
                  </a:lnTo>
                  <a:lnTo>
                    <a:pt x="976782" y="1485900"/>
                  </a:lnTo>
                  <a:lnTo>
                    <a:pt x="955217" y="1485900"/>
                  </a:lnTo>
                  <a:lnTo>
                    <a:pt x="956614" y="1498600"/>
                  </a:lnTo>
                  <a:lnTo>
                    <a:pt x="949744" y="1498600"/>
                  </a:lnTo>
                  <a:lnTo>
                    <a:pt x="962418" y="1511300"/>
                  </a:lnTo>
                  <a:lnTo>
                    <a:pt x="954811" y="1511300"/>
                  </a:lnTo>
                  <a:lnTo>
                    <a:pt x="951636" y="1524000"/>
                  </a:lnTo>
                  <a:lnTo>
                    <a:pt x="952169" y="1524000"/>
                  </a:lnTo>
                  <a:lnTo>
                    <a:pt x="952550" y="1536700"/>
                  </a:lnTo>
                  <a:lnTo>
                    <a:pt x="937806" y="1536700"/>
                  </a:lnTo>
                  <a:lnTo>
                    <a:pt x="936942" y="1528876"/>
                  </a:lnTo>
                  <a:lnTo>
                    <a:pt x="948105" y="1533639"/>
                  </a:lnTo>
                  <a:lnTo>
                    <a:pt x="945565" y="1527733"/>
                  </a:lnTo>
                  <a:lnTo>
                    <a:pt x="936904" y="1528521"/>
                  </a:lnTo>
                  <a:lnTo>
                    <a:pt x="936421" y="1524000"/>
                  </a:lnTo>
                  <a:lnTo>
                    <a:pt x="928624" y="1524000"/>
                  </a:lnTo>
                  <a:lnTo>
                    <a:pt x="930998" y="1536700"/>
                  </a:lnTo>
                  <a:lnTo>
                    <a:pt x="935596" y="1549400"/>
                  </a:lnTo>
                  <a:lnTo>
                    <a:pt x="938606" y="1562100"/>
                  </a:lnTo>
                  <a:lnTo>
                    <a:pt x="938758" y="1562100"/>
                  </a:lnTo>
                  <a:lnTo>
                    <a:pt x="947826" y="1574800"/>
                  </a:lnTo>
                  <a:lnTo>
                    <a:pt x="947204" y="1574800"/>
                  </a:lnTo>
                  <a:lnTo>
                    <a:pt x="947204" y="2108200"/>
                  </a:lnTo>
                  <a:lnTo>
                    <a:pt x="942136" y="2120900"/>
                  </a:lnTo>
                  <a:lnTo>
                    <a:pt x="940447" y="2120900"/>
                  </a:lnTo>
                  <a:lnTo>
                    <a:pt x="939609" y="2114600"/>
                  </a:lnTo>
                  <a:lnTo>
                    <a:pt x="939609" y="2400300"/>
                  </a:lnTo>
                  <a:lnTo>
                    <a:pt x="930313" y="2400300"/>
                  </a:lnTo>
                  <a:lnTo>
                    <a:pt x="930313" y="2387600"/>
                  </a:lnTo>
                  <a:lnTo>
                    <a:pt x="936218" y="2387600"/>
                  </a:lnTo>
                  <a:lnTo>
                    <a:pt x="939609" y="2400300"/>
                  </a:lnTo>
                  <a:lnTo>
                    <a:pt x="939609" y="2114600"/>
                  </a:lnTo>
                  <a:lnTo>
                    <a:pt x="938758" y="2108200"/>
                  </a:lnTo>
                  <a:lnTo>
                    <a:pt x="947204" y="2108200"/>
                  </a:lnTo>
                  <a:lnTo>
                    <a:pt x="947204" y="1574800"/>
                  </a:lnTo>
                  <a:lnTo>
                    <a:pt x="935380" y="1574800"/>
                  </a:lnTo>
                  <a:lnTo>
                    <a:pt x="935380" y="1651000"/>
                  </a:lnTo>
                  <a:lnTo>
                    <a:pt x="934529" y="1663700"/>
                  </a:lnTo>
                  <a:lnTo>
                    <a:pt x="933691" y="1662442"/>
                  </a:lnTo>
                  <a:lnTo>
                    <a:pt x="933691" y="2311400"/>
                  </a:lnTo>
                  <a:lnTo>
                    <a:pt x="925664" y="2311400"/>
                  </a:lnTo>
                  <a:lnTo>
                    <a:pt x="919429" y="2324100"/>
                  </a:lnTo>
                  <a:lnTo>
                    <a:pt x="912571" y="2311400"/>
                  </a:lnTo>
                  <a:lnTo>
                    <a:pt x="912571" y="3759200"/>
                  </a:lnTo>
                  <a:lnTo>
                    <a:pt x="903833" y="3759200"/>
                  </a:lnTo>
                  <a:lnTo>
                    <a:pt x="911720" y="3746500"/>
                  </a:lnTo>
                  <a:lnTo>
                    <a:pt x="912571" y="3759200"/>
                  </a:lnTo>
                  <a:lnTo>
                    <a:pt x="912571" y="2311400"/>
                  </a:lnTo>
                  <a:lnTo>
                    <a:pt x="920915" y="2311400"/>
                  </a:lnTo>
                  <a:lnTo>
                    <a:pt x="926947" y="2298700"/>
                  </a:lnTo>
                  <a:lnTo>
                    <a:pt x="933691" y="2311400"/>
                  </a:lnTo>
                  <a:lnTo>
                    <a:pt x="933691" y="1662442"/>
                  </a:lnTo>
                  <a:lnTo>
                    <a:pt x="927354" y="1652917"/>
                  </a:lnTo>
                  <a:lnTo>
                    <a:pt x="927354" y="2130425"/>
                  </a:lnTo>
                  <a:lnTo>
                    <a:pt x="921016" y="2120900"/>
                  </a:lnTo>
                  <a:lnTo>
                    <a:pt x="926084" y="2120900"/>
                  </a:lnTo>
                  <a:lnTo>
                    <a:pt x="927354" y="2130425"/>
                  </a:lnTo>
                  <a:lnTo>
                    <a:pt x="927354" y="1652917"/>
                  </a:lnTo>
                  <a:lnTo>
                    <a:pt x="926084" y="1651000"/>
                  </a:lnTo>
                  <a:lnTo>
                    <a:pt x="935380" y="1651000"/>
                  </a:lnTo>
                  <a:lnTo>
                    <a:pt x="935380" y="1574800"/>
                  </a:lnTo>
                  <a:lnTo>
                    <a:pt x="919226" y="1574800"/>
                  </a:lnTo>
                  <a:lnTo>
                    <a:pt x="920381" y="1587500"/>
                  </a:lnTo>
                  <a:lnTo>
                    <a:pt x="923759" y="1600200"/>
                  </a:lnTo>
                  <a:lnTo>
                    <a:pt x="913409" y="1600200"/>
                  </a:lnTo>
                  <a:lnTo>
                    <a:pt x="913409" y="1612900"/>
                  </a:lnTo>
                  <a:lnTo>
                    <a:pt x="915098" y="1612900"/>
                  </a:lnTo>
                  <a:lnTo>
                    <a:pt x="912571" y="1625600"/>
                  </a:lnTo>
                  <a:lnTo>
                    <a:pt x="905281" y="1625600"/>
                  </a:lnTo>
                  <a:lnTo>
                    <a:pt x="904659" y="1638300"/>
                  </a:lnTo>
                  <a:lnTo>
                    <a:pt x="906653" y="1638300"/>
                  </a:lnTo>
                  <a:lnTo>
                    <a:pt x="908977" y="1651000"/>
                  </a:lnTo>
                  <a:lnTo>
                    <a:pt x="905700" y="1651000"/>
                  </a:lnTo>
                  <a:lnTo>
                    <a:pt x="895667" y="1663700"/>
                  </a:lnTo>
                  <a:lnTo>
                    <a:pt x="910031" y="1663700"/>
                  </a:lnTo>
                  <a:lnTo>
                    <a:pt x="916787" y="1676400"/>
                  </a:lnTo>
                  <a:lnTo>
                    <a:pt x="897788" y="1676400"/>
                  </a:lnTo>
                  <a:lnTo>
                    <a:pt x="904849" y="1689100"/>
                  </a:lnTo>
                  <a:lnTo>
                    <a:pt x="905802" y="1689100"/>
                  </a:lnTo>
                  <a:lnTo>
                    <a:pt x="912571" y="1701800"/>
                  </a:lnTo>
                  <a:lnTo>
                    <a:pt x="910031" y="1701800"/>
                  </a:lnTo>
                  <a:lnTo>
                    <a:pt x="910031" y="1739900"/>
                  </a:lnTo>
                  <a:lnTo>
                    <a:pt x="905040" y="1752600"/>
                  </a:lnTo>
                  <a:lnTo>
                    <a:pt x="902423" y="1739900"/>
                  </a:lnTo>
                  <a:lnTo>
                    <a:pt x="910031" y="1739900"/>
                  </a:lnTo>
                  <a:lnTo>
                    <a:pt x="910031" y="1701800"/>
                  </a:lnTo>
                  <a:lnTo>
                    <a:pt x="902741" y="1701800"/>
                  </a:lnTo>
                  <a:lnTo>
                    <a:pt x="899972" y="1695869"/>
                  </a:lnTo>
                  <a:lnTo>
                    <a:pt x="900734" y="1701800"/>
                  </a:lnTo>
                  <a:lnTo>
                    <a:pt x="876236" y="1701800"/>
                  </a:lnTo>
                  <a:lnTo>
                    <a:pt x="890333" y="1714500"/>
                  </a:lnTo>
                  <a:lnTo>
                    <a:pt x="891438" y="1727200"/>
                  </a:lnTo>
                  <a:lnTo>
                    <a:pt x="890016" y="1727200"/>
                  </a:lnTo>
                  <a:lnTo>
                    <a:pt x="896505" y="1739900"/>
                  </a:lnTo>
                  <a:lnTo>
                    <a:pt x="887222" y="1728025"/>
                  </a:lnTo>
                  <a:lnTo>
                    <a:pt x="887222" y="2298700"/>
                  </a:lnTo>
                  <a:lnTo>
                    <a:pt x="887222" y="2311400"/>
                  </a:lnTo>
                  <a:lnTo>
                    <a:pt x="886371" y="2298700"/>
                  </a:lnTo>
                  <a:lnTo>
                    <a:pt x="887222" y="2298700"/>
                  </a:lnTo>
                  <a:lnTo>
                    <a:pt x="887222" y="1728025"/>
                  </a:lnTo>
                  <a:lnTo>
                    <a:pt x="886587" y="1727200"/>
                  </a:lnTo>
                  <a:lnTo>
                    <a:pt x="882992" y="1727200"/>
                  </a:lnTo>
                  <a:lnTo>
                    <a:pt x="882992" y="1778000"/>
                  </a:lnTo>
                  <a:lnTo>
                    <a:pt x="879614" y="1778000"/>
                  </a:lnTo>
                  <a:lnTo>
                    <a:pt x="879614" y="2908300"/>
                  </a:lnTo>
                  <a:lnTo>
                    <a:pt x="879614" y="2921000"/>
                  </a:lnTo>
                  <a:lnTo>
                    <a:pt x="872007" y="2921000"/>
                  </a:lnTo>
                  <a:lnTo>
                    <a:pt x="868629" y="2908300"/>
                  </a:lnTo>
                  <a:lnTo>
                    <a:pt x="879614" y="2908300"/>
                  </a:lnTo>
                  <a:lnTo>
                    <a:pt x="879614" y="1778000"/>
                  </a:lnTo>
                  <a:lnTo>
                    <a:pt x="877074" y="1778000"/>
                  </a:lnTo>
                  <a:lnTo>
                    <a:pt x="870318" y="1765300"/>
                  </a:lnTo>
                  <a:lnTo>
                    <a:pt x="882992" y="1778000"/>
                  </a:lnTo>
                  <a:lnTo>
                    <a:pt x="882992" y="1727200"/>
                  </a:lnTo>
                  <a:lnTo>
                    <a:pt x="869416" y="1727200"/>
                  </a:lnTo>
                  <a:lnTo>
                    <a:pt x="864438" y="1724367"/>
                  </a:lnTo>
                  <a:lnTo>
                    <a:pt x="866978" y="1726044"/>
                  </a:lnTo>
                  <a:lnTo>
                    <a:pt x="869289" y="1727200"/>
                  </a:lnTo>
                  <a:lnTo>
                    <a:pt x="858494" y="1727200"/>
                  </a:lnTo>
                  <a:lnTo>
                    <a:pt x="854265" y="1714500"/>
                  </a:lnTo>
                  <a:lnTo>
                    <a:pt x="856932" y="1727200"/>
                  </a:lnTo>
                  <a:lnTo>
                    <a:pt x="852576" y="1727200"/>
                  </a:lnTo>
                  <a:lnTo>
                    <a:pt x="852119" y="1727200"/>
                  </a:lnTo>
                  <a:lnTo>
                    <a:pt x="852957" y="1729117"/>
                  </a:lnTo>
                  <a:lnTo>
                    <a:pt x="855103" y="1739900"/>
                  </a:lnTo>
                  <a:lnTo>
                    <a:pt x="857643" y="1739900"/>
                  </a:lnTo>
                  <a:lnTo>
                    <a:pt x="859269" y="1739900"/>
                  </a:lnTo>
                  <a:lnTo>
                    <a:pt x="850988" y="1752600"/>
                  </a:lnTo>
                  <a:lnTo>
                    <a:pt x="843508" y="1752600"/>
                  </a:lnTo>
                  <a:lnTo>
                    <a:pt x="847509" y="1765300"/>
                  </a:lnTo>
                  <a:lnTo>
                    <a:pt x="852131" y="1778000"/>
                  </a:lnTo>
                  <a:lnTo>
                    <a:pt x="858596" y="1778000"/>
                  </a:lnTo>
                  <a:lnTo>
                    <a:pt x="865212" y="1790700"/>
                  </a:lnTo>
                  <a:lnTo>
                    <a:pt x="870318" y="1790700"/>
                  </a:lnTo>
                  <a:lnTo>
                    <a:pt x="869467" y="1803400"/>
                  </a:lnTo>
                  <a:lnTo>
                    <a:pt x="863561" y="1793532"/>
                  </a:lnTo>
                  <a:lnTo>
                    <a:pt x="863561" y="2159000"/>
                  </a:lnTo>
                  <a:lnTo>
                    <a:pt x="852576" y="2159000"/>
                  </a:lnTo>
                  <a:lnTo>
                    <a:pt x="849198" y="2159000"/>
                  </a:lnTo>
                  <a:lnTo>
                    <a:pt x="850036" y="2146300"/>
                  </a:lnTo>
                  <a:lnTo>
                    <a:pt x="852576" y="2159000"/>
                  </a:lnTo>
                  <a:lnTo>
                    <a:pt x="852576" y="2146300"/>
                  </a:lnTo>
                  <a:lnTo>
                    <a:pt x="861021" y="2146300"/>
                  </a:lnTo>
                  <a:lnTo>
                    <a:pt x="863561" y="2159000"/>
                  </a:lnTo>
                  <a:lnTo>
                    <a:pt x="863561" y="1793532"/>
                  </a:lnTo>
                  <a:lnTo>
                    <a:pt x="861872" y="1790700"/>
                  </a:lnTo>
                  <a:lnTo>
                    <a:pt x="846658" y="1790700"/>
                  </a:lnTo>
                  <a:lnTo>
                    <a:pt x="838885" y="1790700"/>
                  </a:lnTo>
                  <a:lnTo>
                    <a:pt x="843381" y="1803400"/>
                  </a:lnTo>
                  <a:lnTo>
                    <a:pt x="838212" y="1803400"/>
                  </a:lnTo>
                  <a:lnTo>
                    <a:pt x="830605" y="1790700"/>
                  </a:lnTo>
                  <a:lnTo>
                    <a:pt x="826376" y="1790700"/>
                  </a:lnTo>
                  <a:lnTo>
                    <a:pt x="827189" y="1794802"/>
                  </a:lnTo>
                  <a:lnTo>
                    <a:pt x="826414" y="1794408"/>
                  </a:lnTo>
                  <a:lnTo>
                    <a:pt x="825576" y="1793557"/>
                  </a:lnTo>
                  <a:lnTo>
                    <a:pt x="825576" y="1794840"/>
                  </a:lnTo>
                  <a:lnTo>
                    <a:pt x="824725" y="1794408"/>
                  </a:lnTo>
                  <a:lnTo>
                    <a:pt x="824725" y="1793557"/>
                  </a:lnTo>
                  <a:lnTo>
                    <a:pt x="823874" y="1793557"/>
                  </a:lnTo>
                  <a:lnTo>
                    <a:pt x="823874" y="1794408"/>
                  </a:lnTo>
                  <a:lnTo>
                    <a:pt x="827265" y="1797786"/>
                  </a:lnTo>
                  <a:lnTo>
                    <a:pt x="827265" y="1796935"/>
                  </a:lnTo>
                  <a:lnTo>
                    <a:pt x="826414" y="1796097"/>
                  </a:lnTo>
                  <a:lnTo>
                    <a:pt x="826414" y="1795678"/>
                  </a:lnTo>
                  <a:lnTo>
                    <a:pt x="827265" y="1796097"/>
                  </a:lnTo>
                  <a:lnTo>
                    <a:pt x="827481" y="1796249"/>
                  </a:lnTo>
                  <a:lnTo>
                    <a:pt x="828916" y="1803400"/>
                  </a:lnTo>
                  <a:lnTo>
                    <a:pt x="835672" y="1803400"/>
                  </a:lnTo>
                  <a:lnTo>
                    <a:pt x="837361" y="1816100"/>
                  </a:lnTo>
                  <a:lnTo>
                    <a:pt x="853732" y="1816100"/>
                  </a:lnTo>
                  <a:lnTo>
                    <a:pt x="849464" y="1805051"/>
                  </a:lnTo>
                  <a:lnTo>
                    <a:pt x="862711" y="1816100"/>
                  </a:lnTo>
                  <a:lnTo>
                    <a:pt x="856792" y="1816100"/>
                  </a:lnTo>
                  <a:lnTo>
                    <a:pt x="854265" y="1828800"/>
                  </a:lnTo>
                  <a:lnTo>
                    <a:pt x="846658" y="1828800"/>
                  </a:lnTo>
                  <a:lnTo>
                    <a:pt x="846658" y="2184400"/>
                  </a:lnTo>
                  <a:lnTo>
                    <a:pt x="844969" y="2184400"/>
                  </a:lnTo>
                  <a:lnTo>
                    <a:pt x="844969" y="2438400"/>
                  </a:lnTo>
                  <a:lnTo>
                    <a:pt x="843280" y="2451100"/>
                  </a:lnTo>
                  <a:lnTo>
                    <a:pt x="842645" y="2451100"/>
                  </a:lnTo>
                  <a:lnTo>
                    <a:pt x="842429" y="2455418"/>
                  </a:lnTo>
                  <a:lnTo>
                    <a:pt x="842429" y="2489200"/>
                  </a:lnTo>
                  <a:lnTo>
                    <a:pt x="832294" y="2489200"/>
                  </a:lnTo>
                  <a:lnTo>
                    <a:pt x="832294" y="2476500"/>
                  </a:lnTo>
                  <a:lnTo>
                    <a:pt x="841590" y="2476500"/>
                  </a:lnTo>
                  <a:lnTo>
                    <a:pt x="842429" y="2489200"/>
                  </a:lnTo>
                  <a:lnTo>
                    <a:pt x="842429" y="2455418"/>
                  </a:lnTo>
                  <a:lnTo>
                    <a:pt x="842010" y="2463800"/>
                  </a:lnTo>
                  <a:lnTo>
                    <a:pt x="838212" y="2451100"/>
                  </a:lnTo>
                  <a:lnTo>
                    <a:pt x="839050" y="2451100"/>
                  </a:lnTo>
                  <a:lnTo>
                    <a:pt x="839050" y="2438400"/>
                  </a:lnTo>
                  <a:lnTo>
                    <a:pt x="844969" y="2438400"/>
                  </a:lnTo>
                  <a:lnTo>
                    <a:pt x="844969" y="2184400"/>
                  </a:lnTo>
                  <a:lnTo>
                    <a:pt x="844118" y="2184400"/>
                  </a:lnTo>
                  <a:lnTo>
                    <a:pt x="842429" y="2171700"/>
                  </a:lnTo>
                  <a:lnTo>
                    <a:pt x="844118" y="2171700"/>
                  </a:lnTo>
                  <a:lnTo>
                    <a:pt x="846658" y="2184400"/>
                  </a:lnTo>
                  <a:lnTo>
                    <a:pt x="846658" y="1828800"/>
                  </a:lnTo>
                  <a:lnTo>
                    <a:pt x="839406" y="1828800"/>
                  </a:lnTo>
                  <a:lnTo>
                    <a:pt x="842657" y="1841500"/>
                  </a:lnTo>
                  <a:lnTo>
                    <a:pt x="843280" y="1841500"/>
                  </a:lnTo>
                  <a:lnTo>
                    <a:pt x="843280" y="1854200"/>
                  </a:lnTo>
                  <a:lnTo>
                    <a:pt x="840409" y="1854200"/>
                  </a:lnTo>
                  <a:lnTo>
                    <a:pt x="840409" y="2197100"/>
                  </a:lnTo>
                  <a:lnTo>
                    <a:pt x="838212" y="2209800"/>
                  </a:lnTo>
                  <a:lnTo>
                    <a:pt x="827608" y="2200427"/>
                  </a:lnTo>
                  <a:lnTo>
                    <a:pt x="827608" y="2222500"/>
                  </a:lnTo>
                  <a:lnTo>
                    <a:pt x="822998" y="2222500"/>
                  </a:lnTo>
                  <a:lnTo>
                    <a:pt x="822998" y="2476500"/>
                  </a:lnTo>
                  <a:lnTo>
                    <a:pt x="822998" y="2489200"/>
                  </a:lnTo>
                  <a:lnTo>
                    <a:pt x="821309" y="2489200"/>
                  </a:lnTo>
                  <a:lnTo>
                    <a:pt x="821309" y="2527300"/>
                  </a:lnTo>
                  <a:lnTo>
                    <a:pt x="818769" y="2527300"/>
                  </a:lnTo>
                  <a:lnTo>
                    <a:pt x="817930" y="2520937"/>
                  </a:lnTo>
                  <a:lnTo>
                    <a:pt x="817930" y="2527300"/>
                  </a:lnTo>
                  <a:lnTo>
                    <a:pt x="817930" y="2578100"/>
                  </a:lnTo>
                  <a:lnTo>
                    <a:pt x="813066" y="2578100"/>
                  </a:lnTo>
                  <a:lnTo>
                    <a:pt x="814844" y="2590800"/>
                  </a:lnTo>
                  <a:lnTo>
                    <a:pt x="812012" y="2603500"/>
                  </a:lnTo>
                  <a:lnTo>
                    <a:pt x="791667" y="2590800"/>
                  </a:lnTo>
                  <a:lnTo>
                    <a:pt x="791845" y="2578100"/>
                  </a:lnTo>
                  <a:lnTo>
                    <a:pt x="803579" y="2565400"/>
                  </a:lnTo>
                  <a:lnTo>
                    <a:pt x="817930" y="2578100"/>
                  </a:lnTo>
                  <a:lnTo>
                    <a:pt x="817930" y="2527300"/>
                  </a:lnTo>
                  <a:lnTo>
                    <a:pt x="809485" y="2527300"/>
                  </a:lnTo>
                  <a:lnTo>
                    <a:pt x="808634" y="2514600"/>
                  </a:lnTo>
                  <a:lnTo>
                    <a:pt x="813701" y="2514600"/>
                  </a:lnTo>
                  <a:lnTo>
                    <a:pt x="817930" y="2527300"/>
                  </a:lnTo>
                  <a:lnTo>
                    <a:pt x="817930" y="2520937"/>
                  </a:lnTo>
                  <a:lnTo>
                    <a:pt x="817765" y="2519680"/>
                  </a:lnTo>
                  <a:lnTo>
                    <a:pt x="821309" y="2527300"/>
                  </a:lnTo>
                  <a:lnTo>
                    <a:pt x="821309" y="2489200"/>
                  </a:lnTo>
                  <a:lnTo>
                    <a:pt x="813701" y="2489200"/>
                  </a:lnTo>
                  <a:lnTo>
                    <a:pt x="815390" y="2476500"/>
                  </a:lnTo>
                  <a:lnTo>
                    <a:pt x="822998" y="2476500"/>
                  </a:lnTo>
                  <a:lnTo>
                    <a:pt x="822998" y="2222500"/>
                  </a:lnTo>
                  <a:lnTo>
                    <a:pt x="822261" y="2222500"/>
                  </a:lnTo>
                  <a:lnTo>
                    <a:pt x="819645" y="2218220"/>
                  </a:lnTo>
                  <a:lnTo>
                    <a:pt x="820775" y="2222500"/>
                  </a:lnTo>
                  <a:lnTo>
                    <a:pt x="811136" y="2222500"/>
                  </a:lnTo>
                  <a:lnTo>
                    <a:pt x="812863" y="2235200"/>
                  </a:lnTo>
                  <a:lnTo>
                    <a:pt x="806602" y="2235200"/>
                  </a:lnTo>
                  <a:lnTo>
                    <a:pt x="813066" y="2247900"/>
                  </a:lnTo>
                  <a:lnTo>
                    <a:pt x="805256" y="2235200"/>
                  </a:lnTo>
                  <a:lnTo>
                    <a:pt x="799338" y="2235200"/>
                  </a:lnTo>
                  <a:lnTo>
                    <a:pt x="809663" y="2247900"/>
                  </a:lnTo>
                  <a:lnTo>
                    <a:pt x="808634" y="2247900"/>
                  </a:lnTo>
                  <a:lnTo>
                    <a:pt x="808634" y="2501900"/>
                  </a:lnTo>
                  <a:lnTo>
                    <a:pt x="807796" y="2514600"/>
                  </a:lnTo>
                  <a:lnTo>
                    <a:pt x="801878" y="2514600"/>
                  </a:lnTo>
                  <a:lnTo>
                    <a:pt x="802716" y="2501900"/>
                  </a:lnTo>
                  <a:lnTo>
                    <a:pt x="808634" y="2501900"/>
                  </a:lnTo>
                  <a:lnTo>
                    <a:pt x="808634" y="2247900"/>
                  </a:lnTo>
                  <a:lnTo>
                    <a:pt x="802716" y="2247900"/>
                  </a:lnTo>
                  <a:lnTo>
                    <a:pt x="777367" y="2247900"/>
                  </a:lnTo>
                  <a:lnTo>
                    <a:pt x="781634" y="2260600"/>
                  </a:lnTo>
                  <a:lnTo>
                    <a:pt x="768921" y="2260600"/>
                  </a:lnTo>
                  <a:lnTo>
                    <a:pt x="782980" y="2273300"/>
                  </a:lnTo>
                  <a:lnTo>
                    <a:pt x="774839" y="2273300"/>
                  </a:lnTo>
                  <a:lnTo>
                    <a:pt x="774839" y="2336800"/>
                  </a:lnTo>
                  <a:lnTo>
                    <a:pt x="773150" y="2335377"/>
                  </a:lnTo>
                  <a:lnTo>
                    <a:pt x="773150" y="2413000"/>
                  </a:lnTo>
                  <a:lnTo>
                    <a:pt x="772299" y="2416200"/>
                  </a:lnTo>
                  <a:lnTo>
                    <a:pt x="772299" y="2692400"/>
                  </a:lnTo>
                  <a:lnTo>
                    <a:pt x="772299" y="2705100"/>
                  </a:lnTo>
                  <a:lnTo>
                    <a:pt x="767232" y="2705100"/>
                  </a:lnTo>
                  <a:lnTo>
                    <a:pt x="767232" y="2692400"/>
                  </a:lnTo>
                  <a:lnTo>
                    <a:pt x="772299" y="2692400"/>
                  </a:lnTo>
                  <a:lnTo>
                    <a:pt x="772299" y="2416200"/>
                  </a:lnTo>
                  <a:lnTo>
                    <a:pt x="769772" y="2425700"/>
                  </a:lnTo>
                  <a:lnTo>
                    <a:pt x="763003" y="2425700"/>
                  </a:lnTo>
                  <a:lnTo>
                    <a:pt x="763003" y="2489200"/>
                  </a:lnTo>
                  <a:lnTo>
                    <a:pt x="761314" y="2487714"/>
                  </a:lnTo>
                  <a:lnTo>
                    <a:pt x="761314" y="2705100"/>
                  </a:lnTo>
                  <a:lnTo>
                    <a:pt x="761314" y="2717800"/>
                  </a:lnTo>
                  <a:lnTo>
                    <a:pt x="754557" y="2717800"/>
                  </a:lnTo>
                  <a:lnTo>
                    <a:pt x="752017" y="2705100"/>
                  </a:lnTo>
                  <a:lnTo>
                    <a:pt x="761314" y="2705100"/>
                  </a:lnTo>
                  <a:lnTo>
                    <a:pt x="761314" y="2487714"/>
                  </a:lnTo>
                  <a:lnTo>
                    <a:pt x="748614" y="2476500"/>
                  </a:lnTo>
                  <a:lnTo>
                    <a:pt x="757936" y="2476500"/>
                  </a:lnTo>
                  <a:lnTo>
                    <a:pt x="763003" y="2489200"/>
                  </a:lnTo>
                  <a:lnTo>
                    <a:pt x="763003" y="2425700"/>
                  </a:lnTo>
                  <a:lnTo>
                    <a:pt x="757936" y="2425700"/>
                  </a:lnTo>
                  <a:lnTo>
                    <a:pt x="757936" y="2413000"/>
                  </a:lnTo>
                  <a:lnTo>
                    <a:pt x="773150" y="2413000"/>
                  </a:lnTo>
                  <a:lnTo>
                    <a:pt x="773150" y="2335377"/>
                  </a:lnTo>
                  <a:lnTo>
                    <a:pt x="759777" y="2324100"/>
                  </a:lnTo>
                  <a:lnTo>
                    <a:pt x="767689" y="2324100"/>
                  </a:lnTo>
                  <a:lnTo>
                    <a:pt x="774839" y="2336800"/>
                  </a:lnTo>
                  <a:lnTo>
                    <a:pt x="774839" y="2273300"/>
                  </a:lnTo>
                  <a:lnTo>
                    <a:pt x="768921" y="2273300"/>
                  </a:lnTo>
                  <a:lnTo>
                    <a:pt x="771575" y="2286000"/>
                  </a:lnTo>
                  <a:lnTo>
                    <a:pt x="754075" y="2273300"/>
                  </a:lnTo>
                  <a:lnTo>
                    <a:pt x="756246" y="2286000"/>
                  </a:lnTo>
                  <a:lnTo>
                    <a:pt x="746112" y="2273300"/>
                  </a:lnTo>
                  <a:lnTo>
                    <a:pt x="748245" y="2286000"/>
                  </a:lnTo>
                  <a:lnTo>
                    <a:pt x="753706" y="2286000"/>
                  </a:lnTo>
                  <a:lnTo>
                    <a:pt x="755370" y="2286000"/>
                  </a:lnTo>
                  <a:lnTo>
                    <a:pt x="768921" y="2298700"/>
                  </a:lnTo>
                  <a:lnTo>
                    <a:pt x="761949" y="2298700"/>
                  </a:lnTo>
                  <a:lnTo>
                    <a:pt x="766546" y="2311400"/>
                  </a:lnTo>
                  <a:lnTo>
                    <a:pt x="749287" y="2311400"/>
                  </a:lnTo>
                  <a:lnTo>
                    <a:pt x="756983" y="2324100"/>
                  </a:lnTo>
                  <a:lnTo>
                    <a:pt x="735126" y="2324100"/>
                  </a:lnTo>
                  <a:lnTo>
                    <a:pt x="736104" y="2336800"/>
                  </a:lnTo>
                  <a:lnTo>
                    <a:pt x="742937" y="2336800"/>
                  </a:lnTo>
                  <a:lnTo>
                    <a:pt x="751992" y="2349500"/>
                  </a:lnTo>
                  <a:lnTo>
                    <a:pt x="741032" y="2349500"/>
                  </a:lnTo>
                  <a:lnTo>
                    <a:pt x="737768" y="2362200"/>
                  </a:lnTo>
                  <a:lnTo>
                    <a:pt x="748639" y="2362200"/>
                  </a:lnTo>
                  <a:lnTo>
                    <a:pt x="750328" y="2374900"/>
                  </a:lnTo>
                  <a:lnTo>
                    <a:pt x="738847" y="2374900"/>
                  </a:lnTo>
                  <a:lnTo>
                    <a:pt x="740829" y="2387600"/>
                  </a:lnTo>
                  <a:lnTo>
                    <a:pt x="730059" y="2387600"/>
                  </a:lnTo>
                  <a:lnTo>
                    <a:pt x="736815" y="2400300"/>
                  </a:lnTo>
                  <a:lnTo>
                    <a:pt x="719175" y="2400300"/>
                  </a:lnTo>
                  <a:lnTo>
                    <a:pt x="734072" y="2413000"/>
                  </a:lnTo>
                  <a:lnTo>
                    <a:pt x="725830" y="2413000"/>
                  </a:lnTo>
                  <a:lnTo>
                    <a:pt x="724535" y="2425700"/>
                  </a:lnTo>
                  <a:lnTo>
                    <a:pt x="720420" y="2425700"/>
                  </a:lnTo>
                  <a:lnTo>
                    <a:pt x="727608" y="2431580"/>
                  </a:lnTo>
                  <a:lnTo>
                    <a:pt x="728154" y="2438400"/>
                  </a:lnTo>
                  <a:lnTo>
                    <a:pt x="735965" y="2438400"/>
                  </a:lnTo>
                  <a:lnTo>
                    <a:pt x="746112" y="2438400"/>
                  </a:lnTo>
                  <a:lnTo>
                    <a:pt x="751395" y="2451100"/>
                  </a:lnTo>
                  <a:lnTo>
                    <a:pt x="757097" y="2451100"/>
                  </a:lnTo>
                  <a:lnTo>
                    <a:pt x="758583" y="2463800"/>
                  </a:lnTo>
                  <a:lnTo>
                    <a:pt x="728675" y="2463800"/>
                  </a:lnTo>
                  <a:lnTo>
                    <a:pt x="728357" y="2476500"/>
                  </a:lnTo>
                  <a:lnTo>
                    <a:pt x="725830" y="2476500"/>
                  </a:lnTo>
                  <a:lnTo>
                    <a:pt x="723290" y="2463800"/>
                  </a:lnTo>
                  <a:lnTo>
                    <a:pt x="719912" y="2463800"/>
                  </a:lnTo>
                  <a:lnTo>
                    <a:pt x="723290" y="2476500"/>
                  </a:lnTo>
                  <a:lnTo>
                    <a:pt x="716534" y="2476500"/>
                  </a:lnTo>
                  <a:lnTo>
                    <a:pt x="720839" y="2489200"/>
                  </a:lnTo>
                  <a:lnTo>
                    <a:pt x="730059" y="2489200"/>
                  </a:lnTo>
                  <a:lnTo>
                    <a:pt x="733437" y="2501709"/>
                  </a:lnTo>
                  <a:lnTo>
                    <a:pt x="733437" y="2489606"/>
                  </a:lnTo>
                  <a:lnTo>
                    <a:pt x="748639" y="2501900"/>
                  </a:lnTo>
                  <a:lnTo>
                    <a:pt x="733488" y="2501900"/>
                  </a:lnTo>
                  <a:lnTo>
                    <a:pt x="733437" y="2501709"/>
                  </a:lnTo>
                  <a:lnTo>
                    <a:pt x="733437" y="2501900"/>
                  </a:lnTo>
                  <a:lnTo>
                    <a:pt x="723912" y="2501900"/>
                  </a:lnTo>
                  <a:lnTo>
                    <a:pt x="737133" y="2514600"/>
                  </a:lnTo>
                  <a:lnTo>
                    <a:pt x="749554" y="2527300"/>
                  </a:lnTo>
                  <a:lnTo>
                    <a:pt x="738835" y="2527300"/>
                  </a:lnTo>
                  <a:lnTo>
                    <a:pt x="741349" y="2540000"/>
                  </a:lnTo>
                  <a:lnTo>
                    <a:pt x="741819" y="2540000"/>
                  </a:lnTo>
                  <a:lnTo>
                    <a:pt x="729208" y="2552700"/>
                  </a:lnTo>
                  <a:lnTo>
                    <a:pt x="728357" y="2552700"/>
                  </a:lnTo>
                  <a:lnTo>
                    <a:pt x="746950" y="2565400"/>
                  </a:lnTo>
                  <a:lnTo>
                    <a:pt x="731748" y="2565400"/>
                  </a:lnTo>
                  <a:lnTo>
                    <a:pt x="742734" y="2578100"/>
                  </a:lnTo>
                  <a:lnTo>
                    <a:pt x="711466" y="2578100"/>
                  </a:lnTo>
                  <a:lnTo>
                    <a:pt x="716813" y="2590800"/>
                  </a:lnTo>
                  <a:lnTo>
                    <a:pt x="738505" y="2590800"/>
                  </a:lnTo>
                  <a:lnTo>
                    <a:pt x="750328" y="2603500"/>
                  </a:lnTo>
                  <a:lnTo>
                    <a:pt x="735126" y="2603500"/>
                  </a:lnTo>
                  <a:lnTo>
                    <a:pt x="730973" y="2616200"/>
                  </a:lnTo>
                  <a:lnTo>
                    <a:pt x="716534" y="2603500"/>
                  </a:lnTo>
                  <a:lnTo>
                    <a:pt x="728256" y="2616200"/>
                  </a:lnTo>
                  <a:lnTo>
                    <a:pt x="731113" y="2628900"/>
                  </a:lnTo>
                  <a:lnTo>
                    <a:pt x="731748" y="2628900"/>
                  </a:lnTo>
                  <a:lnTo>
                    <a:pt x="736815" y="2641600"/>
                  </a:lnTo>
                  <a:lnTo>
                    <a:pt x="728624" y="2641600"/>
                  </a:lnTo>
                  <a:lnTo>
                    <a:pt x="737450" y="2654300"/>
                  </a:lnTo>
                  <a:lnTo>
                    <a:pt x="730199" y="2654300"/>
                  </a:lnTo>
                  <a:lnTo>
                    <a:pt x="738505" y="2667000"/>
                  </a:lnTo>
                  <a:lnTo>
                    <a:pt x="727303" y="2667000"/>
                  </a:lnTo>
                  <a:lnTo>
                    <a:pt x="733437" y="2679700"/>
                  </a:lnTo>
                  <a:lnTo>
                    <a:pt x="728357" y="2679700"/>
                  </a:lnTo>
                  <a:lnTo>
                    <a:pt x="727595" y="2692400"/>
                  </a:lnTo>
                  <a:lnTo>
                    <a:pt x="720966" y="2692400"/>
                  </a:lnTo>
                  <a:lnTo>
                    <a:pt x="711492" y="2679700"/>
                  </a:lnTo>
                  <a:lnTo>
                    <a:pt x="706399" y="2679700"/>
                  </a:lnTo>
                  <a:lnTo>
                    <a:pt x="697941" y="2667000"/>
                  </a:lnTo>
                  <a:lnTo>
                    <a:pt x="700316" y="2679700"/>
                  </a:lnTo>
                  <a:lnTo>
                    <a:pt x="702170" y="2679700"/>
                  </a:lnTo>
                  <a:lnTo>
                    <a:pt x="707364" y="2692400"/>
                  </a:lnTo>
                  <a:lnTo>
                    <a:pt x="720585" y="2692400"/>
                  </a:lnTo>
                  <a:lnTo>
                    <a:pt x="722452" y="2705100"/>
                  </a:lnTo>
                  <a:lnTo>
                    <a:pt x="720445" y="2705100"/>
                  </a:lnTo>
                  <a:lnTo>
                    <a:pt x="721182" y="2717800"/>
                  </a:lnTo>
                  <a:lnTo>
                    <a:pt x="722553" y="2717800"/>
                  </a:lnTo>
                  <a:lnTo>
                    <a:pt x="730897" y="2730500"/>
                  </a:lnTo>
                  <a:lnTo>
                    <a:pt x="734288" y="2730500"/>
                  </a:lnTo>
                  <a:lnTo>
                    <a:pt x="740092" y="2743200"/>
                  </a:lnTo>
                  <a:lnTo>
                    <a:pt x="732586" y="2743200"/>
                  </a:lnTo>
                  <a:lnTo>
                    <a:pt x="732586" y="2844800"/>
                  </a:lnTo>
                  <a:lnTo>
                    <a:pt x="731748" y="2857500"/>
                  </a:lnTo>
                  <a:lnTo>
                    <a:pt x="729208" y="2844800"/>
                  </a:lnTo>
                  <a:lnTo>
                    <a:pt x="725830" y="2857500"/>
                  </a:lnTo>
                  <a:lnTo>
                    <a:pt x="721601" y="2857500"/>
                  </a:lnTo>
                  <a:lnTo>
                    <a:pt x="721601" y="2844800"/>
                  </a:lnTo>
                  <a:lnTo>
                    <a:pt x="729208" y="2844800"/>
                  </a:lnTo>
                  <a:lnTo>
                    <a:pt x="732586" y="2844800"/>
                  </a:lnTo>
                  <a:lnTo>
                    <a:pt x="732586" y="2743200"/>
                  </a:lnTo>
                  <a:lnTo>
                    <a:pt x="720763" y="2743200"/>
                  </a:lnTo>
                  <a:lnTo>
                    <a:pt x="729208" y="2730500"/>
                  </a:lnTo>
                  <a:lnTo>
                    <a:pt x="697865" y="2730500"/>
                  </a:lnTo>
                  <a:lnTo>
                    <a:pt x="700062" y="2743200"/>
                  </a:lnTo>
                  <a:lnTo>
                    <a:pt x="702246" y="2743200"/>
                  </a:lnTo>
                  <a:lnTo>
                    <a:pt x="700481" y="2755900"/>
                  </a:lnTo>
                  <a:lnTo>
                    <a:pt x="725830" y="2755900"/>
                  </a:lnTo>
                  <a:lnTo>
                    <a:pt x="725805" y="2768600"/>
                  </a:lnTo>
                  <a:lnTo>
                    <a:pt x="701319" y="2768600"/>
                  </a:lnTo>
                  <a:lnTo>
                    <a:pt x="711644" y="2781300"/>
                  </a:lnTo>
                  <a:lnTo>
                    <a:pt x="727227" y="2781300"/>
                  </a:lnTo>
                  <a:lnTo>
                    <a:pt x="723290" y="2794000"/>
                  </a:lnTo>
                  <a:lnTo>
                    <a:pt x="703021" y="2781300"/>
                  </a:lnTo>
                  <a:lnTo>
                    <a:pt x="705954" y="2794000"/>
                  </a:lnTo>
                  <a:lnTo>
                    <a:pt x="706920" y="2794000"/>
                  </a:lnTo>
                  <a:lnTo>
                    <a:pt x="714857" y="2806700"/>
                  </a:lnTo>
                  <a:lnTo>
                    <a:pt x="703465" y="2806700"/>
                  </a:lnTo>
                  <a:lnTo>
                    <a:pt x="713549" y="2832100"/>
                  </a:lnTo>
                  <a:lnTo>
                    <a:pt x="699630" y="2832100"/>
                  </a:lnTo>
                  <a:lnTo>
                    <a:pt x="701738" y="2844800"/>
                  </a:lnTo>
                  <a:lnTo>
                    <a:pt x="698055" y="2857500"/>
                  </a:lnTo>
                  <a:lnTo>
                    <a:pt x="690727" y="2870200"/>
                  </a:lnTo>
                  <a:lnTo>
                    <a:pt x="681888" y="2882900"/>
                  </a:lnTo>
                  <a:lnTo>
                    <a:pt x="703859" y="2882900"/>
                  </a:lnTo>
                  <a:lnTo>
                    <a:pt x="704710" y="2895600"/>
                  </a:lnTo>
                  <a:lnTo>
                    <a:pt x="698792" y="2895600"/>
                  </a:lnTo>
                  <a:lnTo>
                    <a:pt x="705548" y="2908300"/>
                  </a:lnTo>
                  <a:lnTo>
                    <a:pt x="706602" y="2921000"/>
                  </a:lnTo>
                  <a:lnTo>
                    <a:pt x="693508" y="2921000"/>
                  </a:lnTo>
                  <a:lnTo>
                    <a:pt x="697738" y="2933700"/>
                  </a:lnTo>
                  <a:lnTo>
                    <a:pt x="708926" y="2933700"/>
                  </a:lnTo>
                  <a:lnTo>
                    <a:pt x="709777" y="2921000"/>
                  </a:lnTo>
                  <a:lnTo>
                    <a:pt x="725830" y="2921000"/>
                  </a:lnTo>
                  <a:lnTo>
                    <a:pt x="730059" y="2933700"/>
                  </a:lnTo>
                  <a:lnTo>
                    <a:pt x="721601" y="2933700"/>
                  </a:lnTo>
                  <a:lnTo>
                    <a:pt x="721601" y="3263900"/>
                  </a:lnTo>
                  <a:lnTo>
                    <a:pt x="717384" y="3263900"/>
                  </a:lnTo>
                  <a:lnTo>
                    <a:pt x="708926" y="3251200"/>
                  </a:lnTo>
                  <a:lnTo>
                    <a:pt x="714844" y="3251200"/>
                  </a:lnTo>
                  <a:lnTo>
                    <a:pt x="721601" y="3263900"/>
                  </a:lnTo>
                  <a:lnTo>
                    <a:pt x="721601" y="2933700"/>
                  </a:lnTo>
                  <a:lnTo>
                    <a:pt x="713994" y="2933700"/>
                  </a:lnTo>
                  <a:lnTo>
                    <a:pt x="713155" y="2946400"/>
                  </a:lnTo>
                  <a:lnTo>
                    <a:pt x="711466" y="2946400"/>
                  </a:lnTo>
                  <a:lnTo>
                    <a:pt x="708926" y="2933700"/>
                  </a:lnTo>
                  <a:lnTo>
                    <a:pt x="706259" y="2946400"/>
                  </a:lnTo>
                  <a:lnTo>
                    <a:pt x="705967" y="2959100"/>
                  </a:lnTo>
                  <a:lnTo>
                    <a:pt x="702513" y="2971800"/>
                  </a:lnTo>
                  <a:lnTo>
                    <a:pt x="690346" y="2984500"/>
                  </a:lnTo>
                  <a:lnTo>
                    <a:pt x="698766" y="2997200"/>
                  </a:lnTo>
                  <a:lnTo>
                    <a:pt x="698182" y="2997200"/>
                  </a:lnTo>
                  <a:lnTo>
                    <a:pt x="712304" y="3009900"/>
                  </a:lnTo>
                  <a:lnTo>
                    <a:pt x="693928" y="3009900"/>
                  </a:lnTo>
                  <a:lnTo>
                    <a:pt x="686879" y="3022600"/>
                  </a:lnTo>
                  <a:lnTo>
                    <a:pt x="681863" y="3022600"/>
                  </a:lnTo>
                  <a:lnTo>
                    <a:pt x="689279" y="3035300"/>
                  </a:lnTo>
                  <a:lnTo>
                    <a:pt x="703859" y="3035300"/>
                  </a:lnTo>
                  <a:lnTo>
                    <a:pt x="683577" y="3048000"/>
                  </a:lnTo>
                  <a:lnTo>
                    <a:pt x="701713" y="3048000"/>
                  </a:lnTo>
                  <a:lnTo>
                    <a:pt x="696366" y="3060700"/>
                  </a:lnTo>
                  <a:lnTo>
                    <a:pt x="680199" y="3060700"/>
                  </a:lnTo>
                  <a:lnTo>
                    <a:pt x="694563" y="3073400"/>
                  </a:lnTo>
                  <a:lnTo>
                    <a:pt x="674547" y="3073400"/>
                  </a:lnTo>
                  <a:lnTo>
                    <a:pt x="678510" y="3086100"/>
                  </a:lnTo>
                  <a:lnTo>
                    <a:pt x="681888" y="3086100"/>
                  </a:lnTo>
                  <a:lnTo>
                    <a:pt x="681888" y="3098800"/>
                  </a:lnTo>
                  <a:lnTo>
                    <a:pt x="675132" y="3098800"/>
                  </a:lnTo>
                  <a:lnTo>
                    <a:pt x="675132" y="3111500"/>
                  </a:lnTo>
                  <a:lnTo>
                    <a:pt x="677672" y="3111500"/>
                  </a:lnTo>
                  <a:lnTo>
                    <a:pt x="680834" y="3124200"/>
                  </a:lnTo>
                  <a:lnTo>
                    <a:pt x="682739" y="3136900"/>
                  </a:lnTo>
                  <a:lnTo>
                    <a:pt x="686955" y="3136900"/>
                  </a:lnTo>
                  <a:lnTo>
                    <a:pt x="693724" y="3149600"/>
                  </a:lnTo>
                  <a:lnTo>
                    <a:pt x="674001" y="3149600"/>
                  </a:lnTo>
                  <a:lnTo>
                    <a:pt x="681050" y="3162300"/>
                  </a:lnTo>
                  <a:lnTo>
                    <a:pt x="677545" y="3162300"/>
                  </a:lnTo>
                  <a:lnTo>
                    <a:pt x="680300" y="3175000"/>
                  </a:lnTo>
                  <a:lnTo>
                    <a:pt x="683221" y="3175000"/>
                  </a:lnTo>
                  <a:lnTo>
                    <a:pt x="685266" y="3187700"/>
                  </a:lnTo>
                  <a:lnTo>
                    <a:pt x="710615" y="3187700"/>
                  </a:lnTo>
                  <a:lnTo>
                    <a:pt x="706501" y="3200400"/>
                  </a:lnTo>
                  <a:lnTo>
                    <a:pt x="701751" y="3200400"/>
                  </a:lnTo>
                  <a:lnTo>
                    <a:pt x="698258" y="3213100"/>
                  </a:lnTo>
                  <a:lnTo>
                    <a:pt x="697941" y="3213100"/>
                  </a:lnTo>
                  <a:lnTo>
                    <a:pt x="703770" y="3225800"/>
                  </a:lnTo>
                  <a:lnTo>
                    <a:pt x="703021" y="3225800"/>
                  </a:lnTo>
                  <a:lnTo>
                    <a:pt x="708088" y="3238500"/>
                  </a:lnTo>
                  <a:lnTo>
                    <a:pt x="696175" y="3238500"/>
                  </a:lnTo>
                  <a:lnTo>
                    <a:pt x="703021" y="3251200"/>
                  </a:lnTo>
                  <a:lnTo>
                    <a:pt x="698995" y="3251200"/>
                  </a:lnTo>
                  <a:lnTo>
                    <a:pt x="699096" y="3251479"/>
                  </a:lnTo>
                  <a:lnTo>
                    <a:pt x="707631" y="3259023"/>
                  </a:lnTo>
                  <a:lnTo>
                    <a:pt x="705548" y="3251200"/>
                  </a:lnTo>
                  <a:lnTo>
                    <a:pt x="715695" y="3263900"/>
                  </a:lnTo>
                  <a:lnTo>
                    <a:pt x="713155" y="3263900"/>
                  </a:lnTo>
                  <a:lnTo>
                    <a:pt x="707631" y="3259023"/>
                  </a:lnTo>
                  <a:lnTo>
                    <a:pt x="708926" y="3263900"/>
                  </a:lnTo>
                  <a:lnTo>
                    <a:pt x="710615" y="3263900"/>
                  </a:lnTo>
                  <a:lnTo>
                    <a:pt x="713155" y="3276600"/>
                  </a:lnTo>
                  <a:lnTo>
                    <a:pt x="710615" y="3276600"/>
                  </a:lnTo>
                  <a:lnTo>
                    <a:pt x="706399" y="3263900"/>
                  </a:lnTo>
                  <a:lnTo>
                    <a:pt x="705472" y="3263900"/>
                  </a:lnTo>
                  <a:lnTo>
                    <a:pt x="699820" y="3253486"/>
                  </a:lnTo>
                  <a:lnTo>
                    <a:pt x="703541" y="3263900"/>
                  </a:lnTo>
                  <a:lnTo>
                    <a:pt x="702271" y="3263900"/>
                  </a:lnTo>
                  <a:lnTo>
                    <a:pt x="695744" y="3251200"/>
                  </a:lnTo>
                  <a:lnTo>
                    <a:pt x="695096" y="3251200"/>
                  </a:lnTo>
                  <a:lnTo>
                    <a:pt x="687806" y="3238500"/>
                  </a:lnTo>
                  <a:lnTo>
                    <a:pt x="701319" y="3263900"/>
                  </a:lnTo>
                  <a:lnTo>
                    <a:pt x="694461" y="3251200"/>
                  </a:lnTo>
                  <a:lnTo>
                    <a:pt x="689711" y="3251200"/>
                  </a:lnTo>
                  <a:lnTo>
                    <a:pt x="693724" y="3263900"/>
                  </a:lnTo>
                  <a:lnTo>
                    <a:pt x="697534" y="3276600"/>
                  </a:lnTo>
                  <a:lnTo>
                    <a:pt x="694563" y="3276600"/>
                  </a:lnTo>
                  <a:lnTo>
                    <a:pt x="692518" y="3263900"/>
                  </a:lnTo>
                  <a:lnTo>
                    <a:pt x="690346" y="3263900"/>
                  </a:lnTo>
                  <a:lnTo>
                    <a:pt x="687336" y="3248939"/>
                  </a:lnTo>
                  <a:lnTo>
                    <a:pt x="690232" y="3263900"/>
                  </a:lnTo>
                  <a:lnTo>
                    <a:pt x="686955" y="3263900"/>
                  </a:lnTo>
                  <a:lnTo>
                    <a:pt x="685266" y="3251200"/>
                  </a:lnTo>
                  <a:lnTo>
                    <a:pt x="681888" y="3251200"/>
                  </a:lnTo>
                  <a:lnTo>
                    <a:pt x="680199" y="3263900"/>
                  </a:lnTo>
                  <a:lnTo>
                    <a:pt x="680199" y="3251200"/>
                  </a:lnTo>
                  <a:lnTo>
                    <a:pt x="678510" y="3251200"/>
                  </a:lnTo>
                  <a:lnTo>
                    <a:pt x="677672" y="3263900"/>
                  </a:lnTo>
                  <a:lnTo>
                    <a:pt x="676821" y="3263900"/>
                  </a:lnTo>
                  <a:lnTo>
                    <a:pt x="678510" y="3251200"/>
                  </a:lnTo>
                  <a:lnTo>
                    <a:pt x="679361" y="3238500"/>
                  </a:lnTo>
                  <a:lnTo>
                    <a:pt x="678510" y="3238500"/>
                  </a:lnTo>
                  <a:lnTo>
                    <a:pt x="676821" y="3251200"/>
                  </a:lnTo>
                  <a:lnTo>
                    <a:pt x="677672" y="3238500"/>
                  </a:lnTo>
                  <a:lnTo>
                    <a:pt x="676922" y="3238500"/>
                  </a:lnTo>
                  <a:lnTo>
                    <a:pt x="675779" y="3251200"/>
                  </a:lnTo>
                  <a:lnTo>
                    <a:pt x="666775" y="3251200"/>
                  </a:lnTo>
                  <a:lnTo>
                    <a:pt x="668693" y="3238500"/>
                  </a:lnTo>
                  <a:lnTo>
                    <a:pt x="668375" y="3238500"/>
                  </a:lnTo>
                  <a:lnTo>
                    <a:pt x="665378" y="3227235"/>
                  </a:lnTo>
                  <a:lnTo>
                    <a:pt x="665378" y="3238500"/>
                  </a:lnTo>
                  <a:lnTo>
                    <a:pt x="657390" y="3251200"/>
                  </a:lnTo>
                  <a:lnTo>
                    <a:pt x="663295" y="3238500"/>
                  </a:lnTo>
                  <a:lnTo>
                    <a:pt x="665378" y="3238500"/>
                  </a:lnTo>
                  <a:lnTo>
                    <a:pt x="665378" y="3227235"/>
                  </a:lnTo>
                  <a:lnTo>
                    <a:pt x="664997" y="3225800"/>
                  </a:lnTo>
                  <a:lnTo>
                    <a:pt x="659079" y="3225800"/>
                  </a:lnTo>
                  <a:lnTo>
                    <a:pt x="650621" y="3238500"/>
                  </a:lnTo>
                  <a:lnTo>
                    <a:pt x="653745" y="3225800"/>
                  </a:lnTo>
                  <a:lnTo>
                    <a:pt x="639597" y="3225800"/>
                  </a:lnTo>
                  <a:lnTo>
                    <a:pt x="645553" y="3213100"/>
                  </a:lnTo>
                  <a:lnTo>
                    <a:pt x="608723" y="3213100"/>
                  </a:lnTo>
                  <a:lnTo>
                    <a:pt x="599084" y="3200400"/>
                  </a:lnTo>
                  <a:lnTo>
                    <a:pt x="595642" y="3200400"/>
                  </a:lnTo>
                  <a:lnTo>
                    <a:pt x="590638" y="3187700"/>
                  </a:lnTo>
                  <a:lnTo>
                    <a:pt x="604151" y="3187700"/>
                  </a:lnTo>
                  <a:lnTo>
                    <a:pt x="595630" y="3175000"/>
                  </a:lnTo>
                  <a:lnTo>
                    <a:pt x="590423" y="3175000"/>
                  </a:lnTo>
                  <a:lnTo>
                    <a:pt x="584911" y="3162300"/>
                  </a:lnTo>
                  <a:lnTo>
                    <a:pt x="580491" y="3162300"/>
                  </a:lnTo>
                  <a:lnTo>
                    <a:pt x="582180" y="3149600"/>
                  </a:lnTo>
                  <a:lnTo>
                    <a:pt x="572897" y="3162300"/>
                  </a:lnTo>
                  <a:lnTo>
                    <a:pt x="566013" y="3162300"/>
                  </a:lnTo>
                  <a:lnTo>
                    <a:pt x="554405" y="3175000"/>
                  </a:lnTo>
                  <a:lnTo>
                    <a:pt x="535711" y="3175000"/>
                  </a:lnTo>
                  <a:lnTo>
                    <a:pt x="548551" y="3162300"/>
                  </a:lnTo>
                  <a:lnTo>
                    <a:pt x="551561" y="3162300"/>
                  </a:lnTo>
                  <a:lnTo>
                    <a:pt x="556145" y="3149600"/>
                  </a:lnTo>
                  <a:lnTo>
                    <a:pt x="563600" y="3149600"/>
                  </a:lnTo>
                  <a:lnTo>
                    <a:pt x="572046" y="3136900"/>
                  </a:lnTo>
                  <a:lnTo>
                    <a:pt x="559269" y="3136900"/>
                  </a:lnTo>
                  <a:lnTo>
                    <a:pt x="554342" y="3149600"/>
                  </a:lnTo>
                  <a:lnTo>
                    <a:pt x="550926" y="3136900"/>
                  </a:lnTo>
                  <a:lnTo>
                    <a:pt x="549236" y="3136900"/>
                  </a:lnTo>
                  <a:lnTo>
                    <a:pt x="545846" y="3136900"/>
                  </a:lnTo>
                  <a:lnTo>
                    <a:pt x="546658" y="3132861"/>
                  </a:lnTo>
                  <a:lnTo>
                    <a:pt x="541147" y="3124200"/>
                  </a:lnTo>
                  <a:lnTo>
                    <a:pt x="521195" y="3124200"/>
                  </a:lnTo>
                  <a:lnTo>
                    <a:pt x="518807" y="3111500"/>
                  </a:lnTo>
                  <a:lnTo>
                    <a:pt x="531698" y="3111500"/>
                  </a:lnTo>
                  <a:lnTo>
                    <a:pt x="533311" y="3098800"/>
                  </a:lnTo>
                  <a:lnTo>
                    <a:pt x="519658" y="3098800"/>
                  </a:lnTo>
                  <a:lnTo>
                    <a:pt x="511213" y="3086100"/>
                  </a:lnTo>
                  <a:lnTo>
                    <a:pt x="506984" y="3098800"/>
                  </a:lnTo>
                  <a:lnTo>
                    <a:pt x="483323" y="3098800"/>
                  </a:lnTo>
                  <a:lnTo>
                    <a:pt x="492620" y="3086100"/>
                  </a:lnTo>
                  <a:lnTo>
                    <a:pt x="480783" y="3086100"/>
                  </a:lnTo>
                  <a:lnTo>
                    <a:pt x="486156" y="3073400"/>
                  </a:lnTo>
                  <a:lnTo>
                    <a:pt x="495808" y="3073400"/>
                  </a:lnTo>
                  <a:lnTo>
                    <a:pt x="491134" y="3060700"/>
                  </a:lnTo>
                  <a:lnTo>
                    <a:pt x="483323" y="3060700"/>
                  </a:lnTo>
                  <a:lnTo>
                    <a:pt x="491769" y="3048000"/>
                  </a:lnTo>
                  <a:lnTo>
                    <a:pt x="488073" y="3048000"/>
                  </a:lnTo>
                  <a:lnTo>
                    <a:pt x="481215" y="3060700"/>
                  </a:lnTo>
                  <a:lnTo>
                    <a:pt x="475615" y="3060700"/>
                  </a:lnTo>
                  <a:lnTo>
                    <a:pt x="475716" y="3048000"/>
                  </a:lnTo>
                  <a:lnTo>
                    <a:pt x="474662" y="3048000"/>
                  </a:lnTo>
                  <a:lnTo>
                    <a:pt x="469747" y="3035300"/>
                  </a:lnTo>
                  <a:lnTo>
                    <a:pt x="468960" y="3035300"/>
                  </a:lnTo>
                  <a:lnTo>
                    <a:pt x="477862" y="3022600"/>
                  </a:lnTo>
                  <a:lnTo>
                    <a:pt x="482219" y="3022600"/>
                  </a:lnTo>
                  <a:lnTo>
                    <a:pt x="471284" y="3009900"/>
                  </a:lnTo>
                  <a:lnTo>
                    <a:pt x="461937" y="3009900"/>
                  </a:lnTo>
                  <a:lnTo>
                    <a:pt x="457974" y="2997200"/>
                  </a:lnTo>
                  <a:lnTo>
                    <a:pt x="457136" y="2997200"/>
                  </a:lnTo>
                  <a:lnTo>
                    <a:pt x="446951" y="3009900"/>
                  </a:lnTo>
                  <a:lnTo>
                    <a:pt x="449846" y="2997200"/>
                  </a:lnTo>
                  <a:lnTo>
                    <a:pt x="455104" y="2997200"/>
                  </a:lnTo>
                  <a:lnTo>
                    <a:pt x="452056" y="2984500"/>
                  </a:lnTo>
                  <a:lnTo>
                    <a:pt x="462902" y="2984500"/>
                  </a:lnTo>
                  <a:lnTo>
                    <a:pt x="457022" y="2971800"/>
                  </a:lnTo>
                  <a:lnTo>
                    <a:pt x="438543" y="2971800"/>
                  </a:lnTo>
                  <a:lnTo>
                    <a:pt x="446151" y="2959100"/>
                  </a:lnTo>
                  <a:lnTo>
                    <a:pt x="450367" y="2959100"/>
                  </a:lnTo>
                  <a:lnTo>
                    <a:pt x="445300" y="2946400"/>
                  </a:lnTo>
                  <a:lnTo>
                    <a:pt x="437680" y="2946400"/>
                  </a:lnTo>
                  <a:lnTo>
                    <a:pt x="439064" y="2933700"/>
                  </a:lnTo>
                  <a:lnTo>
                    <a:pt x="435546" y="2933700"/>
                  </a:lnTo>
                  <a:lnTo>
                    <a:pt x="429247" y="2921000"/>
                  </a:lnTo>
                  <a:lnTo>
                    <a:pt x="418579" y="2921000"/>
                  </a:lnTo>
                  <a:lnTo>
                    <a:pt x="418439" y="2908300"/>
                  </a:lnTo>
                  <a:lnTo>
                    <a:pt x="431787" y="2908300"/>
                  </a:lnTo>
                  <a:lnTo>
                    <a:pt x="420801" y="2895600"/>
                  </a:lnTo>
                  <a:lnTo>
                    <a:pt x="411924" y="2895600"/>
                  </a:lnTo>
                  <a:lnTo>
                    <a:pt x="409867" y="2908300"/>
                  </a:lnTo>
                  <a:lnTo>
                    <a:pt x="397789" y="2908300"/>
                  </a:lnTo>
                  <a:lnTo>
                    <a:pt x="404634" y="2895600"/>
                  </a:lnTo>
                  <a:lnTo>
                    <a:pt x="397979" y="2895600"/>
                  </a:lnTo>
                  <a:lnTo>
                    <a:pt x="393763" y="2882900"/>
                  </a:lnTo>
                  <a:lnTo>
                    <a:pt x="384784" y="2882900"/>
                  </a:lnTo>
                  <a:lnTo>
                    <a:pt x="387845" y="2870200"/>
                  </a:lnTo>
                  <a:lnTo>
                    <a:pt x="393763" y="2870200"/>
                  </a:lnTo>
                  <a:lnTo>
                    <a:pt x="397979" y="2882900"/>
                  </a:lnTo>
                  <a:lnTo>
                    <a:pt x="412343" y="2870200"/>
                  </a:lnTo>
                  <a:lnTo>
                    <a:pt x="409816" y="2870200"/>
                  </a:lnTo>
                  <a:lnTo>
                    <a:pt x="408127" y="2870200"/>
                  </a:lnTo>
                  <a:lnTo>
                    <a:pt x="409816" y="2857500"/>
                  </a:lnTo>
                  <a:lnTo>
                    <a:pt x="388797" y="2857500"/>
                  </a:lnTo>
                  <a:lnTo>
                    <a:pt x="386194" y="2844800"/>
                  </a:lnTo>
                  <a:lnTo>
                    <a:pt x="403898" y="2844800"/>
                  </a:lnTo>
                  <a:lnTo>
                    <a:pt x="411505" y="2832100"/>
                  </a:lnTo>
                  <a:lnTo>
                    <a:pt x="412877" y="2832100"/>
                  </a:lnTo>
                  <a:lnTo>
                    <a:pt x="413131" y="2819400"/>
                  </a:lnTo>
                  <a:lnTo>
                    <a:pt x="417423" y="2819400"/>
                  </a:lnTo>
                  <a:lnTo>
                    <a:pt x="411505" y="2806700"/>
                  </a:lnTo>
                  <a:lnTo>
                    <a:pt x="408965" y="2819400"/>
                  </a:lnTo>
                  <a:lnTo>
                    <a:pt x="396087" y="2819400"/>
                  </a:lnTo>
                  <a:lnTo>
                    <a:pt x="399465" y="2806700"/>
                  </a:lnTo>
                  <a:lnTo>
                    <a:pt x="401256" y="2806700"/>
                  </a:lnTo>
                  <a:lnTo>
                    <a:pt x="390372" y="2794000"/>
                  </a:lnTo>
                  <a:lnTo>
                    <a:pt x="379399" y="2794000"/>
                  </a:lnTo>
                  <a:lnTo>
                    <a:pt x="379399" y="3352800"/>
                  </a:lnTo>
                  <a:lnTo>
                    <a:pt x="376859" y="3365500"/>
                  </a:lnTo>
                  <a:lnTo>
                    <a:pt x="375170" y="3352800"/>
                  </a:lnTo>
                  <a:lnTo>
                    <a:pt x="379399" y="3352800"/>
                  </a:lnTo>
                  <a:lnTo>
                    <a:pt x="379399" y="2794000"/>
                  </a:lnTo>
                  <a:lnTo>
                    <a:pt x="370306" y="2794000"/>
                  </a:lnTo>
                  <a:lnTo>
                    <a:pt x="370306" y="2895600"/>
                  </a:lnTo>
                  <a:lnTo>
                    <a:pt x="368566" y="2908300"/>
                  </a:lnTo>
                  <a:lnTo>
                    <a:pt x="363334" y="2908300"/>
                  </a:lnTo>
                  <a:lnTo>
                    <a:pt x="363334" y="2895600"/>
                  </a:lnTo>
                  <a:lnTo>
                    <a:pt x="370306" y="2895600"/>
                  </a:lnTo>
                  <a:lnTo>
                    <a:pt x="370306" y="2794000"/>
                  </a:lnTo>
                  <a:lnTo>
                    <a:pt x="365023" y="2794000"/>
                  </a:lnTo>
                  <a:lnTo>
                    <a:pt x="365023" y="2806700"/>
                  </a:lnTo>
                  <a:lnTo>
                    <a:pt x="353199" y="2819400"/>
                  </a:lnTo>
                  <a:lnTo>
                    <a:pt x="352361" y="2819400"/>
                  </a:lnTo>
                  <a:lnTo>
                    <a:pt x="352361" y="2806700"/>
                  </a:lnTo>
                  <a:lnTo>
                    <a:pt x="365023" y="2806700"/>
                  </a:lnTo>
                  <a:lnTo>
                    <a:pt x="365023" y="2794000"/>
                  </a:lnTo>
                  <a:lnTo>
                    <a:pt x="351510" y="2794000"/>
                  </a:lnTo>
                  <a:lnTo>
                    <a:pt x="351510" y="2781300"/>
                  </a:lnTo>
                  <a:lnTo>
                    <a:pt x="373481" y="2781300"/>
                  </a:lnTo>
                  <a:lnTo>
                    <a:pt x="371792" y="2768600"/>
                  </a:lnTo>
                  <a:lnTo>
                    <a:pt x="364185" y="2768600"/>
                  </a:lnTo>
                  <a:lnTo>
                    <a:pt x="370103" y="2755900"/>
                  </a:lnTo>
                  <a:lnTo>
                    <a:pt x="383616" y="2755900"/>
                  </a:lnTo>
                  <a:lnTo>
                    <a:pt x="379412" y="2743200"/>
                  </a:lnTo>
                  <a:lnTo>
                    <a:pt x="369989" y="2743200"/>
                  </a:lnTo>
                  <a:lnTo>
                    <a:pt x="364350" y="2755900"/>
                  </a:lnTo>
                  <a:lnTo>
                    <a:pt x="343738" y="2755900"/>
                  </a:lnTo>
                  <a:lnTo>
                    <a:pt x="348030" y="2768600"/>
                  </a:lnTo>
                  <a:lnTo>
                    <a:pt x="344754" y="2768600"/>
                  </a:lnTo>
                  <a:lnTo>
                    <a:pt x="340956" y="2755900"/>
                  </a:lnTo>
                  <a:lnTo>
                    <a:pt x="337248" y="2743200"/>
                  </a:lnTo>
                  <a:lnTo>
                    <a:pt x="333705" y="2730500"/>
                  </a:lnTo>
                  <a:lnTo>
                    <a:pt x="330390" y="2717800"/>
                  </a:lnTo>
                  <a:lnTo>
                    <a:pt x="362496" y="2717800"/>
                  </a:lnTo>
                  <a:lnTo>
                    <a:pt x="373684" y="2705100"/>
                  </a:lnTo>
                  <a:lnTo>
                    <a:pt x="392912" y="2705100"/>
                  </a:lnTo>
                  <a:lnTo>
                    <a:pt x="376859" y="2692400"/>
                  </a:lnTo>
                  <a:lnTo>
                    <a:pt x="377977" y="2692400"/>
                  </a:lnTo>
                  <a:lnTo>
                    <a:pt x="384784" y="2679700"/>
                  </a:lnTo>
                  <a:lnTo>
                    <a:pt x="381292" y="2679700"/>
                  </a:lnTo>
                  <a:lnTo>
                    <a:pt x="379399" y="2673337"/>
                  </a:lnTo>
                  <a:lnTo>
                    <a:pt x="379399" y="2679700"/>
                  </a:lnTo>
                  <a:lnTo>
                    <a:pt x="372402" y="2692400"/>
                  </a:lnTo>
                  <a:lnTo>
                    <a:pt x="365874" y="2679700"/>
                  </a:lnTo>
                  <a:lnTo>
                    <a:pt x="379399" y="2679700"/>
                  </a:lnTo>
                  <a:lnTo>
                    <a:pt x="379399" y="2673337"/>
                  </a:lnTo>
                  <a:lnTo>
                    <a:pt x="377520" y="2667000"/>
                  </a:lnTo>
                  <a:lnTo>
                    <a:pt x="376986" y="2667000"/>
                  </a:lnTo>
                  <a:lnTo>
                    <a:pt x="387845" y="2654300"/>
                  </a:lnTo>
                  <a:lnTo>
                    <a:pt x="381609" y="2654300"/>
                  </a:lnTo>
                  <a:lnTo>
                    <a:pt x="383705" y="2641600"/>
                  </a:lnTo>
                  <a:lnTo>
                    <a:pt x="378548" y="2641600"/>
                  </a:lnTo>
                  <a:lnTo>
                    <a:pt x="375272" y="2628900"/>
                  </a:lnTo>
                  <a:lnTo>
                    <a:pt x="381088" y="2628900"/>
                  </a:lnTo>
                  <a:lnTo>
                    <a:pt x="386156" y="2616200"/>
                  </a:lnTo>
                  <a:lnTo>
                    <a:pt x="358267" y="2616200"/>
                  </a:lnTo>
                  <a:lnTo>
                    <a:pt x="367779" y="2603500"/>
                  </a:lnTo>
                  <a:lnTo>
                    <a:pt x="374637" y="2590800"/>
                  </a:lnTo>
                  <a:lnTo>
                    <a:pt x="384467" y="2590800"/>
                  </a:lnTo>
                  <a:lnTo>
                    <a:pt x="378142" y="2578100"/>
                  </a:lnTo>
                  <a:lnTo>
                    <a:pt x="357847" y="2578100"/>
                  </a:lnTo>
                  <a:lnTo>
                    <a:pt x="356958" y="2574607"/>
                  </a:lnTo>
                  <a:lnTo>
                    <a:pt x="356654" y="2573426"/>
                  </a:lnTo>
                  <a:lnTo>
                    <a:pt x="359600" y="2573350"/>
                  </a:lnTo>
                  <a:lnTo>
                    <a:pt x="359117" y="2571661"/>
                  </a:lnTo>
                  <a:lnTo>
                    <a:pt x="356476" y="2572715"/>
                  </a:lnTo>
                  <a:lnTo>
                    <a:pt x="354622" y="2565400"/>
                  </a:lnTo>
                  <a:lnTo>
                    <a:pt x="344754" y="2565400"/>
                  </a:lnTo>
                  <a:lnTo>
                    <a:pt x="339966" y="2565400"/>
                  </a:lnTo>
                  <a:lnTo>
                    <a:pt x="337146" y="2560472"/>
                  </a:lnTo>
                  <a:lnTo>
                    <a:pt x="337146" y="2692400"/>
                  </a:lnTo>
                  <a:lnTo>
                    <a:pt x="337146" y="2705100"/>
                  </a:lnTo>
                  <a:lnTo>
                    <a:pt x="322643" y="2705100"/>
                  </a:lnTo>
                  <a:lnTo>
                    <a:pt x="321932" y="2692400"/>
                  </a:lnTo>
                  <a:lnTo>
                    <a:pt x="337146" y="2692400"/>
                  </a:lnTo>
                  <a:lnTo>
                    <a:pt x="337146" y="2560472"/>
                  </a:lnTo>
                  <a:lnTo>
                    <a:pt x="332714" y="2552700"/>
                  </a:lnTo>
                  <a:lnTo>
                    <a:pt x="350659" y="2552700"/>
                  </a:lnTo>
                  <a:lnTo>
                    <a:pt x="344754" y="2565400"/>
                  </a:lnTo>
                  <a:lnTo>
                    <a:pt x="356730" y="2552700"/>
                  </a:lnTo>
                  <a:lnTo>
                    <a:pt x="370103" y="2552700"/>
                  </a:lnTo>
                  <a:lnTo>
                    <a:pt x="366585" y="2540000"/>
                  </a:lnTo>
                  <a:lnTo>
                    <a:pt x="339420" y="2540000"/>
                  </a:lnTo>
                  <a:lnTo>
                    <a:pt x="352983" y="2527300"/>
                  </a:lnTo>
                  <a:lnTo>
                    <a:pt x="333362" y="2527300"/>
                  </a:lnTo>
                  <a:lnTo>
                    <a:pt x="336296" y="2514600"/>
                  </a:lnTo>
                  <a:lnTo>
                    <a:pt x="341388" y="2514600"/>
                  </a:lnTo>
                  <a:lnTo>
                    <a:pt x="337146" y="2501900"/>
                  </a:lnTo>
                  <a:lnTo>
                    <a:pt x="350977" y="2501900"/>
                  </a:lnTo>
                  <a:lnTo>
                    <a:pt x="344322" y="2489200"/>
                  </a:lnTo>
                  <a:lnTo>
                    <a:pt x="344754" y="2489200"/>
                  </a:lnTo>
                  <a:lnTo>
                    <a:pt x="349821" y="2476500"/>
                  </a:lnTo>
                  <a:lnTo>
                    <a:pt x="345211" y="2476500"/>
                  </a:lnTo>
                  <a:lnTo>
                    <a:pt x="346544" y="2463800"/>
                  </a:lnTo>
                  <a:lnTo>
                    <a:pt x="351840" y="2451100"/>
                  </a:lnTo>
                  <a:lnTo>
                    <a:pt x="343065" y="2451100"/>
                  </a:lnTo>
                  <a:lnTo>
                    <a:pt x="349821" y="2438400"/>
                  </a:lnTo>
                  <a:lnTo>
                    <a:pt x="339128" y="2438400"/>
                  </a:lnTo>
                  <a:lnTo>
                    <a:pt x="330809" y="2425700"/>
                  </a:lnTo>
                  <a:lnTo>
                    <a:pt x="328193" y="2425700"/>
                  </a:lnTo>
                  <a:lnTo>
                    <a:pt x="334606" y="2413000"/>
                  </a:lnTo>
                  <a:lnTo>
                    <a:pt x="322783" y="2413000"/>
                  </a:lnTo>
                  <a:lnTo>
                    <a:pt x="324065" y="2400300"/>
                  </a:lnTo>
                  <a:lnTo>
                    <a:pt x="322884" y="2387600"/>
                  </a:lnTo>
                  <a:lnTo>
                    <a:pt x="325043" y="2387600"/>
                  </a:lnTo>
                  <a:lnTo>
                    <a:pt x="336296" y="2374900"/>
                  </a:lnTo>
                  <a:lnTo>
                    <a:pt x="327266" y="2374900"/>
                  </a:lnTo>
                  <a:lnTo>
                    <a:pt x="328066" y="2362200"/>
                  </a:lnTo>
                  <a:lnTo>
                    <a:pt x="323367" y="2362200"/>
                  </a:lnTo>
                  <a:lnTo>
                    <a:pt x="331025" y="2349500"/>
                  </a:lnTo>
                  <a:lnTo>
                    <a:pt x="342239" y="2349500"/>
                  </a:lnTo>
                  <a:lnTo>
                    <a:pt x="334822" y="2336800"/>
                  </a:lnTo>
                  <a:lnTo>
                    <a:pt x="323621" y="2336800"/>
                  </a:lnTo>
                  <a:lnTo>
                    <a:pt x="322262" y="2324100"/>
                  </a:lnTo>
                  <a:lnTo>
                    <a:pt x="336296" y="2324100"/>
                  </a:lnTo>
                  <a:lnTo>
                    <a:pt x="343065" y="2324100"/>
                  </a:lnTo>
                  <a:lnTo>
                    <a:pt x="327850" y="2311400"/>
                  </a:lnTo>
                  <a:lnTo>
                    <a:pt x="329539" y="2311400"/>
                  </a:lnTo>
                  <a:lnTo>
                    <a:pt x="339686" y="2298700"/>
                  </a:lnTo>
                  <a:lnTo>
                    <a:pt x="346443" y="2298700"/>
                  </a:lnTo>
                  <a:lnTo>
                    <a:pt x="346570" y="2286000"/>
                  </a:lnTo>
                  <a:lnTo>
                    <a:pt x="344322" y="2286000"/>
                  </a:lnTo>
                  <a:lnTo>
                    <a:pt x="341452" y="2273300"/>
                  </a:lnTo>
                  <a:lnTo>
                    <a:pt x="339686" y="2260600"/>
                  </a:lnTo>
                  <a:lnTo>
                    <a:pt x="333540" y="2273300"/>
                  </a:lnTo>
                  <a:lnTo>
                    <a:pt x="320243" y="2273300"/>
                  </a:lnTo>
                  <a:lnTo>
                    <a:pt x="320243" y="2476500"/>
                  </a:lnTo>
                  <a:lnTo>
                    <a:pt x="320243" y="2489200"/>
                  </a:lnTo>
                  <a:lnTo>
                    <a:pt x="316026" y="2489200"/>
                  </a:lnTo>
                  <a:lnTo>
                    <a:pt x="316026" y="2730500"/>
                  </a:lnTo>
                  <a:lnTo>
                    <a:pt x="313486" y="2735961"/>
                  </a:lnTo>
                  <a:lnTo>
                    <a:pt x="313486" y="2781300"/>
                  </a:lnTo>
                  <a:lnTo>
                    <a:pt x="313486" y="2794000"/>
                  </a:lnTo>
                  <a:lnTo>
                    <a:pt x="294373" y="2794000"/>
                  </a:lnTo>
                  <a:lnTo>
                    <a:pt x="299288" y="2781300"/>
                  </a:lnTo>
                  <a:lnTo>
                    <a:pt x="313486" y="2781300"/>
                  </a:lnTo>
                  <a:lnTo>
                    <a:pt x="313486" y="2735961"/>
                  </a:lnTo>
                  <a:lnTo>
                    <a:pt x="310108" y="2743200"/>
                  </a:lnTo>
                  <a:lnTo>
                    <a:pt x="308419" y="2730500"/>
                  </a:lnTo>
                  <a:lnTo>
                    <a:pt x="316026" y="2730500"/>
                  </a:lnTo>
                  <a:lnTo>
                    <a:pt x="316026" y="2489200"/>
                  </a:lnTo>
                  <a:lnTo>
                    <a:pt x="313486" y="2489200"/>
                  </a:lnTo>
                  <a:lnTo>
                    <a:pt x="316026" y="2476500"/>
                  </a:lnTo>
                  <a:lnTo>
                    <a:pt x="320243" y="2476500"/>
                  </a:lnTo>
                  <a:lnTo>
                    <a:pt x="320243" y="2273300"/>
                  </a:lnTo>
                  <a:lnTo>
                    <a:pt x="311797" y="2273300"/>
                  </a:lnTo>
                  <a:lnTo>
                    <a:pt x="329539" y="2260600"/>
                  </a:lnTo>
                  <a:lnTo>
                    <a:pt x="339686" y="2260600"/>
                  </a:lnTo>
                  <a:lnTo>
                    <a:pt x="347078" y="2260600"/>
                  </a:lnTo>
                  <a:lnTo>
                    <a:pt x="349973" y="2247900"/>
                  </a:lnTo>
                  <a:lnTo>
                    <a:pt x="348132" y="2247900"/>
                  </a:lnTo>
                  <a:lnTo>
                    <a:pt x="341376" y="2235200"/>
                  </a:lnTo>
                  <a:lnTo>
                    <a:pt x="327317" y="2235200"/>
                  </a:lnTo>
                  <a:lnTo>
                    <a:pt x="323062" y="2222500"/>
                  </a:lnTo>
                  <a:lnTo>
                    <a:pt x="326263" y="2222500"/>
                  </a:lnTo>
                  <a:lnTo>
                    <a:pt x="330631" y="2209800"/>
                  </a:lnTo>
                  <a:lnTo>
                    <a:pt x="332079" y="2209800"/>
                  </a:lnTo>
                  <a:lnTo>
                    <a:pt x="324472" y="2197100"/>
                  </a:lnTo>
                  <a:lnTo>
                    <a:pt x="319405" y="2209800"/>
                  </a:lnTo>
                  <a:lnTo>
                    <a:pt x="318300" y="2209800"/>
                  </a:lnTo>
                  <a:lnTo>
                    <a:pt x="323100" y="2197100"/>
                  </a:lnTo>
                  <a:lnTo>
                    <a:pt x="324472" y="2197100"/>
                  </a:lnTo>
                  <a:lnTo>
                    <a:pt x="330390" y="2197100"/>
                  </a:lnTo>
                  <a:lnTo>
                    <a:pt x="318554" y="2184400"/>
                  </a:lnTo>
                  <a:lnTo>
                    <a:pt x="320243" y="2184400"/>
                  </a:lnTo>
                  <a:lnTo>
                    <a:pt x="317487" y="2171700"/>
                  </a:lnTo>
                  <a:lnTo>
                    <a:pt x="329222" y="2159000"/>
                  </a:lnTo>
                  <a:lnTo>
                    <a:pt x="339852" y="2159000"/>
                  </a:lnTo>
                  <a:lnTo>
                    <a:pt x="333768" y="2146300"/>
                  </a:lnTo>
                  <a:lnTo>
                    <a:pt x="318554" y="2133600"/>
                  </a:lnTo>
                  <a:lnTo>
                    <a:pt x="328790" y="2133600"/>
                  </a:lnTo>
                  <a:lnTo>
                    <a:pt x="329641" y="2120900"/>
                  </a:lnTo>
                  <a:lnTo>
                    <a:pt x="331927" y="2120900"/>
                  </a:lnTo>
                  <a:lnTo>
                    <a:pt x="327012" y="2108200"/>
                  </a:lnTo>
                  <a:lnTo>
                    <a:pt x="344627" y="2108200"/>
                  </a:lnTo>
                  <a:lnTo>
                    <a:pt x="345071" y="2095500"/>
                  </a:lnTo>
                  <a:lnTo>
                    <a:pt x="342811" y="2082800"/>
                  </a:lnTo>
                  <a:lnTo>
                    <a:pt x="336296" y="2082800"/>
                  </a:lnTo>
                  <a:lnTo>
                    <a:pt x="334835" y="2057400"/>
                  </a:lnTo>
                  <a:lnTo>
                    <a:pt x="342315" y="2044700"/>
                  </a:lnTo>
                  <a:lnTo>
                    <a:pt x="353771" y="2032000"/>
                  </a:lnTo>
                  <a:lnTo>
                    <a:pt x="364185" y="2019300"/>
                  </a:lnTo>
                  <a:lnTo>
                    <a:pt x="358190" y="2019300"/>
                  </a:lnTo>
                  <a:lnTo>
                    <a:pt x="343484" y="2006600"/>
                  </a:lnTo>
                  <a:lnTo>
                    <a:pt x="355739" y="2006600"/>
                  </a:lnTo>
                  <a:lnTo>
                    <a:pt x="347459" y="1993900"/>
                  </a:lnTo>
                  <a:lnTo>
                    <a:pt x="347814" y="1981200"/>
                  </a:lnTo>
                  <a:lnTo>
                    <a:pt x="348957" y="1981200"/>
                  </a:lnTo>
                  <a:lnTo>
                    <a:pt x="343065" y="1968500"/>
                  </a:lnTo>
                  <a:lnTo>
                    <a:pt x="358165" y="1968500"/>
                  </a:lnTo>
                  <a:lnTo>
                    <a:pt x="356997" y="1955800"/>
                  </a:lnTo>
                  <a:lnTo>
                    <a:pt x="355942" y="1955800"/>
                  </a:lnTo>
                  <a:lnTo>
                    <a:pt x="352463" y="1943100"/>
                  </a:lnTo>
                  <a:lnTo>
                    <a:pt x="349821" y="1943100"/>
                  </a:lnTo>
                  <a:lnTo>
                    <a:pt x="352386" y="1930400"/>
                  </a:lnTo>
                  <a:lnTo>
                    <a:pt x="354050" y="1930400"/>
                  </a:lnTo>
                  <a:lnTo>
                    <a:pt x="348361" y="1917700"/>
                  </a:lnTo>
                  <a:lnTo>
                    <a:pt x="358063" y="1917700"/>
                  </a:lnTo>
                  <a:lnTo>
                    <a:pt x="356311" y="1905000"/>
                  </a:lnTo>
                  <a:lnTo>
                    <a:pt x="368414" y="1905000"/>
                  </a:lnTo>
                  <a:lnTo>
                    <a:pt x="364185" y="1892300"/>
                  </a:lnTo>
                  <a:lnTo>
                    <a:pt x="361632" y="1892300"/>
                  </a:lnTo>
                  <a:lnTo>
                    <a:pt x="357111" y="1879600"/>
                  </a:lnTo>
                  <a:lnTo>
                    <a:pt x="368414" y="1879600"/>
                  </a:lnTo>
                  <a:lnTo>
                    <a:pt x="360807" y="1866900"/>
                  </a:lnTo>
                  <a:lnTo>
                    <a:pt x="354469" y="1854200"/>
                  </a:lnTo>
                  <a:lnTo>
                    <a:pt x="349402" y="1854200"/>
                  </a:lnTo>
                  <a:lnTo>
                    <a:pt x="345592" y="1841500"/>
                  </a:lnTo>
                  <a:lnTo>
                    <a:pt x="350278" y="1841500"/>
                  </a:lnTo>
                  <a:lnTo>
                    <a:pt x="351510" y="1828800"/>
                  </a:lnTo>
                  <a:lnTo>
                    <a:pt x="361645" y="1828800"/>
                  </a:lnTo>
                  <a:lnTo>
                    <a:pt x="365874" y="1841500"/>
                  </a:lnTo>
                  <a:lnTo>
                    <a:pt x="363054" y="1828800"/>
                  </a:lnTo>
                  <a:lnTo>
                    <a:pt x="364185" y="1816100"/>
                  </a:lnTo>
                  <a:lnTo>
                    <a:pt x="364680" y="1816100"/>
                  </a:lnTo>
                  <a:lnTo>
                    <a:pt x="359956" y="1803400"/>
                  </a:lnTo>
                  <a:lnTo>
                    <a:pt x="338201" y="1803400"/>
                  </a:lnTo>
                  <a:lnTo>
                    <a:pt x="328612" y="1790700"/>
                  </a:lnTo>
                  <a:lnTo>
                    <a:pt x="350443" y="1790700"/>
                  </a:lnTo>
                  <a:lnTo>
                    <a:pt x="370103" y="1803400"/>
                  </a:lnTo>
                  <a:lnTo>
                    <a:pt x="368414" y="1790700"/>
                  </a:lnTo>
                  <a:lnTo>
                    <a:pt x="369252" y="1790700"/>
                  </a:lnTo>
                  <a:lnTo>
                    <a:pt x="362496" y="1778850"/>
                  </a:lnTo>
                  <a:lnTo>
                    <a:pt x="362496" y="1790700"/>
                  </a:lnTo>
                  <a:lnTo>
                    <a:pt x="354050" y="1790700"/>
                  </a:lnTo>
                  <a:lnTo>
                    <a:pt x="355739" y="1778000"/>
                  </a:lnTo>
                  <a:lnTo>
                    <a:pt x="360807" y="1778000"/>
                  </a:lnTo>
                  <a:lnTo>
                    <a:pt x="362496" y="1790700"/>
                  </a:lnTo>
                  <a:lnTo>
                    <a:pt x="362496" y="1778850"/>
                  </a:lnTo>
                  <a:lnTo>
                    <a:pt x="362013" y="1778000"/>
                  </a:lnTo>
                  <a:lnTo>
                    <a:pt x="361645" y="1778000"/>
                  </a:lnTo>
                  <a:lnTo>
                    <a:pt x="358000" y="1765300"/>
                  </a:lnTo>
                  <a:lnTo>
                    <a:pt x="350875" y="1765300"/>
                  </a:lnTo>
                  <a:lnTo>
                    <a:pt x="345960" y="1752600"/>
                  </a:lnTo>
                  <a:lnTo>
                    <a:pt x="362496" y="1752600"/>
                  </a:lnTo>
                  <a:lnTo>
                    <a:pt x="361340" y="1739900"/>
                  </a:lnTo>
                  <a:lnTo>
                    <a:pt x="365023" y="1739900"/>
                  </a:lnTo>
                  <a:lnTo>
                    <a:pt x="363334" y="1727200"/>
                  </a:lnTo>
                  <a:lnTo>
                    <a:pt x="337985" y="1727200"/>
                  </a:lnTo>
                  <a:lnTo>
                    <a:pt x="337146" y="1714500"/>
                  </a:lnTo>
                  <a:lnTo>
                    <a:pt x="359854" y="1714500"/>
                  </a:lnTo>
                  <a:lnTo>
                    <a:pt x="357733" y="1701800"/>
                  </a:lnTo>
                  <a:lnTo>
                    <a:pt x="353809" y="1701800"/>
                  </a:lnTo>
                  <a:lnTo>
                    <a:pt x="356577" y="1689100"/>
                  </a:lnTo>
                  <a:lnTo>
                    <a:pt x="359956" y="1689100"/>
                  </a:lnTo>
                  <a:lnTo>
                    <a:pt x="361645" y="1701800"/>
                  </a:lnTo>
                  <a:lnTo>
                    <a:pt x="364197" y="1689100"/>
                  </a:lnTo>
                  <a:lnTo>
                    <a:pt x="363016" y="1689100"/>
                  </a:lnTo>
                  <a:lnTo>
                    <a:pt x="362000" y="1676400"/>
                  </a:lnTo>
                  <a:lnTo>
                    <a:pt x="376542" y="1676400"/>
                  </a:lnTo>
                  <a:lnTo>
                    <a:pt x="378218" y="1689100"/>
                  </a:lnTo>
                  <a:lnTo>
                    <a:pt x="386156" y="1689100"/>
                  </a:lnTo>
                  <a:lnTo>
                    <a:pt x="382524" y="1676400"/>
                  </a:lnTo>
                  <a:lnTo>
                    <a:pt x="376758" y="1663700"/>
                  </a:lnTo>
                  <a:lnTo>
                    <a:pt x="372732" y="1663700"/>
                  </a:lnTo>
                  <a:lnTo>
                    <a:pt x="374319" y="1651000"/>
                  </a:lnTo>
                  <a:lnTo>
                    <a:pt x="376072" y="1651000"/>
                  </a:lnTo>
                  <a:lnTo>
                    <a:pt x="375170" y="1638300"/>
                  </a:lnTo>
                  <a:lnTo>
                    <a:pt x="376859" y="1651000"/>
                  </a:lnTo>
                  <a:lnTo>
                    <a:pt x="386994" y="1651000"/>
                  </a:lnTo>
                  <a:lnTo>
                    <a:pt x="388874" y="1638300"/>
                  </a:lnTo>
                  <a:lnTo>
                    <a:pt x="386791" y="1638300"/>
                  </a:lnTo>
                  <a:lnTo>
                    <a:pt x="382485" y="1625600"/>
                  </a:lnTo>
                  <a:lnTo>
                    <a:pt x="392074" y="1625600"/>
                  </a:lnTo>
                  <a:lnTo>
                    <a:pt x="390372" y="1612900"/>
                  </a:lnTo>
                  <a:lnTo>
                    <a:pt x="379399" y="1612900"/>
                  </a:lnTo>
                  <a:lnTo>
                    <a:pt x="396138" y="1600200"/>
                  </a:lnTo>
                  <a:lnTo>
                    <a:pt x="392912" y="1600200"/>
                  </a:lnTo>
                  <a:lnTo>
                    <a:pt x="388429" y="1587500"/>
                  </a:lnTo>
                  <a:lnTo>
                    <a:pt x="401358" y="1574800"/>
                  </a:lnTo>
                  <a:lnTo>
                    <a:pt x="385305" y="1574800"/>
                  </a:lnTo>
                  <a:lnTo>
                    <a:pt x="378548" y="1562100"/>
                  </a:lnTo>
                  <a:lnTo>
                    <a:pt x="388264" y="1562100"/>
                  </a:lnTo>
                  <a:lnTo>
                    <a:pt x="379552" y="1549400"/>
                  </a:lnTo>
                  <a:lnTo>
                    <a:pt x="387108" y="1549400"/>
                  </a:lnTo>
                  <a:lnTo>
                    <a:pt x="383235" y="1536700"/>
                  </a:lnTo>
                  <a:lnTo>
                    <a:pt x="391223" y="1536700"/>
                  </a:lnTo>
                  <a:lnTo>
                    <a:pt x="390372" y="1549400"/>
                  </a:lnTo>
                  <a:lnTo>
                    <a:pt x="409816" y="1549400"/>
                  </a:lnTo>
                  <a:lnTo>
                    <a:pt x="419112" y="1536700"/>
                  </a:lnTo>
                  <a:lnTo>
                    <a:pt x="398551" y="1536700"/>
                  </a:lnTo>
                  <a:lnTo>
                    <a:pt x="396608" y="1524000"/>
                  </a:lnTo>
                  <a:lnTo>
                    <a:pt x="397040" y="1524000"/>
                  </a:lnTo>
                  <a:lnTo>
                    <a:pt x="388683" y="1511300"/>
                  </a:lnTo>
                  <a:lnTo>
                    <a:pt x="399465" y="1524000"/>
                  </a:lnTo>
                  <a:lnTo>
                    <a:pt x="430098" y="1524000"/>
                  </a:lnTo>
                  <a:lnTo>
                    <a:pt x="431774" y="1524000"/>
                  </a:lnTo>
                  <a:lnTo>
                    <a:pt x="428409" y="1517675"/>
                  </a:lnTo>
                  <a:lnTo>
                    <a:pt x="426707" y="1511300"/>
                  </a:lnTo>
                  <a:lnTo>
                    <a:pt x="439381" y="1524000"/>
                  </a:lnTo>
                  <a:lnTo>
                    <a:pt x="436854" y="1511300"/>
                  </a:lnTo>
                  <a:lnTo>
                    <a:pt x="428612" y="1511300"/>
                  </a:lnTo>
                  <a:lnTo>
                    <a:pt x="434873" y="1498600"/>
                  </a:lnTo>
                  <a:lnTo>
                    <a:pt x="429247" y="1498600"/>
                  </a:lnTo>
                  <a:lnTo>
                    <a:pt x="422986" y="1485900"/>
                  </a:lnTo>
                  <a:lnTo>
                    <a:pt x="415302" y="1485900"/>
                  </a:lnTo>
                  <a:lnTo>
                    <a:pt x="407619" y="1473200"/>
                  </a:lnTo>
                  <a:lnTo>
                    <a:pt x="401358" y="1473200"/>
                  </a:lnTo>
                  <a:lnTo>
                    <a:pt x="401358" y="1460500"/>
                  </a:lnTo>
                  <a:lnTo>
                    <a:pt x="402209" y="1460500"/>
                  </a:lnTo>
                  <a:lnTo>
                    <a:pt x="409816" y="1473200"/>
                  </a:lnTo>
                  <a:lnTo>
                    <a:pt x="414883" y="1473200"/>
                  </a:lnTo>
                  <a:lnTo>
                    <a:pt x="425869" y="1473200"/>
                  </a:lnTo>
                  <a:lnTo>
                    <a:pt x="436003" y="1473200"/>
                  </a:lnTo>
                  <a:lnTo>
                    <a:pt x="433374" y="1460500"/>
                  </a:lnTo>
                  <a:lnTo>
                    <a:pt x="435165" y="1460500"/>
                  </a:lnTo>
                  <a:lnTo>
                    <a:pt x="431787" y="1447800"/>
                  </a:lnTo>
                  <a:lnTo>
                    <a:pt x="414464" y="1447800"/>
                  </a:lnTo>
                  <a:lnTo>
                    <a:pt x="420878" y="1460500"/>
                  </a:lnTo>
                  <a:lnTo>
                    <a:pt x="411505" y="1460500"/>
                  </a:lnTo>
                  <a:lnTo>
                    <a:pt x="406438" y="1460500"/>
                  </a:lnTo>
                  <a:lnTo>
                    <a:pt x="409105" y="1447800"/>
                  </a:lnTo>
                  <a:lnTo>
                    <a:pt x="414756" y="1435100"/>
                  </a:lnTo>
                  <a:lnTo>
                    <a:pt x="417423" y="1422400"/>
                  </a:lnTo>
                  <a:lnTo>
                    <a:pt x="422490" y="1409700"/>
                  </a:lnTo>
                  <a:lnTo>
                    <a:pt x="438797" y="1422400"/>
                  </a:lnTo>
                  <a:lnTo>
                    <a:pt x="454698" y="1422400"/>
                  </a:lnTo>
                  <a:lnTo>
                    <a:pt x="470141" y="1435100"/>
                  </a:lnTo>
                  <a:lnTo>
                    <a:pt x="485013" y="1435100"/>
                  </a:lnTo>
                  <a:lnTo>
                    <a:pt x="473189" y="1422400"/>
                  </a:lnTo>
                  <a:lnTo>
                    <a:pt x="495160" y="1422400"/>
                  </a:lnTo>
                  <a:lnTo>
                    <a:pt x="475716" y="1409700"/>
                  </a:lnTo>
                  <a:lnTo>
                    <a:pt x="477748" y="1409700"/>
                  </a:lnTo>
                  <a:lnTo>
                    <a:pt x="473189" y="1397000"/>
                  </a:lnTo>
                  <a:lnTo>
                    <a:pt x="492582" y="1397000"/>
                  </a:lnTo>
                  <a:lnTo>
                    <a:pt x="486702" y="1384300"/>
                  </a:lnTo>
                  <a:lnTo>
                    <a:pt x="505294" y="1384300"/>
                  </a:lnTo>
                  <a:lnTo>
                    <a:pt x="495160" y="1371600"/>
                  </a:lnTo>
                  <a:lnTo>
                    <a:pt x="519722" y="1371600"/>
                  </a:lnTo>
                  <a:lnTo>
                    <a:pt x="518287" y="1358900"/>
                  </a:lnTo>
                  <a:lnTo>
                    <a:pt x="519226" y="1346200"/>
                  </a:lnTo>
                  <a:lnTo>
                    <a:pt x="537400" y="1346200"/>
                  </a:lnTo>
                  <a:lnTo>
                    <a:pt x="525741" y="1333500"/>
                  </a:lnTo>
                  <a:lnTo>
                    <a:pt x="518287" y="1333500"/>
                  </a:lnTo>
                  <a:lnTo>
                    <a:pt x="512572" y="1320800"/>
                  </a:lnTo>
                  <a:lnTo>
                    <a:pt x="518642" y="1320800"/>
                  </a:lnTo>
                  <a:lnTo>
                    <a:pt x="526948" y="1333500"/>
                  </a:lnTo>
                  <a:lnTo>
                    <a:pt x="532231" y="1333500"/>
                  </a:lnTo>
                  <a:lnTo>
                    <a:pt x="527913" y="1320800"/>
                  </a:lnTo>
                  <a:lnTo>
                    <a:pt x="532993" y="1320800"/>
                  </a:lnTo>
                  <a:lnTo>
                    <a:pt x="528104" y="1308100"/>
                  </a:lnTo>
                  <a:lnTo>
                    <a:pt x="534873" y="1308100"/>
                  </a:lnTo>
                  <a:lnTo>
                    <a:pt x="534022" y="1295400"/>
                  </a:lnTo>
                  <a:lnTo>
                    <a:pt x="538251" y="1295400"/>
                  </a:lnTo>
                  <a:lnTo>
                    <a:pt x="544156" y="1308100"/>
                  </a:lnTo>
                  <a:lnTo>
                    <a:pt x="543318" y="1295400"/>
                  </a:lnTo>
                  <a:lnTo>
                    <a:pt x="544156" y="1295400"/>
                  </a:lnTo>
                  <a:lnTo>
                    <a:pt x="545007" y="1282700"/>
                  </a:lnTo>
                  <a:lnTo>
                    <a:pt x="548386" y="1295400"/>
                  </a:lnTo>
                  <a:lnTo>
                    <a:pt x="549084" y="1284960"/>
                  </a:lnTo>
                  <a:lnTo>
                    <a:pt x="548322" y="1282700"/>
                  </a:lnTo>
                  <a:lnTo>
                    <a:pt x="549236" y="1282700"/>
                  </a:lnTo>
                  <a:lnTo>
                    <a:pt x="549884" y="1270000"/>
                  </a:lnTo>
                  <a:lnTo>
                    <a:pt x="544156" y="1257300"/>
                  </a:lnTo>
                  <a:lnTo>
                    <a:pt x="544766" y="1261821"/>
                  </a:lnTo>
                  <a:lnTo>
                    <a:pt x="542302" y="1257300"/>
                  </a:lnTo>
                  <a:lnTo>
                    <a:pt x="543636" y="1257300"/>
                  </a:lnTo>
                  <a:lnTo>
                    <a:pt x="539940" y="1244600"/>
                  </a:lnTo>
                  <a:lnTo>
                    <a:pt x="538975" y="1244600"/>
                  </a:lnTo>
                  <a:lnTo>
                    <a:pt x="538975" y="1257300"/>
                  </a:lnTo>
                  <a:lnTo>
                    <a:pt x="523887" y="1257300"/>
                  </a:lnTo>
                  <a:lnTo>
                    <a:pt x="523100" y="1244600"/>
                  </a:lnTo>
                  <a:lnTo>
                    <a:pt x="530644" y="1244600"/>
                  </a:lnTo>
                  <a:lnTo>
                    <a:pt x="538975" y="1257300"/>
                  </a:lnTo>
                  <a:lnTo>
                    <a:pt x="538975" y="1244600"/>
                  </a:lnTo>
                  <a:lnTo>
                    <a:pt x="538137" y="1244600"/>
                  </a:lnTo>
                  <a:lnTo>
                    <a:pt x="540778" y="1231900"/>
                  </a:lnTo>
                  <a:lnTo>
                    <a:pt x="548182" y="1244600"/>
                  </a:lnTo>
                  <a:lnTo>
                    <a:pt x="550646" y="1244600"/>
                  </a:lnTo>
                  <a:lnTo>
                    <a:pt x="558520" y="1257300"/>
                  </a:lnTo>
                  <a:lnTo>
                    <a:pt x="562533" y="1257300"/>
                  </a:lnTo>
                  <a:lnTo>
                    <a:pt x="575424" y="1270000"/>
                  </a:lnTo>
                  <a:lnTo>
                    <a:pt x="578967" y="1270000"/>
                  </a:lnTo>
                  <a:lnTo>
                    <a:pt x="577799" y="1257300"/>
                  </a:lnTo>
                  <a:lnTo>
                    <a:pt x="581342" y="1244600"/>
                  </a:lnTo>
                  <a:lnTo>
                    <a:pt x="565175" y="1244600"/>
                  </a:lnTo>
                  <a:lnTo>
                    <a:pt x="559371" y="1231900"/>
                  </a:lnTo>
                  <a:lnTo>
                    <a:pt x="588098" y="1231900"/>
                  </a:lnTo>
                  <a:lnTo>
                    <a:pt x="579780" y="1219200"/>
                  </a:lnTo>
                  <a:lnTo>
                    <a:pt x="571627" y="1219200"/>
                  </a:lnTo>
                  <a:lnTo>
                    <a:pt x="567905" y="1206500"/>
                  </a:lnTo>
                  <a:lnTo>
                    <a:pt x="572897" y="1206500"/>
                  </a:lnTo>
                  <a:lnTo>
                    <a:pt x="588251" y="1218057"/>
                  </a:lnTo>
                  <a:lnTo>
                    <a:pt x="582295" y="1206500"/>
                  </a:lnTo>
                  <a:lnTo>
                    <a:pt x="584530" y="1206500"/>
                  </a:lnTo>
                  <a:lnTo>
                    <a:pt x="582180" y="1193800"/>
                  </a:lnTo>
                  <a:lnTo>
                    <a:pt x="599084" y="1206500"/>
                  </a:lnTo>
                  <a:lnTo>
                    <a:pt x="599528" y="1193800"/>
                  </a:lnTo>
                  <a:lnTo>
                    <a:pt x="598233" y="1193800"/>
                  </a:lnTo>
                  <a:lnTo>
                    <a:pt x="596950" y="1181100"/>
                  </a:lnTo>
                  <a:lnTo>
                    <a:pt x="597395" y="1168400"/>
                  </a:lnTo>
                  <a:lnTo>
                    <a:pt x="601624" y="1168400"/>
                  </a:lnTo>
                  <a:lnTo>
                    <a:pt x="605840" y="1181100"/>
                  </a:lnTo>
                  <a:lnTo>
                    <a:pt x="611759" y="1181100"/>
                  </a:lnTo>
                  <a:lnTo>
                    <a:pt x="614299" y="1168400"/>
                  </a:lnTo>
                  <a:lnTo>
                    <a:pt x="621893" y="1155700"/>
                  </a:lnTo>
                  <a:lnTo>
                    <a:pt x="644715" y="1155700"/>
                  </a:lnTo>
                  <a:lnTo>
                    <a:pt x="633730" y="1143000"/>
                  </a:lnTo>
                  <a:lnTo>
                    <a:pt x="641121" y="1143000"/>
                  </a:lnTo>
                  <a:lnTo>
                    <a:pt x="635177" y="1130300"/>
                  </a:lnTo>
                  <a:lnTo>
                    <a:pt x="638759" y="1130300"/>
                  </a:lnTo>
                  <a:lnTo>
                    <a:pt x="637425" y="1117600"/>
                  </a:lnTo>
                  <a:lnTo>
                    <a:pt x="641007" y="1104900"/>
                  </a:lnTo>
                  <a:lnTo>
                    <a:pt x="655459" y="1104900"/>
                  </a:lnTo>
                  <a:lnTo>
                    <a:pt x="648931" y="1092200"/>
                  </a:lnTo>
                  <a:lnTo>
                    <a:pt x="643686" y="1092200"/>
                  </a:lnTo>
                  <a:lnTo>
                    <a:pt x="648093" y="1079500"/>
                  </a:lnTo>
                  <a:lnTo>
                    <a:pt x="649782" y="1092200"/>
                  </a:lnTo>
                  <a:lnTo>
                    <a:pt x="658114" y="1079500"/>
                  </a:lnTo>
                  <a:lnTo>
                    <a:pt x="664464" y="1066800"/>
                  </a:lnTo>
                  <a:lnTo>
                    <a:pt x="673188" y="1054100"/>
                  </a:lnTo>
                  <a:lnTo>
                    <a:pt x="683412" y="1054100"/>
                  </a:lnTo>
                  <a:lnTo>
                    <a:pt x="687273" y="1041400"/>
                  </a:lnTo>
                  <a:lnTo>
                    <a:pt x="689724" y="1041400"/>
                  </a:lnTo>
                  <a:lnTo>
                    <a:pt x="680199" y="1028700"/>
                  </a:lnTo>
                  <a:lnTo>
                    <a:pt x="691591" y="1028700"/>
                  </a:lnTo>
                  <a:lnTo>
                    <a:pt x="699744" y="1041400"/>
                  </a:lnTo>
                  <a:lnTo>
                    <a:pt x="717384" y="1041400"/>
                  </a:lnTo>
                  <a:lnTo>
                    <a:pt x="716699" y="1028700"/>
                  </a:lnTo>
                  <a:lnTo>
                    <a:pt x="711885" y="1028700"/>
                  </a:lnTo>
                  <a:lnTo>
                    <a:pt x="708190" y="1020076"/>
                  </a:lnTo>
                  <a:lnTo>
                    <a:pt x="717384" y="1028700"/>
                  </a:lnTo>
                  <a:lnTo>
                    <a:pt x="706501" y="1016127"/>
                  </a:lnTo>
                  <a:lnTo>
                    <a:pt x="706450" y="1016000"/>
                  </a:lnTo>
                  <a:lnTo>
                    <a:pt x="711466" y="1016000"/>
                  </a:lnTo>
                  <a:lnTo>
                    <a:pt x="713270" y="1003300"/>
                  </a:lnTo>
                  <a:lnTo>
                    <a:pt x="728929" y="1003300"/>
                  </a:lnTo>
                  <a:lnTo>
                    <a:pt x="735965" y="1016000"/>
                  </a:lnTo>
                  <a:lnTo>
                    <a:pt x="735126" y="1003300"/>
                  </a:lnTo>
                  <a:lnTo>
                    <a:pt x="734275" y="1003300"/>
                  </a:lnTo>
                  <a:lnTo>
                    <a:pt x="733437" y="990600"/>
                  </a:lnTo>
                  <a:lnTo>
                    <a:pt x="736815" y="990600"/>
                  </a:lnTo>
                  <a:lnTo>
                    <a:pt x="738505" y="1003300"/>
                  </a:lnTo>
                  <a:lnTo>
                    <a:pt x="743572" y="1003300"/>
                  </a:lnTo>
                  <a:lnTo>
                    <a:pt x="739343" y="990600"/>
                  </a:lnTo>
                  <a:lnTo>
                    <a:pt x="751179" y="990600"/>
                  </a:lnTo>
                  <a:lnTo>
                    <a:pt x="752017" y="977900"/>
                  </a:lnTo>
                  <a:lnTo>
                    <a:pt x="759625" y="990600"/>
                  </a:lnTo>
                  <a:lnTo>
                    <a:pt x="764895" y="990600"/>
                  </a:lnTo>
                  <a:lnTo>
                    <a:pt x="768819" y="977900"/>
                  </a:lnTo>
                  <a:lnTo>
                    <a:pt x="772579" y="977900"/>
                  </a:lnTo>
                  <a:lnTo>
                    <a:pt x="777367" y="965200"/>
                  </a:lnTo>
                  <a:lnTo>
                    <a:pt x="771499" y="965200"/>
                  </a:lnTo>
                  <a:lnTo>
                    <a:pt x="765225" y="952500"/>
                  </a:lnTo>
                  <a:lnTo>
                    <a:pt x="769454" y="952500"/>
                  </a:lnTo>
                  <a:lnTo>
                    <a:pt x="767486" y="947991"/>
                  </a:lnTo>
                  <a:lnTo>
                    <a:pt x="759942" y="940892"/>
                  </a:lnTo>
                  <a:lnTo>
                    <a:pt x="763270" y="952500"/>
                  </a:lnTo>
                  <a:lnTo>
                    <a:pt x="760374" y="952500"/>
                  </a:lnTo>
                  <a:lnTo>
                    <a:pt x="758786" y="939800"/>
                  </a:lnTo>
                  <a:lnTo>
                    <a:pt x="759942" y="940892"/>
                  </a:lnTo>
                  <a:lnTo>
                    <a:pt x="759625" y="939800"/>
                  </a:lnTo>
                  <a:lnTo>
                    <a:pt x="763943" y="939800"/>
                  </a:lnTo>
                  <a:lnTo>
                    <a:pt x="767486" y="947991"/>
                  </a:lnTo>
                  <a:lnTo>
                    <a:pt x="772299" y="952500"/>
                  </a:lnTo>
                  <a:lnTo>
                    <a:pt x="774484" y="952500"/>
                  </a:lnTo>
                  <a:lnTo>
                    <a:pt x="777367" y="965200"/>
                  </a:lnTo>
                  <a:lnTo>
                    <a:pt x="776528" y="952500"/>
                  </a:lnTo>
                  <a:lnTo>
                    <a:pt x="779907" y="952500"/>
                  </a:lnTo>
                  <a:lnTo>
                    <a:pt x="781596" y="965200"/>
                  </a:lnTo>
                  <a:lnTo>
                    <a:pt x="795121" y="965200"/>
                  </a:lnTo>
                  <a:lnTo>
                    <a:pt x="792581" y="952500"/>
                  </a:lnTo>
                  <a:lnTo>
                    <a:pt x="795959" y="965200"/>
                  </a:lnTo>
                  <a:lnTo>
                    <a:pt x="801027" y="952500"/>
                  </a:lnTo>
                  <a:lnTo>
                    <a:pt x="805357" y="952500"/>
                  </a:lnTo>
                  <a:lnTo>
                    <a:pt x="803567" y="965200"/>
                  </a:lnTo>
                  <a:lnTo>
                    <a:pt x="796810" y="965200"/>
                  </a:lnTo>
                  <a:lnTo>
                    <a:pt x="799490" y="977900"/>
                  </a:lnTo>
                  <a:lnTo>
                    <a:pt x="794067" y="977900"/>
                  </a:lnTo>
                  <a:lnTo>
                    <a:pt x="801027" y="990600"/>
                  </a:lnTo>
                  <a:lnTo>
                    <a:pt x="789241" y="977900"/>
                  </a:lnTo>
                  <a:lnTo>
                    <a:pt x="782764" y="977900"/>
                  </a:lnTo>
                  <a:lnTo>
                    <a:pt x="781189" y="990600"/>
                  </a:lnTo>
                  <a:lnTo>
                    <a:pt x="780440" y="990600"/>
                  </a:lnTo>
                  <a:lnTo>
                    <a:pt x="780440" y="1219200"/>
                  </a:lnTo>
                  <a:lnTo>
                    <a:pt x="778256" y="1231900"/>
                  </a:lnTo>
                  <a:lnTo>
                    <a:pt x="773150" y="1231900"/>
                  </a:lnTo>
                  <a:lnTo>
                    <a:pt x="773150" y="1219200"/>
                  </a:lnTo>
                  <a:lnTo>
                    <a:pt x="780440" y="1219200"/>
                  </a:lnTo>
                  <a:lnTo>
                    <a:pt x="780440" y="990600"/>
                  </a:lnTo>
                  <a:lnTo>
                    <a:pt x="765543" y="990600"/>
                  </a:lnTo>
                  <a:lnTo>
                    <a:pt x="766381" y="1003300"/>
                  </a:lnTo>
                  <a:lnTo>
                    <a:pt x="765556" y="1003300"/>
                  </a:lnTo>
                  <a:lnTo>
                    <a:pt x="765860" y="1016000"/>
                  </a:lnTo>
                  <a:lnTo>
                    <a:pt x="764692" y="1016000"/>
                  </a:lnTo>
                  <a:lnTo>
                    <a:pt x="764692" y="1244600"/>
                  </a:lnTo>
                  <a:lnTo>
                    <a:pt x="763854" y="1257300"/>
                  </a:lnTo>
                  <a:lnTo>
                    <a:pt x="752868" y="1257300"/>
                  </a:lnTo>
                  <a:lnTo>
                    <a:pt x="754557" y="1244600"/>
                  </a:lnTo>
                  <a:lnTo>
                    <a:pt x="764692" y="1244600"/>
                  </a:lnTo>
                  <a:lnTo>
                    <a:pt x="764692" y="1016000"/>
                  </a:lnTo>
                  <a:lnTo>
                    <a:pt x="751179" y="1016000"/>
                  </a:lnTo>
                  <a:lnTo>
                    <a:pt x="751967" y="1028700"/>
                  </a:lnTo>
                  <a:lnTo>
                    <a:pt x="751814" y="1041400"/>
                  </a:lnTo>
                  <a:lnTo>
                    <a:pt x="750697" y="1054100"/>
                  </a:lnTo>
                  <a:lnTo>
                    <a:pt x="748639" y="1066800"/>
                  </a:lnTo>
                  <a:lnTo>
                    <a:pt x="740803" y="1066800"/>
                  </a:lnTo>
                  <a:lnTo>
                    <a:pt x="741667" y="1054100"/>
                  </a:lnTo>
                  <a:lnTo>
                    <a:pt x="742226" y="1054100"/>
                  </a:lnTo>
                  <a:lnTo>
                    <a:pt x="733437" y="1041400"/>
                  </a:lnTo>
                  <a:lnTo>
                    <a:pt x="735838" y="1054100"/>
                  </a:lnTo>
                  <a:lnTo>
                    <a:pt x="739343" y="1066800"/>
                  </a:lnTo>
                  <a:lnTo>
                    <a:pt x="740321" y="1079500"/>
                  </a:lnTo>
                  <a:lnTo>
                    <a:pt x="727519" y="1079500"/>
                  </a:lnTo>
                  <a:lnTo>
                    <a:pt x="724141" y="1066800"/>
                  </a:lnTo>
                  <a:lnTo>
                    <a:pt x="722058" y="1079500"/>
                  </a:lnTo>
                  <a:lnTo>
                    <a:pt x="716953" y="1092200"/>
                  </a:lnTo>
                  <a:lnTo>
                    <a:pt x="712495" y="1092200"/>
                  </a:lnTo>
                  <a:lnTo>
                    <a:pt x="712304" y="1104900"/>
                  </a:lnTo>
                  <a:lnTo>
                    <a:pt x="709777" y="1104900"/>
                  </a:lnTo>
                  <a:lnTo>
                    <a:pt x="720344" y="1117600"/>
                  </a:lnTo>
                  <a:lnTo>
                    <a:pt x="728472" y="1117600"/>
                  </a:lnTo>
                  <a:lnTo>
                    <a:pt x="734847" y="1130300"/>
                  </a:lnTo>
                  <a:lnTo>
                    <a:pt x="740194" y="1143000"/>
                  </a:lnTo>
                  <a:lnTo>
                    <a:pt x="730872" y="1134021"/>
                  </a:lnTo>
                  <a:lnTo>
                    <a:pt x="730872" y="1689100"/>
                  </a:lnTo>
                  <a:lnTo>
                    <a:pt x="725157" y="1689100"/>
                  </a:lnTo>
                  <a:lnTo>
                    <a:pt x="718223" y="1676400"/>
                  </a:lnTo>
                  <a:lnTo>
                    <a:pt x="730872" y="1689100"/>
                  </a:lnTo>
                  <a:lnTo>
                    <a:pt x="730872" y="1134021"/>
                  </a:lnTo>
                  <a:lnTo>
                    <a:pt x="727024" y="1130300"/>
                  </a:lnTo>
                  <a:lnTo>
                    <a:pt x="712749" y="1130300"/>
                  </a:lnTo>
                  <a:lnTo>
                    <a:pt x="703414" y="1123124"/>
                  </a:lnTo>
                  <a:lnTo>
                    <a:pt x="707237" y="1130300"/>
                  </a:lnTo>
                  <a:lnTo>
                    <a:pt x="702754" y="1130300"/>
                  </a:lnTo>
                  <a:lnTo>
                    <a:pt x="702170" y="1143000"/>
                  </a:lnTo>
                  <a:lnTo>
                    <a:pt x="701535" y="1143000"/>
                  </a:lnTo>
                  <a:lnTo>
                    <a:pt x="698792" y="1155700"/>
                  </a:lnTo>
                  <a:lnTo>
                    <a:pt x="696252" y="1155700"/>
                  </a:lnTo>
                  <a:lnTo>
                    <a:pt x="692873" y="1143000"/>
                  </a:lnTo>
                  <a:lnTo>
                    <a:pt x="693458" y="1155700"/>
                  </a:lnTo>
                  <a:lnTo>
                    <a:pt x="696887" y="1168400"/>
                  </a:lnTo>
                  <a:lnTo>
                    <a:pt x="698106" y="1181100"/>
                  </a:lnTo>
                  <a:lnTo>
                    <a:pt x="682574" y="1181100"/>
                  </a:lnTo>
                  <a:lnTo>
                    <a:pt x="678510" y="1168400"/>
                  </a:lnTo>
                  <a:lnTo>
                    <a:pt x="674446" y="1181100"/>
                  </a:lnTo>
                  <a:lnTo>
                    <a:pt x="676338" y="1181100"/>
                  </a:lnTo>
                  <a:lnTo>
                    <a:pt x="677976" y="1193800"/>
                  </a:lnTo>
                  <a:lnTo>
                    <a:pt x="670902" y="1193800"/>
                  </a:lnTo>
                  <a:lnTo>
                    <a:pt x="669213" y="1206500"/>
                  </a:lnTo>
                  <a:lnTo>
                    <a:pt x="691819" y="1206500"/>
                  </a:lnTo>
                  <a:lnTo>
                    <a:pt x="695515" y="1219200"/>
                  </a:lnTo>
                  <a:lnTo>
                    <a:pt x="692873" y="1219200"/>
                  </a:lnTo>
                  <a:lnTo>
                    <a:pt x="692873" y="1689100"/>
                  </a:lnTo>
                  <a:lnTo>
                    <a:pt x="691616" y="1701800"/>
                  </a:lnTo>
                  <a:lnTo>
                    <a:pt x="686015" y="1701800"/>
                  </a:lnTo>
                  <a:lnTo>
                    <a:pt x="681456" y="1690547"/>
                  </a:lnTo>
                  <a:lnTo>
                    <a:pt x="681456" y="1828800"/>
                  </a:lnTo>
                  <a:lnTo>
                    <a:pt x="679894" y="1828800"/>
                  </a:lnTo>
                  <a:lnTo>
                    <a:pt x="679361" y="1828800"/>
                  </a:lnTo>
                  <a:lnTo>
                    <a:pt x="676821" y="1816100"/>
                  </a:lnTo>
                  <a:lnTo>
                    <a:pt x="678192" y="1816100"/>
                  </a:lnTo>
                  <a:lnTo>
                    <a:pt x="681456" y="1828800"/>
                  </a:lnTo>
                  <a:lnTo>
                    <a:pt x="681456" y="1690547"/>
                  </a:lnTo>
                  <a:lnTo>
                    <a:pt x="680872" y="1689100"/>
                  </a:lnTo>
                  <a:lnTo>
                    <a:pt x="692873" y="1689100"/>
                  </a:lnTo>
                  <a:lnTo>
                    <a:pt x="692873" y="1219200"/>
                  </a:lnTo>
                  <a:lnTo>
                    <a:pt x="677672" y="1219200"/>
                  </a:lnTo>
                  <a:lnTo>
                    <a:pt x="686117" y="1231900"/>
                  </a:lnTo>
                  <a:lnTo>
                    <a:pt x="674598" y="1231900"/>
                  </a:lnTo>
                  <a:lnTo>
                    <a:pt x="667740" y="1219200"/>
                  </a:lnTo>
                  <a:lnTo>
                    <a:pt x="662076" y="1219200"/>
                  </a:lnTo>
                  <a:lnTo>
                    <a:pt x="662139" y="1231900"/>
                  </a:lnTo>
                  <a:lnTo>
                    <a:pt x="662368" y="1231900"/>
                  </a:lnTo>
                  <a:lnTo>
                    <a:pt x="668375" y="1244600"/>
                  </a:lnTo>
                  <a:lnTo>
                    <a:pt x="664997" y="1244600"/>
                  </a:lnTo>
                  <a:lnTo>
                    <a:pt x="663702" y="1244600"/>
                  </a:lnTo>
                  <a:lnTo>
                    <a:pt x="659917" y="1257300"/>
                  </a:lnTo>
                  <a:lnTo>
                    <a:pt x="659079" y="1244600"/>
                  </a:lnTo>
                  <a:lnTo>
                    <a:pt x="657390" y="1244600"/>
                  </a:lnTo>
                  <a:lnTo>
                    <a:pt x="650621" y="1231900"/>
                  </a:lnTo>
                  <a:lnTo>
                    <a:pt x="651598" y="1244600"/>
                  </a:lnTo>
                  <a:lnTo>
                    <a:pt x="656539" y="1244600"/>
                  </a:lnTo>
                  <a:lnTo>
                    <a:pt x="652335" y="1257300"/>
                  </a:lnTo>
                  <a:lnTo>
                    <a:pt x="651370" y="1257300"/>
                  </a:lnTo>
                  <a:lnTo>
                    <a:pt x="650240" y="1270000"/>
                  </a:lnTo>
                  <a:lnTo>
                    <a:pt x="636968" y="1270000"/>
                  </a:lnTo>
                  <a:lnTo>
                    <a:pt x="635736" y="1257300"/>
                  </a:lnTo>
                  <a:lnTo>
                    <a:pt x="627811" y="1257300"/>
                  </a:lnTo>
                  <a:lnTo>
                    <a:pt x="628053" y="1270000"/>
                  </a:lnTo>
                  <a:lnTo>
                    <a:pt x="630351" y="1282700"/>
                  </a:lnTo>
                  <a:lnTo>
                    <a:pt x="631380" y="1295400"/>
                  </a:lnTo>
                  <a:lnTo>
                    <a:pt x="631190" y="1295400"/>
                  </a:lnTo>
                  <a:lnTo>
                    <a:pt x="639394" y="1308100"/>
                  </a:lnTo>
                  <a:lnTo>
                    <a:pt x="633730" y="1308100"/>
                  </a:lnTo>
                  <a:lnTo>
                    <a:pt x="633730" y="1333500"/>
                  </a:lnTo>
                  <a:lnTo>
                    <a:pt x="622325" y="1333500"/>
                  </a:lnTo>
                  <a:lnTo>
                    <a:pt x="627075" y="1320800"/>
                  </a:lnTo>
                  <a:lnTo>
                    <a:pt x="633730" y="1333500"/>
                  </a:lnTo>
                  <a:lnTo>
                    <a:pt x="633730" y="1308100"/>
                  </a:lnTo>
                  <a:lnTo>
                    <a:pt x="622744" y="1308100"/>
                  </a:lnTo>
                  <a:lnTo>
                    <a:pt x="610069" y="1295400"/>
                  </a:lnTo>
                  <a:lnTo>
                    <a:pt x="612609" y="1308100"/>
                  </a:lnTo>
                  <a:lnTo>
                    <a:pt x="609168" y="1308100"/>
                  </a:lnTo>
                  <a:lnTo>
                    <a:pt x="609219" y="1320800"/>
                  </a:lnTo>
                  <a:lnTo>
                    <a:pt x="611174" y="1320800"/>
                  </a:lnTo>
                  <a:lnTo>
                    <a:pt x="613448" y="1333500"/>
                  </a:lnTo>
                  <a:lnTo>
                    <a:pt x="613448" y="1397000"/>
                  </a:lnTo>
                  <a:lnTo>
                    <a:pt x="603313" y="1397000"/>
                  </a:lnTo>
                  <a:lnTo>
                    <a:pt x="601624" y="1384300"/>
                  </a:lnTo>
                  <a:lnTo>
                    <a:pt x="609219" y="1384300"/>
                  </a:lnTo>
                  <a:lnTo>
                    <a:pt x="613448" y="1397000"/>
                  </a:lnTo>
                  <a:lnTo>
                    <a:pt x="613448" y="1333500"/>
                  </a:lnTo>
                  <a:lnTo>
                    <a:pt x="599084" y="1333500"/>
                  </a:lnTo>
                  <a:lnTo>
                    <a:pt x="598233" y="1346200"/>
                  </a:lnTo>
                  <a:lnTo>
                    <a:pt x="596544" y="1346200"/>
                  </a:lnTo>
                  <a:lnTo>
                    <a:pt x="607529" y="1358900"/>
                  </a:lnTo>
                  <a:lnTo>
                    <a:pt x="598233" y="1358900"/>
                  </a:lnTo>
                  <a:lnTo>
                    <a:pt x="598233" y="1968500"/>
                  </a:lnTo>
                  <a:lnTo>
                    <a:pt x="598233" y="1981200"/>
                  </a:lnTo>
                  <a:lnTo>
                    <a:pt x="591477" y="1981200"/>
                  </a:lnTo>
                  <a:lnTo>
                    <a:pt x="588949" y="1968500"/>
                  </a:lnTo>
                  <a:lnTo>
                    <a:pt x="598233" y="1968500"/>
                  </a:lnTo>
                  <a:lnTo>
                    <a:pt x="598233" y="1358900"/>
                  </a:lnTo>
                  <a:lnTo>
                    <a:pt x="588746" y="1358900"/>
                  </a:lnTo>
                  <a:lnTo>
                    <a:pt x="589051" y="1371600"/>
                  </a:lnTo>
                  <a:lnTo>
                    <a:pt x="590778" y="1384300"/>
                  </a:lnTo>
                  <a:lnTo>
                    <a:pt x="571195" y="1384300"/>
                  </a:lnTo>
                  <a:lnTo>
                    <a:pt x="572046" y="1397000"/>
                  </a:lnTo>
                  <a:lnTo>
                    <a:pt x="589788" y="1397000"/>
                  </a:lnTo>
                  <a:lnTo>
                    <a:pt x="595706" y="1409700"/>
                  </a:lnTo>
                  <a:lnTo>
                    <a:pt x="583666" y="1409700"/>
                  </a:lnTo>
                  <a:lnTo>
                    <a:pt x="591591" y="1422400"/>
                  </a:lnTo>
                  <a:lnTo>
                    <a:pt x="583869" y="1422400"/>
                  </a:lnTo>
                  <a:lnTo>
                    <a:pt x="590638" y="1435100"/>
                  </a:lnTo>
                  <a:lnTo>
                    <a:pt x="588403" y="1435100"/>
                  </a:lnTo>
                  <a:lnTo>
                    <a:pt x="588403" y="1485900"/>
                  </a:lnTo>
                  <a:lnTo>
                    <a:pt x="583349" y="1498600"/>
                  </a:lnTo>
                  <a:lnTo>
                    <a:pt x="578129" y="1485900"/>
                  </a:lnTo>
                  <a:lnTo>
                    <a:pt x="588403" y="1485900"/>
                  </a:lnTo>
                  <a:lnTo>
                    <a:pt x="588403" y="1435100"/>
                  </a:lnTo>
                  <a:lnTo>
                    <a:pt x="580237" y="1435100"/>
                  </a:lnTo>
                  <a:lnTo>
                    <a:pt x="577964" y="1422400"/>
                  </a:lnTo>
                  <a:lnTo>
                    <a:pt x="573544" y="1422400"/>
                  </a:lnTo>
                  <a:lnTo>
                    <a:pt x="579221" y="1435100"/>
                  </a:lnTo>
                  <a:lnTo>
                    <a:pt x="574586" y="1435100"/>
                  </a:lnTo>
                  <a:lnTo>
                    <a:pt x="574586" y="1587500"/>
                  </a:lnTo>
                  <a:lnTo>
                    <a:pt x="573417" y="1600200"/>
                  </a:lnTo>
                  <a:lnTo>
                    <a:pt x="570357" y="1600200"/>
                  </a:lnTo>
                  <a:lnTo>
                    <a:pt x="567931" y="1612900"/>
                  </a:lnTo>
                  <a:lnTo>
                    <a:pt x="568667" y="1625600"/>
                  </a:lnTo>
                  <a:lnTo>
                    <a:pt x="550227" y="1612900"/>
                  </a:lnTo>
                  <a:lnTo>
                    <a:pt x="545960" y="1600200"/>
                  </a:lnTo>
                  <a:lnTo>
                    <a:pt x="554520" y="1587500"/>
                  </a:lnTo>
                  <a:lnTo>
                    <a:pt x="574586" y="1587500"/>
                  </a:lnTo>
                  <a:lnTo>
                    <a:pt x="574586" y="1435100"/>
                  </a:lnTo>
                  <a:lnTo>
                    <a:pt x="550926" y="1435100"/>
                  </a:lnTo>
                  <a:lnTo>
                    <a:pt x="564921" y="1447800"/>
                  </a:lnTo>
                  <a:lnTo>
                    <a:pt x="565924" y="1447800"/>
                  </a:lnTo>
                  <a:lnTo>
                    <a:pt x="564705" y="1460500"/>
                  </a:lnTo>
                  <a:lnTo>
                    <a:pt x="572046" y="1473200"/>
                  </a:lnTo>
                  <a:lnTo>
                    <a:pt x="562114" y="1460500"/>
                  </a:lnTo>
                  <a:lnTo>
                    <a:pt x="553034" y="1460500"/>
                  </a:lnTo>
                  <a:lnTo>
                    <a:pt x="545007" y="1447800"/>
                  </a:lnTo>
                  <a:lnTo>
                    <a:pt x="539940" y="1447800"/>
                  </a:lnTo>
                  <a:lnTo>
                    <a:pt x="534022" y="1460500"/>
                  </a:lnTo>
                  <a:lnTo>
                    <a:pt x="529793" y="1447800"/>
                  </a:lnTo>
                  <a:lnTo>
                    <a:pt x="532701" y="1460500"/>
                  </a:lnTo>
                  <a:lnTo>
                    <a:pt x="528104" y="1460500"/>
                  </a:lnTo>
                  <a:lnTo>
                    <a:pt x="534022" y="1473200"/>
                  </a:lnTo>
                  <a:lnTo>
                    <a:pt x="535660" y="1473200"/>
                  </a:lnTo>
                  <a:lnTo>
                    <a:pt x="527469" y="1485900"/>
                  </a:lnTo>
                  <a:lnTo>
                    <a:pt x="520242" y="1485900"/>
                  </a:lnTo>
                  <a:lnTo>
                    <a:pt x="524725" y="1498600"/>
                  </a:lnTo>
                  <a:lnTo>
                    <a:pt x="529996" y="1511300"/>
                  </a:lnTo>
                  <a:lnTo>
                    <a:pt x="537083" y="1511300"/>
                  </a:lnTo>
                  <a:lnTo>
                    <a:pt x="544334" y="1524000"/>
                  </a:lnTo>
                  <a:lnTo>
                    <a:pt x="550075" y="1524000"/>
                  </a:lnTo>
                  <a:lnTo>
                    <a:pt x="549236" y="1536700"/>
                  </a:lnTo>
                  <a:lnTo>
                    <a:pt x="541629" y="1524000"/>
                  </a:lnTo>
                  <a:lnTo>
                    <a:pt x="525576" y="1524000"/>
                  </a:lnTo>
                  <a:lnTo>
                    <a:pt x="529793" y="1536700"/>
                  </a:lnTo>
                  <a:lnTo>
                    <a:pt x="528104" y="1536700"/>
                  </a:lnTo>
                  <a:lnTo>
                    <a:pt x="522198" y="1536700"/>
                  </a:lnTo>
                  <a:lnTo>
                    <a:pt x="515429" y="1524000"/>
                  </a:lnTo>
                  <a:lnTo>
                    <a:pt x="517931" y="1536700"/>
                  </a:lnTo>
                  <a:lnTo>
                    <a:pt x="512051" y="1536700"/>
                  </a:lnTo>
                  <a:lnTo>
                    <a:pt x="515429" y="1549400"/>
                  </a:lnTo>
                  <a:lnTo>
                    <a:pt x="535813" y="1549400"/>
                  </a:lnTo>
                  <a:lnTo>
                    <a:pt x="530999" y="1538998"/>
                  </a:lnTo>
                  <a:lnTo>
                    <a:pt x="544156" y="1549400"/>
                  </a:lnTo>
                  <a:lnTo>
                    <a:pt x="532333" y="1536700"/>
                  </a:lnTo>
                  <a:lnTo>
                    <a:pt x="541629" y="1536700"/>
                  </a:lnTo>
                  <a:lnTo>
                    <a:pt x="545846" y="1549400"/>
                  </a:lnTo>
                  <a:lnTo>
                    <a:pt x="544156" y="1549400"/>
                  </a:lnTo>
                  <a:lnTo>
                    <a:pt x="527265" y="1591741"/>
                  </a:lnTo>
                  <a:lnTo>
                    <a:pt x="527265" y="2044700"/>
                  </a:lnTo>
                  <a:lnTo>
                    <a:pt x="525576" y="2057400"/>
                  </a:lnTo>
                  <a:lnTo>
                    <a:pt x="513003" y="2057400"/>
                  </a:lnTo>
                  <a:lnTo>
                    <a:pt x="516483" y="2044700"/>
                  </a:lnTo>
                  <a:lnTo>
                    <a:pt x="527265" y="2044700"/>
                  </a:lnTo>
                  <a:lnTo>
                    <a:pt x="527265" y="1591741"/>
                  </a:lnTo>
                  <a:lnTo>
                    <a:pt x="523887" y="1600200"/>
                  </a:lnTo>
                  <a:lnTo>
                    <a:pt x="513003" y="1591119"/>
                  </a:lnTo>
                  <a:lnTo>
                    <a:pt x="518807" y="1591335"/>
                  </a:lnTo>
                  <a:lnTo>
                    <a:pt x="522732" y="1589760"/>
                  </a:lnTo>
                  <a:lnTo>
                    <a:pt x="522376" y="1586280"/>
                  </a:lnTo>
                  <a:lnTo>
                    <a:pt x="517982" y="1580896"/>
                  </a:lnTo>
                  <a:lnTo>
                    <a:pt x="522211" y="1581734"/>
                  </a:lnTo>
                  <a:lnTo>
                    <a:pt x="526427" y="1584274"/>
                  </a:lnTo>
                  <a:lnTo>
                    <a:pt x="528967" y="1585112"/>
                  </a:lnTo>
                  <a:lnTo>
                    <a:pt x="525589" y="1582585"/>
                  </a:lnTo>
                  <a:lnTo>
                    <a:pt x="522211" y="1579206"/>
                  </a:lnTo>
                  <a:lnTo>
                    <a:pt x="517131" y="1576679"/>
                  </a:lnTo>
                  <a:lnTo>
                    <a:pt x="513753" y="1579206"/>
                  </a:lnTo>
                  <a:lnTo>
                    <a:pt x="507834" y="1575828"/>
                  </a:lnTo>
                  <a:lnTo>
                    <a:pt x="505307" y="1570774"/>
                  </a:lnTo>
                  <a:lnTo>
                    <a:pt x="496862" y="1567395"/>
                  </a:lnTo>
                  <a:lnTo>
                    <a:pt x="492633" y="1566545"/>
                  </a:lnTo>
                  <a:lnTo>
                    <a:pt x="500646" y="1571688"/>
                  </a:lnTo>
                  <a:lnTo>
                    <a:pt x="509384" y="1578178"/>
                  </a:lnTo>
                  <a:lnTo>
                    <a:pt x="518820" y="1584274"/>
                  </a:lnTo>
                  <a:lnTo>
                    <a:pt x="519671" y="1587652"/>
                  </a:lnTo>
                  <a:lnTo>
                    <a:pt x="512064" y="1585963"/>
                  </a:lnTo>
                  <a:lnTo>
                    <a:pt x="505307" y="1583423"/>
                  </a:lnTo>
                  <a:lnTo>
                    <a:pt x="509536" y="1585963"/>
                  </a:lnTo>
                  <a:lnTo>
                    <a:pt x="500240" y="1585963"/>
                  </a:lnTo>
                  <a:lnTo>
                    <a:pt x="503313" y="1587500"/>
                  </a:lnTo>
                  <a:lnTo>
                    <a:pt x="501065" y="1587500"/>
                  </a:lnTo>
                  <a:lnTo>
                    <a:pt x="494309" y="1600200"/>
                  </a:lnTo>
                  <a:lnTo>
                    <a:pt x="491769" y="1587500"/>
                  </a:lnTo>
                  <a:lnTo>
                    <a:pt x="495998" y="1587500"/>
                  </a:lnTo>
                  <a:lnTo>
                    <a:pt x="486664" y="1574800"/>
                  </a:lnTo>
                  <a:lnTo>
                    <a:pt x="479945" y="1574800"/>
                  </a:lnTo>
                  <a:lnTo>
                    <a:pt x="479945" y="1676400"/>
                  </a:lnTo>
                  <a:lnTo>
                    <a:pt x="479945" y="1689100"/>
                  </a:lnTo>
                  <a:lnTo>
                    <a:pt x="467448" y="1689100"/>
                  </a:lnTo>
                  <a:lnTo>
                    <a:pt x="469811" y="1676400"/>
                  </a:lnTo>
                  <a:lnTo>
                    <a:pt x="479945" y="1676400"/>
                  </a:lnTo>
                  <a:lnTo>
                    <a:pt x="479945" y="1574800"/>
                  </a:lnTo>
                  <a:lnTo>
                    <a:pt x="474027" y="1574800"/>
                  </a:lnTo>
                  <a:lnTo>
                    <a:pt x="474027" y="1587500"/>
                  </a:lnTo>
                  <a:lnTo>
                    <a:pt x="474027" y="1600200"/>
                  </a:lnTo>
                  <a:lnTo>
                    <a:pt x="467233" y="1600200"/>
                  </a:lnTo>
                  <a:lnTo>
                    <a:pt x="464273" y="1594332"/>
                  </a:lnTo>
                  <a:lnTo>
                    <a:pt x="474027" y="1600200"/>
                  </a:lnTo>
                  <a:lnTo>
                    <a:pt x="474027" y="1587500"/>
                  </a:lnTo>
                  <a:lnTo>
                    <a:pt x="462203" y="1587500"/>
                  </a:lnTo>
                  <a:lnTo>
                    <a:pt x="462940" y="1576387"/>
                  </a:lnTo>
                  <a:lnTo>
                    <a:pt x="474027" y="1587500"/>
                  </a:lnTo>
                  <a:lnTo>
                    <a:pt x="474027" y="1574800"/>
                  </a:lnTo>
                  <a:lnTo>
                    <a:pt x="463042" y="1574800"/>
                  </a:lnTo>
                  <a:lnTo>
                    <a:pt x="461352" y="1574800"/>
                  </a:lnTo>
                  <a:lnTo>
                    <a:pt x="457746" y="1574800"/>
                  </a:lnTo>
                  <a:lnTo>
                    <a:pt x="458076" y="1587500"/>
                  </a:lnTo>
                  <a:lnTo>
                    <a:pt x="452907" y="1587500"/>
                  </a:lnTo>
                  <a:lnTo>
                    <a:pt x="449529" y="1587500"/>
                  </a:lnTo>
                  <a:lnTo>
                    <a:pt x="457314" y="1600200"/>
                  </a:lnTo>
                  <a:lnTo>
                    <a:pt x="456501" y="1600200"/>
                  </a:lnTo>
                  <a:lnTo>
                    <a:pt x="458711" y="1612900"/>
                  </a:lnTo>
                  <a:lnTo>
                    <a:pt x="447840" y="1612900"/>
                  </a:lnTo>
                  <a:lnTo>
                    <a:pt x="458825" y="1625600"/>
                  </a:lnTo>
                  <a:lnTo>
                    <a:pt x="458825" y="1676400"/>
                  </a:lnTo>
                  <a:lnTo>
                    <a:pt x="445909" y="1663700"/>
                  </a:lnTo>
                  <a:lnTo>
                    <a:pt x="451142" y="1663700"/>
                  </a:lnTo>
                  <a:lnTo>
                    <a:pt x="458825" y="1676400"/>
                  </a:lnTo>
                  <a:lnTo>
                    <a:pt x="458825" y="1625600"/>
                  </a:lnTo>
                  <a:lnTo>
                    <a:pt x="425018" y="1625600"/>
                  </a:lnTo>
                  <a:lnTo>
                    <a:pt x="436245" y="1638300"/>
                  </a:lnTo>
                  <a:lnTo>
                    <a:pt x="439039" y="1638300"/>
                  </a:lnTo>
                  <a:lnTo>
                    <a:pt x="443611" y="1651000"/>
                  </a:lnTo>
                  <a:lnTo>
                    <a:pt x="435775" y="1651000"/>
                  </a:lnTo>
                  <a:lnTo>
                    <a:pt x="444246" y="1663700"/>
                  </a:lnTo>
                  <a:lnTo>
                    <a:pt x="436283" y="1663700"/>
                  </a:lnTo>
                  <a:lnTo>
                    <a:pt x="444461" y="1676400"/>
                  </a:lnTo>
                  <a:lnTo>
                    <a:pt x="431406" y="1676400"/>
                  </a:lnTo>
                  <a:lnTo>
                    <a:pt x="419950" y="1663700"/>
                  </a:lnTo>
                  <a:lnTo>
                    <a:pt x="429361" y="1676400"/>
                  </a:lnTo>
                  <a:lnTo>
                    <a:pt x="413931" y="1676400"/>
                  </a:lnTo>
                  <a:lnTo>
                    <a:pt x="423976" y="1689100"/>
                  </a:lnTo>
                  <a:lnTo>
                    <a:pt x="419214" y="1689100"/>
                  </a:lnTo>
                  <a:lnTo>
                    <a:pt x="424980" y="1701800"/>
                  </a:lnTo>
                  <a:lnTo>
                    <a:pt x="424230" y="1701800"/>
                  </a:lnTo>
                  <a:lnTo>
                    <a:pt x="424815" y="1714500"/>
                  </a:lnTo>
                  <a:lnTo>
                    <a:pt x="430098" y="1714500"/>
                  </a:lnTo>
                  <a:lnTo>
                    <a:pt x="437642" y="1727200"/>
                  </a:lnTo>
                  <a:lnTo>
                    <a:pt x="443509" y="1727200"/>
                  </a:lnTo>
                  <a:lnTo>
                    <a:pt x="447243" y="1739900"/>
                  </a:lnTo>
                  <a:lnTo>
                    <a:pt x="437362" y="1739900"/>
                  </a:lnTo>
                  <a:lnTo>
                    <a:pt x="434848" y="1727200"/>
                  </a:lnTo>
                  <a:lnTo>
                    <a:pt x="434314" y="1727200"/>
                  </a:lnTo>
                  <a:lnTo>
                    <a:pt x="434314" y="1816100"/>
                  </a:lnTo>
                  <a:lnTo>
                    <a:pt x="430936" y="1828800"/>
                  </a:lnTo>
                  <a:lnTo>
                    <a:pt x="427558" y="1828800"/>
                  </a:lnTo>
                  <a:lnTo>
                    <a:pt x="427558" y="1816100"/>
                  </a:lnTo>
                  <a:lnTo>
                    <a:pt x="434314" y="1816100"/>
                  </a:lnTo>
                  <a:lnTo>
                    <a:pt x="434314" y="1727200"/>
                  </a:lnTo>
                  <a:lnTo>
                    <a:pt x="417423" y="1727200"/>
                  </a:lnTo>
                  <a:lnTo>
                    <a:pt x="403898" y="1714500"/>
                  </a:lnTo>
                  <a:lnTo>
                    <a:pt x="402132" y="1727200"/>
                  </a:lnTo>
                  <a:lnTo>
                    <a:pt x="406514" y="1727200"/>
                  </a:lnTo>
                  <a:lnTo>
                    <a:pt x="404749" y="1739900"/>
                  </a:lnTo>
                  <a:lnTo>
                    <a:pt x="430098" y="1739900"/>
                  </a:lnTo>
                  <a:lnTo>
                    <a:pt x="429704" y="1752600"/>
                  </a:lnTo>
                  <a:lnTo>
                    <a:pt x="415912" y="1752600"/>
                  </a:lnTo>
                  <a:lnTo>
                    <a:pt x="426072" y="1765300"/>
                  </a:lnTo>
                  <a:lnTo>
                    <a:pt x="418896" y="1765300"/>
                  </a:lnTo>
                  <a:lnTo>
                    <a:pt x="425335" y="1778000"/>
                  </a:lnTo>
                  <a:lnTo>
                    <a:pt x="414032" y="1778000"/>
                  </a:lnTo>
                  <a:lnTo>
                    <a:pt x="415721" y="1765300"/>
                  </a:lnTo>
                  <a:lnTo>
                    <a:pt x="413194" y="1765300"/>
                  </a:lnTo>
                  <a:lnTo>
                    <a:pt x="407784" y="1778000"/>
                  </a:lnTo>
                  <a:lnTo>
                    <a:pt x="405587" y="1778000"/>
                  </a:lnTo>
                  <a:lnTo>
                    <a:pt x="408584" y="1790700"/>
                  </a:lnTo>
                  <a:lnTo>
                    <a:pt x="413715" y="1790700"/>
                  </a:lnTo>
                  <a:lnTo>
                    <a:pt x="419011" y="1803400"/>
                  </a:lnTo>
                  <a:lnTo>
                    <a:pt x="405587" y="1803400"/>
                  </a:lnTo>
                  <a:lnTo>
                    <a:pt x="408457" y="1816100"/>
                  </a:lnTo>
                  <a:lnTo>
                    <a:pt x="405688" y="1828800"/>
                  </a:lnTo>
                  <a:lnTo>
                    <a:pt x="399288" y="1828800"/>
                  </a:lnTo>
                  <a:lnTo>
                    <a:pt x="391223" y="1841500"/>
                  </a:lnTo>
                  <a:lnTo>
                    <a:pt x="397141" y="1841500"/>
                  </a:lnTo>
                  <a:lnTo>
                    <a:pt x="396328" y="1854200"/>
                  </a:lnTo>
                  <a:lnTo>
                    <a:pt x="414032" y="1854200"/>
                  </a:lnTo>
                  <a:lnTo>
                    <a:pt x="417423" y="1866900"/>
                  </a:lnTo>
                  <a:lnTo>
                    <a:pt x="421640" y="1866900"/>
                  </a:lnTo>
                  <a:lnTo>
                    <a:pt x="421640" y="1879600"/>
                  </a:lnTo>
                  <a:lnTo>
                    <a:pt x="421005" y="1879600"/>
                  </a:lnTo>
                  <a:lnTo>
                    <a:pt x="429742" y="1892300"/>
                  </a:lnTo>
                  <a:lnTo>
                    <a:pt x="421640" y="1892300"/>
                  </a:lnTo>
                  <a:lnTo>
                    <a:pt x="425018" y="1905000"/>
                  </a:lnTo>
                  <a:lnTo>
                    <a:pt x="426707" y="1917700"/>
                  </a:lnTo>
                  <a:lnTo>
                    <a:pt x="425869" y="1930400"/>
                  </a:lnTo>
                  <a:lnTo>
                    <a:pt x="423938" y="1930400"/>
                  </a:lnTo>
                  <a:lnTo>
                    <a:pt x="423964" y="1943100"/>
                  </a:lnTo>
                  <a:lnTo>
                    <a:pt x="430542" y="1943100"/>
                  </a:lnTo>
                  <a:lnTo>
                    <a:pt x="423760" y="1955800"/>
                  </a:lnTo>
                  <a:lnTo>
                    <a:pt x="418236" y="1955800"/>
                  </a:lnTo>
                  <a:lnTo>
                    <a:pt x="413194" y="1968500"/>
                  </a:lnTo>
                  <a:lnTo>
                    <a:pt x="441071" y="1968500"/>
                  </a:lnTo>
                  <a:lnTo>
                    <a:pt x="423329" y="1981200"/>
                  </a:lnTo>
                  <a:lnTo>
                    <a:pt x="438861" y="1981200"/>
                  </a:lnTo>
                  <a:lnTo>
                    <a:pt x="432142" y="1993900"/>
                  </a:lnTo>
                  <a:lnTo>
                    <a:pt x="425018" y="1993900"/>
                  </a:lnTo>
                  <a:lnTo>
                    <a:pt x="436854" y="2006600"/>
                  </a:lnTo>
                  <a:lnTo>
                    <a:pt x="443611" y="2006600"/>
                  </a:lnTo>
                  <a:lnTo>
                    <a:pt x="436003" y="2019300"/>
                  </a:lnTo>
                  <a:lnTo>
                    <a:pt x="439381" y="2019300"/>
                  </a:lnTo>
                  <a:lnTo>
                    <a:pt x="445300" y="2032000"/>
                  </a:lnTo>
                  <a:lnTo>
                    <a:pt x="435165" y="2032000"/>
                  </a:lnTo>
                  <a:lnTo>
                    <a:pt x="447840" y="2044700"/>
                  </a:lnTo>
                  <a:lnTo>
                    <a:pt x="452907" y="2057400"/>
                  </a:lnTo>
                  <a:lnTo>
                    <a:pt x="459727" y="2057400"/>
                  </a:lnTo>
                  <a:lnTo>
                    <a:pt x="466953" y="2044700"/>
                  </a:lnTo>
                  <a:lnTo>
                    <a:pt x="469887" y="2044700"/>
                  </a:lnTo>
                  <a:lnTo>
                    <a:pt x="464731" y="2057400"/>
                  </a:lnTo>
                  <a:lnTo>
                    <a:pt x="479094" y="2044700"/>
                  </a:lnTo>
                  <a:lnTo>
                    <a:pt x="480352" y="2044700"/>
                  </a:lnTo>
                  <a:lnTo>
                    <a:pt x="474345" y="2057400"/>
                  </a:lnTo>
                  <a:lnTo>
                    <a:pt x="464731" y="2057400"/>
                  </a:lnTo>
                  <a:lnTo>
                    <a:pt x="461352" y="2057400"/>
                  </a:lnTo>
                  <a:lnTo>
                    <a:pt x="455434" y="2070100"/>
                  </a:lnTo>
                  <a:lnTo>
                    <a:pt x="456819" y="2070100"/>
                  </a:lnTo>
                  <a:lnTo>
                    <a:pt x="456514" y="2082800"/>
                  </a:lnTo>
                  <a:lnTo>
                    <a:pt x="463892" y="2070100"/>
                  </a:lnTo>
                  <a:lnTo>
                    <a:pt x="459663" y="2082800"/>
                  </a:lnTo>
                  <a:lnTo>
                    <a:pt x="470649" y="2082800"/>
                  </a:lnTo>
                  <a:lnTo>
                    <a:pt x="476300" y="2095500"/>
                  </a:lnTo>
                  <a:lnTo>
                    <a:pt x="488645" y="2095500"/>
                  </a:lnTo>
                  <a:lnTo>
                    <a:pt x="493356" y="2082800"/>
                  </a:lnTo>
                  <a:lnTo>
                    <a:pt x="504444" y="2082800"/>
                  </a:lnTo>
                  <a:lnTo>
                    <a:pt x="504024" y="2095500"/>
                  </a:lnTo>
                  <a:lnTo>
                    <a:pt x="503605" y="2095500"/>
                  </a:lnTo>
                  <a:lnTo>
                    <a:pt x="504444" y="2108200"/>
                  </a:lnTo>
                  <a:lnTo>
                    <a:pt x="517969" y="2108200"/>
                  </a:lnTo>
                  <a:lnTo>
                    <a:pt x="526415" y="2095500"/>
                  </a:lnTo>
                  <a:lnTo>
                    <a:pt x="521944" y="2108200"/>
                  </a:lnTo>
                  <a:lnTo>
                    <a:pt x="520395" y="2108200"/>
                  </a:lnTo>
                  <a:lnTo>
                    <a:pt x="518693" y="2120900"/>
                  </a:lnTo>
                  <a:lnTo>
                    <a:pt x="545007" y="2120900"/>
                  </a:lnTo>
                  <a:lnTo>
                    <a:pt x="548386" y="2108200"/>
                  </a:lnTo>
                  <a:lnTo>
                    <a:pt x="549236" y="2108200"/>
                  </a:lnTo>
                  <a:lnTo>
                    <a:pt x="549236" y="2120900"/>
                  </a:lnTo>
                  <a:lnTo>
                    <a:pt x="555561" y="2108200"/>
                  </a:lnTo>
                  <a:lnTo>
                    <a:pt x="581342" y="2108200"/>
                  </a:lnTo>
                  <a:lnTo>
                    <a:pt x="573697" y="2120900"/>
                  </a:lnTo>
                  <a:lnTo>
                    <a:pt x="567715" y="2120900"/>
                  </a:lnTo>
                  <a:lnTo>
                    <a:pt x="564108" y="2133600"/>
                  </a:lnTo>
                  <a:lnTo>
                    <a:pt x="563600" y="2146300"/>
                  </a:lnTo>
                  <a:lnTo>
                    <a:pt x="554304" y="2146300"/>
                  </a:lnTo>
                  <a:lnTo>
                    <a:pt x="555383" y="2159000"/>
                  </a:lnTo>
                  <a:lnTo>
                    <a:pt x="578802" y="2159000"/>
                  </a:lnTo>
                  <a:lnTo>
                    <a:pt x="577964" y="2171700"/>
                  </a:lnTo>
                  <a:lnTo>
                    <a:pt x="588949" y="2159000"/>
                  </a:lnTo>
                  <a:lnTo>
                    <a:pt x="593166" y="2171700"/>
                  </a:lnTo>
                  <a:lnTo>
                    <a:pt x="599935" y="2171700"/>
                  </a:lnTo>
                  <a:lnTo>
                    <a:pt x="603313" y="2184400"/>
                  </a:lnTo>
                  <a:lnTo>
                    <a:pt x="610908" y="2171700"/>
                  </a:lnTo>
                  <a:lnTo>
                    <a:pt x="609790" y="2184400"/>
                  </a:lnTo>
                  <a:lnTo>
                    <a:pt x="612076" y="2197100"/>
                  </a:lnTo>
                  <a:lnTo>
                    <a:pt x="640486" y="2197100"/>
                  </a:lnTo>
                  <a:lnTo>
                    <a:pt x="642175" y="2209800"/>
                  </a:lnTo>
                  <a:lnTo>
                    <a:pt x="643864" y="2197100"/>
                  </a:lnTo>
                  <a:lnTo>
                    <a:pt x="646925" y="2197100"/>
                  </a:lnTo>
                  <a:lnTo>
                    <a:pt x="647077" y="2209800"/>
                  </a:lnTo>
                  <a:lnTo>
                    <a:pt x="648093" y="2209800"/>
                  </a:lnTo>
                  <a:lnTo>
                    <a:pt x="649782" y="2197100"/>
                  </a:lnTo>
                  <a:lnTo>
                    <a:pt x="680199" y="2197100"/>
                  </a:lnTo>
                  <a:lnTo>
                    <a:pt x="686955" y="2209800"/>
                  </a:lnTo>
                  <a:lnTo>
                    <a:pt x="706399" y="2222500"/>
                  </a:lnTo>
                  <a:lnTo>
                    <a:pt x="731558" y="2222500"/>
                  </a:lnTo>
                  <a:lnTo>
                    <a:pt x="733437" y="2209800"/>
                  </a:lnTo>
                  <a:lnTo>
                    <a:pt x="735939" y="2197100"/>
                  </a:lnTo>
                  <a:lnTo>
                    <a:pt x="742734" y="2197100"/>
                  </a:lnTo>
                  <a:lnTo>
                    <a:pt x="741032" y="2222500"/>
                  </a:lnTo>
                  <a:lnTo>
                    <a:pt x="745261" y="2209800"/>
                  </a:lnTo>
                  <a:lnTo>
                    <a:pt x="768921" y="2209800"/>
                  </a:lnTo>
                  <a:lnTo>
                    <a:pt x="773988" y="2197100"/>
                  </a:lnTo>
                  <a:lnTo>
                    <a:pt x="790892" y="2197100"/>
                  </a:lnTo>
                  <a:lnTo>
                    <a:pt x="793419" y="2184400"/>
                  </a:lnTo>
                  <a:lnTo>
                    <a:pt x="793419" y="2197100"/>
                  </a:lnTo>
                  <a:lnTo>
                    <a:pt x="798499" y="2209800"/>
                  </a:lnTo>
                  <a:lnTo>
                    <a:pt x="801598" y="2222093"/>
                  </a:lnTo>
                  <a:lnTo>
                    <a:pt x="793419" y="2209800"/>
                  </a:lnTo>
                  <a:lnTo>
                    <a:pt x="797534" y="2222500"/>
                  </a:lnTo>
                  <a:lnTo>
                    <a:pt x="801700" y="2222500"/>
                  </a:lnTo>
                  <a:lnTo>
                    <a:pt x="801878" y="2222500"/>
                  </a:lnTo>
                  <a:lnTo>
                    <a:pt x="806094" y="2222500"/>
                  </a:lnTo>
                  <a:lnTo>
                    <a:pt x="806094" y="2209800"/>
                  </a:lnTo>
                  <a:lnTo>
                    <a:pt x="802716" y="2209800"/>
                  </a:lnTo>
                  <a:lnTo>
                    <a:pt x="804405" y="2197100"/>
                  </a:lnTo>
                  <a:lnTo>
                    <a:pt x="806094" y="2197100"/>
                  </a:lnTo>
                  <a:lnTo>
                    <a:pt x="804405" y="2184400"/>
                  </a:lnTo>
                  <a:lnTo>
                    <a:pt x="806094" y="2184400"/>
                  </a:lnTo>
                  <a:lnTo>
                    <a:pt x="807796" y="2197100"/>
                  </a:lnTo>
                  <a:lnTo>
                    <a:pt x="808634" y="2197100"/>
                  </a:lnTo>
                  <a:lnTo>
                    <a:pt x="810450" y="2202561"/>
                  </a:lnTo>
                  <a:lnTo>
                    <a:pt x="816229" y="2209800"/>
                  </a:lnTo>
                  <a:lnTo>
                    <a:pt x="814514" y="2209800"/>
                  </a:lnTo>
                  <a:lnTo>
                    <a:pt x="819645" y="2218220"/>
                  </a:lnTo>
                  <a:lnTo>
                    <a:pt x="817410" y="2209800"/>
                  </a:lnTo>
                  <a:lnTo>
                    <a:pt x="823099" y="2209800"/>
                  </a:lnTo>
                  <a:lnTo>
                    <a:pt x="827608" y="2222500"/>
                  </a:lnTo>
                  <a:lnTo>
                    <a:pt x="827608" y="2200427"/>
                  </a:lnTo>
                  <a:lnTo>
                    <a:pt x="823849" y="2197100"/>
                  </a:lnTo>
                  <a:lnTo>
                    <a:pt x="840409" y="2197100"/>
                  </a:lnTo>
                  <a:lnTo>
                    <a:pt x="840409" y="1854200"/>
                  </a:lnTo>
                  <a:lnTo>
                    <a:pt x="829081" y="1854200"/>
                  </a:lnTo>
                  <a:lnTo>
                    <a:pt x="831443" y="1866900"/>
                  </a:lnTo>
                  <a:lnTo>
                    <a:pt x="811174" y="1866900"/>
                  </a:lnTo>
                  <a:lnTo>
                    <a:pt x="816241" y="1879600"/>
                  </a:lnTo>
                  <a:lnTo>
                    <a:pt x="822998" y="1879600"/>
                  </a:lnTo>
                  <a:lnTo>
                    <a:pt x="822998" y="1892300"/>
                  </a:lnTo>
                  <a:lnTo>
                    <a:pt x="812012" y="1892300"/>
                  </a:lnTo>
                  <a:lnTo>
                    <a:pt x="817079" y="1905000"/>
                  </a:lnTo>
                  <a:lnTo>
                    <a:pt x="808634" y="1892300"/>
                  </a:lnTo>
                  <a:lnTo>
                    <a:pt x="792378" y="1892300"/>
                  </a:lnTo>
                  <a:lnTo>
                    <a:pt x="789216" y="1890610"/>
                  </a:lnTo>
                  <a:lnTo>
                    <a:pt x="790905" y="1892300"/>
                  </a:lnTo>
                  <a:lnTo>
                    <a:pt x="789647" y="1892300"/>
                  </a:lnTo>
                  <a:lnTo>
                    <a:pt x="790562" y="1900275"/>
                  </a:lnTo>
                  <a:lnTo>
                    <a:pt x="793457" y="1905000"/>
                  </a:lnTo>
                  <a:lnTo>
                    <a:pt x="798499" y="1905000"/>
                  </a:lnTo>
                  <a:lnTo>
                    <a:pt x="802716" y="1917700"/>
                  </a:lnTo>
                  <a:lnTo>
                    <a:pt x="795121" y="1917700"/>
                  </a:lnTo>
                  <a:lnTo>
                    <a:pt x="788352" y="1905000"/>
                  </a:lnTo>
                  <a:lnTo>
                    <a:pt x="781913" y="1905000"/>
                  </a:lnTo>
                  <a:lnTo>
                    <a:pt x="781405" y="1905000"/>
                  </a:lnTo>
                  <a:lnTo>
                    <a:pt x="779907" y="1905000"/>
                  </a:lnTo>
                  <a:lnTo>
                    <a:pt x="778497" y="1902891"/>
                  </a:lnTo>
                  <a:lnTo>
                    <a:pt x="779056" y="1905000"/>
                  </a:lnTo>
                  <a:lnTo>
                    <a:pt x="773963" y="1905000"/>
                  </a:lnTo>
                  <a:lnTo>
                    <a:pt x="779907" y="1917700"/>
                  </a:lnTo>
                  <a:lnTo>
                    <a:pt x="777049" y="1917700"/>
                  </a:lnTo>
                  <a:lnTo>
                    <a:pt x="771461" y="1905000"/>
                  </a:lnTo>
                  <a:lnTo>
                    <a:pt x="768083" y="1905000"/>
                  </a:lnTo>
                  <a:lnTo>
                    <a:pt x="764692" y="1892300"/>
                  </a:lnTo>
                  <a:lnTo>
                    <a:pt x="762088" y="1892300"/>
                  </a:lnTo>
                  <a:lnTo>
                    <a:pt x="767867" y="1905000"/>
                  </a:lnTo>
                  <a:lnTo>
                    <a:pt x="767232" y="1905000"/>
                  </a:lnTo>
                  <a:lnTo>
                    <a:pt x="768680" y="1912264"/>
                  </a:lnTo>
                  <a:lnTo>
                    <a:pt x="772299" y="1917700"/>
                  </a:lnTo>
                  <a:lnTo>
                    <a:pt x="773988" y="1917700"/>
                  </a:lnTo>
                  <a:lnTo>
                    <a:pt x="779907" y="1930400"/>
                  </a:lnTo>
                  <a:lnTo>
                    <a:pt x="773760" y="1930400"/>
                  </a:lnTo>
                  <a:lnTo>
                    <a:pt x="773150" y="1930400"/>
                  </a:lnTo>
                  <a:lnTo>
                    <a:pt x="770178" y="1922970"/>
                  </a:lnTo>
                  <a:lnTo>
                    <a:pt x="772833" y="1930400"/>
                  </a:lnTo>
                  <a:lnTo>
                    <a:pt x="771461" y="1930400"/>
                  </a:lnTo>
                  <a:lnTo>
                    <a:pt x="774192" y="1935543"/>
                  </a:lnTo>
                  <a:lnTo>
                    <a:pt x="774839" y="1943100"/>
                  </a:lnTo>
                  <a:lnTo>
                    <a:pt x="773988" y="1943100"/>
                  </a:lnTo>
                  <a:lnTo>
                    <a:pt x="768362" y="1930400"/>
                  </a:lnTo>
                  <a:lnTo>
                    <a:pt x="762723" y="1917700"/>
                  </a:lnTo>
                  <a:lnTo>
                    <a:pt x="764692" y="1917700"/>
                  </a:lnTo>
                  <a:lnTo>
                    <a:pt x="757936" y="1905000"/>
                  </a:lnTo>
                  <a:lnTo>
                    <a:pt x="759625" y="1905000"/>
                  </a:lnTo>
                  <a:lnTo>
                    <a:pt x="755802" y="1896783"/>
                  </a:lnTo>
                  <a:lnTo>
                    <a:pt x="762990" y="1905000"/>
                  </a:lnTo>
                  <a:lnTo>
                    <a:pt x="763498" y="1905000"/>
                  </a:lnTo>
                  <a:lnTo>
                    <a:pt x="759625" y="1892300"/>
                  </a:lnTo>
                  <a:lnTo>
                    <a:pt x="755408" y="1892300"/>
                  </a:lnTo>
                  <a:lnTo>
                    <a:pt x="752017" y="1879600"/>
                  </a:lnTo>
                  <a:lnTo>
                    <a:pt x="753706" y="1892300"/>
                  </a:lnTo>
                  <a:lnTo>
                    <a:pt x="754557" y="1892300"/>
                  </a:lnTo>
                  <a:lnTo>
                    <a:pt x="755192" y="1895475"/>
                  </a:lnTo>
                  <a:lnTo>
                    <a:pt x="753706" y="1892300"/>
                  </a:lnTo>
                  <a:lnTo>
                    <a:pt x="751878" y="1892300"/>
                  </a:lnTo>
                  <a:lnTo>
                    <a:pt x="755345" y="1896275"/>
                  </a:lnTo>
                  <a:lnTo>
                    <a:pt x="757097" y="1905000"/>
                  </a:lnTo>
                  <a:lnTo>
                    <a:pt x="756246" y="1905000"/>
                  </a:lnTo>
                  <a:lnTo>
                    <a:pt x="752868" y="1905000"/>
                  </a:lnTo>
                  <a:lnTo>
                    <a:pt x="757936" y="1917700"/>
                  </a:lnTo>
                  <a:lnTo>
                    <a:pt x="756196" y="1917700"/>
                  </a:lnTo>
                  <a:lnTo>
                    <a:pt x="760476" y="1930400"/>
                  </a:lnTo>
                  <a:lnTo>
                    <a:pt x="753922" y="1918093"/>
                  </a:lnTo>
                  <a:lnTo>
                    <a:pt x="760361" y="1943100"/>
                  </a:lnTo>
                  <a:lnTo>
                    <a:pt x="757834" y="1943100"/>
                  </a:lnTo>
                  <a:lnTo>
                    <a:pt x="755192" y="1930400"/>
                  </a:lnTo>
                  <a:lnTo>
                    <a:pt x="753706" y="1930400"/>
                  </a:lnTo>
                  <a:lnTo>
                    <a:pt x="757097" y="1943100"/>
                  </a:lnTo>
                  <a:lnTo>
                    <a:pt x="756246" y="1943100"/>
                  </a:lnTo>
                  <a:lnTo>
                    <a:pt x="758786" y="1955800"/>
                  </a:lnTo>
                  <a:lnTo>
                    <a:pt x="753706" y="1943100"/>
                  </a:lnTo>
                  <a:lnTo>
                    <a:pt x="749490" y="1943100"/>
                  </a:lnTo>
                  <a:lnTo>
                    <a:pt x="745261" y="1930400"/>
                  </a:lnTo>
                  <a:lnTo>
                    <a:pt x="745261" y="1939251"/>
                  </a:lnTo>
                  <a:lnTo>
                    <a:pt x="744537" y="1934794"/>
                  </a:lnTo>
                  <a:lnTo>
                    <a:pt x="742886" y="1927961"/>
                  </a:lnTo>
                  <a:lnTo>
                    <a:pt x="741400" y="1922703"/>
                  </a:lnTo>
                  <a:lnTo>
                    <a:pt x="741095" y="1922678"/>
                  </a:lnTo>
                  <a:lnTo>
                    <a:pt x="745261" y="1939353"/>
                  </a:lnTo>
                  <a:lnTo>
                    <a:pt x="745261" y="1943100"/>
                  </a:lnTo>
                  <a:lnTo>
                    <a:pt x="741057" y="1943100"/>
                  </a:lnTo>
                  <a:lnTo>
                    <a:pt x="742200" y="1955800"/>
                  </a:lnTo>
                  <a:lnTo>
                    <a:pt x="740435" y="1955800"/>
                  </a:lnTo>
                  <a:lnTo>
                    <a:pt x="740410" y="1943100"/>
                  </a:lnTo>
                  <a:lnTo>
                    <a:pt x="740194" y="1943100"/>
                  </a:lnTo>
                  <a:lnTo>
                    <a:pt x="737654" y="1930400"/>
                  </a:lnTo>
                  <a:lnTo>
                    <a:pt x="736815" y="1930400"/>
                  </a:lnTo>
                  <a:lnTo>
                    <a:pt x="736815" y="1943100"/>
                  </a:lnTo>
                  <a:lnTo>
                    <a:pt x="735126" y="1930400"/>
                  </a:lnTo>
                  <a:lnTo>
                    <a:pt x="734250" y="1917700"/>
                  </a:lnTo>
                  <a:lnTo>
                    <a:pt x="733856" y="1930400"/>
                  </a:lnTo>
                  <a:lnTo>
                    <a:pt x="732586" y="1930400"/>
                  </a:lnTo>
                  <a:lnTo>
                    <a:pt x="732294" y="1943100"/>
                  </a:lnTo>
                  <a:lnTo>
                    <a:pt x="731532" y="1955800"/>
                  </a:lnTo>
                  <a:lnTo>
                    <a:pt x="729526" y="1955800"/>
                  </a:lnTo>
                  <a:lnTo>
                    <a:pt x="729564" y="1943100"/>
                  </a:lnTo>
                  <a:lnTo>
                    <a:pt x="728954" y="1943100"/>
                  </a:lnTo>
                  <a:lnTo>
                    <a:pt x="729094" y="1955800"/>
                  </a:lnTo>
                  <a:lnTo>
                    <a:pt x="728357" y="1968500"/>
                  </a:lnTo>
                  <a:lnTo>
                    <a:pt x="727748" y="1955800"/>
                  </a:lnTo>
                  <a:lnTo>
                    <a:pt x="727202" y="1955800"/>
                  </a:lnTo>
                  <a:lnTo>
                    <a:pt x="726821" y="1943100"/>
                  </a:lnTo>
                  <a:lnTo>
                    <a:pt x="726668" y="1930400"/>
                  </a:lnTo>
                  <a:lnTo>
                    <a:pt x="723836" y="1930400"/>
                  </a:lnTo>
                  <a:lnTo>
                    <a:pt x="722769" y="1943100"/>
                  </a:lnTo>
                  <a:lnTo>
                    <a:pt x="719963" y="1943100"/>
                  </a:lnTo>
                  <a:lnTo>
                    <a:pt x="719963" y="1927745"/>
                  </a:lnTo>
                  <a:lnTo>
                    <a:pt x="719124" y="1936191"/>
                  </a:lnTo>
                  <a:lnTo>
                    <a:pt x="719124" y="1937029"/>
                  </a:lnTo>
                  <a:lnTo>
                    <a:pt x="719912" y="1943379"/>
                  </a:lnTo>
                  <a:lnTo>
                    <a:pt x="719912" y="1955800"/>
                  </a:lnTo>
                  <a:lnTo>
                    <a:pt x="717384" y="1955800"/>
                  </a:lnTo>
                  <a:lnTo>
                    <a:pt x="719074" y="1930400"/>
                  </a:lnTo>
                  <a:lnTo>
                    <a:pt x="717880" y="1943100"/>
                  </a:lnTo>
                  <a:lnTo>
                    <a:pt x="715899" y="1943100"/>
                  </a:lnTo>
                  <a:lnTo>
                    <a:pt x="713600" y="1955800"/>
                  </a:lnTo>
                  <a:lnTo>
                    <a:pt x="708926" y="1955800"/>
                  </a:lnTo>
                  <a:lnTo>
                    <a:pt x="708774" y="1955977"/>
                  </a:lnTo>
                  <a:lnTo>
                    <a:pt x="708774" y="2171700"/>
                  </a:lnTo>
                  <a:lnTo>
                    <a:pt x="705967" y="2184400"/>
                  </a:lnTo>
                  <a:lnTo>
                    <a:pt x="702538" y="2184400"/>
                  </a:lnTo>
                  <a:lnTo>
                    <a:pt x="698792" y="2197100"/>
                  </a:lnTo>
                  <a:lnTo>
                    <a:pt x="692035" y="2197100"/>
                  </a:lnTo>
                  <a:lnTo>
                    <a:pt x="694563" y="2184400"/>
                  </a:lnTo>
                  <a:lnTo>
                    <a:pt x="691730" y="2184400"/>
                  </a:lnTo>
                  <a:lnTo>
                    <a:pt x="695934" y="2171700"/>
                  </a:lnTo>
                  <a:lnTo>
                    <a:pt x="708774" y="2171700"/>
                  </a:lnTo>
                  <a:lnTo>
                    <a:pt x="708774" y="1955977"/>
                  </a:lnTo>
                  <a:lnTo>
                    <a:pt x="697509" y="1968500"/>
                  </a:lnTo>
                  <a:lnTo>
                    <a:pt x="697103" y="1968500"/>
                  </a:lnTo>
                  <a:lnTo>
                    <a:pt x="697103" y="2120900"/>
                  </a:lnTo>
                  <a:lnTo>
                    <a:pt x="684428" y="2120900"/>
                  </a:lnTo>
                  <a:lnTo>
                    <a:pt x="686955" y="2108200"/>
                  </a:lnTo>
                  <a:lnTo>
                    <a:pt x="696252" y="2108200"/>
                  </a:lnTo>
                  <a:lnTo>
                    <a:pt x="697103" y="2120900"/>
                  </a:lnTo>
                  <a:lnTo>
                    <a:pt x="697103" y="1968500"/>
                  </a:lnTo>
                  <a:lnTo>
                    <a:pt x="684745" y="1968500"/>
                  </a:lnTo>
                  <a:lnTo>
                    <a:pt x="674357" y="1955800"/>
                  </a:lnTo>
                  <a:lnTo>
                    <a:pt x="670064" y="1943100"/>
                  </a:lnTo>
                  <a:lnTo>
                    <a:pt x="682942" y="1943100"/>
                  </a:lnTo>
                  <a:lnTo>
                    <a:pt x="690029" y="1930400"/>
                  </a:lnTo>
                  <a:lnTo>
                    <a:pt x="698792" y="1930400"/>
                  </a:lnTo>
                  <a:lnTo>
                    <a:pt x="700481" y="1917700"/>
                  </a:lnTo>
                  <a:lnTo>
                    <a:pt x="701763" y="1917700"/>
                  </a:lnTo>
                  <a:lnTo>
                    <a:pt x="704811" y="1905000"/>
                  </a:lnTo>
                  <a:lnTo>
                    <a:pt x="705548" y="1905000"/>
                  </a:lnTo>
                  <a:lnTo>
                    <a:pt x="703859" y="1917700"/>
                  </a:lnTo>
                  <a:lnTo>
                    <a:pt x="706399" y="1905000"/>
                  </a:lnTo>
                  <a:lnTo>
                    <a:pt x="707237" y="1905000"/>
                  </a:lnTo>
                  <a:lnTo>
                    <a:pt x="708075" y="1900796"/>
                  </a:lnTo>
                  <a:lnTo>
                    <a:pt x="709777" y="1892300"/>
                  </a:lnTo>
                  <a:lnTo>
                    <a:pt x="708926" y="1892300"/>
                  </a:lnTo>
                  <a:lnTo>
                    <a:pt x="707974" y="1892300"/>
                  </a:lnTo>
                  <a:lnTo>
                    <a:pt x="704215" y="1905000"/>
                  </a:lnTo>
                  <a:lnTo>
                    <a:pt x="696252" y="1917700"/>
                  </a:lnTo>
                  <a:lnTo>
                    <a:pt x="702170" y="1905000"/>
                  </a:lnTo>
                  <a:lnTo>
                    <a:pt x="703859" y="1905000"/>
                  </a:lnTo>
                  <a:lnTo>
                    <a:pt x="704710" y="1892300"/>
                  </a:lnTo>
                  <a:lnTo>
                    <a:pt x="700481" y="1905000"/>
                  </a:lnTo>
                  <a:lnTo>
                    <a:pt x="689495" y="1917700"/>
                  </a:lnTo>
                  <a:lnTo>
                    <a:pt x="697103" y="1905000"/>
                  </a:lnTo>
                  <a:lnTo>
                    <a:pt x="697941" y="1905000"/>
                  </a:lnTo>
                  <a:lnTo>
                    <a:pt x="701319" y="1892300"/>
                  </a:lnTo>
                  <a:lnTo>
                    <a:pt x="697712" y="1895500"/>
                  </a:lnTo>
                  <a:lnTo>
                    <a:pt x="698804" y="1892300"/>
                  </a:lnTo>
                  <a:lnTo>
                    <a:pt x="694296" y="1894420"/>
                  </a:lnTo>
                  <a:lnTo>
                    <a:pt x="693458" y="1895652"/>
                  </a:lnTo>
                  <a:lnTo>
                    <a:pt x="690397" y="1896516"/>
                  </a:lnTo>
                  <a:lnTo>
                    <a:pt x="691235" y="1896516"/>
                  </a:lnTo>
                  <a:lnTo>
                    <a:pt x="693343" y="1895830"/>
                  </a:lnTo>
                  <a:lnTo>
                    <a:pt x="687324" y="1904682"/>
                  </a:lnTo>
                  <a:lnTo>
                    <a:pt x="686955" y="1905000"/>
                  </a:lnTo>
                  <a:lnTo>
                    <a:pt x="685787" y="1905000"/>
                  </a:lnTo>
                  <a:lnTo>
                    <a:pt x="685787" y="1906968"/>
                  </a:lnTo>
                  <a:lnTo>
                    <a:pt x="679361" y="1917700"/>
                  </a:lnTo>
                  <a:lnTo>
                    <a:pt x="676821" y="1917700"/>
                  </a:lnTo>
                  <a:lnTo>
                    <a:pt x="685787" y="1906968"/>
                  </a:lnTo>
                  <a:lnTo>
                    <a:pt x="685787" y="1905000"/>
                  </a:lnTo>
                  <a:lnTo>
                    <a:pt x="680199" y="1905000"/>
                  </a:lnTo>
                  <a:lnTo>
                    <a:pt x="680478" y="1903590"/>
                  </a:lnTo>
                  <a:lnTo>
                    <a:pt x="679361" y="1905000"/>
                  </a:lnTo>
                  <a:lnTo>
                    <a:pt x="675805" y="1905000"/>
                  </a:lnTo>
                  <a:lnTo>
                    <a:pt x="677697" y="1902206"/>
                  </a:lnTo>
                  <a:lnTo>
                    <a:pt x="671753" y="1905000"/>
                  </a:lnTo>
                  <a:lnTo>
                    <a:pt x="682383" y="1892300"/>
                  </a:lnTo>
                  <a:lnTo>
                    <a:pt x="682739" y="1892300"/>
                  </a:lnTo>
                  <a:lnTo>
                    <a:pt x="682028" y="1895830"/>
                  </a:lnTo>
                  <a:lnTo>
                    <a:pt x="684428" y="1892300"/>
                  </a:lnTo>
                  <a:lnTo>
                    <a:pt x="689495" y="1892300"/>
                  </a:lnTo>
                  <a:lnTo>
                    <a:pt x="683920" y="1899285"/>
                  </a:lnTo>
                  <a:lnTo>
                    <a:pt x="694296" y="1894420"/>
                  </a:lnTo>
                  <a:lnTo>
                    <a:pt x="695731" y="1892300"/>
                  </a:lnTo>
                  <a:lnTo>
                    <a:pt x="692035" y="1892300"/>
                  </a:lnTo>
                  <a:lnTo>
                    <a:pt x="696252" y="1879600"/>
                  </a:lnTo>
                  <a:lnTo>
                    <a:pt x="695413" y="1879600"/>
                  </a:lnTo>
                  <a:lnTo>
                    <a:pt x="693064" y="1879600"/>
                  </a:lnTo>
                  <a:lnTo>
                    <a:pt x="678510" y="1892300"/>
                  </a:lnTo>
                  <a:lnTo>
                    <a:pt x="659079" y="1892300"/>
                  </a:lnTo>
                  <a:lnTo>
                    <a:pt x="681888" y="1879600"/>
                  </a:lnTo>
                  <a:lnTo>
                    <a:pt x="665835" y="1879600"/>
                  </a:lnTo>
                  <a:lnTo>
                    <a:pt x="662876" y="1875904"/>
                  </a:lnTo>
                  <a:lnTo>
                    <a:pt x="662660" y="1877834"/>
                  </a:lnTo>
                  <a:lnTo>
                    <a:pt x="663409" y="1879600"/>
                  </a:lnTo>
                  <a:lnTo>
                    <a:pt x="662457" y="1879600"/>
                  </a:lnTo>
                  <a:lnTo>
                    <a:pt x="662660" y="1877834"/>
                  </a:lnTo>
                  <a:lnTo>
                    <a:pt x="660666" y="1873135"/>
                  </a:lnTo>
                  <a:lnTo>
                    <a:pt x="662876" y="1875904"/>
                  </a:lnTo>
                  <a:lnTo>
                    <a:pt x="663905" y="1866900"/>
                  </a:lnTo>
                  <a:lnTo>
                    <a:pt x="663295" y="1866900"/>
                  </a:lnTo>
                  <a:lnTo>
                    <a:pt x="662114" y="1864360"/>
                  </a:lnTo>
                  <a:lnTo>
                    <a:pt x="647242" y="1854200"/>
                  </a:lnTo>
                  <a:lnTo>
                    <a:pt x="657390" y="1854200"/>
                  </a:lnTo>
                  <a:lnTo>
                    <a:pt x="654850" y="1841500"/>
                  </a:lnTo>
                  <a:lnTo>
                    <a:pt x="664997" y="1854200"/>
                  </a:lnTo>
                  <a:lnTo>
                    <a:pt x="665607" y="1854200"/>
                  </a:lnTo>
                  <a:lnTo>
                    <a:pt x="667740" y="1854200"/>
                  </a:lnTo>
                  <a:lnTo>
                    <a:pt x="677240" y="1866900"/>
                  </a:lnTo>
                  <a:lnTo>
                    <a:pt x="678091" y="1866900"/>
                  </a:lnTo>
                  <a:lnTo>
                    <a:pt x="671144" y="1854200"/>
                  </a:lnTo>
                  <a:lnTo>
                    <a:pt x="677151" y="1854200"/>
                  </a:lnTo>
                  <a:lnTo>
                    <a:pt x="670902" y="1841500"/>
                  </a:lnTo>
                  <a:lnTo>
                    <a:pt x="672592" y="1841500"/>
                  </a:lnTo>
                  <a:lnTo>
                    <a:pt x="672592" y="1828800"/>
                  </a:lnTo>
                  <a:lnTo>
                    <a:pt x="673442" y="1828800"/>
                  </a:lnTo>
                  <a:lnTo>
                    <a:pt x="683107" y="1840915"/>
                  </a:lnTo>
                  <a:lnTo>
                    <a:pt x="682129" y="1837207"/>
                  </a:lnTo>
                  <a:lnTo>
                    <a:pt x="685266" y="1841500"/>
                  </a:lnTo>
                  <a:lnTo>
                    <a:pt x="681888" y="1828800"/>
                  </a:lnTo>
                  <a:lnTo>
                    <a:pt x="687806" y="1828800"/>
                  </a:lnTo>
                  <a:lnTo>
                    <a:pt x="686117" y="1822450"/>
                  </a:lnTo>
                  <a:lnTo>
                    <a:pt x="684428" y="1816100"/>
                  </a:lnTo>
                  <a:lnTo>
                    <a:pt x="686955" y="1816100"/>
                  </a:lnTo>
                  <a:lnTo>
                    <a:pt x="690346" y="1828800"/>
                  </a:lnTo>
                  <a:lnTo>
                    <a:pt x="689495" y="1816100"/>
                  </a:lnTo>
                  <a:lnTo>
                    <a:pt x="690143" y="1816100"/>
                  </a:lnTo>
                  <a:lnTo>
                    <a:pt x="694042" y="1828800"/>
                  </a:lnTo>
                  <a:lnTo>
                    <a:pt x="697776" y="1841500"/>
                  </a:lnTo>
                  <a:lnTo>
                    <a:pt x="699300" y="1841500"/>
                  </a:lnTo>
                  <a:lnTo>
                    <a:pt x="697496" y="1829308"/>
                  </a:lnTo>
                  <a:lnTo>
                    <a:pt x="695375" y="1816100"/>
                  </a:lnTo>
                  <a:lnTo>
                    <a:pt x="692873" y="1816100"/>
                  </a:lnTo>
                  <a:lnTo>
                    <a:pt x="688644" y="1803400"/>
                  </a:lnTo>
                  <a:lnTo>
                    <a:pt x="686955" y="1790700"/>
                  </a:lnTo>
                  <a:lnTo>
                    <a:pt x="703021" y="1790700"/>
                  </a:lnTo>
                  <a:lnTo>
                    <a:pt x="698792" y="1778000"/>
                  </a:lnTo>
                  <a:lnTo>
                    <a:pt x="705548" y="1778000"/>
                  </a:lnTo>
                  <a:lnTo>
                    <a:pt x="697941" y="1765300"/>
                  </a:lnTo>
                  <a:lnTo>
                    <a:pt x="705218" y="1765300"/>
                  </a:lnTo>
                  <a:lnTo>
                    <a:pt x="711784" y="1778000"/>
                  </a:lnTo>
                  <a:lnTo>
                    <a:pt x="722452" y="1778000"/>
                  </a:lnTo>
                  <a:lnTo>
                    <a:pt x="714641" y="1765300"/>
                  </a:lnTo>
                  <a:lnTo>
                    <a:pt x="716737" y="1765300"/>
                  </a:lnTo>
                  <a:lnTo>
                    <a:pt x="715378" y="1752600"/>
                  </a:lnTo>
                  <a:lnTo>
                    <a:pt x="714629" y="1752600"/>
                  </a:lnTo>
                  <a:lnTo>
                    <a:pt x="718045" y="1739900"/>
                  </a:lnTo>
                  <a:lnTo>
                    <a:pt x="713155" y="1739900"/>
                  </a:lnTo>
                  <a:lnTo>
                    <a:pt x="713155" y="1727200"/>
                  </a:lnTo>
                  <a:lnTo>
                    <a:pt x="725093" y="1739900"/>
                  </a:lnTo>
                  <a:lnTo>
                    <a:pt x="733120" y="1727200"/>
                  </a:lnTo>
                  <a:lnTo>
                    <a:pt x="746950" y="1739900"/>
                  </a:lnTo>
                  <a:lnTo>
                    <a:pt x="736231" y="1727200"/>
                  </a:lnTo>
                  <a:lnTo>
                    <a:pt x="734072" y="1714500"/>
                  </a:lnTo>
                  <a:lnTo>
                    <a:pt x="730059" y="1701800"/>
                  </a:lnTo>
                  <a:lnTo>
                    <a:pt x="739013" y="1701800"/>
                  </a:lnTo>
                  <a:lnTo>
                    <a:pt x="731215" y="1689100"/>
                  </a:lnTo>
                  <a:lnTo>
                    <a:pt x="740613" y="1689100"/>
                  </a:lnTo>
                  <a:lnTo>
                    <a:pt x="732586" y="1676400"/>
                  </a:lnTo>
                  <a:lnTo>
                    <a:pt x="743254" y="1676400"/>
                  </a:lnTo>
                  <a:lnTo>
                    <a:pt x="747674" y="1689100"/>
                  </a:lnTo>
                  <a:lnTo>
                    <a:pt x="740613" y="1689100"/>
                  </a:lnTo>
                  <a:lnTo>
                    <a:pt x="750646" y="1701800"/>
                  </a:lnTo>
                  <a:lnTo>
                    <a:pt x="759625" y="1701800"/>
                  </a:lnTo>
                  <a:lnTo>
                    <a:pt x="747928" y="1689100"/>
                  </a:lnTo>
                  <a:lnTo>
                    <a:pt x="757097" y="1689100"/>
                  </a:lnTo>
                  <a:lnTo>
                    <a:pt x="746137" y="1676400"/>
                  </a:lnTo>
                  <a:lnTo>
                    <a:pt x="765225" y="1676400"/>
                  </a:lnTo>
                  <a:lnTo>
                    <a:pt x="755815" y="1663700"/>
                  </a:lnTo>
                  <a:lnTo>
                    <a:pt x="768845" y="1663700"/>
                  </a:lnTo>
                  <a:lnTo>
                    <a:pt x="762800" y="1651000"/>
                  </a:lnTo>
                  <a:lnTo>
                    <a:pt x="764692" y="1651000"/>
                  </a:lnTo>
                  <a:lnTo>
                    <a:pt x="759891" y="1638300"/>
                  </a:lnTo>
                  <a:lnTo>
                    <a:pt x="760476" y="1638300"/>
                  </a:lnTo>
                  <a:lnTo>
                    <a:pt x="760437" y="1628800"/>
                  </a:lnTo>
                  <a:lnTo>
                    <a:pt x="763066" y="1629841"/>
                  </a:lnTo>
                  <a:lnTo>
                    <a:pt x="764755" y="1630121"/>
                  </a:lnTo>
                  <a:lnTo>
                    <a:pt x="760425" y="1628686"/>
                  </a:lnTo>
                  <a:lnTo>
                    <a:pt x="760425" y="1625600"/>
                  </a:lnTo>
                  <a:lnTo>
                    <a:pt x="756246" y="1625600"/>
                  </a:lnTo>
                  <a:lnTo>
                    <a:pt x="751357" y="1625600"/>
                  </a:lnTo>
                  <a:lnTo>
                    <a:pt x="744423" y="1612900"/>
                  </a:lnTo>
                  <a:lnTo>
                    <a:pt x="748220" y="1612900"/>
                  </a:lnTo>
                  <a:lnTo>
                    <a:pt x="745794" y="1600200"/>
                  </a:lnTo>
                  <a:lnTo>
                    <a:pt x="755827" y="1600200"/>
                  </a:lnTo>
                  <a:lnTo>
                    <a:pt x="757516" y="1612900"/>
                  </a:lnTo>
                  <a:lnTo>
                    <a:pt x="770369" y="1612900"/>
                  </a:lnTo>
                  <a:lnTo>
                    <a:pt x="771245" y="1625600"/>
                  </a:lnTo>
                  <a:lnTo>
                    <a:pt x="788720" y="1625600"/>
                  </a:lnTo>
                  <a:lnTo>
                    <a:pt x="786295" y="1612900"/>
                  </a:lnTo>
                  <a:lnTo>
                    <a:pt x="789203" y="1600200"/>
                  </a:lnTo>
                  <a:lnTo>
                    <a:pt x="766381" y="1600200"/>
                  </a:lnTo>
                  <a:lnTo>
                    <a:pt x="768489" y="1587500"/>
                  </a:lnTo>
                  <a:lnTo>
                    <a:pt x="794270" y="1587500"/>
                  </a:lnTo>
                  <a:lnTo>
                    <a:pt x="785317" y="1574800"/>
                  </a:lnTo>
                  <a:lnTo>
                    <a:pt x="772172" y="1574800"/>
                  </a:lnTo>
                  <a:lnTo>
                    <a:pt x="776528" y="1562100"/>
                  </a:lnTo>
                  <a:lnTo>
                    <a:pt x="792556" y="1573047"/>
                  </a:lnTo>
                  <a:lnTo>
                    <a:pt x="786345" y="1562100"/>
                  </a:lnTo>
                  <a:lnTo>
                    <a:pt x="787946" y="1562100"/>
                  </a:lnTo>
                  <a:lnTo>
                    <a:pt x="784974" y="1549400"/>
                  </a:lnTo>
                  <a:lnTo>
                    <a:pt x="802716" y="1562100"/>
                  </a:lnTo>
                  <a:lnTo>
                    <a:pt x="802043" y="1549400"/>
                  </a:lnTo>
                  <a:lnTo>
                    <a:pt x="799871" y="1549400"/>
                  </a:lnTo>
                  <a:lnTo>
                    <a:pt x="797852" y="1536700"/>
                  </a:lnTo>
                  <a:lnTo>
                    <a:pt x="797648" y="1524000"/>
                  </a:lnTo>
                  <a:lnTo>
                    <a:pt x="802716" y="1524000"/>
                  </a:lnTo>
                  <a:lnTo>
                    <a:pt x="806945" y="1536700"/>
                  </a:lnTo>
                  <a:lnTo>
                    <a:pt x="812863" y="1536700"/>
                  </a:lnTo>
                  <a:lnTo>
                    <a:pt x="814273" y="1524000"/>
                  </a:lnTo>
                  <a:lnTo>
                    <a:pt x="820991" y="1511300"/>
                  </a:lnTo>
                  <a:lnTo>
                    <a:pt x="831037" y="1511300"/>
                  </a:lnTo>
                  <a:lnTo>
                    <a:pt x="842429" y="1498600"/>
                  </a:lnTo>
                  <a:lnTo>
                    <a:pt x="839457" y="1495615"/>
                  </a:lnTo>
                  <a:lnTo>
                    <a:pt x="840740" y="1485900"/>
                  </a:lnTo>
                  <a:lnTo>
                    <a:pt x="839050" y="1485900"/>
                  </a:lnTo>
                  <a:lnTo>
                    <a:pt x="838530" y="1484731"/>
                  </a:lnTo>
                  <a:lnTo>
                    <a:pt x="838530" y="1494701"/>
                  </a:lnTo>
                  <a:lnTo>
                    <a:pt x="829754" y="1485900"/>
                  </a:lnTo>
                  <a:lnTo>
                    <a:pt x="837361" y="1485900"/>
                  </a:lnTo>
                  <a:lnTo>
                    <a:pt x="838530" y="1494701"/>
                  </a:lnTo>
                  <a:lnTo>
                    <a:pt x="838530" y="1484731"/>
                  </a:lnTo>
                  <a:lnTo>
                    <a:pt x="833424" y="1473200"/>
                  </a:lnTo>
                  <a:lnTo>
                    <a:pt x="830821" y="1460500"/>
                  </a:lnTo>
                  <a:lnTo>
                    <a:pt x="833589" y="1460500"/>
                  </a:lnTo>
                  <a:lnTo>
                    <a:pt x="844118" y="1447800"/>
                  </a:lnTo>
                  <a:lnTo>
                    <a:pt x="840320" y="1447800"/>
                  </a:lnTo>
                  <a:lnTo>
                    <a:pt x="834199" y="1435100"/>
                  </a:lnTo>
                  <a:lnTo>
                    <a:pt x="839901" y="1435100"/>
                  </a:lnTo>
                  <a:lnTo>
                    <a:pt x="847483" y="1422400"/>
                  </a:lnTo>
                  <a:lnTo>
                    <a:pt x="852995" y="1409700"/>
                  </a:lnTo>
                  <a:lnTo>
                    <a:pt x="876236" y="1409700"/>
                  </a:lnTo>
                  <a:lnTo>
                    <a:pt x="870242" y="1397000"/>
                  </a:lnTo>
                  <a:lnTo>
                    <a:pt x="873912" y="1397000"/>
                  </a:lnTo>
                  <a:lnTo>
                    <a:pt x="875995" y="1384300"/>
                  </a:lnTo>
                  <a:lnTo>
                    <a:pt x="903274" y="1384300"/>
                  </a:lnTo>
                  <a:lnTo>
                    <a:pt x="902309" y="1371600"/>
                  </a:lnTo>
                  <a:lnTo>
                    <a:pt x="901585" y="1371600"/>
                  </a:lnTo>
                  <a:lnTo>
                    <a:pt x="896823" y="1371600"/>
                  </a:lnTo>
                  <a:lnTo>
                    <a:pt x="893140" y="1364145"/>
                  </a:lnTo>
                  <a:lnTo>
                    <a:pt x="901585" y="1371600"/>
                  </a:lnTo>
                  <a:lnTo>
                    <a:pt x="892175" y="1362176"/>
                  </a:lnTo>
                  <a:lnTo>
                    <a:pt x="890562" y="1358900"/>
                  </a:lnTo>
                  <a:lnTo>
                    <a:pt x="893127" y="1358900"/>
                  </a:lnTo>
                  <a:lnTo>
                    <a:pt x="894600" y="1346200"/>
                  </a:lnTo>
                  <a:lnTo>
                    <a:pt x="913409" y="1346200"/>
                  </a:lnTo>
                  <a:lnTo>
                    <a:pt x="910882" y="1333500"/>
                  </a:lnTo>
                  <a:lnTo>
                    <a:pt x="915949" y="1333500"/>
                  </a:lnTo>
                  <a:lnTo>
                    <a:pt x="917638" y="1346200"/>
                  </a:lnTo>
                  <a:lnTo>
                    <a:pt x="921016" y="1346200"/>
                  </a:lnTo>
                  <a:lnTo>
                    <a:pt x="916787" y="1333500"/>
                  </a:lnTo>
                  <a:lnTo>
                    <a:pt x="921854" y="1333500"/>
                  </a:lnTo>
                  <a:lnTo>
                    <a:pt x="929462" y="1346200"/>
                  </a:lnTo>
                  <a:lnTo>
                    <a:pt x="930313" y="1346200"/>
                  </a:lnTo>
                  <a:lnTo>
                    <a:pt x="927849" y="1327696"/>
                  </a:lnTo>
                  <a:lnTo>
                    <a:pt x="925931" y="1320800"/>
                  </a:lnTo>
                  <a:lnTo>
                    <a:pt x="926934" y="1320800"/>
                  </a:lnTo>
                  <a:lnTo>
                    <a:pt x="927849" y="1327696"/>
                  </a:lnTo>
                  <a:lnTo>
                    <a:pt x="928624" y="1333500"/>
                  </a:lnTo>
                  <a:lnTo>
                    <a:pt x="929462" y="1333500"/>
                  </a:lnTo>
                  <a:lnTo>
                    <a:pt x="931151" y="1333500"/>
                  </a:lnTo>
                  <a:lnTo>
                    <a:pt x="932840" y="1339850"/>
                  </a:lnTo>
                  <a:lnTo>
                    <a:pt x="933691" y="1346200"/>
                  </a:lnTo>
                  <a:lnTo>
                    <a:pt x="933856" y="1343660"/>
                  </a:lnTo>
                  <a:lnTo>
                    <a:pt x="934529" y="1346200"/>
                  </a:lnTo>
                  <a:lnTo>
                    <a:pt x="935380" y="1346200"/>
                  </a:lnTo>
                  <a:lnTo>
                    <a:pt x="935075" y="1345044"/>
                  </a:lnTo>
                  <a:lnTo>
                    <a:pt x="944105" y="1325638"/>
                  </a:lnTo>
                  <a:lnTo>
                    <a:pt x="939939" y="1333500"/>
                  </a:lnTo>
                  <a:lnTo>
                    <a:pt x="935050" y="1344980"/>
                  </a:lnTo>
                  <a:lnTo>
                    <a:pt x="934034" y="1341120"/>
                  </a:lnTo>
                  <a:lnTo>
                    <a:pt x="934529" y="1333500"/>
                  </a:lnTo>
                  <a:lnTo>
                    <a:pt x="933691" y="1333500"/>
                  </a:lnTo>
                  <a:lnTo>
                    <a:pt x="932345" y="1308100"/>
                  </a:lnTo>
                  <a:lnTo>
                    <a:pt x="931786" y="1308100"/>
                  </a:lnTo>
                  <a:lnTo>
                    <a:pt x="931151" y="1282700"/>
                  </a:lnTo>
                  <a:lnTo>
                    <a:pt x="932002" y="1282700"/>
                  </a:lnTo>
                  <a:lnTo>
                    <a:pt x="935380" y="1308100"/>
                  </a:lnTo>
                  <a:lnTo>
                    <a:pt x="937069" y="1308100"/>
                  </a:lnTo>
                  <a:lnTo>
                    <a:pt x="937882" y="1296073"/>
                  </a:lnTo>
                  <a:lnTo>
                    <a:pt x="937958" y="1294358"/>
                  </a:lnTo>
                  <a:lnTo>
                    <a:pt x="938237" y="1282700"/>
                  </a:lnTo>
                  <a:lnTo>
                    <a:pt x="938377" y="1270000"/>
                  </a:lnTo>
                  <a:lnTo>
                    <a:pt x="938758" y="1257300"/>
                  </a:lnTo>
                  <a:lnTo>
                    <a:pt x="938504" y="1282700"/>
                  </a:lnTo>
                  <a:lnTo>
                    <a:pt x="938657" y="1282700"/>
                  </a:lnTo>
                  <a:lnTo>
                    <a:pt x="938606" y="1296073"/>
                  </a:lnTo>
                  <a:lnTo>
                    <a:pt x="937920" y="1308100"/>
                  </a:lnTo>
                  <a:lnTo>
                    <a:pt x="938758" y="1308100"/>
                  </a:lnTo>
                  <a:lnTo>
                    <a:pt x="939609" y="1295400"/>
                  </a:lnTo>
                  <a:lnTo>
                    <a:pt x="941247" y="1295400"/>
                  </a:lnTo>
                  <a:lnTo>
                    <a:pt x="942352" y="1282700"/>
                  </a:lnTo>
                  <a:lnTo>
                    <a:pt x="943775" y="1282700"/>
                  </a:lnTo>
                  <a:lnTo>
                    <a:pt x="945515" y="1270000"/>
                  </a:lnTo>
                  <a:lnTo>
                    <a:pt x="946035" y="1257300"/>
                  </a:lnTo>
                  <a:lnTo>
                    <a:pt x="946467" y="1257300"/>
                  </a:lnTo>
                  <a:lnTo>
                    <a:pt x="947064" y="1244600"/>
                  </a:lnTo>
                  <a:lnTo>
                    <a:pt x="948474" y="1244600"/>
                  </a:lnTo>
                  <a:lnTo>
                    <a:pt x="947585" y="1257300"/>
                  </a:lnTo>
                  <a:lnTo>
                    <a:pt x="947140" y="1261872"/>
                  </a:lnTo>
                  <a:lnTo>
                    <a:pt x="948055" y="1257300"/>
                  </a:lnTo>
                  <a:lnTo>
                    <a:pt x="949744" y="1257300"/>
                  </a:lnTo>
                  <a:lnTo>
                    <a:pt x="948055" y="1282700"/>
                  </a:lnTo>
                  <a:lnTo>
                    <a:pt x="946061" y="1295400"/>
                  </a:lnTo>
                  <a:lnTo>
                    <a:pt x="944778" y="1308100"/>
                  </a:lnTo>
                  <a:lnTo>
                    <a:pt x="945553" y="1308100"/>
                  </a:lnTo>
                  <a:lnTo>
                    <a:pt x="948994" y="1295400"/>
                  </a:lnTo>
                  <a:lnTo>
                    <a:pt x="948055" y="1295400"/>
                  </a:lnTo>
                  <a:lnTo>
                    <a:pt x="950556" y="1289621"/>
                  </a:lnTo>
                  <a:lnTo>
                    <a:pt x="952017" y="1284185"/>
                  </a:lnTo>
                  <a:lnTo>
                    <a:pt x="951433" y="1287576"/>
                  </a:lnTo>
                  <a:lnTo>
                    <a:pt x="953541" y="1282700"/>
                  </a:lnTo>
                  <a:lnTo>
                    <a:pt x="956500" y="1270000"/>
                  </a:lnTo>
                  <a:lnTo>
                    <a:pt x="955344" y="1270000"/>
                  </a:lnTo>
                  <a:lnTo>
                    <a:pt x="958456" y="1257300"/>
                  </a:lnTo>
                  <a:lnTo>
                    <a:pt x="961567" y="1244600"/>
                  </a:lnTo>
                  <a:lnTo>
                    <a:pt x="956500" y="1270000"/>
                  </a:lnTo>
                  <a:lnTo>
                    <a:pt x="958773" y="1270000"/>
                  </a:lnTo>
                  <a:lnTo>
                    <a:pt x="963269" y="1257300"/>
                  </a:lnTo>
                  <a:lnTo>
                    <a:pt x="955433" y="1281201"/>
                  </a:lnTo>
                  <a:lnTo>
                    <a:pt x="955433" y="1288326"/>
                  </a:lnTo>
                  <a:lnTo>
                    <a:pt x="953808" y="1295400"/>
                  </a:lnTo>
                  <a:lnTo>
                    <a:pt x="953223" y="1295400"/>
                  </a:lnTo>
                  <a:lnTo>
                    <a:pt x="955433" y="1288326"/>
                  </a:lnTo>
                  <a:lnTo>
                    <a:pt x="955433" y="1281201"/>
                  </a:lnTo>
                  <a:lnTo>
                    <a:pt x="954938" y="1282700"/>
                  </a:lnTo>
                  <a:lnTo>
                    <a:pt x="950264" y="1294358"/>
                  </a:lnTo>
                  <a:lnTo>
                    <a:pt x="950087" y="1295400"/>
                  </a:lnTo>
                  <a:lnTo>
                    <a:pt x="949845" y="1295400"/>
                  </a:lnTo>
                  <a:lnTo>
                    <a:pt x="947204" y="1308100"/>
                  </a:lnTo>
                  <a:lnTo>
                    <a:pt x="948055" y="1308100"/>
                  </a:lnTo>
                  <a:lnTo>
                    <a:pt x="952119" y="1299375"/>
                  </a:lnTo>
                  <a:lnTo>
                    <a:pt x="952385" y="1298803"/>
                  </a:lnTo>
                  <a:lnTo>
                    <a:pt x="953655" y="1296073"/>
                  </a:lnTo>
                  <a:lnTo>
                    <a:pt x="952030" y="1303197"/>
                  </a:lnTo>
                  <a:lnTo>
                    <a:pt x="955662" y="1295400"/>
                  </a:lnTo>
                  <a:lnTo>
                    <a:pt x="959675" y="1282700"/>
                  </a:lnTo>
                  <a:lnTo>
                    <a:pt x="957173" y="1282700"/>
                  </a:lnTo>
                  <a:lnTo>
                    <a:pt x="963269" y="1270000"/>
                  </a:lnTo>
                  <a:lnTo>
                    <a:pt x="965796" y="1257300"/>
                  </a:lnTo>
                  <a:lnTo>
                    <a:pt x="968095" y="1257300"/>
                  </a:lnTo>
                  <a:lnTo>
                    <a:pt x="966216" y="1270000"/>
                  </a:lnTo>
                  <a:lnTo>
                    <a:pt x="963714" y="1270000"/>
                  </a:lnTo>
                  <a:lnTo>
                    <a:pt x="960729" y="1282700"/>
                  </a:lnTo>
                  <a:lnTo>
                    <a:pt x="956119" y="1299857"/>
                  </a:lnTo>
                  <a:lnTo>
                    <a:pt x="964107" y="1282700"/>
                  </a:lnTo>
                  <a:lnTo>
                    <a:pt x="970762" y="1273594"/>
                  </a:lnTo>
                  <a:lnTo>
                    <a:pt x="964958" y="1285227"/>
                  </a:lnTo>
                  <a:lnTo>
                    <a:pt x="964958" y="1295400"/>
                  </a:lnTo>
                  <a:lnTo>
                    <a:pt x="962863" y="1299337"/>
                  </a:lnTo>
                  <a:lnTo>
                    <a:pt x="963815" y="1295400"/>
                  </a:lnTo>
                  <a:lnTo>
                    <a:pt x="964958" y="1295400"/>
                  </a:lnTo>
                  <a:lnTo>
                    <a:pt x="964958" y="1285227"/>
                  </a:lnTo>
                  <a:lnTo>
                    <a:pt x="959878" y="1295400"/>
                  </a:lnTo>
                  <a:lnTo>
                    <a:pt x="954316" y="1306550"/>
                  </a:lnTo>
                  <a:lnTo>
                    <a:pt x="956119" y="1299857"/>
                  </a:lnTo>
                  <a:lnTo>
                    <a:pt x="946378" y="1320749"/>
                  </a:lnTo>
                  <a:lnTo>
                    <a:pt x="944105" y="1325638"/>
                  </a:lnTo>
                  <a:lnTo>
                    <a:pt x="946683" y="1320800"/>
                  </a:lnTo>
                  <a:lnTo>
                    <a:pt x="950988" y="1313218"/>
                  </a:lnTo>
                  <a:lnTo>
                    <a:pt x="954303" y="1306588"/>
                  </a:lnTo>
                  <a:lnTo>
                    <a:pt x="953897" y="1308100"/>
                  </a:lnTo>
                  <a:lnTo>
                    <a:pt x="950988" y="1313218"/>
                  </a:lnTo>
                  <a:lnTo>
                    <a:pt x="947204" y="1320800"/>
                  </a:lnTo>
                  <a:lnTo>
                    <a:pt x="955852" y="1308100"/>
                  </a:lnTo>
                  <a:lnTo>
                    <a:pt x="959993" y="1295400"/>
                  </a:lnTo>
                  <a:lnTo>
                    <a:pt x="961110" y="1295400"/>
                  </a:lnTo>
                  <a:lnTo>
                    <a:pt x="960882" y="1303058"/>
                  </a:lnTo>
                  <a:lnTo>
                    <a:pt x="958189" y="1308100"/>
                  </a:lnTo>
                  <a:lnTo>
                    <a:pt x="948893" y="1320800"/>
                  </a:lnTo>
                  <a:lnTo>
                    <a:pt x="952284" y="1320800"/>
                  </a:lnTo>
                  <a:lnTo>
                    <a:pt x="949744" y="1333500"/>
                  </a:lnTo>
                  <a:lnTo>
                    <a:pt x="953223" y="1320800"/>
                  </a:lnTo>
                  <a:lnTo>
                    <a:pt x="959713" y="1308100"/>
                  </a:lnTo>
                  <a:lnTo>
                    <a:pt x="956500" y="1320800"/>
                  </a:lnTo>
                  <a:lnTo>
                    <a:pt x="960780" y="1308100"/>
                  </a:lnTo>
                  <a:lnTo>
                    <a:pt x="963472" y="1308100"/>
                  </a:lnTo>
                  <a:lnTo>
                    <a:pt x="957211" y="1320800"/>
                  </a:lnTo>
                  <a:lnTo>
                    <a:pt x="957351" y="1320800"/>
                  </a:lnTo>
                  <a:lnTo>
                    <a:pt x="967486" y="1308100"/>
                  </a:lnTo>
                  <a:lnTo>
                    <a:pt x="969175" y="1308100"/>
                  </a:lnTo>
                  <a:lnTo>
                    <a:pt x="984389" y="1295400"/>
                  </a:lnTo>
                  <a:lnTo>
                    <a:pt x="981849" y="1299210"/>
                  </a:lnTo>
                  <a:lnTo>
                    <a:pt x="981849" y="1333500"/>
                  </a:lnTo>
                  <a:lnTo>
                    <a:pt x="968336" y="1346200"/>
                  </a:lnTo>
                  <a:lnTo>
                    <a:pt x="968336" y="1333500"/>
                  </a:lnTo>
                  <a:lnTo>
                    <a:pt x="981849" y="1333500"/>
                  </a:lnTo>
                  <a:lnTo>
                    <a:pt x="981849" y="1299210"/>
                  </a:lnTo>
                  <a:lnTo>
                    <a:pt x="967447" y="1320800"/>
                  </a:lnTo>
                  <a:lnTo>
                    <a:pt x="970229" y="1320800"/>
                  </a:lnTo>
                  <a:lnTo>
                    <a:pt x="965555" y="1333500"/>
                  </a:lnTo>
                  <a:lnTo>
                    <a:pt x="965796" y="1333500"/>
                  </a:lnTo>
                  <a:lnTo>
                    <a:pt x="951433" y="1346200"/>
                  </a:lnTo>
                  <a:lnTo>
                    <a:pt x="964958" y="1346200"/>
                  </a:lnTo>
                  <a:lnTo>
                    <a:pt x="964958" y="1358900"/>
                  </a:lnTo>
                  <a:lnTo>
                    <a:pt x="966647" y="1358900"/>
                  </a:lnTo>
                  <a:lnTo>
                    <a:pt x="969175" y="1371600"/>
                  </a:lnTo>
                  <a:lnTo>
                    <a:pt x="989672" y="1371600"/>
                  </a:lnTo>
                  <a:lnTo>
                    <a:pt x="998969" y="1384300"/>
                  </a:lnTo>
                  <a:lnTo>
                    <a:pt x="998969" y="609600"/>
                  </a:lnTo>
                  <a:lnTo>
                    <a:pt x="998753" y="609600"/>
                  </a:lnTo>
                  <a:lnTo>
                    <a:pt x="998753" y="965200"/>
                  </a:lnTo>
                  <a:lnTo>
                    <a:pt x="995324" y="977900"/>
                  </a:lnTo>
                  <a:lnTo>
                    <a:pt x="979906" y="977900"/>
                  </a:lnTo>
                  <a:lnTo>
                    <a:pt x="979906" y="1257300"/>
                  </a:lnTo>
                  <a:lnTo>
                    <a:pt x="977188" y="1261999"/>
                  </a:lnTo>
                  <a:lnTo>
                    <a:pt x="979424" y="1257300"/>
                  </a:lnTo>
                  <a:lnTo>
                    <a:pt x="979906" y="1257300"/>
                  </a:lnTo>
                  <a:lnTo>
                    <a:pt x="979906" y="977900"/>
                  </a:lnTo>
                  <a:lnTo>
                    <a:pt x="969175" y="977900"/>
                  </a:lnTo>
                  <a:lnTo>
                    <a:pt x="971537" y="965200"/>
                  </a:lnTo>
                  <a:lnTo>
                    <a:pt x="998753" y="965200"/>
                  </a:lnTo>
                  <a:lnTo>
                    <a:pt x="998753" y="609600"/>
                  </a:lnTo>
                  <a:lnTo>
                    <a:pt x="986917" y="609600"/>
                  </a:lnTo>
                  <a:lnTo>
                    <a:pt x="989457" y="596900"/>
                  </a:lnTo>
                  <a:lnTo>
                    <a:pt x="973404" y="596900"/>
                  </a:lnTo>
                  <a:lnTo>
                    <a:pt x="972553" y="609600"/>
                  </a:lnTo>
                  <a:lnTo>
                    <a:pt x="969175" y="596900"/>
                  </a:lnTo>
                  <a:lnTo>
                    <a:pt x="973404" y="596900"/>
                  </a:lnTo>
                  <a:lnTo>
                    <a:pt x="972553" y="584200"/>
                  </a:lnTo>
                  <a:lnTo>
                    <a:pt x="968756" y="584200"/>
                  </a:lnTo>
                  <a:lnTo>
                    <a:pt x="963688" y="596900"/>
                  </a:lnTo>
                  <a:lnTo>
                    <a:pt x="959256" y="596900"/>
                  </a:lnTo>
                  <a:lnTo>
                    <a:pt x="957351" y="584200"/>
                  </a:lnTo>
                  <a:lnTo>
                    <a:pt x="947280" y="584200"/>
                  </a:lnTo>
                  <a:lnTo>
                    <a:pt x="946365" y="596900"/>
                  </a:lnTo>
                  <a:lnTo>
                    <a:pt x="924725" y="596900"/>
                  </a:lnTo>
                  <a:lnTo>
                    <a:pt x="924725" y="1320800"/>
                  </a:lnTo>
                  <a:lnTo>
                    <a:pt x="924394" y="1320800"/>
                  </a:lnTo>
                  <a:lnTo>
                    <a:pt x="921435" y="1320800"/>
                  </a:lnTo>
                  <a:lnTo>
                    <a:pt x="917587" y="1308100"/>
                  </a:lnTo>
                  <a:lnTo>
                    <a:pt x="917054" y="1304048"/>
                  </a:lnTo>
                  <a:lnTo>
                    <a:pt x="915098" y="1295400"/>
                  </a:lnTo>
                  <a:lnTo>
                    <a:pt x="915949" y="1295400"/>
                  </a:lnTo>
                  <a:lnTo>
                    <a:pt x="917778" y="1295400"/>
                  </a:lnTo>
                  <a:lnTo>
                    <a:pt x="921334" y="1308100"/>
                  </a:lnTo>
                  <a:lnTo>
                    <a:pt x="920165" y="1308100"/>
                  </a:lnTo>
                  <a:lnTo>
                    <a:pt x="924394" y="1320800"/>
                  </a:lnTo>
                  <a:lnTo>
                    <a:pt x="922553" y="1312659"/>
                  </a:lnTo>
                  <a:lnTo>
                    <a:pt x="924725" y="1320800"/>
                  </a:lnTo>
                  <a:lnTo>
                    <a:pt x="924725" y="596900"/>
                  </a:lnTo>
                  <a:lnTo>
                    <a:pt x="924394" y="596900"/>
                  </a:lnTo>
                  <a:lnTo>
                    <a:pt x="924394" y="698500"/>
                  </a:lnTo>
                  <a:lnTo>
                    <a:pt x="921423" y="711200"/>
                  </a:lnTo>
                  <a:lnTo>
                    <a:pt x="911682" y="711200"/>
                  </a:lnTo>
                  <a:lnTo>
                    <a:pt x="909180" y="698500"/>
                  </a:lnTo>
                  <a:lnTo>
                    <a:pt x="924394" y="698500"/>
                  </a:lnTo>
                  <a:lnTo>
                    <a:pt x="924394" y="596900"/>
                  </a:lnTo>
                  <a:lnTo>
                    <a:pt x="908342" y="596900"/>
                  </a:lnTo>
                  <a:lnTo>
                    <a:pt x="907491" y="609600"/>
                  </a:lnTo>
                  <a:lnTo>
                    <a:pt x="905891" y="596900"/>
                  </a:lnTo>
                  <a:lnTo>
                    <a:pt x="900315" y="584200"/>
                  </a:lnTo>
                  <a:lnTo>
                    <a:pt x="893470" y="596900"/>
                  </a:lnTo>
                  <a:lnTo>
                    <a:pt x="882992" y="596900"/>
                  </a:lnTo>
                  <a:lnTo>
                    <a:pt x="884682" y="584200"/>
                  </a:lnTo>
                  <a:lnTo>
                    <a:pt x="872858" y="584200"/>
                  </a:lnTo>
                  <a:lnTo>
                    <a:pt x="874547" y="596900"/>
                  </a:lnTo>
                  <a:lnTo>
                    <a:pt x="869772" y="596900"/>
                  </a:lnTo>
                  <a:lnTo>
                    <a:pt x="865568" y="584200"/>
                  </a:lnTo>
                  <a:lnTo>
                    <a:pt x="861834" y="596900"/>
                  </a:lnTo>
                  <a:lnTo>
                    <a:pt x="851725" y="596900"/>
                  </a:lnTo>
                  <a:lnTo>
                    <a:pt x="851725" y="889000"/>
                  </a:lnTo>
                  <a:lnTo>
                    <a:pt x="846201" y="895934"/>
                  </a:lnTo>
                  <a:lnTo>
                    <a:pt x="846658" y="889000"/>
                  </a:lnTo>
                  <a:lnTo>
                    <a:pt x="851725" y="889000"/>
                  </a:lnTo>
                  <a:lnTo>
                    <a:pt x="851725" y="596900"/>
                  </a:lnTo>
                  <a:lnTo>
                    <a:pt x="848626" y="596900"/>
                  </a:lnTo>
                  <a:lnTo>
                    <a:pt x="844969" y="584200"/>
                  </a:lnTo>
                  <a:lnTo>
                    <a:pt x="844969" y="897470"/>
                  </a:lnTo>
                  <a:lnTo>
                    <a:pt x="843495" y="899325"/>
                  </a:lnTo>
                  <a:lnTo>
                    <a:pt x="840740" y="889000"/>
                  </a:lnTo>
                  <a:lnTo>
                    <a:pt x="843280" y="889000"/>
                  </a:lnTo>
                  <a:lnTo>
                    <a:pt x="844969" y="897470"/>
                  </a:lnTo>
                  <a:lnTo>
                    <a:pt x="844969" y="584200"/>
                  </a:lnTo>
                  <a:lnTo>
                    <a:pt x="838771" y="596900"/>
                  </a:lnTo>
                  <a:lnTo>
                    <a:pt x="833145" y="596900"/>
                  </a:lnTo>
                  <a:lnTo>
                    <a:pt x="833145" y="914400"/>
                  </a:lnTo>
                  <a:lnTo>
                    <a:pt x="831443" y="927100"/>
                  </a:lnTo>
                  <a:lnTo>
                    <a:pt x="830605" y="927100"/>
                  </a:lnTo>
                  <a:lnTo>
                    <a:pt x="826376" y="927100"/>
                  </a:lnTo>
                  <a:lnTo>
                    <a:pt x="826376" y="1079500"/>
                  </a:lnTo>
                  <a:lnTo>
                    <a:pt x="825068" y="1092200"/>
                  </a:lnTo>
                  <a:lnTo>
                    <a:pt x="811174" y="1092200"/>
                  </a:lnTo>
                  <a:lnTo>
                    <a:pt x="812012" y="1079500"/>
                  </a:lnTo>
                  <a:lnTo>
                    <a:pt x="826376" y="1079500"/>
                  </a:lnTo>
                  <a:lnTo>
                    <a:pt x="826376" y="927100"/>
                  </a:lnTo>
                  <a:lnTo>
                    <a:pt x="825538" y="927100"/>
                  </a:lnTo>
                  <a:lnTo>
                    <a:pt x="826376" y="914400"/>
                  </a:lnTo>
                  <a:lnTo>
                    <a:pt x="828586" y="914400"/>
                  </a:lnTo>
                  <a:lnTo>
                    <a:pt x="830605" y="927100"/>
                  </a:lnTo>
                  <a:lnTo>
                    <a:pt x="833145" y="914400"/>
                  </a:lnTo>
                  <a:lnTo>
                    <a:pt x="833145" y="596900"/>
                  </a:lnTo>
                  <a:lnTo>
                    <a:pt x="827024" y="596900"/>
                  </a:lnTo>
                  <a:lnTo>
                    <a:pt x="821309" y="609600"/>
                  </a:lnTo>
                  <a:lnTo>
                    <a:pt x="821309" y="939800"/>
                  </a:lnTo>
                  <a:lnTo>
                    <a:pt x="817079" y="939800"/>
                  </a:lnTo>
                  <a:lnTo>
                    <a:pt x="812012" y="927100"/>
                  </a:lnTo>
                  <a:lnTo>
                    <a:pt x="809320" y="939800"/>
                  </a:lnTo>
                  <a:lnTo>
                    <a:pt x="804405" y="939800"/>
                  </a:lnTo>
                  <a:lnTo>
                    <a:pt x="800188" y="927100"/>
                  </a:lnTo>
                  <a:lnTo>
                    <a:pt x="802716" y="927100"/>
                  </a:lnTo>
                  <a:lnTo>
                    <a:pt x="798499" y="914400"/>
                  </a:lnTo>
                  <a:lnTo>
                    <a:pt x="802716" y="914400"/>
                  </a:lnTo>
                  <a:lnTo>
                    <a:pt x="807796" y="927100"/>
                  </a:lnTo>
                  <a:lnTo>
                    <a:pt x="812012" y="927100"/>
                  </a:lnTo>
                  <a:lnTo>
                    <a:pt x="817930" y="927100"/>
                  </a:lnTo>
                  <a:lnTo>
                    <a:pt x="821309" y="939800"/>
                  </a:lnTo>
                  <a:lnTo>
                    <a:pt x="821309" y="609600"/>
                  </a:lnTo>
                  <a:lnTo>
                    <a:pt x="820737" y="610273"/>
                  </a:lnTo>
                  <a:lnTo>
                    <a:pt x="820737" y="914400"/>
                  </a:lnTo>
                  <a:lnTo>
                    <a:pt x="817930" y="914400"/>
                  </a:lnTo>
                  <a:lnTo>
                    <a:pt x="815390" y="901700"/>
                  </a:lnTo>
                  <a:lnTo>
                    <a:pt x="820737" y="914400"/>
                  </a:lnTo>
                  <a:lnTo>
                    <a:pt x="820737" y="610273"/>
                  </a:lnTo>
                  <a:lnTo>
                    <a:pt x="810425" y="622300"/>
                  </a:lnTo>
                  <a:lnTo>
                    <a:pt x="803986" y="622300"/>
                  </a:lnTo>
                  <a:lnTo>
                    <a:pt x="803986" y="647700"/>
                  </a:lnTo>
                  <a:lnTo>
                    <a:pt x="801662" y="660400"/>
                  </a:lnTo>
                  <a:lnTo>
                    <a:pt x="786663" y="660400"/>
                  </a:lnTo>
                  <a:lnTo>
                    <a:pt x="788352" y="647700"/>
                  </a:lnTo>
                  <a:lnTo>
                    <a:pt x="803986" y="647700"/>
                  </a:lnTo>
                  <a:lnTo>
                    <a:pt x="803986" y="622300"/>
                  </a:lnTo>
                  <a:lnTo>
                    <a:pt x="800188" y="622300"/>
                  </a:lnTo>
                  <a:lnTo>
                    <a:pt x="800468" y="609600"/>
                  </a:lnTo>
                  <a:lnTo>
                    <a:pt x="795121" y="609600"/>
                  </a:lnTo>
                  <a:lnTo>
                    <a:pt x="790892" y="622300"/>
                  </a:lnTo>
                  <a:lnTo>
                    <a:pt x="773988" y="622300"/>
                  </a:lnTo>
                  <a:lnTo>
                    <a:pt x="777367" y="609600"/>
                  </a:lnTo>
                  <a:lnTo>
                    <a:pt x="771461" y="622300"/>
                  </a:lnTo>
                  <a:lnTo>
                    <a:pt x="745261" y="622300"/>
                  </a:lnTo>
                  <a:lnTo>
                    <a:pt x="741032" y="635000"/>
                  </a:lnTo>
                  <a:lnTo>
                    <a:pt x="740194" y="635000"/>
                  </a:lnTo>
                  <a:lnTo>
                    <a:pt x="741032" y="622300"/>
                  </a:lnTo>
                  <a:lnTo>
                    <a:pt x="738505" y="635000"/>
                  </a:lnTo>
                  <a:lnTo>
                    <a:pt x="739343" y="635000"/>
                  </a:lnTo>
                  <a:lnTo>
                    <a:pt x="743851" y="647700"/>
                  </a:lnTo>
                  <a:lnTo>
                    <a:pt x="744943" y="660400"/>
                  </a:lnTo>
                  <a:lnTo>
                    <a:pt x="744931" y="670750"/>
                  </a:lnTo>
                  <a:lnTo>
                    <a:pt x="739775" y="660400"/>
                  </a:lnTo>
                  <a:lnTo>
                    <a:pt x="737654" y="660400"/>
                  </a:lnTo>
                  <a:lnTo>
                    <a:pt x="737654" y="711200"/>
                  </a:lnTo>
                  <a:lnTo>
                    <a:pt x="735164" y="723900"/>
                  </a:lnTo>
                  <a:lnTo>
                    <a:pt x="730999" y="723900"/>
                  </a:lnTo>
                  <a:lnTo>
                    <a:pt x="726376" y="736600"/>
                  </a:lnTo>
                  <a:lnTo>
                    <a:pt x="707237" y="736600"/>
                  </a:lnTo>
                  <a:lnTo>
                    <a:pt x="708304" y="723900"/>
                  </a:lnTo>
                  <a:lnTo>
                    <a:pt x="716432" y="711200"/>
                  </a:lnTo>
                  <a:lnTo>
                    <a:pt x="737654" y="711200"/>
                  </a:lnTo>
                  <a:lnTo>
                    <a:pt x="737654" y="660400"/>
                  </a:lnTo>
                  <a:lnTo>
                    <a:pt x="728052" y="660400"/>
                  </a:lnTo>
                  <a:lnTo>
                    <a:pt x="720763" y="635000"/>
                  </a:lnTo>
                  <a:lnTo>
                    <a:pt x="719912" y="635000"/>
                  </a:lnTo>
                  <a:lnTo>
                    <a:pt x="720763" y="647700"/>
                  </a:lnTo>
                  <a:lnTo>
                    <a:pt x="718223" y="647700"/>
                  </a:lnTo>
                  <a:lnTo>
                    <a:pt x="717384" y="635000"/>
                  </a:lnTo>
                  <a:lnTo>
                    <a:pt x="715162" y="647700"/>
                  </a:lnTo>
                  <a:lnTo>
                    <a:pt x="715479" y="647700"/>
                  </a:lnTo>
                  <a:lnTo>
                    <a:pt x="715479" y="660400"/>
                  </a:lnTo>
                  <a:lnTo>
                    <a:pt x="712304" y="660400"/>
                  </a:lnTo>
                  <a:lnTo>
                    <a:pt x="709777" y="647700"/>
                  </a:lnTo>
                  <a:lnTo>
                    <a:pt x="708088" y="647700"/>
                  </a:lnTo>
                  <a:lnTo>
                    <a:pt x="709777" y="673100"/>
                  </a:lnTo>
                  <a:lnTo>
                    <a:pt x="702170" y="673100"/>
                  </a:lnTo>
                  <a:lnTo>
                    <a:pt x="701319" y="660400"/>
                  </a:lnTo>
                  <a:lnTo>
                    <a:pt x="700481" y="660400"/>
                  </a:lnTo>
                  <a:lnTo>
                    <a:pt x="695426" y="673100"/>
                  </a:lnTo>
                  <a:lnTo>
                    <a:pt x="692975" y="685800"/>
                  </a:lnTo>
                  <a:lnTo>
                    <a:pt x="684263" y="685800"/>
                  </a:lnTo>
                  <a:lnTo>
                    <a:pt x="684263" y="749300"/>
                  </a:lnTo>
                  <a:lnTo>
                    <a:pt x="666483" y="749300"/>
                  </a:lnTo>
                  <a:lnTo>
                    <a:pt x="666686" y="736600"/>
                  </a:lnTo>
                  <a:lnTo>
                    <a:pt x="680618" y="736600"/>
                  </a:lnTo>
                  <a:lnTo>
                    <a:pt x="684263" y="749300"/>
                  </a:lnTo>
                  <a:lnTo>
                    <a:pt x="684263" y="685800"/>
                  </a:lnTo>
                  <a:lnTo>
                    <a:pt x="675754" y="685800"/>
                  </a:lnTo>
                  <a:lnTo>
                    <a:pt x="672274" y="673100"/>
                  </a:lnTo>
                  <a:lnTo>
                    <a:pt x="661606" y="673100"/>
                  </a:lnTo>
                  <a:lnTo>
                    <a:pt x="659079" y="685800"/>
                  </a:lnTo>
                  <a:lnTo>
                    <a:pt x="664159" y="685800"/>
                  </a:lnTo>
                  <a:lnTo>
                    <a:pt x="662990" y="698500"/>
                  </a:lnTo>
                  <a:lnTo>
                    <a:pt x="656539" y="698500"/>
                  </a:lnTo>
                  <a:lnTo>
                    <a:pt x="649782" y="711200"/>
                  </a:lnTo>
                  <a:lnTo>
                    <a:pt x="662508" y="711200"/>
                  </a:lnTo>
                  <a:lnTo>
                    <a:pt x="666686" y="723900"/>
                  </a:lnTo>
                  <a:lnTo>
                    <a:pt x="665835" y="723900"/>
                  </a:lnTo>
                  <a:lnTo>
                    <a:pt x="660768" y="736600"/>
                  </a:lnTo>
                  <a:lnTo>
                    <a:pt x="653542" y="726732"/>
                  </a:lnTo>
                  <a:lnTo>
                    <a:pt x="654850" y="736600"/>
                  </a:lnTo>
                  <a:lnTo>
                    <a:pt x="644652" y="736600"/>
                  </a:lnTo>
                  <a:lnTo>
                    <a:pt x="639965" y="723900"/>
                  </a:lnTo>
                  <a:lnTo>
                    <a:pt x="636257" y="723900"/>
                  </a:lnTo>
                  <a:lnTo>
                    <a:pt x="636257" y="901700"/>
                  </a:lnTo>
                  <a:lnTo>
                    <a:pt x="632040" y="914400"/>
                  </a:lnTo>
                  <a:lnTo>
                    <a:pt x="621893" y="914400"/>
                  </a:lnTo>
                  <a:lnTo>
                    <a:pt x="621893" y="901700"/>
                  </a:lnTo>
                  <a:lnTo>
                    <a:pt x="618515" y="901700"/>
                  </a:lnTo>
                  <a:lnTo>
                    <a:pt x="624433" y="889000"/>
                  </a:lnTo>
                  <a:lnTo>
                    <a:pt x="629500" y="901700"/>
                  </a:lnTo>
                  <a:lnTo>
                    <a:pt x="636257" y="901700"/>
                  </a:lnTo>
                  <a:lnTo>
                    <a:pt x="636257" y="723900"/>
                  </a:lnTo>
                  <a:lnTo>
                    <a:pt x="635749" y="723900"/>
                  </a:lnTo>
                  <a:lnTo>
                    <a:pt x="632879" y="711200"/>
                  </a:lnTo>
                  <a:lnTo>
                    <a:pt x="635393" y="723900"/>
                  </a:lnTo>
                  <a:lnTo>
                    <a:pt x="633310" y="723900"/>
                  </a:lnTo>
                  <a:lnTo>
                    <a:pt x="631215" y="736600"/>
                  </a:lnTo>
                  <a:lnTo>
                    <a:pt x="630351" y="736600"/>
                  </a:lnTo>
                  <a:lnTo>
                    <a:pt x="623582" y="723900"/>
                  </a:lnTo>
                  <a:lnTo>
                    <a:pt x="625284" y="736600"/>
                  </a:lnTo>
                  <a:lnTo>
                    <a:pt x="623163" y="736600"/>
                  </a:lnTo>
                  <a:lnTo>
                    <a:pt x="627075" y="749300"/>
                  </a:lnTo>
                  <a:lnTo>
                    <a:pt x="621055" y="749300"/>
                  </a:lnTo>
                  <a:lnTo>
                    <a:pt x="621055" y="736600"/>
                  </a:lnTo>
                  <a:lnTo>
                    <a:pt x="614921" y="749300"/>
                  </a:lnTo>
                  <a:lnTo>
                    <a:pt x="611339" y="749300"/>
                  </a:lnTo>
                  <a:lnTo>
                    <a:pt x="607745" y="762000"/>
                  </a:lnTo>
                  <a:lnTo>
                    <a:pt x="601624" y="762000"/>
                  </a:lnTo>
                  <a:lnTo>
                    <a:pt x="595033" y="749300"/>
                  </a:lnTo>
                  <a:lnTo>
                    <a:pt x="595795" y="749300"/>
                  </a:lnTo>
                  <a:lnTo>
                    <a:pt x="593166" y="742835"/>
                  </a:lnTo>
                  <a:lnTo>
                    <a:pt x="593166" y="1155700"/>
                  </a:lnTo>
                  <a:lnTo>
                    <a:pt x="591477" y="1168400"/>
                  </a:lnTo>
                  <a:lnTo>
                    <a:pt x="586409" y="1155700"/>
                  </a:lnTo>
                  <a:lnTo>
                    <a:pt x="593166" y="1155700"/>
                  </a:lnTo>
                  <a:lnTo>
                    <a:pt x="593166" y="742835"/>
                  </a:lnTo>
                  <a:lnTo>
                    <a:pt x="590638" y="736600"/>
                  </a:lnTo>
                  <a:lnTo>
                    <a:pt x="586828" y="749300"/>
                  </a:lnTo>
                  <a:lnTo>
                    <a:pt x="584936" y="762000"/>
                  </a:lnTo>
                  <a:lnTo>
                    <a:pt x="582079" y="774700"/>
                  </a:lnTo>
                  <a:lnTo>
                    <a:pt x="575424" y="787400"/>
                  </a:lnTo>
                  <a:lnTo>
                    <a:pt x="587260" y="800100"/>
                  </a:lnTo>
                  <a:lnTo>
                    <a:pt x="573735" y="800100"/>
                  </a:lnTo>
                  <a:lnTo>
                    <a:pt x="575424" y="787400"/>
                  </a:lnTo>
                  <a:lnTo>
                    <a:pt x="566978" y="787400"/>
                  </a:lnTo>
                  <a:lnTo>
                    <a:pt x="557682" y="774700"/>
                  </a:lnTo>
                  <a:lnTo>
                    <a:pt x="559371" y="787400"/>
                  </a:lnTo>
                  <a:lnTo>
                    <a:pt x="555142" y="787400"/>
                  </a:lnTo>
                  <a:lnTo>
                    <a:pt x="555142" y="1206500"/>
                  </a:lnTo>
                  <a:lnTo>
                    <a:pt x="545007" y="1206500"/>
                  </a:lnTo>
                  <a:lnTo>
                    <a:pt x="545007" y="1193800"/>
                  </a:lnTo>
                  <a:lnTo>
                    <a:pt x="555142" y="1206500"/>
                  </a:lnTo>
                  <a:lnTo>
                    <a:pt x="555142" y="787400"/>
                  </a:lnTo>
                  <a:lnTo>
                    <a:pt x="554240" y="787400"/>
                  </a:lnTo>
                  <a:lnTo>
                    <a:pt x="551878" y="800100"/>
                  </a:lnTo>
                  <a:lnTo>
                    <a:pt x="550938" y="800100"/>
                  </a:lnTo>
                  <a:lnTo>
                    <a:pt x="550075" y="812800"/>
                  </a:lnTo>
                  <a:lnTo>
                    <a:pt x="528104" y="812800"/>
                  </a:lnTo>
                  <a:lnTo>
                    <a:pt x="532333" y="825500"/>
                  </a:lnTo>
                  <a:lnTo>
                    <a:pt x="528955" y="825500"/>
                  </a:lnTo>
                  <a:lnTo>
                    <a:pt x="528955" y="863600"/>
                  </a:lnTo>
                  <a:lnTo>
                    <a:pt x="527265" y="863600"/>
                  </a:lnTo>
                  <a:lnTo>
                    <a:pt x="526415" y="850900"/>
                  </a:lnTo>
                  <a:lnTo>
                    <a:pt x="528955" y="863600"/>
                  </a:lnTo>
                  <a:lnTo>
                    <a:pt x="528955" y="825500"/>
                  </a:lnTo>
                  <a:lnTo>
                    <a:pt x="519874" y="825500"/>
                  </a:lnTo>
                  <a:lnTo>
                    <a:pt x="517969" y="834669"/>
                  </a:lnTo>
                  <a:lnTo>
                    <a:pt x="517969" y="889000"/>
                  </a:lnTo>
                  <a:lnTo>
                    <a:pt x="516280" y="889000"/>
                  </a:lnTo>
                  <a:lnTo>
                    <a:pt x="512241" y="876300"/>
                  </a:lnTo>
                  <a:lnTo>
                    <a:pt x="515429" y="876300"/>
                  </a:lnTo>
                  <a:lnTo>
                    <a:pt x="517969" y="889000"/>
                  </a:lnTo>
                  <a:lnTo>
                    <a:pt x="517969" y="834669"/>
                  </a:lnTo>
                  <a:lnTo>
                    <a:pt x="517232" y="838200"/>
                  </a:lnTo>
                  <a:lnTo>
                    <a:pt x="517093" y="850900"/>
                  </a:lnTo>
                  <a:lnTo>
                    <a:pt x="515645" y="850900"/>
                  </a:lnTo>
                  <a:lnTo>
                    <a:pt x="510705" y="863600"/>
                  </a:lnTo>
                  <a:lnTo>
                    <a:pt x="500227" y="850900"/>
                  </a:lnTo>
                  <a:lnTo>
                    <a:pt x="496849" y="850900"/>
                  </a:lnTo>
                  <a:lnTo>
                    <a:pt x="494309" y="863600"/>
                  </a:lnTo>
                  <a:lnTo>
                    <a:pt x="499783" y="863600"/>
                  </a:lnTo>
                  <a:lnTo>
                    <a:pt x="502653" y="876300"/>
                  </a:lnTo>
                  <a:lnTo>
                    <a:pt x="496252" y="876300"/>
                  </a:lnTo>
                  <a:lnTo>
                    <a:pt x="502018" y="889000"/>
                  </a:lnTo>
                  <a:lnTo>
                    <a:pt x="500227" y="889000"/>
                  </a:lnTo>
                  <a:lnTo>
                    <a:pt x="505294" y="901700"/>
                  </a:lnTo>
                  <a:lnTo>
                    <a:pt x="494525" y="901700"/>
                  </a:lnTo>
                  <a:lnTo>
                    <a:pt x="496366" y="914400"/>
                  </a:lnTo>
                  <a:lnTo>
                    <a:pt x="490931" y="914400"/>
                  </a:lnTo>
                  <a:lnTo>
                    <a:pt x="489242" y="901700"/>
                  </a:lnTo>
                  <a:lnTo>
                    <a:pt x="488391" y="901700"/>
                  </a:lnTo>
                  <a:lnTo>
                    <a:pt x="479082" y="889000"/>
                  </a:lnTo>
                  <a:lnTo>
                    <a:pt x="472833" y="889000"/>
                  </a:lnTo>
                  <a:lnTo>
                    <a:pt x="470649" y="901700"/>
                  </a:lnTo>
                  <a:lnTo>
                    <a:pt x="465582" y="901700"/>
                  </a:lnTo>
                  <a:lnTo>
                    <a:pt x="476961" y="914400"/>
                  </a:lnTo>
                  <a:lnTo>
                    <a:pt x="476770" y="914400"/>
                  </a:lnTo>
                  <a:lnTo>
                    <a:pt x="474370" y="927100"/>
                  </a:lnTo>
                  <a:lnTo>
                    <a:pt x="479094" y="939800"/>
                  </a:lnTo>
                  <a:lnTo>
                    <a:pt x="471246" y="927100"/>
                  </a:lnTo>
                  <a:lnTo>
                    <a:pt x="466953" y="927100"/>
                  </a:lnTo>
                  <a:lnTo>
                    <a:pt x="462826" y="914400"/>
                  </a:lnTo>
                  <a:lnTo>
                    <a:pt x="457136" y="914400"/>
                  </a:lnTo>
                  <a:lnTo>
                    <a:pt x="457136" y="965200"/>
                  </a:lnTo>
                  <a:lnTo>
                    <a:pt x="456285" y="977900"/>
                  </a:lnTo>
                  <a:lnTo>
                    <a:pt x="450367" y="965200"/>
                  </a:lnTo>
                  <a:lnTo>
                    <a:pt x="457136" y="965200"/>
                  </a:lnTo>
                  <a:lnTo>
                    <a:pt x="457136" y="914400"/>
                  </a:lnTo>
                  <a:lnTo>
                    <a:pt x="436918" y="914400"/>
                  </a:lnTo>
                  <a:lnTo>
                    <a:pt x="441071" y="927100"/>
                  </a:lnTo>
                  <a:lnTo>
                    <a:pt x="442633" y="939800"/>
                  </a:lnTo>
                  <a:lnTo>
                    <a:pt x="425018" y="939800"/>
                  </a:lnTo>
                  <a:lnTo>
                    <a:pt x="424180" y="952500"/>
                  </a:lnTo>
                  <a:lnTo>
                    <a:pt x="426707" y="952500"/>
                  </a:lnTo>
                  <a:lnTo>
                    <a:pt x="430212" y="965200"/>
                  </a:lnTo>
                  <a:lnTo>
                    <a:pt x="435686" y="977900"/>
                  </a:lnTo>
                  <a:lnTo>
                    <a:pt x="441325" y="977900"/>
                  </a:lnTo>
                  <a:lnTo>
                    <a:pt x="445300" y="990600"/>
                  </a:lnTo>
                  <a:lnTo>
                    <a:pt x="439381" y="990600"/>
                  </a:lnTo>
                  <a:lnTo>
                    <a:pt x="439381" y="1257300"/>
                  </a:lnTo>
                  <a:lnTo>
                    <a:pt x="429247" y="1257300"/>
                  </a:lnTo>
                  <a:lnTo>
                    <a:pt x="429247" y="1244600"/>
                  </a:lnTo>
                  <a:lnTo>
                    <a:pt x="439381" y="1257300"/>
                  </a:lnTo>
                  <a:lnTo>
                    <a:pt x="439381" y="990600"/>
                  </a:lnTo>
                  <a:lnTo>
                    <a:pt x="436003" y="990600"/>
                  </a:lnTo>
                  <a:lnTo>
                    <a:pt x="430936" y="977900"/>
                  </a:lnTo>
                  <a:lnTo>
                    <a:pt x="421640" y="977900"/>
                  </a:lnTo>
                  <a:lnTo>
                    <a:pt x="420801" y="990600"/>
                  </a:lnTo>
                  <a:lnTo>
                    <a:pt x="435165" y="1003300"/>
                  </a:lnTo>
                  <a:lnTo>
                    <a:pt x="425869" y="990600"/>
                  </a:lnTo>
                  <a:lnTo>
                    <a:pt x="435165" y="990600"/>
                  </a:lnTo>
                  <a:lnTo>
                    <a:pt x="438543" y="1003300"/>
                  </a:lnTo>
                  <a:lnTo>
                    <a:pt x="435165" y="1003300"/>
                  </a:lnTo>
                  <a:lnTo>
                    <a:pt x="427062" y="1016000"/>
                  </a:lnTo>
                  <a:lnTo>
                    <a:pt x="419214" y="1028700"/>
                  </a:lnTo>
                  <a:lnTo>
                    <a:pt x="411518" y="1041400"/>
                  </a:lnTo>
                  <a:lnTo>
                    <a:pt x="403898" y="1054100"/>
                  </a:lnTo>
                  <a:lnTo>
                    <a:pt x="388937" y="1041400"/>
                  </a:lnTo>
                  <a:lnTo>
                    <a:pt x="374218" y="1041400"/>
                  </a:lnTo>
                  <a:lnTo>
                    <a:pt x="369252" y="1037170"/>
                  </a:lnTo>
                  <a:lnTo>
                    <a:pt x="369252" y="1587500"/>
                  </a:lnTo>
                  <a:lnTo>
                    <a:pt x="358267" y="1587500"/>
                  </a:lnTo>
                  <a:lnTo>
                    <a:pt x="359117" y="1574800"/>
                  </a:lnTo>
                  <a:lnTo>
                    <a:pt x="365023" y="1574800"/>
                  </a:lnTo>
                  <a:lnTo>
                    <a:pt x="369252" y="1587500"/>
                  </a:lnTo>
                  <a:lnTo>
                    <a:pt x="369252" y="1037170"/>
                  </a:lnTo>
                  <a:lnTo>
                    <a:pt x="360807" y="1029957"/>
                  </a:lnTo>
                  <a:lnTo>
                    <a:pt x="360807" y="1485900"/>
                  </a:lnTo>
                  <a:lnTo>
                    <a:pt x="359752" y="1498600"/>
                  </a:lnTo>
                  <a:lnTo>
                    <a:pt x="351726" y="1511300"/>
                  </a:lnTo>
                  <a:lnTo>
                    <a:pt x="331228" y="1511300"/>
                  </a:lnTo>
                  <a:lnTo>
                    <a:pt x="333717" y="1498600"/>
                  </a:lnTo>
                  <a:lnTo>
                    <a:pt x="340944" y="1485900"/>
                  </a:lnTo>
                  <a:lnTo>
                    <a:pt x="360807" y="1485900"/>
                  </a:lnTo>
                  <a:lnTo>
                    <a:pt x="360807" y="1029957"/>
                  </a:lnTo>
                  <a:lnTo>
                    <a:pt x="359333" y="1028700"/>
                  </a:lnTo>
                  <a:lnTo>
                    <a:pt x="353199" y="1028700"/>
                  </a:lnTo>
                  <a:lnTo>
                    <a:pt x="353199" y="1041400"/>
                  </a:lnTo>
                  <a:lnTo>
                    <a:pt x="341376" y="1041400"/>
                  </a:lnTo>
                  <a:lnTo>
                    <a:pt x="344525" y="1029550"/>
                  </a:lnTo>
                  <a:lnTo>
                    <a:pt x="353199" y="1041400"/>
                  </a:lnTo>
                  <a:lnTo>
                    <a:pt x="353199" y="1028700"/>
                  </a:lnTo>
                  <a:lnTo>
                    <a:pt x="344754" y="1028700"/>
                  </a:lnTo>
                  <a:lnTo>
                    <a:pt x="343903" y="1028700"/>
                  </a:lnTo>
                  <a:lnTo>
                    <a:pt x="339166" y="1028700"/>
                  </a:lnTo>
                  <a:lnTo>
                    <a:pt x="338734" y="1041400"/>
                  </a:lnTo>
                  <a:lnTo>
                    <a:pt x="331228" y="1041400"/>
                  </a:lnTo>
                  <a:lnTo>
                    <a:pt x="339674" y="1054100"/>
                  </a:lnTo>
                  <a:lnTo>
                    <a:pt x="339153" y="1054100"/>
                  </a:lnTo>
                  <a:lnTo>
                    <a:pt x="345630" y="1066800"/>
                  </a:lnTo>
                  <a:lnTo>
                    <a:pt x="327215" y="1066800"/>
                  </a:lnTo>
                  <a:lnTo>
                    <a:pt x="328168" y="1079500"/>
                  </a:lnTo>
                  <a:lnTo>
                    <a:pt x="322884" y="1079500"/>
                  </a:lnTo>
                  <a:lnTo>
                    <a:pt x="318782" y="1092200"/>
                  </a:lnTo>
                  <a:lnTo>
                    <a:pt x="308419" y="1079500"/>
                  </a:lnTo>
                  <a:lnTo>
                    <a:pt x="312635" y="1092200"/>
                  </a:lnTo>
                  <a:lnTo>
                    <a:pt x="321094" y="1104900"/>
                  </a:lnTo>
                  <a:lnTo>
                    <a:pt x="320243" y="1104900"/>
                  </a:lnTo>
                  <a:lnTo>
                    <a:pt x="310108" y="1093343"/>
                  </a:lnTo>
                  <a:lnTo>
                    <a:pt x="310108" y="2501900"/>
                  </a:lnTo>
                  <a:lnTo>
                    <a:pt x="301320" y="2514600"/>
                  </a:lnTo>
                  <a:lnTo>
                    <a:pt x="298945" y="2511234"/>
                  </a:lnTo>
                  <a:lnTo>
                    <a:pt x="298945" y="2717800"/>
                  </a:lnTo>
                  <a:lnTo>
                    <a:pt x="292049" y="2730500"/>
                  </a:lnTo>
                  <a:lnTo>
                    <a:pt x="280530" y="2730500"/>
                  </a:lnTo>
                  <a:lnTo>
                    <a:pt x="280530" y="2743200"/>
                  </a:lnTo>
                  <a:lnTo>
                    <a:pt x="292366" y="2743200"/>
                  </a:lnTo>
                  <a:lnTo>
                    <a:pt x="288137" y="2755900"/>
                  </a:lnTo>
                  <a:lnTo>
                    <a:pt x="286448" y="2755900"/>
                  </a:lnTo>
                  <a:lnTo>
                    <a:pt x="286448" y="3098800"/>
                  </a:lnTo>
                  <a:lnTo>
                    <a:pt x="282308" y="3111500"/>
                  </a:lnTo>
                  <a:lnTo>
                    <a:pt x="261975" y="3111500"/>
                  </a:lnTo>
                  <a:lnTo>
                    <a:pt x="256870" y="3098800"/>
                  </a:lnTo>
                  <a:lnTo>
                    <a:pt x="286448" y="3098800"/>
                  </a:lnTo>
                  <a:lnTo>
                    <a:pt x="286448" y="2755900"/>
                  </a:lnTo>
                  <a:lnTo>
                    <a:pt x="282219" y="2755900"/>
                  </a:lnTo>
                  <a:lnTo>
                    <a:pt x="280530" y="2768600"/>
                  </a:lnTo>
                  <a:lnTo>
                    <a:pt x="274624" y="2755900"/>
                  </a:lnTo>
                  <a:lnTo>
                    <a:pt x="267614" y="2755900"/>
                  </a:lnTo>
                  <a:lnTo>
                    <a:pt x="274624" y="2768600"/>
                  </a:lnTo>
                  <a:lnTo>
                    <a:pt x="266700" y="2768600"/>
                  </a:lnTo>
                  <a:lnTo>
                    <a:pt x="267614" y="2755900"/>
                  </a:lnTo>
                  <a:lnTo>
                    <a:pt x="265328" y="2755900"/>
                  </a:lnTo>
                  <a:lnTo>
                    <a:pt x="265709" y="2743200"/>
                  </a:lnTo>
                  <a:lnTo>
                    <a:pt x="268389" y="2730500"/>
                  </a:lnTo>
                  <a:lnTo>
                    <a:pt x="271856" y="2730500"/>
                  </a:lnTo>
                  <a:lnTo>
                    <a:pt x="274624" y="2717800"/>
                  </a:lnTo>
                  <a:lnTo>
                    <a:pt x="298945" y="2717800"/>
                  </a:lnTo>
                  <a:lnTo>
                    <a:pt x="298945" y="2511234"/>
                  </a:lnTo>
                  <a:lnTo>
                    <a:pt x="293611" y="2503678"/>
                  </a:lnTo>
                  <a:lnTo>
                    <a:pt x="293611" y="2654300"/>
                  </a:lnTo>
                  <a:lnTo>
                    <a:pt x="289826" y="2667000"/>
                  </a:lnTo>
                  <a:lnTo>
                    <a:pt x="276860" y="2667000"/>
                  </a:lnTo>
                  <a:lnTo>
                    <a:pt x="275120" y="2664980"/>
                  </a:lnTo>
                  <a:lnTo>
                    <a:pt x="275120" y="2692400"/>
                  </a:lnTo>
                  <a:lnTo>
                    <a:pt x="272923" y="2705100"/>
                  </a:lnTo>
                  <a:lnTo>
                    <a:pt x="257086" y="2705100"/>
                  </a:lnTo>
                  <a:lnTo>
                    <a:pt x="254342" y="2700070"/>
                  </a:lnTo>
                  <a:lnTo>
                    <a:pt x="254342" y="2705100"/>
                  </a:lnTo>
                  <a:lnTo>
                    <a:pt x="246075" y="2717800"/>
                  </a:lnTo>
                  <a:lnTo>
                    <a:pt x="239547" y="2730500"/>
                  </a:lnTo>
                  <a:lnTo>
                    <a:pt x="237464" y="2743200"/>
                  </a:lnTo>
                  <a:lnTo>
                    <a:pt x="242506" y="2755900"/>
                  </a:lnTo>
                  <a:lnTo>
                    <a:pt x="218859" y="2755900"/>
                  </a:lnTo>
                  <a:lnTo>
                    <a:pt x="215468" y="2743200"/>
                  </a:lnTo>
                  <a:lnTo>
                    <a:pt x="207860" y="2743200"/>
                  </a:lnTo>
                  <a:lnTo>
                    <a:pt x="209562" y="2755900"/>
                  </a:lnTo>
                  <a:lnTo>
                    <a:pt x="207022" y="2755900"/>
                  </a:lnTo>
                  <a:lnTo>
                    <a:pt x="207022" y="2806700"/>
                  </a:lnTo>
                  <a:lnTo>
                    <a:pt x="199593" y="2806700"/>
                  </a:lnTo>
                  <a:lnTo>
                    <a:pt x="190017" y="2794000"/>
                  </a:lnTo>
                  <a:lnTo>
                    <a:pt x="185051" y="2794000"/>
                  </a:lnTo>
                  <a:lnTo>
                    <a:pt x="182181" y="2794000"/>
                  </a:lnTo>
                  <a:lnTo>
                    <a:pt x="179984" y="2781300"/>
                  </a:lnTo>
                  <a:lnTo>
                    <a:pt x="185051" y="2794000"/>
                  </a:lnTo>
                  <a:lnTo>
                    <a:pt x="185902" y="2781300"/>
                  </a:lnTo>
                  <a:lnTo>
                    <a:pt x="191096" y="2794000"/>
                  </a:lnTo>
                  <a:lnTo>
                    <a:pt x="203720" y="2794000"/>
                  </a:lnTo>
                  <a:lnTo>
                    <a:pt x="207022" y="2806700"/>
                  </a:lnTo>
                  <a:lnTo>
                    <a:pt x="207022" y="2755900"/>
                  </a:lnTo>
                  <a:lnTo>
                    <a:pt x="206171" y="2755900"/>
                  </a:lnTo>
                  <a:lnTo>
                    <a:pt x="200888" y="2743200"/>
                  </a:lnTo>
                  <a:lnTo>
                    <a:pt x="202476" y="2730500"/>
                  </a:lnTo>
                  <a:lnTo>
                    <a:pt x="206768" y="2705100"/>
                  </a:lnTo>
                  <a:lnTo>
                    <a:pt x="209562" y="2692400"/>
                  </a:lnTo>
                  <a:lnTo>
                    <a:pt x="226491" y="2679700"/>
                  </a:lnTo>
                  <a:lnTo>
                    <a:pt x="242404" y="2692400"/>
                  </a:lnTo>
                  <a:lnTo>
                    <a:pt x="239128" y="2692400"/>
                  </a:lnTo>
                  <a:lnTo>
                    <a:pt x="241668" y="2705100"/>
                  </a:lnTo>
                  <a:lnTo>
                    <a:pt x="254342" y="2705100"/>
                  </a:lnTo>
                  <a:lnTo>
                    <a:pt x="254342" y="2700070"/>
                  </a:lnTo>
                  <a:lnTo>
                    <a:pt x="250164" y="2692400"/>
                  </a:lnTo>
                  <a:lnTo>
                    <a:pt x="275120" y="2692400"/>
                  </a:lnTo>
                  <a:lnTo>
                    <a:pt x="275120" y="2664980"/>
                  </a:lnTo>
                  <a:lnTo>
                    <a:pt x="265963" y="2654300"/>
                  </a:lnTo>
                  <a:lnTo>
                    <a:pt x="257276" y="2641600"/>
                  </a:lnTo>
                  <a:lnTo>
                    <a:pt x="284022" y="2641600"/>
                  </a:lnTo>
                  <a:lnTo>
                    <a:pt x="293611" y="2654300"/>
                  </a:lnTo>
                  <a:lnTo>
                    <a:pt x="293611" y="2503678"/>
                  </a:lnTo>
                  <a:lnTo>
                    <a:pt x="292366" y="2501900"/>
                  </a:lnTo>
                  <a:lnTo>
                    <a:pt x="292277" y="2489200"/>
                  </a:lnTo>
                  <a:lnTo>
                    <a:pt x="310108" y="2501900"/>
                  </a:lnTo>
                  <a:lnTo>
                    <a:pt x="310108" y="1093343"/>
                  </a:lnTo>
                  <a:lnTo>
                    <a:pt x="309118" y="1092200"/>
                  </a:lnTo>
                  <a:lnTo>
                    <a:pt x="304088" y="1104900"/>
                  </a:lnTo>
                  <a:lnTo>
                    <a:pt x="293573" y="1104900"/>
                  </a:lnTo>
                  <a:lnTo>
                    <a:pt x="293839" y="1117600"/>
                  </a:lnTo>
                  <a:lnTo>
                    <a:pt x="291884" y="1130300"/>
                  </a:lnTo>
                  <a:lnTo>
                    <a:pt x="272923" y="1130300"/>
                  </a:lnTo>
                  <a:lnTo>
                    <a:pt x="283946" y="1143000"/>
                  </a:lnTo>
                  <a:lnTo>
                    <a:pt x="290779" y="1155700"/>
                  </a:lnTo>
                  <a:lnTo>
                    <a:pt x="295859" y="1155700"/>
                  </a:lnTo>
                  <a:lnTo>
                    <a:pt x="301663" y="1168400"/>
                  </a:lnTo>
                  <a:lnTo>
                    <a:pt x="298272" y="1165021"/>
                  </a:lnTo>
                  <a:lnTo>
                    <a:pt x="298272" y="1549400"/>
                  </a:lnTo>
                  <a:lnTo>
                    <a:pt x="298272" y="1562100"/>
                  </a:lnTo>
                  <a:lnTo>
                    <a:pt x="295744" y="1559572"/>
                  </a:lnTo>
                  <a:lnTo>
                    <a:pt x="295744" y="2133600"/>
                  </a:lnTo>
                  <a:lnTo>
                    <a:pt x="292798" y="2146300"/>
                  </a:lnTo>
                  <a:lnTo>
                    <a:pt x="286131" y="2146300"/>
                  </a:lnTo>
                  <a:lnTo>
                    <a:pt x="278993" y="2133600"/>
                  </a:lnTo>
                  <a:lnTo>
                    <a:pt x="295744" y="2133600"/>
                  </a:lnTo>
                  <a:lnTo>
                    <a:pt x="295744" y="1559572"/>
                  </a:lnTo>
                  <a:lnTo>
                    <a:pt x="285597" y="1549400"/>
                  </a:lnTo>
                  <a:lnTo>
                    <a:pt x="286448" y="1536700"/>
                  </a:lnTo>
                  <a:lnTo>
                    <a:pt x="295744" y="1536700"/>
                  </a:lnTo>
                  <a:lnTo>
                    <a:pt x="292366" y="1549400"/>
                  </a:lnTo>
                  <a:lnTo>
                    <a:pt x="298272" y="1549400"/>
                  </a:lnTo>
                  <a:lnTo>
                    <a:pt x="298272" y="1165021"/>
                  </a:lnTo>
                  <a:lnTo>
                    <a:pt x="293204" y="1159967"/>
                  </a:lnTo>
                  <a:lnTo>
                    <a:pt x="293204" y="1485900"/>
                  </a:lnTo>
                  <a:lnTo>
                    <a:pt x="293204" y="1498600"/>
                  </a:lnTo>
                  <a:lnTo>
                    <a:pt x="284759" y="1498600"/>
                  </a:lnTo>
                  <a:lnTo>
                    <a:pt x="282219" y="1485900"/>
                  </a:lnTo>
                  <a:lnTo>
                    <a:pt x="293204" y="1485900"/>
                  </a:lnTo>
                  <a:lnTo>
                    <a:pt x="293204" y="1159967"/>
                  </a:lnTo>
                  <a:lnTo>
                    <a:pt x="288925" y="1155700"/>
                  </a:lnTo>
                  <a:lnTo>
                    <a:pt x="280962" y="1155700"/>
                  </a:lnTo>
                  <a:lnTo>
                    <a:pt x="273621" y="1143000"/>
                  </a:lnTo>
                  <a:lnTo>
                    <a:pt x="271360" y="1143000"/>
                  </a:lnTo>
                  <a:lnTo>
                    <a:pt x="275564" y="1155700"/>
                  </a:lnTo>
                  <a:lnTo>
                    <a:pt x="279311" y="1155700"/>
                  </a:lnTo>
                  <a:lnTo>
                    <a:pt x="286448" y="1168400"/>
                  </a:lnTo>
                  <a:lnTo>
                    <a:pt x="272402" y="1168400"/>
                  </a:lnTo>
                  <a:lnTo>
                    <a:pt x="277152" y="1181100"/>
                  </a:lnTo>
                  <a:lnTo>
                    <a:pt x="260223" y="1181100"/>
                  </a:lnTo>
                  <a:lnTo>
                    <a:pt x="268706" y="1193800"/>
                  </a:lnTo>
                  <a:lnTo>
                    <a:pt x="251358" y="1193800"/>
                  </a:lnTo>
                  <a:lnTo>
                    <a:pt x="242506" y="1181100"/>
                  </a:lnTo>
                  <a:lnTo>
                    <a:pt x="245821" y="1193800"/>
                  </a:lnTo>
                  <a:lnTo>
                    <a:pt x="251282" y="1193800"/>
                  </a:lnTo>
                  <a:lnTo>
                    <a:pt x="255943" y="1206500"/>
                  </a:lnTo>
                  <a:lnTo>
                    <a:pt x="249275" y="1206500"/>
                  </a:lnTo>
                  <a:lnTo>
                    <a:pt x="253314" y="1219200"/>
                  </a:lnTo>
                  <a:lnTo>
                    <a:pt x="251802" y="1219200"/>
                  </a:lnTo>
                  <a:lnTo>
                    <a:pt x="250939" y="1231900"/>
                  </a:lnTo>
                  <a:lnTo>
                    <a:pt x="251802" y="1231900"/>
                  </a:lnTo>
                  <a:lnTo>
                    <a:pt x="259194" y="1244600"/>
                  </a:lnTo>
                  <a:lnTo>
                    <a:pt x="277152" y="1244600"/>
                  </a:lnTo>
                  <a:lnTo>
                    <a:pt x="277914" y="1257300"/>
                  </a:lnTo>
                  <a:lnTo>
                    <a:pt x="276110" y="1257300"/>
                  </a:lnTo>
                  <a:lnTo>
                    <a:pt x="276110" y="1587500"/>
                  </a:lnTo>
                  <a:lnTo>
                    <a:pt x="274624" y="1600200"/>
                  </a:lnTo>
                  <a:lnTo>
                    <a:pt x="267550" y="1587500"/>
                  </a:lnTo>
                  <a:lnTo>
                    <a:pt x="276110" y="1587500"/>
                  </a:lnTo>
                  <a:lnTo>
                    <a:pt x="276110" y="1257300"/>
                  </a:lnTo>
                  <a:lnTo>
                    <a:pt x="262788" y="1257300"/>
                  </a:lnTo>
                  <a:lnTo>
                    <a:pt x="262788" y="1574800"/>
                  </a:lnTo>
                  <a:lnTo>
                    <a:pt x="256870" y="1583702"/>
                  </a:lnTo>
                  <a:lnTo>
                    <a:pt x="256870" y="2374900"/>
                  </a:lnTo>
                  <a:lnTo>
                    <a:pt x="256870" y="2387600"/>
                  </a:lnTo>
                  <a:lnTo>
                    <a:pt x="245046" y="2387600"/>
                  </a:lnTo>
                  <a:lnTo>
                    <a:pt x="245046" y="2374900"/>
                  </a:lnTo>
                  <a:lnTo>
                    <a:pt x="256870" y="2374900"/>
                  </a:lnTo>
                  <a:lnTo>
                    <a:pt x="256870" y="1583702"/>
                  </a:lnTo>
                  <a:lnTo>
                    <a:pt x="254342" y="1587500"/>
                  </a:lnTo>
                  <a:lnTo>
                    <a:pt x="245046" y="1587500"/>
                  </a:lnTo>
                  <a:lnTo>
                    <a:pt x="245046" y="2311400"/>
                  </a:lnTo>
                  <a:lnTo>
                    <a:pt x="244195" y="2324100"/>
                  </a:lnTo>
                  <a:lnTo>
                    <a:pt x="241668" y="2324100"/>
                  </a:lnTo>
                  <a:lnTo>
                    <a:pt x="239128" y="2336800"/>
                  </a:lnTo>
                  <a:lnTo>
                    <a:pt x="234061" y="2336800"/>
                  </a:lnTo>
                  <a:lnTo>
                    <a:pt x="233210" y="2324100"/>
                  </a:lnTo>
                  <a:lnTo>
                    <a:pt x="228650" y="2324100"/>
                  </a:lnTo>
                  <a:lnTo>
                    <a:pt x="232371" y="2311400"/>
                  </a:lnTo>
                  <a:lnTo>
                    <a:pt x="245046" y="2311400"/>
                  </a:lnTo>
                  <a:lnTo>
                    <a:pt x="245046" y="1587500"/>
                  </a:lnTo>
                  <a:lnTo>
                    <a:pt x="228523" y="1587500"/>
                  </a:lnTo>
                  <a:lnTo>
                    <a:pt x="231635" y="1574800"/>
                  </a:lnTo>
                  <a:lnTo>
                    <a:pt x="236156" y="1562100"/>
                  </a:lnTo>
                  <a:lnTo>
                    <a:pt x="245046" y="1562100"/>
                  </a:lnTo>
                  <a:lnTo>
                    <a:pt x="250672" y="1574800"/>
                  </a:lnTo>
                  <a:lnTo>
                    <a:pt x="262788" y="1574800"/>
                  </a:lnTo>
                  <a:lnTo>
                    <a:pt x="262788" y="1257300"/>
                  </a:lnTo>
                  <a:lnTo>
                    <a:pt x="260972" y="1257300"/>
                  </a:lnTo>
                  <a:lnTo>
                    <a:pt x="259194" y="1244600"/>
                  </a:lnTo>
                  <a:lnTo>
                    <a:pt x="255714" y="1244600"/>
                  </a:lnTo>
                  <a:lnTo>
                    <a:pt x="259410" y="1257300"/>
                  </a:lnTo>
                  <a:lnTo>
                    <a:pt x="261200" y="1270000"/>
                  </a:lnTo>
                  <a:lnTo>
                    <a:pt x="258559" y="1270000"/>
                  </a:lnTo>
                  <a:lnTo>
                    <a:pt x="250786" y="1257300"/>
                  </a:lnTo>
                  <a:lnTo>
                    <a:pt x="239979" y="1257300"/>
                  </a:lnTo>
                  <a:lnTo>
                    <a:pt x="250113" y="1244600"/>
                  </a:lnTo>
                  <a:lnTo>
                    <a:pt x="236334" y="1244600"/>
                  </a:lnTo>
                  <a:lnTo>
                    <a:pt x="223075" y="1231900"/>
                  </a:lnTo>
                  <a:lnTo>
                    <a:pt x="219163" y="1244600"/>
                  </a:lnTo>
                  <a:lnTo>
                    <a:pt x="220218" y="1257300"/>
                  </a:lnTo>
                  <a:lnTo>
                    <a:pt x="216319" y="1257300"/>
                  </a:lnTo>
                  <a:lnTo>
                    <a:pt x="222262" y="1270000"/>
                  </a:lnTo>
                  <a:lnTo>
                    <a:pt x="239128" y="1270000"/>
                  </a:lnTo>
                  <a:lnTo>
                    <a:pt x="236156" y="1282700"/>
                  </a:lnTo>
                  <a:lnTo>
                    <a:pt x="208711" y="1282700"/>
                  </a:lnTo>
                  <a:lnTo>
                    <a:pt x="217639" y="1295400"/>
                  </a:lnTo>
                  <a:lnTo>
                    <a:pt x="226250" y="1295400"/>
                  </a:lnTo>
                  <a:lnTo>
                    <a:pt x="230098" y="1308100"/>
                  </a:lnTo>
                  <a:lnTo>
                    <a:pt x="224764" y="1308100"/>
                  </a:lnTo>
                  <a:lnTo>
                    <a:pt x="224764" y="2578100"/>
                  </a:lnTo>
                  <a:lnTo>
                    <a:pt x="214668" y="2578100"/>
                  </a:lnTo>
                  <a:lnTo>
                    <a:pt x="212407" y="2565400"/>
                  </a:lnTo>
                  <a:lnTo>
                    <a:pt x="212521" y="2552700"/>
                  </a:lnTo>
                  <a:lnTo>
                    <a:pt x="221195" y="2552700"/>
                  </a:lnTo>
                  <a:lnTo>
                    <a:pt x="223075" y="2565400"/>
                  </a:lnTo>
                  <a:lnTo>
                    <a:pt x="224320" y="2565400"/>
                  </a:lnTo>
                  <a:lnTo>
                    <a:pt x="224764" y="2578100"/>
                  </a:lnTo>
                  <a:lnTo>
                    <a:pt x="224764" y="1308100"/>
                  </a:lnTo>
                  <a:lnTo>
                    <a:pt x="219252" y="1304340"/>
                  </a:lnTo>
                  <a:lnTo>
                    <a:pt x="219252" y="1549400"/>
                  </a:lnTo>
                  <a:lnTo>
                    <a:pt x="218008" y="1554797"/>
                  </a:lnTo>
                  <a:lnTo>
                    <a:pt x="218008" y="2336800"/>
                  </a:lnTo>
                  <a:lnTo>
                    <a:pt x="215595" y="2349500"/>
                  </a:lnTo>
                  <a:lnTo>
                    <a:pt x="203847" y="2349500"/>
                  </a:lnTo>
                  <a:lnTo>
                    <a:pt x="203847" y="2705100"/>
                  </a:lnTo>
                  <a:lnTo>
                    <a:pt x="191808" y="2705100"/>
                  </a:lnTo>
                  <a:lnTo>
                    <a:pt x="200367" y="2692400"/>
                  </a:lnTo>
                  <a:lnTo>
                    <a:pt x="203847" y="2705100"/>
                  </a:lnTo>
                  <a:lnTo>
                    <a:pt x="203847" y="2349500"/>
                  </a:lnTo>
                  <a:lnTo>
                    <a:pt x="203149" y="2349500"/>
                  </a:lnTo>
                  <a:lnTo>
                    <a:pt x="200266" y="2336800"/>
                  </a:lnTo>
                  <a:lnTo>
                    <a:pt x="218008" y="2336800"/>
                  </a:lnTo>
                  <a:lnTo>
                    <a:pt x="218008" y="1554797"/>
                  </a:lnTo>
                  <a:lnTo>
                    <a:pt x="216319" y="1562100"/>
                  </a:lnTo>
                  <a:lnTo>
                    <a:pt x="201104" y="1562100"/>
                  </a:lnTo>
                  <a:lnTo>
                    <a:pt x="202793" y="1549400"/>
                  </a:lnTo>
                  <a:lnTo>
                    <a:pt x="219252" y="1549400"/>
                  </a:lnTo>
                  <a:lnTo>
                    <a:pt x="219252" y="1304340"/>
                  </a:lnTo>
                  <a:lnTo>
                    <a:pt x="219125" y="1304251"/>
                  </a:lnTo>
                  <a:lnTo>
                    <a:pt x="219125" y="1320800"/>
                  </a:lnTo>
                  <a:lnTo>
                    <a:pt x="212940" y="1320800"/>
                  </a:lnTo>
                  <a:lnTo>
                    <a:pt x="212940" y="1422400"/>
                  </a:lnTo>
                  <a:lnTo>
                    <a:pt x="212090" y="1426654"/>
                  </a:lnTo>
                  <a:lnTo>
                    <a:pt x="212090" y="1511300"/>
                  </a:lnTo>
                  <a:lnTo>
                    <a:pt x="194348" y="1511300"/>
                  </a:lnTo>
                  <a:lnTo>
                    <a:pt x="196888" y="1498600"/>
                  </a:lnTo>
                  <a:lnTo>
                    <a:pt x="209562" y="1498600"/>
                  </a:lnTo>
                  <a:lnTo>
                    <a:pt x="212090" y="1511300"/>
                  </a:lnTo>
                  <a:lnTo>
                    <a:pt x="212090" y="1426654"/>
                  </a:lnTo>
                  <a:lnTo>
                    <a:pt x="210400" y="1435100"/>
                  </a:lnTo>
                  <a:lnTo>
                    <a:pt x="207860" y="1435100"/>
                  </a:lnTo>
                  <a:lnTo>
                    <a:pt x="203428" y="1447800"/>
                  </a:lnTo>
                  <a:lnTo>
                    <a:pt x="195186" y="1447800"/>
                  </a:lnTo>
                  <a:lnTo>
                    <a:pt x="192024" y="1435100"/>
                  </a:lnTo>
                  <a:lnTo>
                    <a:pt x="192659" y="1435100"/>
                  </a:lnTo>
                  <a:lnTo>
                    <a:pt x="195186" y="1422400"/>
                  </a:lnTo>
                  <a:lnTo>
                    <a:pt x="212940" y="1422400"/>
                  </a:lnTo>
                  <a:lnTo>
                    <a:pt x="212940" y="1320800"/>
                  </a:lnTo>
                  <a:lnTo>
                    <a:pt x="207022" y="1320800"/>
                  </a:lnTo>
                  <a:lnTo>
                    <a:pt x="211251" y="1308100"/>
                  </a:lnTo>
                  <a:lnTo>
                    <a:pt x="214096" y="1308100"/>
                  </a:lnTo>
                  <a:lnTo>
                    <a:pt x="219125" y="1320800"/>
                  </a:lnTo>
                  <a:lnTo>
                    <a:pt x="219125" y="1304251"/>
                  </a:lnTo>
                  <a:lnTo>
                    <a:pt x="206171" y="1295400"/>
                  </a:lnTo>
                  <a:lnTo>
                    <a:pt x="207010" y="1308100"/>
                  </a:lnTo>
                  <a:lnTo>
                    <a:pt x="201320" y="1308100"/>
                  </a:lnTo>
                  <a:lnTo>
                    <a:pt x="204914" y="1320800"/>
                  </a:lnTo>
                  <a:lnTo>
                    <a:pt x="196888" y="1320800"/>
                  </a:lnTo>
                  <a:lnTo>
                    <a:pt x="197065" y="1333500"/>
                  </a:lnTo>
                  <a:lnTo>
                    <a:pt x="198996" y="1346200"/>
                  </a:lnTo>
                  <a:lnTo>
                    <a:pt x="200926" y="1346200"/>
                  </a:lnTo>
                  <a:lnTo>
                    <a:pt x="201104" y="1358900"/>
                  </a:lnTo>
                  <a:lnTo>
                    <a:pt x="189280" y="1358900"/>
                  </a:lnTo>
                  <a:lnTo>
                    <a:pt x="189280" y="2717800"/>
                  </a:lnTo>
                  <a:lnTo>
                    <a:pt x="189280" y="2730500"/>
                  </a:lnTo>
                  <a:lnTo>
                    <a:pt x="174663" y="2730500"/>
                  </a:lnTo>
                  <a:lnTo>
                    <a:pt x="174066" y="2717800"/>
                  </a:lnTo>
                  <a:lnTo>
                    <a:pt x="189280" y="2717800"/>
                  </a:lnTo>
                  <a:lnTo>
                    <a:pt x="189280" y="1358900"/>
                  </a:lnTo>
                  <a:lnTo>
                    <a:pt x="185051" y="1358900"/>
                  </a:lnTo>
                  <a:lnTo>
                    <a:pt x="183489" y="1371600"/>
                  </a:lnTo>
                  <a:lnTo>
                    <a:pt x="176390" y="1384300"/>
                  </a:lnTo>
                  <a:lnTo>
                    <a:pt x="165798" y="1397000"/>
                  </a:lnTo>
                  <a:lnTo>
                    <a:pt x="153784" y="1397000"/>
                  </a:lnTo>
                  <a:lnTo>
                    <a:pt x="166458" y="1409700"/>
                  </a:lnTo>
                  <a:lnTo>
                    <a:pt x="158750" y="1409700"/>
                  </a:lnTo>
                  <a:lnTo>
                    <a:pt x="165239" y="1422400"/>
                  </a:lnTo>
                  <a:lnTo>
                    <a:pt x="156324" y="1422400"/>
                  </a:lnTo>
                  <a:lnTo>
                    <a:pt x="162585" y="1435100"/>
                  </a:lnTo>
                  <a:lnTo>
                    <a:pt x="165823" y="1447800"/>
                  </a:lnTo>
                  <a:lnTo>
                    <a:pt x="163690" y="1460500"/>
                  </a:lnTo>
                  <a:lnTo>
                    <a:pt x="150583" y="1460500"/>
                  </a:lnTo>
                  <a:lnTo>
                    <a:pt x="158750" y="1473200"/>
                  </a:lnTo>
                  <a:lnTo>
                    <a:pt x="165493" y="1473200"/>
                  </a:lnTo>
                  <a:lnTo>
                    <a:pt x="161391" y="1485900"/>
                  </a:lnTo>
                  <a:lnTo>
                    <a:pt x="159461" y="1485900"/>
                  </a:lnTo>
                  <a:lnTo>
                    <a:pt x="159461" y="2209800"/>
                  </a:lnTo>
                  <a:lnTo>
                    <a:pt x="159283" y="2222500"/>
                  </a:lnTo>
                  <a:lnTo>
                    <a:pt x="158457" y="2235200"/>
                  </a:lnTo>
                  <a:lnTo>
                    <a:pt x="144500" y="2235200"/>
                  </a:lnTo>
                  <a:lnTo>
                    <a:pt x="144081" y="2222500"/>
                  </a:lnTo>
                  <a:lnTo>
                    <a:pt x="145656" y="2222500"/>
                  </a:lnTo>
                  <a:lnTo>
                    <a:pt x="149606" y="2209800"/>
                  </a:lnTo>
                  <a:lnTo>
                    <a:pt x="159461" y="2209800"/>
                  </a:lnTo>
                  <a:lnTo>
                    <a:pt x="159461" y="1485900"/>
                  </a:lnTo>
                  <a:lnTo>
                    <a:pt x="158864" y="1485900"/>
                  </a:lnTo>
                  <a:lnTo>
                    <a:pt x="158864" y="1600200"/>
                  </a:lnTo>
                  <a:lnTo>
                    <a:pt x="147027" y="1600200"/>
                  </a:lnTo>
                  <a:lnTo>
                    <a:pt x="148170" y="1587500"/>
                  </a:lnTo>
                  <a:lnTo>
                    <a:pt x="157721" y="1587500"/>
                  </a:lnTo>
                  <a:lnTo>
                    <a:pt x="158864" y="1600200"/>
                  </a:lnTo>
                  <a:lnTo>
                    <a:pt x="158864" y="1485900"/>
                  </a:lnTo>
                  <a:lnTo>
                    <a:pt x="152285" y="1498600"/>
                  </a:lnTo>
                  <a:lnTo>
                    <a:pt x="148082" y="1511300"/>
                  </a:lnTo>
                  <a:lnTo>
                    <a:pt x="141033" y="1524000"/>
                  </a:lnTo>
                  <a:lnTo>
                    <a:pt x="125907" y="1536700"/>
                  </a:lnTo>
                  <a:lnTo>
                    <a:pt x="132918" y="1536700"/>
                  </a:lnTo>
                  <a:lnTo>
                    <a:pt x="130022" y="1549400"/>
                  </a:lnTo>
                  <a:lnTo>
                    <a:pt x="128879" y="1549400"/>
                  </a:lnTo>
                  <a:lnTo>
                    <a:pt x="141109" y="1562100"/>
                  </a:lnTo>
                  <a:lnTo>
                    <a:pt x="132664" y="1562100"/>
                  </a:lnTo>
                  <a:lnTo>
                    <a:pt x="132664" y="2209800"/>
                  </a:lnTo>
                  <a:lnTo>
                    <a:pt x="132664" y="2222500"/>
                  </a:lnTo>
                  <a:lnTo>
                    <a:pt x="127596" y="2209800"/>
                  </a:lnTo>
                  <a:lnTo>
                    <a:pt x="132664" y="2209800"/>
                  </a:lnTo>
                  <a:lnTo>
                    <a:pt x="132664" y="1562100"/>
                  </a:lnTo>
                  <a:lnTo>
                    <a:pt x="112839" y="1562100"/>
                  </a:lnTo>
                  <a:lnTo>
                    <a:pt x="103085" y="1574800"/>
                  </a:lnTo>
                  <a:lnTo>
                    <a:pt x="111226" y="1574800"/>
                  </a:lnTo>
                  <a:lnTo>
                    <a:pt x="118414" y="1587500"/>
                  </a:lnTo>
                  <a:lnTo>
                    <a:pt x="106476" y="1587500"/>
                  </a:lnTo>
                  <a:lnTo>
                    <a:pt x="121678" y="1600200"/>
                  </a:lnTo>
                  <a:lnTo>
                    <a:pt x="116103" y="1600200"/>
                  </a:lnTo>
                  <a:lnTo>
                    <a:pt x="109423" y="1612900"/>
                  </a:lnTo>
                  <a:lnTo>
                    <a:pt x="92100" y="1612900"/>
                  </a:lnTo>
                  <a:lnTo>
                    <a:pt x="101396" y="1638300"/>
                  </a:lnTo>
                  <a:lnTo>
                    <a:pt x="96329" y="1638300"/>
                  </a:lnTo>
                  <a:lnTo>
                    <a:pt x="94640" y="1625600"/>
                  </a:lnTo>
                  <a:lnTo>
                    <a:pt x="82130" y="1625600"/>
                  </a:lnTo>
                  <a:lnTo>
                    <a:pt x="85344" y="1638300"/>
                  </a:lnTo>
                  <a:lnTo>
                    <a:pt x="91313" y="1638300"/>
                  </a:lnTo>
                  <a:lnTo>
                    <a:pt x="87464" y="1651000"/>
                  </a:lnTo>
                  <a:lnTo>
                    <a:pt x="86144" y="1651000"/>
                  </a:lnTo>
                  <a:lnTo>
                    <a:pt x="87033" y="1663700"/>
                  </a:lnTo>
                  <a:lnTo>
                    <a:pt x="85344" y="1661756"/>
                  </a:lnTo>
                  <a:lnTo>
                    <a:pt x="85344" y="2451100"/>
                  </a:lnTo>
                  <a:lnTo>
                    <a:pt x="84505" y="2463800"/>
                  </a:lnTo>
                  <a:lnTo>
                    <a:pt x="76898" y="2463800"/>
                  </a:lnTo>
                  <a:lnTo>
                    <a:pt x="70142" y="2451100"/>
                  </a:lnTo>
                  <a:lnTo>
                    <a:pt x="85344" y="2451100"/>
                  </a:lnTo>
                  <a:lnTo>
                    <a:pt x="85344" y="1661756"/>
                  </a:lnTo>
                  <a:lnTo>
                    <a:pt x="76047" y="1651000"/>
                  </a:lnTo>
                  <a:lnTo>
                    <a:pt x="73240" y="1663700"/>
                  </a:lnTo>
                  <a:lnTo>
                    <a:pt x="72567" y="1676400"/>
                  </a:lnTo>
                  <a:lnTo>
                    <a:pt x="72364" y="1689100"/>
                  </a:lnTo>
                  <a:lnTo>
                    <a:pt x="70980" y="1701800"/>
                  </a:lnTo>
                  <a:lnTo>
                    <a:pt x="74358" y="1701800"/>
                  </a:lnTo>
                  <a:lnTo>
                    <a:pt x="78587" y="1714500"/>
                  </a:lnTo>
                  <a:lnTo>
                    <a:pt x="73520" y="1714500"/>
                  </a:lnTo>
                  <a:lnTo>
                    <a:pt x="70980" y="1701800"/>
                  </a:lnTo>
                  <a:lnTo>
                    <a:pt x="65620" y="1701800"/>
                  </a:lnTo>
                  <a:lnTo>
                    <a:pt x="60210" y="1714500"/>
                  </a:lnTo>
                  <a:lnTo>
                    <a:pt x="57467" y="1714500"/>
                  </a:lnTo>
                  <a:lnTo>
                    <a:pt x="56159" y="1727200"/>
                  </a:lnTo>
                  <a:lnTo>
                    <a:pt x="56515" y="1739900"/>
                  </a:lnTo>
                  <a:lnTo>
                    <a:pt x="57340" y="1752600"/>
                  </a:lnTo>
                  <a:lnTo>
                    <a:pt x="65773" y="1752600"/>
                  </a:lnTo>
                  <a:lnTo>
                    <a:pt x="70027" y="1765300"/>
                  </a:lnTo>
                  <a:lnTo>
                    <a:pt x="79425" y="1765300"/>
                  </a:lnTo>
                  <a:lnTo>
                    <a:pt x="73393" y="1778000"/>
                  </a:lnTo>
                  <a:lnTo>
                    <a:pt x="66649" y="1778000"/>
                  </a:lnTo>
                  <a:lnTo>
                    <a:pt x="61010" y="1790700"/>
                  </a:lnTo>
                  <a:lnTo>
                    <a:pt x="58305" y="1790700"/>
                  </a:lnTo>
                  <a:lnTo>
                    <a:pt x="62915" y="1803400"/>
                  </a:lnTo>
                  <a:lnTo>
                    <a:pt x="55778" y="1803400"/>
                  </a:lnTo>
                  <a:lnTo>
                    <a:pt x="55905" y="1816100"/>
                  </a:lnTo>
                  <a:lnTo>
                    <a:pt x="56832" y="1816100"/>
                  </a:lnTo>
                  <a:lnTo>
                    <a:pt x="59334" y="1828800"/>
                  </a:lnTo>
                  <a:lnTo>
                    <a:pt x="64223" y="1841500"/>
                  </a:lnTo>
                  <a:lnTo>
                    <a:pt x="62534" y="1841500"/>
                  </a:lnTo>
                  <a:lnTo>
                    <a:pt x="65405" y="1854200"/>
                  </a:lnTo>
                  <a:lnTo>
                    <a:pt x="62738" y="1866900"/>
                  </a:lnTo>
                  <a:lnTo>
                    <a:pt x="56591" y="1866900"/>
                  </a:lnTo>
                  <a:lnTo>
                    <a:pt x="49009" y="1879600"/>
                  </a:lnTo>
                  <a:lnTo>
                    <a:pt x="41884" y="1879600"/>
                  </a:lnTo>
                  <a:lnTo>
                    <a:pt x="36969" y="1892300"/>
                  </a:lnTo>
                  <a:lnTo>
                    <a:pt x="36182" y="1892300"/>
                  </a:lnTo>
                  <a:lnTo>
                    <a:pt x="41414" y="1905000"/>
                  </a:lnTo>
                  <a:lnTo>
                    <a:pt x="54089" y="1917700"/>
                  </a:lnTo>
                  <a:lnTo>
                    <a:pt x="34645" y="1917700"/>
                  </a:lnTo>
                  <a:lnTo>
                    <a:pt x="42722" y="1930400"/>
                  </a:lnTo>
                  <a:lnTo>
                    <a:pt x="40982" y="1943100"/>
                  </a:lnTo>
                  <a:lnTo>
                    <a:pt x="37973" y="1943100"/>
                  </a:lnTo>
                  <a:lnTo>
                    <a:pt x="42252" y="1955800"/>
                  </a:lnTo>
                  <a:lnTo>
                    <a:pt x="23507" y="1968500"/>
                  </a:lnTo>
                  <a:lnTo>
                    <a:pt x="22186" y="1981200"/>
                  </a:lnTo>
                  <a:lnTo>
                    <a:pt x="23723" y="1993900"/>
                  </a:lnTo>
                  <a:lnTo>
                    <a:pt x="13525" y="2006600"/>
                  </a:lnTo>
                  <a:lnTo>
                    <a:pt x="23876" y="2006600"/>
                  </a:lnTo>
                  <a:lnTo>
                    <a:pt x="18910" y="2019300"/>
                  </a:lnTo>
                  <a:lnTo>
                    <a:pt x="22821" y="2019300"/>
                  </a:lnTo>
                  <a:lnTo>
                    <a:pt x="24511" y="2006600"/>
                  </a:lnTo>
                  <a:lnTo>
                    <a:pt x="29578" y="2019300"/>
                  </a:lnTo>
                  <a:lnTo>
                    <a:pt x="31242" y="2032000"/>
                  </a:lnTo>
                  <a:lnTo>
                    <a:pt x="30213" y="2032000"/>
                  </a:lnTo>
                  <a:lnTo>
                    <a:pt x="26962" y="2044700"/>
                  </a:lnTo>
                  <a:lnTo>
                    <a:pt x="22021" y="2057298"/>
                  </a:lnTo>
                  <a:lnTo>
                    <a:pt x="16052" y="2070100"/>
                  </a:lnTo>
                  <a:lnTo>
                    <a:pt x="10045" y="2082800"/>
                  </a:lnTo>
                  <a:lnTo>
                    <a:pt x="4508" y="2095500"/>
                  </a:lnTo>
                  <a:lnTo>
                    <a:pt x="0" y="2108200"/>
                  </a:lnTo>
                  <a:lnTo>
                    <a:pt x="5994" y="2120900"/>
                  </a:lnTo>
                  <a:lnTo>
                    <a:pt x="31610" y="2120900"/>
                  </a:lnTo>
                  <a:lnTo>
                    <a:pt x="26200" y="2133600"/>
                  </a:lnTo>
                  <a:lnTo>
                    <a:pt x="7607" y="2133600"/>
                  </a:lnTo>
                  <a:lnTo>
                    <a:pt x="16535" y="2146300"/>
                  </a:lnTo>
                  <a:lnTo>
                    <a:pt x="16903" y="2171700"/>
                  </a:lnTo>
                  <a:lnTo>
                    <a:pt x="16637" y="2184400"/>
                  </a:lnTo>
                  <a:lnTo>
                    <a:pt x="23660" y="2197100"/>
                  </a:lnTo>
                  <a:lnTo>
                    <a:pt x="14363" y="2197100"/>
                  </a:lnTo>
                  <a:lnTo>
                    <a:pt x="8712" y="2209800"/>
                  </a:lnTo>
                  <a:lnTo>
                    <a:pt x="16395" y="2209800"/>
                  </a:lnTo>
                  <a:lnTo>
                    <a:pt x="24511" y="2222500"/>
                  </a:lnTo>
                  <a:lnTo>
                    <a:pt x="8521" y="2222500"/>
                  </a:lnTo>
                  <a:lnTo>
                    <a:pt x="13208" y="2235200"/>
                  </a:lnTo>
                  <a:lnTo>
                    <a:pt x="9842" y="2235200"/>
                  </a:lnTo>
                  <a:lnTo>
                    <a:pt x="10668" y="2247900"/>
                  </a:lnTo>
                  <a:lnTo>
                    <a:pt x="18846" y="2247900"/>
                  </a:lnTo>
                  <a:lnTo>
                    <a:pt x="22199" y="2260600"/>
                  </a:lnTo>
                  <a:lnTo>
                    <a:pt x="19443" y="2273300"/>
                  </a:lnTo>
                  <a:lnTo>
                    <a:pt x="24930" y="2273300"/>
                  </a:lnTo>
                  <a:lnTo>
                    <a:pt x="25374" y="2286000"/>
                  </a:lnTo>
                  <a:lnTo>
                    <a:pt x="22301" y="2286000"/>
                  </a:lnTo>
                  <a:lnTo>
                    <a:pt x="18072" y="2298700"/>
                  </a:lnTo>
                  <a:lnTo>
                    <a:pt x="20637" y="2298700"/>
                  </a:lnTo>
                  <a:lnTo>
                    <a:pt x="27889" y="2311400"/>
                  </a:lnTo>
                  <a:lnTo>
                    <a:pt x="10985" y="2311400"/>
                  </a:lnTo>
                  <a:lnTo>
                    <a:pt x="16065" y="2324100"/>
                  </a:lnTo>
                  <a:lnTo>
                    <a:pt x="19977" y="2324100"/>
                  </a:lnTo>
                  <a:lnTo>
                    <a:pt x="25882" y="2336800"/>
                  </a:lnTo>
                  <a:lnTo>
                    <a:pt x="30035" y="2349500"/>
                  </a:lnTo>
                  <a:lnTo>
                    <a:pt x="16065" y="2349500"/>
                  </a:lnTo>
                  <a:lnTo>
                    <a:pt x="26073" y="2362200"/>
                  </a:lnTo>
                  <a:lnTo>
                    <a:pt x="34645" y="2374900"/>
                  </a:lnTo>
                  <a:lnTo>
                    <a:pt x="41960" y="2387600"/>
                  </a:lnTo>
                  <a:lnTo>
                    <a:pt x="48171" y="2400300"/>
                  </a:lnTo>
                  <a:lnTo>
                    <a:pt x="38976" y="2400300"/>
                  </a:lnTo>
                  <a:lnTo>
                    <a:pt x="46278" y="2413000"/>
                  </a:lnTo>
                  <a:lnTo>
                    <a:pt x="47320" y="2425700"/>
                  </a:lnTo>
                  <a:lnTo>
                    <a:pt x="32118" y="2425700"/>
                  </a:lnTo>
                  <a:lnTo>
                    <a:pt x="37477" y="2438400"/>
                  </a:lnTo>
                  <a:lnTo>
                    <a:pt x="38874" y="2451100"/>
                  </a:lnTo>
                  <a:lnTo>
                    <a:pt x="40906" y="2451100"/>
                  </a:lnTo>
                  <a:lnTo>
                    <a:pt x="48171" y="2463800"/>
                  </a:lnTo>
                  <a:lnTo>
                    <a:pt x="42252" y="2463800"/>
                  </a:lnTo>
                  <a:lnTo>
                    <a:pt x="38874" y="2476500"/>
                  </a:lnTo>
                  <a:lnTo>
                    <a:pt x="49860" y="2463800"/>
                  </a:lnTo>
                  <a:lnTo>
                    <a:pt x="71297" y="2463800"/>
                  </a:lnTo>
                  <a:lnTo>
                    <a:pt x="82245" y="2476500"/>
                  </a:lnTo>
                  <a:lnTo>
                    <a:pt x="69926" y="2476500"/>
                  </a:lnTo>
                  <a:lnTo>
                    <a:pt x="63322" y="2489200"/>
                  </a:lnTo>
                  <a:lnTo>
                    <a:pt x="49225" y="2489200"/>
                  </a:lnTo>
                  <a:lnTo>
                    <a:pt x="55346" y="2501900"/>
                  </a:lnTo>
                  <a:lnTo>
                    <a:pt x="56184" y="2501900"/>
                  </a:lnTo>
                  <a:lnTo>
                    <a:pt x="62852" y="2514600"/>
                  </a:lnTo>
                  <a:lnTo>
                    <a:pt x="59156" y="2514600"/>
                  </a:lnTo>
                  <a:lnTo>
                    <a:pt x="65328" y="2527300"/>
                  </a:lnTo>
                  <a:lnTo>
                    <a:pt x="74993" y="2527300"/>
                  </a:lnTo>
                  <a:lnTo>
                    <a:pt x="82448" y="2540000"/>
                  </a:lnTo>
                  <a:lnTo>
                    <a:pt x="81965" y="2552700"/>
                  </a:lnTo>
                  <a:lnTo>
                    <a:pt x="64376" y="2552700"/>
                  </a:lnTo>
                  <a:lnTo>
                    <a:pt x="54927" y="2565400"/>
                  </a:lnTo>
                  <a:lnTo>
                    <a:pt x="79540" y="2565400"/>
                  </a:lnTo>
                  <a:lnTo>
                    <a:pt x="83350" y="2578100"/>
                  </a:lnTo>
                  <a:lnTo>
                    <a:pt x="73520" y="2578100"/>
                  </a:lnTo>
                  <a:lnTo>
                    <a:pt x="79425" y="2590800"/>
                  </a:lnTo>
                  <a:lnTo>
                    <a:pt x="86194" y="2578100"/>
                  </a:lnTo>
                  <a:lnTo>
                    <a:pt x="104775" y="2578100"/>
                  </a:lnTo>
                  <a:lnTo>
                    <a:pt x="107467" y="2578100"/>
                  </a:lnTo>
                  <a:lnTo>
                    <a:pt x="107353" y="2587764"/>
                  </a:lnTo>
                  <a:lnTo>
                    <a:pt x="108165" y="2590800"/>
                  </a:lnTo>
                  <a:lnTo>
                    <a:pt x="107315" y="2590800"/>
                  </a:lnTo>
                  <a:lnTo>
                    <a:pt x="97180" y="2590800"/>
                  </a:lnTo>
                  <a:lnTo>
                    <a:pt x="103936" y="2603500"/>
                  </a:lnTo>
                  <a:lnTo>
                    <a:pt x="93167" y="2603500"/>
                  </a:lnTo>
                  <a:lnTo>
                    <a:pt x="85458" y="2616200"/>
                  </a:lnTo>
                  <a:lnTo>
                    <a:pt x="93052" y="2616200"/>
                  </a:lnTo>
                  <a:lnTo>
                    <a:pt x="97028" y="2628900"/>
                  </a:lnTo>
                  <a:lnTo>
                    <a:pt x="109004" y="2628900"/>
                  </a:lnTo>
                  <a:lnTo>
                    <a:pt x="104775" y="2641600"/>
                  </a:lnTo>
                  <a:lnTo>
                    <a:pt x="99352" y="2641600"/>
                  </a:lnTo>
                  <a:lnTo>
                    <a:pt x="103403" y="2654300"/>
                  </a:lnTo>
                  <a:lnTo>
                    <a:pt x="107302" y="2667000"/>
                  </a:lnTo>
                  <a:lnTo>
                    <a:pt x="84505" y="2667000"/>
                  </a:lnTo>
                  <a:lnTo>
                    <a:pt x="92075" y="2679700"/>
                  </a:lnTo>
                  <a:lnTo>
                    <a:pt x="102031" y="2692400"/>
                  </a:lnTo>
                  <a:lnTo>
                    <a:pt x="110401" y="2692400"/>
                  </a:lnTo>
                  <a:lnTo>
                    <a:pt x="113233" y="2705100"/>
                  </a:lnTo>
                  <a:lnTo>
                    <a:pt x="121678" y="2705100"/>
                  </a:lnTo>
                  <a:lnTo>
                    <a:pt x="115392" y="2717800"/>
                  </a:lnTo>
                  <a:lnTo>
                    <a:pt x="115760" y="2717800"/>
                  </a:lnTo>
                  <a:lnTo>
                    <a:pt x="106299" y="2726690"/>
                  </a:lnTo>
                  <a:lnTo>
                    <a:pt x="106591" y="2730500"/>
                  </a:lnTo>
                  <a:lnTo>
                    <a:pt x="112064" y="2743200"/>
                  </a:lnTo>
                  <a:lnTo>
                    <a:pt x="120243" y="2743200"/>
                  </a:lnTo>
                  <a:lnTo>
                    <a:pt x="129286" y="2755900"/>
                  </a:lnTo>
                  <a:lnTo>
                    <a:pt x="119519" y="2755900"/>
                  </a:lnTo>
                  <a:lnTo>
                    <a:pt x="119570" y="2768600"/>
                  </a:lnTo>
                  <a:lnTo>
                    <a:pt x="120256" y="2768600"/>
                  </a:lnTo>
                  <a:lnTo>
                    <a:pt x="119989" y="2781300"/>
                  </a:lnTo>
                  <a:lnTo>
                    <a:pt x="128790" y="2781300"/>
                  </a:lnTo>
                  <a:lnTo>
                    <a:pt x="127063" y="2794000"/>
                  </a:lnTo>
                  <a:lnTo>
                    <a:pt x="130251" y="2806700"/>
                  </a:lnTo>
                  <a:lnTo>
                    <a:pt x="142278" y="2806700"/>
                  </a:lnTo>
                  <a:lnTo>
                    <a:pt x="146608" y="2819400"/>
                  </a:lnTo>
                  <a:lnTo>
                    <a:pt x="139420" y="2832100"/>
                  </a:lnTo>
                  <a:lnTo>
                    <a:pt x="131826" y="2832100"/>
                  </a:lnTo>
                  <a:lnTo>
                    <a:pt x="142798" y="2844800"/>
                  </a:lnTo>
                  <a:lnTo>
                    <a:pt x="148983" y="2844800"/>
                  </a:lnTo>
                  <a:lnTo>
                    <a:pt x="151676" y="2832100"/>
                  </a:lnTo>
                  <a:lnTo>
                    <a:pt x="165811" y="2832100"/>
                  </a:lnTo>
                  <a:lnTo>
                    <a:pt x="158965" y="2844800"/>
                  </a:lnTo>
                  <a:lnTo>
                    <a:pt x="169837" y="2844800"/>
                  </a:lnTo>
                  <a:lnTo>
                    <a:pt x="167309" y="2857500"/>
                  </a:lnTo>
                  <a:lnTo>
                    <a:pt x="161391" y="2857500"/>
                  </a:lnTo>
                  <a:lnTo>
                    <a:pt x="162242" y="2870200"/>
                  </a:lnTo>
                  <a:lnTo>
                    <a:pt x="158864" y="2870200"/>
                  </a:lnTo>
                  <a:lnTo>
                    <a:pt x="158013" y="2882900"/>
                  </a:lnTo>
                  <a:lnTo>
                    <a:pt x="155473" y="2882900"/>
                  </a:lnTo>
                  <a:lnTo>
                    <a:pt x="152946" y="2895600"/>
                  </a:lnTo>
                  <a:lnTo>
                    <a:pt x="164769" y="2895600"/>
                  </a:lnTo>
                  <a:lnTo>
                    <a:pt x="157162" y="2908300"/>
                  </a:lnTo>
                  <a:lnTo>
                    <a:pt x="170688" y="2895600"/>
                  </a:lnTo>
                  <a:lnTo>
                    <a:pt x="169837" y="2908300"/>
                  </a:lnTo>
                  <a:lnTo>
                    <a:pt x="173228" y="2895600"/>
                  </a:lnTo>
                  <a:lnTo>
                    <a:pt x="181673" y="2895600"/>
                  </a:lnTo>
                  <a:lnTo>
                    <a:pt x="182511" y="2908300"/>
                  </a:lnTo>
                  <a:lnTo>
                    <a:pt x="169837" y="2908300"/>
                  </a:lnTo>
                  <a:lnTo>
                    <a:pt x="163931" y="2908300"/>
                  </a:lnTo>
                  <a:lnTo>
                    <a:pt x="160553" y="2921000"/>
                  </a:lnTo>
                  <a:lnTo>
                    <a:pt x="158229" y="2921000"/>
                  </a:lnTo>
                  <a:lnTo>
                    <a:pt x="157353" y="2933700"/>
                  </a:lnTo>
                  <a:lnTo>
                    <a:pt x="163080" y="2933700"/>
                  </a:lnTo>
                  <a:lnTo>
                    <a:pt x="162026" y="2938996"/>
                  </a:lnTo>
                  <a:lnTo>
                    <a:pt x="167309" y="2933700"/>
                  </a:lnTo>
                  <a:lnTo>
                    <a:pt x="194348" y="2933700"/>
                  </a:lnTo>
                  <a:lnTo>
                    <a:pt x="193776" y="2946400"/>
                  </a:lnTo>
                  <a:lnTo>
                    <a:pt x="191071" y="2946400"/>
                  </a:lnTo>
                  <a:lnTo>
                    <a:pt x="188518" y="2959100"/>
                  </a:lnTo>
                  <a:lnTo>
                    <a:pt x="188429" y="2971800"/>
                  </a:lnTo>
                  <a:lnTo>
                    <a:pt x="174917" y="2971800"/>
                  </a:lnTo>
                  <a:lnTo>
                    <a:pt x="173786" y="2967571"/>
                  </a:lnTo>
                  <a:lnTo>
                    <a:pt x="174066" y="2971800"/>
                  </a:lnTo>
                  <a:lnTo>
                    <a:pt x="162242" y="2971800"/>
                  </a:lnTo>
                  <a:lnTo>
                    <a:pt x="157200" y="2984500"/>
                  </a:lnTo>
                  <a:lnTo>
                    <a:pt x="137731" y="2984500"/>
                  </a:lnTo>
                  <a:lnTo>
                    <a:pt x="140652" y="2997200"/>
                  </a:lnTo>
                  <a:lnTo>
                    <a:pt x="167309" y="2997200"/>
                  </a:lnTo>
                  <a:lnTo>
                    <a:pt x="162242" y="3009900"/>
                  </a:lnTo>
                  <a:lnTo>
                    <a:pt x="142798" y="3009900"/>
                  </a:lnTo>
                  <a:lnTo>
                    <a:pt x="145046" y="3022600"/>
                  </a:lnTo>
                  <a:lnTo>
                    <a:pt x="153365" y="3022600"/>
                  </a:lnTo>
                  <a:lnTo>
                    <a:pt x="147027" y="3035300"/>
                  </a:lnTo>
                  <a:lnTo>
                    <a:pt x="167322" y="3035300"/>
                  </a:lnTo>
                  <a:lnTo>
                    <a:pt x="153784" y="3048000"/>
                  </a:lnTo>
                  <a:lnTo>
                    <a:pt x="160731" y="3048000"/>
                  </a:lnTo>
                  <a:lnTo>
                    <a:pt x="156324" y="3060700"/>
                  </a:lnTo>
                  <a:lnTo>
                    <a:pt x="180822" y="3060700"/>
                  </a:lnTo>
                  <a:lnTo>
                    <a:pt x="176606" y="3073400"/>
                  </a:lnTo>
                  <a:lnTo>
                    <a:pt x="151765" y="3073400"/>
                  </a:lnTo>
                  <a:lnTo>
                    <a:pt x="162128" y="3086100"/>
                  </a:lnTo>
                  <a:lnTo>
                    <a:pt x="169418" y="3086100"/>
                  </a:lnTo>
                  <a:lnTo>
                    <a:pt x="178003" y="3098800"/>
                  </a:lnTo>
                  <a:lnTo>
                    <a:pt x="196888" y="3098800"/>
                  </a:lnTo>
                  <a:lnTo>
                    <a:pt x="195186" y="3111500"/>
                  </a:lnTo>
                  <a:lnTo>
                    <a:pt x="194703" y="3111500"/>
                  </a:lnTo>
                  <a:lnTo>
                    <a:pt x="183362" y="3124200"/>
                  </a:lnTo>
                  <a:lnTo>
                    <a:pt x="193497" y="3124200"/>
                  </a:lnTo>
                  <a:lnTo>
                    <a:pt x="208711" y="3136900"/>
                  </a:lnTo>
                  <a:lnTo>
                    <a:pt x="231521" y="3136900"/>
                  </a:lnTo>
                  <a:lnTo>
                    <a:pt x="216319" y="3149600"/>
                  </a:lnTo>
                  <a:lnTo>
                    <a:pt x="226377" y="3149600"/>
                  </a:lnTo>
                  <a:lnTo>
                    <a:pt x="226034" y="3162300"/>
                  </a:lnTo>
                  <a:lnTo>
                    <a:pt x="225691" y="3162300"/>
                  </a:lnTo>
                  <a:lnTo>
                    <a:pt x="213779" y="3175000"/>
                  </a:lnTo>
                  <a:lnTo>
                    <a:pt x="239445" y="3175000"/>
                  </a:lnTo>
                  <a:lnTo>
                    <a:pt x="248424" y="3187700"/>
                  </a:lnTo>
                  <a:lnTo>
                    <a:pt x="274624" y="3187700"/>
                  </a:lnTo>
                  <a:lnTo>
                    <a:pt x="263880" y="3200400"/>
                  </a:lnTo>
                  <a:lnTo>
                    <a:pt x="266166" y="3200400"/>
                  </a:lnTo>
                  <a:lnTo>
                    <a:pt x="259092" y="3213100"/>
                  </a:lnTo>
                  <a:lnTo>
                    <a:pt x="269544" y="3213100"/>
                  </a:lnTo>
                  <a:lnTo>
                    <a:pt x="262839" y="3225800"/>
                  </a:lnTo>
                  <a:lnTo>
                    <a:pt x="273329" y="3225800"/>
                  </a:lnTo>
                  <a:lnTo>
                    <a:pt x="268287" y="3238500"/>
                  </a:lnTo>
                  <a:lnTo>
                    <a:pt x="279692" y="3238500"/>
                  </a:lnTo>
                  <a:lnTo>
                    <a:pt x="277152" y="3251200"/>
                  </a:lnTo>
                  <a:lnTo>
                    <a:pt x="301663" y="3251200"/>
                  </a:lnTo>
                  <a:lnTo>
                    <a:pt x="300253" y="3258223"/>
                  </a:lnTo>
                  <a:lnTo>
                    <a:pt x="303745" y="3251200"/>
                  </a:lnTo>
                  <a:lnTo>
                    <a:pt x="321932" y="3251200"/>
                  </a:lnTo>
                  <a:lnTo>
                    <a:pt x="314134" y="3263900"/>
                  </a:lnTo>
                  <a:lnTo>
                    <a:pt x="325310" y="3263900"/>
                  </a:lnTo>
                  <a:lnTo>
                    <a:pt x="317017" y="3276600"/>
                  </a:lnTo>
                  <a:lnTo>
                    <a:pt x="312750" y="3276600"/>
                  </a:lnTo>
                  <a:lnTo>
                    <a:pt x="309270" y="3263900"/>
                  </a:lnTo>
                  <a:lnTo>
                    <a:pt x="303352" y="3276600"/>
                  </a:lnTo>
                  <a:lnTo>
                    <a:pt x="305879" y="3263900"/>
                  </a:lnTo>
                  <a:lnTo>
                    <a:pt x="296113" y="3276600"/>
                  </a:lnTo>
                  <a:lnTo>
                    <a:pt x="281381" y="3276600"/>
                  </a:lnTo>
                  <a:lnTo>
                    <a:pt x="283997" y="3289300"/>
                  </a:lnTo>
                  <a:lnTo>
                    <a:pt x="293979" y="3289300"/>
                  </a:lnTo>
                  <a:lnTo>
                    <a:pt x="296583" y="3302000"/>
                  </a:lnTo>
                  <a:lnTo>
                    <a:pt x="303009" y="3289300"/>
                  </a:lnTo>
                  <a:lnTo>
                    <a:pt x="324281" y="3289300"/>
                  </a:lnTo>
                  <a:lnTo>
                    <a:pt x="314756" y="3302000"/>
                  </a:lnTo>
                  <a:lnTo>
                    <a:pt x="305854" y="3314700"/>
                  </a:lnTo>
                  <a:lnTo>
                    <a:pt x="320243" y="3314700"/>
                  </a:lnTo>
                  <a:lnTo>
                    <a:pt x="326288" y="3327400"/>
                  </a:lnTo>
                  <a:lnTo>
                    <a:pt x="335038" y="3314700"/>
                  </a:lnTo>
                  <a:lnTo>
                    <a:pt x="322554" y="3314700"/>
                  </a:lnTo>
                  <a:lnTo>
                    <a:pt x="332397" y="3302000"/>
                  </a:lnTo>
                  <a:lnTo>
                    <a:pt x="338899" y="3302000"/>
                  </a:lnTo>
                  <a:lnTo>
                    <a:pt x="338836" y="3314700"/>
                  </a:lnTo>
                  <a:lnTo>
                    <a:pt x="341871" y="3314700"/>
                  </a:lnTo>
                  <a:lnTo>
                    <a:pt x="342214" y="3327400"/>
                  </a:lnTo>
                  <a:lnTo>
                    <a:pt x="346443" y="3327400"/>
                  </a:lnTo>
                  <a:lnTo>
                    <a:pt x="332079" y="3340100"/>
                  </a:lnTo>
                  <a:lnTo>
                    <a:pt x="349504" y="3340100"/>
                  </a:lnTo>
                  <a:lnTo>
                    <a:pt x="359283" y="3352800"/>
                  </a:lnTo>
                  <a:lnTo>
                    <a:pt x="356577" y="3352800"/>
                  </a:lnTo>
                  <a:lnTo>
                    <a:pt x="354050" y="3365500"/>
                  </a:lnTo>
                  <a:lnTo>
                    <a:pt x="363486" y="3365500"/>
                  </a:lnTo>
                  <a:lnTo>
                    <a:pt x="368731" y="3378200"/>
                  </a:lnTo>
                  <a:lnTo>
                    <a:pt x="371271" y="3390900"/>
                  </a:lnTo>
                  <a:lnTo>
                    <a:pt x="372630" y="3403600"/>
                  </a:lnTo>
                  <a:lnTo>
                    <a:pt x="381088" y="3403600"/>
                  </a:lnTo>
                  <a:lnTo>
                    <a:pt x="382016" y="3416300"/>
                  </a:lnTo>
                  <a:lnTo>
                    <a:pt x="385419" y="3403600"/>
                  </a:lnTo>
                  <a:lnTo>
                    <a:pt x="391223" y="3403600"/>
                  </a:lnTo>
                  <a:lnTo>
                    <a:pt x="386156" y="3416300"/>
                  </a:lnTo>
                  <a:lnTo>
                    <a:pt x="420255" y="3416300"/>
                  </a:lnTo>
                  <a:lnTo>
                    <a:pt x="420801" y="3429000"/>
                  </a:lnTo>
                  <a:lnTo>
                    <a:pt x="436854" y="3429000"/>
                  </a:lnTo>
                  <a:lnTo>
                    <a:pt x="440220" y="3441700"/>
                  </a:lnTo>
                  <a:lnTo>
                    <a:pt x="449808" y="3441700"/>
                  </a:lnTo>
                  <a:lnTo>
                    <a:pt x="454596" y="3454400"/>
                  </a:lnTo>
                  <a:lnTo>
                    <a:pt x="458622" y="3454400"/>
                  </a:lnTo>
                  <a:lnTo>
                    <a:pt x="461467" y="3467100"/>
                  </a:lnTo>
                  <a:lnTo>
                    <a:pt x="462559" y="3467100"/>
                  </a:lnTo>
                  <a:lnTo>
                    <a:pt x="461352" y="3479800"/>
                  </a:lnTo>
                  <a:lnTo>
                    <a:pt x="487743" y="3479800"/>
                  </a:lnTo>
                  <a:lnTo>
                    <a:pt x="485330" y="3492500"/>
                  </a:lnTo>
                  <a:lnTo>
                    <a:pt x="484022" y="3505200"/>
                  </a:lnTo>
                  <a:lnTo>
                    <a:pt x="485013" y="3517900"/>
                  </a:lnTo>
                  <a:lnTo>
                    <a:pt x="488454" y="3517900"/>
                  </a:lnTo>
                  <a:lnTo>
                    <a:pt x="494842" y="3505200"/>
                  </a:lnTo>
                  <a:lnTo>
                    <a:pt x="507822" y="3505200"/>
                  </a:lnTo>
                  <a:lnTo>
                    <a:pt x="497687" y="3517900"/>
                  </a:lnTo>
                  <a:lnTo>
                    <a:pt x="513740" y="3505200"/>
                  </a:lnTo>
                  <a:lnTo>
                    <a:pt x="504444" y="3517900"/>
                  </a:lnTo>
                  <a:lnTo>
                    <a:pt x="512051" y="3517900"/>
                  </a:lnTo>
                  <a:lnTo>
                    <a:pt x="515429" y="3505200"/>
                  </a:lnTo>
                  <a:lnTo>
                    <a:pt x="520573" y="3517900"/>
                  </a:lnTo>
                  <a:lnTo>
                    <a:pt x="521665" y="3517900"/>
                  </a:lnTo>
                  <a:lnTo>
                    <a:pt x="520065" y="3530600"/>
                  </a:lnTo>
                  <a:lnTo>
                    <a:pt x="539089" y="3530600"/>
                  </a:lnTo>
                  <a:lnTo>
                    <a:pt x="535711" y="3543300"/>
                  </a:lnTo>
                  <a:lnTo>
                    <a:pt x="539940" y="3543300"/>
                  </a:lnTo>
                  <a:lnTo>
                    <a:pt x="547547" y="3556000"/>
                  </a:lnTo>
                  <a:lnTo>
                    <a:pt x="555993" y="3556000"/>
                  </a:lnTo>
                  <a:lnTo>
                    <a:pt x="548386" y="3568700"/>
                  </a:lnTo>
                  <a:lnTo>
                    <a:pt x="565708" y="3568700"/>
                  </a:lnTo>
                  <a:lnTo>
                    <a:pt x="575957" y="3581400"/>
                  </a:lnTo>
                  <a:lnTo>
                    <a:pt x="585558" y="3581400"/>
                  </a:lnTo>
                  <a:lnTo>
                    <a:pt x="586371" y="3568700"/>
                  </a:lnTo>
                  <a:lnTo>
                    <a:pt x="590105" y="3568700"/>
                  </a:lnTo>
                  <a:lnTo>
                    <a:pt x="594956" y="3556000"/>
                  </a:lnTo>
                  <a:lnTo>
                    <a:pt x="597179" y="3556000"/>
                  </a:lnTo>
                  <a:lnTo>
                    <a:pt x="596722" y="3559949"/>
                  </a:lnTo>
                  <a:lnTo>
                    <a:pt x="599084" y="3556000"/>
                  </a:lnTo>
                  <a:lnTo>
                    <a:pt x="602754" y="3556000"/>
                  </a:lnTo>
                  <a:lnTo>
                    <a:pt x="599719" y="3568700"/>
                  </a:lnTo>
                  <a:lnTo>
                    <a:pt x="595706" y="3568700"/>
                  </a:lnTo>
                  <a:lnTo>
                    <a:pt x="596722" y="3559949"/>
                  </a:lnTo>
                  <a:lnTo>
                    <a:pt x="591477" y="3568700"/>
                  </a:lnTo>
                  <a:lnTo>
                    <a:pt x="595096" y="3568700"/>
                  </a:lnTo>
                  <a:lnTo>
                    <a:pt x="590638" y="3581400"/>
                  </a:lnTo>
                  <a:lnTo>
                    <a:pt x="594017" y="3581400"/>
                  </a:lnTo>
                  <a:lnTo>
                    <a:pt x="590638" y="3594100"/>
                  </a:lnTo>
                  <a:lnTo>
                    <a:pt x="594169" y="3581400"/>
                  </a:lnTo>
                  <a:lnTo>
                    <a:pt x="595490" y="3594100"/>
                  </a:lnTo>
                  <a:lnTo>
                    <a:pt x="602462" y="3594100"/>
                  </a:lnTo>
                  <a:lnTo>
                    <a:pt x="611276" y="3606800"/>
                  </a:lnTo>
                  <a:lnTo>
                    <a:pt x="633730" y="3606800"/>
                  </a:lnTo>
                  <a:lnTo>
                    <a:pt x="638149" y="3594100"/>
                  </a:lnTo>
                  <a:lnTo>
                    <a:pt x="654367" y="3594100"/>
                  </a:lnTo>
                  <a:lnTo>
                    <a:pt x="658342" y="3606800"/>
                  </a:lnTo>
                  <a:lnTo>
                    <a:pt x="676821" y="3606800"/>
                  </a:lnTo>
                  <a:lnTo>
                    <a:pt x="678726" y="3594100"/>
                  </a:lnTo>
                  <a:lnTo>
                    <a:pt x="681888" y="3594100"/>
                  </a:lnTo>
                  <a:lnTo>
                    <a:pt x="680770" y="3606800"/>
                  </a:lnTo>
                  <a:lnTo>
                    <a:pt x="682015" y="3606800"/>
                  </a:lnTo>
                  <a:lnTo>
                    <a:pt x="678510" y="3619500"/>
                  </a:lnTo>
                  <a:lnTo>
                    <a:pt x="711466" y="3619500"/>
                  </a:lnTo>
                  <a:lnTo>
                    <a:pt x="711466" y="3606800"/>
                  </a:lnTo>
                  <a:lnTo>
                    <a:pt x="710615" y="3606800"/>
                  </a:lnTo>
                  <a:lnTo>
                    <a:pt x="713155" y="3594100"/>
                  </a:lnTo>
                  <a:lnTo>
                    <a:pt x="716534" y="3594100"/>
                  </a:lnTo>
                  <a:lnTo>
                    <a:pt x="717384" y="3606800"/>
                  </a:lnTo>
                  <a:lnTo>
                    <a:pt x="715289" y="3617290"/>
                  </a:lnTo>
                  <a:lnTo>
                    <a:pt x="721385" y="3606800"/>
                  </a:lnTo>
                  <a:lnTo>
                    <a:pt x="727417" y="3619500"/>
                  </a:lnTo>
                  <a:lnTo>
                    <a:pt x="732650" y="3619500"/>
                  </a:lnTo>
                  <a:lnTo>
                    <a:pt x="737654" y="3632200"/>
                  </a:lnTo>
                  <a:lnTo>
                    <a:pt x="742784" y="3632200"/>
                  </a:lnTo>
                  <a:lnTo>
                    <a:pt x="748220" y="3644900"/>
                  </a:lnTo>
                  <a:lnTo>
                    <a:pt x="760476" y="3644900"/>
                  </a:lnTo>
                  <a:lnTo>
                    <a:pt x="766381" y="3632200"/>
                  </a:lnTo>
                  <a:lnTo>
                    <a:pt x="777049" y="3632200"/>
                  </a:lnTo>
                  <a:lnTo>
                    <a:pt x="774636" y="3644900"/>
                  </a:lnTo>
                  <a:lnTo>
                    <a:pt x="813701" y="3644900"/>
                  </a:lnTo>
                  <a:lnTo>
                    <a:pt x="814552" y="3657600"/>
                  </a:lnTo>
                  <a:lnTo>
                    <a:pt x="832916" y="3657600"/>
                  </a:lnTo>
                  <a:lnTo>
                    <a:pt x="832345" y="3662527"/>
                  </a:lnTo>
                  <a:lnTo>
                    <a:pt x="833983" y="3657600"/>
                  </a:lnTo>
                  <a:lnTo>
                    <a:pt x="834834" y="3657600"/>
                  </a:lnTo>
                  <a:lnTo>
                    <a:pt x="838212" y="3657600"/>
                  </a:lnTo>
                  <a:lnTo>
                    <a:pt x="839901" y="3644900"/>
                  </a:lnTo>
                  <a:lnTo>
                    <a:pt x="843280" y="3644900"/>
                  </a:lnTo>
                  <a:lnTo>
                    <a:pt x="845820" y="3657600"/>
                  </a:lnTo>
                  <a:lnTo>
                    <a:pt x="844969" y="3657600"/>
                  </a:lnTo>
                  <a:lnTo>
                    <a:pt x="842429" y="3670300"/>
                  </a:lnTo>
                  <a:lnTo>
                    <a:pt x="837361" y="3670300"/>
                  </a:lnTo>
                  <a:lnTo>
                    <a:pt x="835672" y="3683000"/>
                  </a:lnTo>
                  <a:lnTo>
                    <a:pt x="836523" y="3683000"/>
                  </a:lnTo>
                  <a:lnTo>
                    <a:pt x="837361" y="3695700"/>
                  </a:lnTo>
                  <a:lnTo>
                    <a:pt x="845845" y="3695700"/>
                  </a:lnTo>
                  <a:lnTo>
                    <a:pt x="860183" y="3683000"/>
                  </a:lnTo>
                  <a:lnTo>
                    <a:pt x="871347" y="3683000"/>
                  </a:lnTo>
                  <a:lnTo>
                    <a:pt x="870318" y="3695700"/>
                  </a:lnTo>
                  <a:lnTo>
                    <a:pt x="853414" y="3695700"/>
                  </a:lnTo>
                  <a:lnTo>
                    <a:pt x="863079" y="3708400"/>
                  </a:lnTo>
                  <a:lnTo>
                    <a:pt x="874801" y="3708400"/>
                  </a:lnTo>
                  <a:lnTo>
                    <a:pt x="878763" y="3721100"/>
                  </a:lnTo>
                  <a:lnTo>
                    <a:pt x="883196" y="3733800"/>
                  </a:lnTo>
                  <a:lnTo>
                    <a:pt x="894575" y="3733800"/>
                  </a:lnTo>
                  <a:lnTo>
                    <a:pt x="903274" y="3746500"/>
                  </a:lnTo>
                  <a:lnTo>
                    <a:pt x="891882" y="3746500"/>
                  </a:lnTo>
                  <a:lnTo>
                    <a:pt x="896200" y="3759200"/>
                  </a:lnTo>
                  <a:lnTo>
                    <a:pt x="900734" y="3759200"/>
                  </a:lnTo>
                  <a:lnTo>
                    <a:pt x="902335" y="3771900"/>
                  </a:lnTo>
                  <a:lnTo>
                    <a:pt x="913409" y="3771900"/>
                  </a:lnTo>
                  <a:lnTo>
                    <a:pt x="914260" y="3784600"/>
                  </a:lnTo>
                  <a:lnTo>
                    <a:pt x="923556" y="3771900"/>
                  </a:lnTo>
                  <a:lnTo>
                    <a:pt x="925385" y="3784600"/>
                  </a:lnTo>
                  <a:lnTo>
                    <a:pt x="941514" y="3784600"/>
                  </a:lnTo>
                  <a:lnTo>
                    <a:pt x="943508" y="3797300"/>
                  </a:lnTo>
                  <a:lnTo>
                    <a:pt x="946607" y="3797300"/>
                  </a:lnTo>
                  <a:lnTo>
                    <a:pt x="946581" y="3810000"/>
                  </a:lnTo>
                  <a:lnTo>
                    <a:pt x="954811" y="3810000"/>
                  </a:lnTo>
                  <a:lnTo>
                    <a:pt x="958189" y="3822700"/>
                  </a:lnTo>
                  <a:lnTo>
                    <a:pt x="969175" y="3822700"/>
                  </a:lnTo>
                  <a:lnTo>
                    <a:pt x="967270" y="3835400"/>
                  </a:lnTo>
                  <a:lnTo>
                    <a:pt x="983081" y="3835400"/>
                  </a:lnTo>
                  <a:lnTo>
                    <a:pt x="975944" y="3848100"/>
                  </a:lnTo>
                  <a:lnTo>
                    <a:pt x="1004671" y="3848100"/>
                  </a:lnTo>
                  <a:lnTo>
                    <a:pt x="1017054" y="3860800"/>
                  </a:lnTo>
                  <a:lnTo>
                    <a:pt x="1007300" y="3860800"/>
                  </a:lnTo>
                  <a:lnTo>
                    <a:pt x="997064" y="3873500"/>
                  </a:lnTo>
                  <a:lnTo>
                    <a:pt x="1040155" y="3873500"/>
                  </a:lnTo>
                  <a:lnTo>
                    <a:pt x="1040155" y="3886200"/>
                  </a:lnTo>
                  <a:lnTo>
                    <a:pt x="1037793" y="3886200"/>
                  </a:lnTo>
                  <a:lnTo>
                    <a:pt x="1045337" y="3898900"/>
                  </a:lnTo>
                  <a:lnTo>
                    <a:pt x="1059586" y="3898900"/>
                  </a:lnTo>
                  <a:lnTo>
                    <a:pt x="1057897" y="3911600"/>
                  </a:lnTo>
                  <a:lnTo>
                    <a:pt x="1059586" y="3911600"/>
                  </a:lnTo>
                  <a:lnTo>
                    <a:pt x="1067193" y="3898900"/>
                  </a:lnTo>
                  <a:lnTo>
                    <a:pt x="1071740" y="3898900"/>
                  </a:lnTo>
                  <a:lnTo>
                    <a:pt x="1082192" y="3886200"/>
                  </a:lnTo>
                  <a:lnTo>
                    <a:pt x="1089494" y="3886200"/>
                  </a:lnTo>
                  <a:lnTo>
                    <a:pt x="1088631" y="3898900"/>
                  </a:lnTo>
                  <a:lnTo>
                    <a:pt x="1086345" y="3898900"/>
                  </a:lnTo>
                  <a:lnTo>
                    <a:pt x="1079309" y="3911600"/>
                  </a:lnTo>
                  <a:lnTo>
                    <a:pt x="1082408" y="3911600"/>
                  </a:lnTo>
                  <a:lnTo>
                    <a:pt x="1074801" y="3924300"/>
                  </a:lnTo>
                  <a:lnTo>
                    <a:pt x="1082040" y="3924300"/>
                  </a:lnTo>
                  <a:lnTo>
                    <a:pt x="1087678" y="3911600"/>
                  </a:lnTo>
                  <a:lnTo>
                    <a:pt x="1096772" y="3911600"/>
                  </a:lnTo>
                  <a:lnTo>
                    <a:pt x="1093660" y="3923271"/>
                  </a:lnTo>
                  <a:lnTo>
                    <a:pt x="1099616" y="3911600"/>
                  </a:lnTo>
                  <a:lnTo>
                    <a:pt x="1104671" y="3911600"/>
                  </a:lnTo>
                  <a:lnTo>
                    <a:pt x="1107757" y="3924300"/>
                  </a:lnTo>
                  <a:lnTo>
                    <a:pt x="1137323" y="3924300"/>
                  </a:lnTo>
                  <a:lnTo>
                    <a:pt x="1129766" y="3937000"/>
                  </a:lnTo>
                  <a:lnTo>
                    <a:pt x="1128776" y="3937000"/>
                  </a:lnTo>
                  <a:lnTo>
                    <a:pt x="1128890" y="3949700"/>
                  </a:lnTo>
                  <a:lnTo>
                    <a:pt x="1156754" y="3949700"/>
                  </a:lnTo>
                  <a:lnTo>
                    <a:pt x="1163675" y="3937000"/>
                  </a:lnTo>
                  <a:lnTo>
                    <a:pt x="1168374" y="3937000"/>
                  </a:lnTo>
                  <a:lnTo>
                    <a:pt x="1171498" y="3924300"/>
                  </a:lnTo>
                  <a:lnTo>
                    <a:pt x="1173657" y="3937000"/>
                  </a:lnTo>
                  <a:lnTo>
                    <a:pt x="1177886" y="3937000"/>
                  </a:lnTo>
                  <a:lnTo>
                    <a:pt x="1173657" y="3949700"/>
                  </a:lnTo>
                  <a:lnTo>
                    <a:pt x="1179576" y="3949700"/>
                  </a:lnTo>
                  <a:lnTo>
                    <a:pt x="1186332" y="3937000"/>
                  </a:lnTo>
                  <a:lnTo>
                    <a:pt x="1186332" y="3949700"/>
                  </a:lnTo>
                  <a:lnTo>
                    <a:pt x="1183132" y="3949700"/>
                  </a:lnTo>
                  <a:lnTo>
                    <a:pt x="1178407" y="3962400"/>
                  </a:lnTo>
                  <a:lnTo>
                    <a:pt x="1194777" y="3962400"/>
                  </a:lnTo>
                  <a:lnTo>
                    <a:pt x="1190345" y="3971925"/>
                  </a:lnTo>
                  <a:lnTo>
                    <a:pt x="1197317" y="3962400"/>
                  </a:lnTo>
                  <a:lnTo>
                    <a:pt x="1196479" y="3975100"/>
                  </a:lnTo>
                  <a:lnTo>
                    <a:pt x="1199426" y="3975100"/>
                  </a:lnTo>
                  <a:lnTo>
                    <a:pt x="1202817" y="3962400"/>
                  </a:lnTo>
                  <a:lnTo>
                    <a:pt x="1204074" y="3962400"/>
                  </a:lnTo>
                  <a:lnTo>
                    <a:pt x="1203236" y="3975100"/>
                  </a:lnTo>
                  <a:lnTo>
                    <a:pt x="1219949" y="3975100"/>
                  </a:lnTo>
                  <a:lnTo>
                    <a:pt x="1224356" y="3987800"/>
                  </a:lnTo>
                  <a:lnTo>
                    <a:pt x="1212469" y="3987800"/>
                  </a:lnTo>
                  <a:lnTo>
                    <a:pt x="1208303" y="4000500"/>
                  </a:lnTo>
                  <a:lnTo>
                    <a:pt x="1250556" y="4000500"/>
                  </a:lnTo>
                  <a:lnTo>
                    <a:pt x="1257642" y="3987800"/>
                  </a:lnTo>
                  <a:lnTo>
                    <a:pt x="1258468" y="4000500"/>
                  </a:lnTo>
                  <a:lnTo>
                    <a:pt x="1258506" y="4013200"/>
                  </a:lnTo>
                  <a:lnTo>
                    <a:pt x="1260690" y="4013200"/>
                  </a:lnTo>
                  <a:lnTo>
                    <a:pt x="1257846" y="4018546"/>
                  </a:lnTo>
                  <a:lnTo>
                    <a:pt x="1260906" y="4025900"/>
                  </a:lnTo>
                  <a:lnTo>
                    <a:pt x="1278432" y="4025900"/>
                  </a:lnTo>
                  <a:lnTo>
                    <a:pt x="1289418" y="4013200"/>
                  </a:lnTo>
                  <a:lnTo>
                    <a:pt x="1284351" y="4025900"/>
                  </a:lnTo>
                  <a:lnTo>
                    <a:pt x="1286040" y="4025900"/>
                  </a:lnTo>
                  <a:lnTo>
                    <a:pt x="1293647" y="4038600"/>
                  </a:lnTo>
                  <a:lnTo>
                    <a:pt x="1303782" y="4038600"/>
                  </a:lnTo>
                  <a:lnTo>
                    <a:pt x="1307160" y="4025900"/>
                  </a:lnTo>
                  <a:lnTo>
                    <a:pt x="1307426" y="4038600"/>
                  </a:lnTo>
                  <a:lnTo>
                    <a:pt x="1341412" y="4038600"/>
                  </a:lnTo>
                  <a:lnTo>
                    <a:pt x="1342656" y="4051300"/>
                  </a:lnTo>
                  <a:lnTo>
                    <a:pt x="1340967" y="4051300"/>
                  </a:lnTo>
                  <a:lnTo>
                    <a:pt x="1335887" y="4064000"/>
                  </a:lnTo>
                  <a:lnTo>
                    <a:pt x="1351953" y="4064000"/>
                  </a:lnTo>
                  <a:lnTo>
                    <a:pt x="1354023" y="4051300"/>
                  </a:lnTo>
                  <a:lnTo>
                    <a:pt x="1354683" y="4051300"/>
                  </a:lnTo>
                  <a:lnTo>
                    <a:pt x="1355331" y="4038600"/>
                  </a:lnTo>
                  <a:lnTo>
                    <a:pt x="1359547" y="4038600"/>
                  </a:lnTo>
                  <a:lnTo>
                    <a:pt x="1365465" y="4025900"/>
                  </a:lnTo>
                  <a:lnTo>
                    <a:pt x="1368005" y="4025900"/>
                  </a:lnTo>
                  <a:lnTo>
                    <a:pt x="1363116" y="4038600"/>
                  </a:lnTo>
                  <a:lnTo>
                    <a:pt x="1360601" y="4038600"/>
                  </a:lnTo>
                  <a:lnTo>
                    <a:pt x="1359687" y="4051300"/>
                  </a:lnTo>
                  <a:lnTo>
                    <a:pt x="1369060" y="4051300"/>
                  </a:lnTo>
                  <a:lnTo>
                    <a:pt x="1374127" y="4038600"/>
                  </a:lnTo>
                  <a:lnTo>
                    <a:pt x="1377289" y="4038600"/>
                  </a:lnTo>
                  <a:lnTo>
                    <a:pt x="1373911" y="4051300"/>
                  </a:lnTo>
                  <a:lnTo>
                    <a:pt x="1378140" y="4038600"/>
                  </a:lnTo>
                  <a:lnTo>
                    <a:pt x="1386586" y="4038600"/>
                  </a:lnTo>
                  <a:lnTo>
                    <a:pt x="1383804" y="4051300"/>
                  </a:lnTo>
                  <a:lnTo>
                    <a:pt x="1384058" y="4051300"/>
                  </a:lnTo>
                  <a:lnTo>
                    <a:pt x="1382369" y="4076700"/>
                  </a:lnTo>
                  <a:lnTo>
                    <a:pt x="1384058" y="4064000"/>
                  </a:lnTo>
                  <a:lnTo>
                    <a:pt x="1386586" y="4076700"/>
                  </a:lnTo>
                  <a:lnTo>
                    <a:pt x="1391666" y="4076700"/>
                  </a:lnTo>
                  <a:lnTo>
                    <a:pt x="1402372" y="4064000"/>
                  </a:lnTo>
                  <a:lnTo>
                    <a:pt x="1413103" y="4064000"/>
                  </a:lnTo>
                  <a:lnTo>
                    <a:pt x="1412824" y="4076700"/>
                  </a:lnTo>
                  <a:lnTo>
                    <a:pt x="1410246" y="4076700"/>
                  </a:lnTo>
                  <a:lnTo>
                    <a:pt x="1410246" y="4089400"/>
                  </a:lnTo>
                  <a:lnTo>
                    <a:pt x="1411935" y="4089400"/>
                  </a:lnTo>
                  <a:lnTo>
                    <a:pt x="1409407" y="4102100"/>
                  </a:lnTo>
                  <a:lnTo>
                    <a:pt x="1413548" y="4089400"/>
                  </a:lnTo>
                  <a:lnTo>
                    <a:pt x="1415313" y="4102100"/>
                  </a:lnTo>
                  <a:lnTo>
                    <a:pt x="1417726" y="4102100"/>
                  </a:lnTo>
                  <a:lnTo>
                    <a:pt x="1423771" y="4089400"/>
                  </a:lnTo>
                  <a:lnTo>
                    <a:pt x="1422082" y="4102100"/>
                  </a:lnTo>
                  <a:lnTo>
                    <a:pt x="1423771" y="4102100"/>
                  </a:lnTo>
                  <a:lnTo>
                    <a:pt x="1425041" y="4095750"/>
                  </a:lnTo>
                  <a:lnTo>
                    <a:pt x="1426298" y="4089400"/>
                  </a:lnTo>
                  <a:lnTo>
                    <a:pt x="1435595" y="4089400"/>
                  </a:lnTo>
                  <a:lnTo>
                    <a:pt x="1438973" y="4102100"/>
                  </a:lnTo>
                  <a:lnTo>
                    <a:pt x="1455877" y="4102100"/>
                  </a:lnTo>
                  <a:lnTo>
                    <a:pt x="1463916" y="4089400"/>
                  </a:lnTo>
                  <a:lnTo>
                    <a:pt x="1470774" y="4089400"/>
                  </a:lnTo>
                  <a:lnTo>
                    <a:pt x="1477149" y="4076700"/>
                  </a:lnTo>
                  <a:lnTo>
                    <a:pt x="1485455" y="4076700"/>
                  </a:lnTo>
                  <a:lnTo>
                    <a:pt x="1478686" y="4089400"/>
                  </a:lnTo>
                  <a:lnTo>
                    <a:pt x="1481226" y="4102100"/>
                  </a:lnTo>
                  <a:lnTo>
                    <a:pt x="1485455" y="4089400"/>
                  </a:lnTo>
                  <a:lnTo>
                    <a:pt x="1487144" y="4076700"/>
                  </a:lnTo>
                  <a:lnTo>
                    <a:pt x="1494751" y="4076700"/>
                  </a:lnTo>
                  <a:lnTo>
                    <a:pt x="1485455" y="4089400"/>
                  </a:lnTo>
                  <a:lnTo>
                    <a:pt x="1488833" y="4089400"/>
                  </a:lnTo>
                  <a:lnTo>
                    <a:pt x="1488833" y="4102100"/>
                  </a:lnTo>
                  <a:lnTo>
                    <a:pt x="1494536" y="4102100"/>
                  </a:lnTo>
                  <a:lnTo>
                    <a:pt x="1496910" y="4089400"/>
                  </a:lnTo>
                  <a:lnTo>
                    <a:pt x="1493050" y="4089400"/>
                  </a:lnTo>
                  <a:lnTo>
                    <a:pt x="1500657" y="4076700"/>
                  </a:lnTo>
                  <a:lnTo>
                    <a:pt x="1512417" y="4076700"/>
                  </a:lnTo>
                  <a:lnTo>
                    <a:pt x="1514602" y="4076700"/>
                  </a:lnTo>
                  <a:lnTo>
                    <a:pt x="1528546" y="4089400"/>
                  </a:lnTo>
                  <a:lnTo>
                    <a:pt x="1556423" y="4089400"/>
                  </a:lnTo>
                  <a:lnTo>
                    <a:pt x="1551305" y="4102100"/>
                  </a:lnTo>
                  <a:lnTo>
                    <a:pt x="1547139" y="4127500"/>
                  </a:lnTo>
                  <a:lnTo>
                    <a:pt x="1545501" y="4140200"/>
                  </a:lnTo>
                  <a:lnTo>
                    <a:pt x="1547977" y="4152900"/>
                  </a:lnTo>
                  <a:lnTo>
                    <a:pt x="1558963" y="4140200"/>
                  </a:lnTo>
                  <a:lnTo>
                    <a:pt x="1558963" y="4152900"/>
                  </a:lnTo>
                  <a:lnTo>
                    <a:pt x="1552206" y="4152900"/>
                  </a:lnTo>
                  <a:lnTo>
                    <a:pt x="1553552" y="4165600"/>
                  </a:lnTo>
                  <a:lnTo>
                    <a:pt x="1556004" y="4165600"/>
                  </a:lnTo>
                  <a:lnTo>
                    <a:pt x="1559090" y="4152900"/>
                  </a:lnTo>
                  <a:lnTo>
                    <a:pt x="1561503" y="4152900"/>
                  </a:lnTo>
                  <a:lnTo>
                    <a:pt x="1561503" y="4165600"/>
                  </a:lnTo>
                  <a:lnTo>
                    <a:pt x="1562341" y="4165600"/>
                  </a:lnTo>
                  <a:lnTo>
                    <a:pt x="1575015" y="4140200"/>
                  </a:lnTo>
                  <a:lnTo>
                    <a:pt x="1573542" y="4152900"/>
                  </a:lnTo>
                  <a:lnTo>
                    <a:pt x="1571421" y="4152900"/>
                  </a:lnTo>
                  <a:lnTo>
                    <a:pt x="1570266" y="4165600"/>
                  </a:lnTo>
                  <a:lnTo>
                    <a:pt x="1574507" y="4165600"/>
                  </a:lnTo>
                  <a:lnTo>
                    <a:pt x="1575549" y="4152900"/>
                  </a:lnTo>
                  <a:lnTo>
                    <a:pt x="1576743" y="4140200"/>
                  </a:lnTo>
                  <a:lnTo>
                    <a:pt x="1580083" y="4140200"/>
                  </a:lnTo>
                  <a:lnTo>
                    <a:pt x="1580273" y="4152900"/>
                  </a:lnTo>
                  <a:lnTo>
                    <a:pt x="1584312" y="4152900"/>
                  </a:lnTo>
                  <a:lnTo>
                    <a:pt x="1583461" y="4165600"/>
                  </a:lnTo>
                  <a:lnTo>
                    <a:pt x="1587169" y="4165600"/>
                  </a:lnTo>
                  <a:lnTo>
                    <a:pt x="1591005" y="4152900"/>
                  </a:lnTo>
                  <a:lnTo>
                    <a:pt x="1596847" y="4152900"/>
                  </a:lnTo>
                  <a:lnTo>
                    <a:pt x="1600898" y="4165600"/>
                  </a:lnTo>
                  <a:lnTo>
                    <a:pt x="1603832" y="4165600"/>
                  </a:lnTo>
                  <a:lnTo>
                    <a:pt x="1602905" y="4178300"/>
                  </a:lnTo>
                  <a:lnTo>
                    <a:pt x="1605432" y="4165600"/>
                  </a:lnTo>
                  <a:lnTo>
                    <a:pt x="1613039" y="4152900"/>
                  </a:lnTo>
                  <a:lnTo>
                    <a:pt x="1617268" y="4152900"/>
                  </a:lnTo>
                  <a:lnTo>
                    <a:pt x="1614144" y="4165600"/>
                  </a:lnTo>
                  <a:lnTo>
                    <a:pt x="1618322" y="4178300"/>
                  </a:lnTo>
                  <a:lnTo>
                    <a:pt x="1623441" y="4178300"/>
                  </a:lnTo>
                  <a:lnTo>
                    <a:pt x="1623174" y="4191000"/>
                  </a:lnTo>
                  <a:lnTo>
                    <a:pt x="1630311" y="4178300"/>
                  </a:lnTo>
                  <a:lnTo>
                    <a:pt x="1645513" y="4178300"/>
                  </a:lnTo>
                  <a:lnTo>
                    <a:pt x="1652651" y="4167086"/>
                  </a:lnTo>
                  <a:lnTo>
                    <a:pt x="1651914" y="4178300"/>
                  </a:lnTo>
                  <a:lnTo>
                    <a:pt x="1655292" y="4178300"/>
                  </a:lnTo>
                  <a:lnTo>
                    <a:pt x="1655292" y="4191000"/>
                  </a:lnTo>
                  <a:lnTo>
                    <a:pt x="1657819" y="4191000"/>
                  </a:lnTo>
                  <a:lnTo>
                    <a:pt x="1661185" y="4178300"/>
                  </a:lnTo>
                  <a:lnTo>
                    <a:pt x="1665744" y="4165600"/>
                  </a:lnTo>
                  <a:lnTo>
                    <a:pt x="1670773" y="4165600"/>
                  </a:lnTo>
                  <a:lnTo>
                    <a:pt x="1675561" y="4152900"/>
                  </a:lnTo>
                  <a:lnTo>
                    <a:pt x="1675930" y="4165600"/>
                  </a:lnTo>
                  <a:lnTo>
                    <a:pt x="1673352" y="4178300"/>
                  </a:lnTo>
                  <a:lnTo>
                    <a:pt x="1669986" y="4191000"/>
                  </a:lnTo>
                  <a:lnTo>
                    <a:pt x="1667967" y="4203700"/>
                  </a:lnTo>
                  <a:lnTo>
                    <a:pt x="1671015" y="4191000"/>
                  </a:lnTo>
                  <a:lnTo>
                    <a:pt x="1675257" y="4178300"/>
                  </a:lnTo>
                  <a:lnTo>
                    <a:pt x="1679016" y="4178300"/>
                  </a:lnTo>
                  <a:lnTo>
                    <a:pt x="1680641" y="4165600"/>
                  </a:lnTo>
                  <a:lnTo>
                    <a:pt x="1682229" y="4178300"/>
                  </a:lnTo>
                  <a:lnTo>
                    <a:pt x="1683842" y="4178300"/>
                  </a:lnTo>
                  <a:lnTo>
                    <a:pt x="1684020" y="4191000"/>
                  </a:lnTo>
                  <a:lnTo>
                    <a:pt x="1686687" y="4178300"/>
                  </a:lnTo>
                  <a:lnTo>
                    <a:pt x="1691386" y="4178300"/>
                  </a:lnTo>
                  <a:lnTo>
                    <a:pt x="1695005" y="4165600"/>
                  </a:lnTo>
                  <a:lnTo>
                    <a:pt x="1697012" y="4178300"/>
                  </a:lnTo>
                  <a:lnTo>
                    <a:pt x="1697113" y="4191000"/>
                  </a:lnTo>
                  <a:lnTo>
                    <a:pt x="1701761" y="4191000"/>
                  </a:lnTo>
                  <a:lnTo>
                    <a:pt x="1702358" y="4193997"/>
                  </a:lnTo>
                  <a:lnTo>
                    <a:pt x="1702816" y="4191000"/>
                  </a:lnTo>
                  <a:lnTo>
                    <a:pt x="1703819" y="4191000"/>
                  </a:lnTo>
                  <a:lnTo>
                    <a:pt x="1705140" y="4178300"/>
                  </a:lnTo>
                  <a:lnTo>
                    <a:pt x="1710105" y="4178300"/>
                  </a:lnTo>
                  <a:lnTo>
                    <a:pt x="1709305" y="4191000"/>
                  </a:lnTo>
                  <a:lnTo>
                    <a:pt x="1709369" y="4203700"/>
                  </a:lnTo>
                  <a:lnTo>
                    <a:pt x="1713776" y="4191000"/>
                  </a:lnTo>
                  <a:lnTo>
                    <a:pt x="1718030" y="4191000"/>
                  </a:lnTo>
                  <a:lnTo>
                    <a:pt x="1721967" y="4178300"/>
                  </a:lnTo>
                  <a:lnTo>
                    <a:pt x="1725422" y="4178300"/>
                  </a:lnTo>
                  <a:lnTo>
                    <a:pt x="1726057" y="4187914"/>
                  </a:lnTo>
                  <a:lnTo>
                    <a:pt x="1730679" y="4178300"/>
                  </a:lnTo>
                  <a:lnTo>
                    <a:pt x="1743824" y="4178300"/>
                  </a:lnTo>
                  <a:lnTo>
                    <a:pt x="1749920" y="4165600"/>
                  </a:lnTo>
                  <a:lnTo>
                    <a:pt x="1750771" y="4178300"/>
                  </a:lnTo>
                  <a:lnTo>
                    <a:pt x="1750783" y="4165600"/>
                  </a:lnTo>
                  <a:lnTo>
                    <a:pt x="1751126" y="4152900"/>
                  </a:lnTo>
                  <a:lnTo>
                    <a:pt x="1751609" y="4152900"/>
                  </a:lnTo>
                  <a:lnTo>
                    <a:pt x="1754098" y="4140200"/>
                  </a:lnTo>
                  <a:lnTo>
                    <a:pt x="1757794" y="4140200"/>
                  </a:lnTo>
                  <a:lnTo>
                    <a:pt x="1758378" y="4152900"/>
                  </a:lnTo>
                  <a:lnTo>
                    <a:pt x="1758276" y="4165600"/>
                  </a:lnTo>
                  <a:lnTo>
                    <a:pt x="1763864" y="4165600"/>
                  </a:lnTo>
                  <a:lnTo>
                    <a:pt x="1768856" y="4152900"/>
                  </a:lnTo>
                  <a:lnTo>
                    <a:pt x="1772742" y="4152900"/>
                  </a:lnTo>
                  <a:lnTo>
                    <a:pt x="1770849" y="4165600"/>
                  </a:lnTo>
                  <a:lnTo>
                    <a:pt x="1764538" y="4165600"/>
                  </a:lnTo>
                  <a:lnTo>
                    <a:pt x="1765973" y="4178300"/>
                  </a:lnTo>
                  <a:lnTo>
                    <a:pt x="1758378" y="4165600"/>
                  </a:lnTo>
                  <a:lnTo>
                    <a:pt x="1759419" y="4178300"/>
                  </a:lnTo>
                  <a:lnTo>
                    <a:pt x="1757845" y="4191000"/>
                  </a:lnTo>
                  <a:lnTo>
                    <a:pt x="1756117" y="4191000"/>
                  </a:lnTo>
                  <a:lnTo>
                    <a:pt x="1756689" y="4203700"/>
                  </a:lnTo>
                  <a:lnTo>
                    <a:pt x="1763102" y="4203700"/>
                  </a:lnTo>
                  <a:lnTo>
                    <a:pt x="1773085" y="4191000"/>
                  </a:lnTo>
                  <a:lnTo>
                    <a:pt x="1779498" y="4203700"/>
                  </a:lnTo>
                  <a:lnTo>
                    <a:pt x="1780603" y="4191000"/>
                  </a:lnTo>
                  <a:lnTo>
                    <a:pt x="1780921" y="4178300"/>
                  </a:lnTo>
                  <a:lnTo>
                    <a:pt x="1790217" y="4178300"/>
                  </a:lnTo>
                  <a:lnTo>
                    <a:pt x="1794281" y="4191000"/>
                  </a:lnTo>
                  <a:lnTo>
                    <a:pt x="1797723" y="4203700"/>
                  </a:lnTo>
                  <a:lnTo>
                    <a:pt x="1803996" y="4191000"/>
                  </a:lnTo>
                  <a:lnTo>
                    <a:pt x="1806333" y="4191000"/>
                  </a:lnTo>
                  <a:lnTo>
                    <a:pt x="1808759" y="4178300"/>
                  </a:lnTo>
                  <a:lnTo>
                    <a:pt x="1811959" y="4165600"/>
                  </a:lnTo>
                  <a:lnTo>
                    <a:pt x="1816671" y="4178300"/>
                  </a:lnTo>
                  <a:lnTo>
                    <a:pt x="1813293" y="4191000"/>
                  </a:lnTo>
                  <a:lnTo>
                    <a:pt x="1818792" y="4191000"/>
                  </a:lnTo>
                  <a:lnTo>
                    <a:pt x="1821751" y="4178300"/>
                  </a:lnTo>
                  <a:lnTo>
                    <a:pt x="1830197" y="4178300"/>
                  </a:lnTo>
                  <a:lnTo>
                    <a:pt x="1828507" y="4191000"/>
                  </a:lnTo>
                  <a:lnTo>
                    <a:pt x="1829142" y="4191000"/>
                  </a:lnTo>
                  <a:lnTo>
                    <a:pt x="1830806" y="4178300"/>
                  </a:lnTo>
                  <a:lnTo>
                    <a:pt x="1833575" y="4178300"/>
                  </a:lnTo>
                  <a:lnTo>
                    <a:pt x="1834426" y="4191000"/>
                  </a:lnTo>
                  <a:lnTo>
                    <a:pt x="1842808" y="4191000"/>
                  </a:lnTo>
                  <a:lnTo>
                    <a:pt x="1851431" y="4178300"/>
                  </a:lnTo>
                  <a:lnTo>
                    <a:pt x="1868220" y="4178300"/>
                  </a:lnTo>
                  <a:lnTo>
                    <a:pt x="1866531" y="4191000"/>
                  </a:lnTo>
                  <a:lnTo>
                    <a:pt x="1905063" y="4191000"/>
                  </a:lnTo>
                  <a:lnTo>
                    <a:pt x="1917230" y="4203700"/>
                  </a:lnTo>
                  <a:lnTo>
                    <a:pt x="1922297" y="4191000"/>
                  </a:lnTo>
                  <a:lnTo>
                    <a:pt x="1925535" y="4191000"/>
                  </a:lnTo>
                  <a:lnTo>
                    <a:pt x="1925675" y="4178300"/>
                  </a:lnTo>
                  <a:lnTo>
                    <a:pt x="1929053" y="4178300"/>
                  </a:lnTo>
                  <a:lnTo>
                    <a:pt x="1930463" y="4188828"/>
                  </a:lnTo>
                  <a:lnTo>
                    <a:pt x="1937258" y="4178300"/>
                  </a:lnTo>
                  <a:lnTo>
                    <a:pt x="1947113" y="4178300"/>
                  </a:lnTo>
                  <a:lnTo>
                    <a:pt x="1957451" y="4165600"/>
                  </a:lnTo>
                  <a:lnTo>
                    <a:pt x="1967077" y="4178300"/>
                  </a:lnTo>
                  <a:lnTo>
                    <a:pt x="1970379" y="4178300"/>
                  </a:lnTo>
                  <a:lnTo>
                    <a:pt x="1972995" y="4165600"/>
                  </a:lnTo>
                  <a:lnTo>
                    <a:pt x="2025802" y="4165600"/>
                  </a:lnTo>
                  <a:lnTo>
                    <a:pt x="2032139" y="4178300"/>
                  </a:lnTo>
                  <a:lnTo>
                    <a:pt x="2034641" y="4165600"/>
                  </a:lnTo>
                  <a:lnTo>
                    <a:pt x="2046287" y="4165600"/>
                  </a:lnTo>
                  <a:lnTo>
                    <a:pt x="2047354" y="4152900"/>
                  </a:lnTo>
                  <a:lnTo>
                    <a:pt x="2054529" y="4165600"/>
                  </a:lnTo>
                  <a:lnTo>
                    <a:pt x="2059178" y="4165600"/>
                  </a:lnTo>
                  <a:lnTo>
                    <a:pt x="2064461" y="4178300"/>
                  </a:lnTo>
                  <a:lnTo>
                    <a:pt x="2075789" y="4178300"/>
                  </a:lnTo>
                  <a:lnTo>
                    <a:pt x="2076919" y="4165600"/>
                  </a:lnTo>
                  <a:lnTo>
                    <a:pt x="2078062" y="4165600"/>
                  </a:lnTo>
                  <a:lnTo>
                    <a:pt x="2080310" y="4152900"/>
                  </a:lnTo>
                  <a:lnTo>
                    <a:pt x="2083689" y="4178300"/>
                  </a:lnTo>
                  <a:lnTo>
                    <a:pt x="2087067" y="4152900"/>
                  </a:lnTo>
                  <a:lnTo>
                    <a:pt x="2093823" y="4178300"/>
                  </a:lnTo>
                  <a:lnTo>
                    <a:pt x="2097201" y="4165600"/>
                  </a:lnTo>
                  <a:lnTo>
                    <a:pt x="2092134" y="4165600"/>
                  </a:lnTo>
                  <a:lnTo>
                    <a:pt x="2091283" y="4152900"/>
                  </a:lnTo>
                  <a:lnTo>
                    <a:pt x="2102700" y="4152900"/>
                  </a:lnTo>
                  <a:lnTo>
                    <a:pt x="2108403" y="4165600"/>
                  </a:lnTo>
                  <a:lnTo>
                    <a:pt x="2111565" y="4178300"/>
                  </a:lnTo>
                  <a:lnTo>
                    <a:pt x="2125091" y="4152900"/>
                  </a:lnTo>
                  <a:lnTo>
                    <a:pt x="2125929" y="4165600"/>
                  </a:lnTo>
                  <a:lnTo>
                    <a:pt x="2127618" y="4165600"/>
                  </a:lnTo>
                  <a:lnTo>
                    <a:pt x="2129345" y="4178300"/>
                  </a:lnTo>
                  <a:lnTo>
                    <a:pt x="2131847" y="4165600"/>
                  </a:lnTo>
                  <a:lnTo>
                    <a:pt x="2130158" y="4165600"/>
                  </a:lnTo>
                  <a:lnTo>
                    <a:pt x="2130158" y="4152900"/>
                  </a:lnTo>
                  <a:lnTo>
                    <a:pt x="2135124" y="4165600"/>
                  </a:lnTo>
                  <a:lnTo>
                    <a:pt x="2146312" y="4165600"/>
                  </a:lnTo>
                  <a:lnTo>
                    <a:pt x="2151278" y="4152900"/>
                  </a:lnTo>
                  <a:lnTo>
                    <a:pt x="2152129" y="4165600"/>
                  </a:lnTo>
                  <a:lnTo>
                    <a:pt x="2164804" y="4165600"/>
                  </a:lnTo>
                  <a:lnTo>
                    <a:pt x="2182545" y="4152900"/>
                  </a:lnTo>
                  <a:lnTo>
                    <a:pt x="2185276" y="4152900"/>
                  </a:lnTo>
                  <a:lnTo>
                    <a:pt x="2182444" y="4140200"/>
                  </a:lnTo>
                  <a:lnTo>
                    <a:pt x="2181339" y="4140200"/>
                  </a:lnTo>
                  <a:lnTo>
                    <a:pt x="2182545" y="4127500"/>
                  </a:lnTo>
                  <a:lnTo>
                    <a:pt x="2184755" y="4132249"/>
                  </a:lnTo>
                  <a:lnTo>
                    <a:pt x="2184184" y="4127500"/>
                  </a:lnTo>
                  <a:lnTo>
                    <a:pt x="2187664" y="4127500"/>
                  </a:lnTo>
                  <a:lnTo>
                    <a:pt x="2190153" y="4140200"/>
                  </a:lnTo>
                  <a:lnTo>
                    <a:pt x="2191359" y="4140200"/>
                  </a:lnTo>
                  <a:lnTo>
                    <a:pt x="2190991" y="4152900"/>
                  </a:lnTo>
                  <a:lnTo>
                    <a:pt x="2195220" y="4140200"/>
                  </a:lnTo>
                  <a:lnTo>
                    <a:pt x="2196909" y="4152900"/>
                  </a:lnTo>
                  <a:lnTo>
                    <a:pt x="2205151" y="4152900"/>
                  </a:lnTo>
                  <a:lnTo>
                    <a:pt x="2209876" y="4165600"/>
                  </a:lnTo>
                  <a:lnTo>
                    <a:pt x="2211273" y="4152900"/>
                  </a:lnTo>
                  <a:lnTo>
                    <a:pt x="2234476" y="4152900"/>
                  </a:lnTo>
                  <a:lnTo>
                    <a:pt x="2241689" y="4140200"/>
                  </a:lnTo>
                  <a:lnTo>
                    <a:pt x="2240038" y="4140200"/>
                  </a:lnTo>
                  <a:lnTo>
                    <a:pt x="2240534" y="4127500"/>
                  </a:lnTo>
                  <a:lnTo>
                    <a:pt x="2241816" y="4127500"/>
                  </a:lnTo>
                  <a:lnTo>
                    <a:pt x="2242540" y="4114800"/>
                  </a:lnTo>
                  <a:lnTo>
                    <a:pt x="2249906" y="4127500"/>
                  </a:lnTo>
                  <a:lnTo>
                    <a:pt x="2272957" y="4127500"/>
                  </a:lnTo>
                  <a:lnTo>
                    <a:pt x="2277186" y="4114800"/>
                  </a:lnTo>
                  <a:lnTo>
                    <a:pt x="2282558" y="4114800"/>
                  </a:lnTo>
                  <a:lnTo>
                    <a:pt x="2283091" y="4127500"/>
                  </a:lnTo>
                  <a:lnTo>
                    <a:pt x="2289657" y="4114800"/>
                  </a:lnTo>
                  <a:lnTo>
                    <a:pt x="2300567" y="4114800"/>
                  </a:lnTo>
                  <a:lnTo>
                    <a:pt x="2307602" y="4102100"/>
                  </a:lnTo>
                  <a:lnTo>
                    <a:pt x="2304224" y="4089400"/>
                  </a:lnTo>
                  <a:lnTo>
                    <a:pt x="2308441" y="4089400"/>
                  </a:lnTo>
                  <a:lnTo>
                    <a:pt x="2310130" y="4102100"/>
                  </a:lnTo>
                  <a:lnTo>
                    <a:pt x="2314740" y="4089400"/>
                  </a:lnTo>
                  <a:lnTo>
                    <a:pt x="2321649" y="4089400"/>
                  </a:lnTo>
                  <a:lnTo>
                    <a:pt x="2329980" y="4102100"/>
                  </a:lnTo>
                  <a:lnTo>
                    <a:pt x="2362517" y="4102100"/>
                  </a:lnTo>
                  <a:lnTo>
                    <a:pt x="2370124" y="4076700"/>
                  </a:lnTo>
                  <a:lnTo>
                    <a:pt x="2373096" y="4076700"/>
                  </a:lnTo>
                  <a:lnTo>
                    <a:pt x="2374290" y="4089400"/>
                  </a:lnTo>
                  <a:lnTo>
                    <a:pt x="2377732" y="4089400"/>
                  </a:lnTo>
                  <a:lnTo>
                    <a:pt x="2384006" y="4076700"/>
                  </a:lnTo>
                  <a:lnTo>
                    <a:pt x="2406459" y="4076700"/>
                  </a:lnTo>
                  <a:lnTo>
                    <a:pt x="2421763" y="4089400"/>
                  </a:lnTo>
                  <a:lnTo>
                    <a:pt x="2433180" y="4076700"/>
                  </a:lnTo>
                  <a:lnTo>
                    <a:pt x="2458008" y="4076700"/>
                  </a:lnTo>
                  <a:lnTo>
                    <a:pt x="2453779" y="4064000"/>
                  </a:lnTo>
                  <a:lnTo>
                    <a:pt x="2456319" y="4064000"/>
                  </a:lnTo>
                  <a:lnTo>
                    <a:pt x="2456319" y="4051300"/>
                  </a:lnTo>
                  <a:lnTo>
                    <a:pt x="2474696" y="4051300"/>
                  </a:lnTo>
                  <a:lnTo>
                    <a:pt x="2485542" y="4038600"/>
                  </a:lnTo>
                  <a:lnTo>
                    <a:pt x="2546527" y="4038600"/>
                  </a:lnTo>
                  <a:lnTo>
                    <a:pt x="2542603" y="4013200"/>
                  </a:lnTo>
                  <a:lnTo>
                    <a:pt x="2549258" y="4013200"/>
                  </a:lnTo>
                  <a:lnTo>
                    <a:pt x="2554325" y="4025900"/>
                  </a:lnTo>
                  <a:lnTo>
                    <a:pt x="2556865" y="4013200"/>
                  </a:lnTo>
                  <a:lnTo>
                    <a:pt x="2568689" y="4013200"/>
                  </a:lnTo>
                  <a:lnTo>
                    <a:pt x="2573769" y="4000500"/>
                  </a:lnTo>
                  <a:lnTo>
                    <a:pt x="2592146" y="4000500"/>
                  </a:lnTo>
                  <a:lnTo>
                    <a:pt x="2597950" y="3987800"/>
                  </a:lnTo>
                  <a:lnTo>
                    <a:pt x="2602496" y="3975100"/>
                  </a:lnTo>
                  <a:lnTo>
                    <a:pt x="2603335" y="3987800"/>
                  </a:lnTo>
                  <a:lnTo>
                    <a:pt x="2604185" y="3987800"/>
                  </a:lnTo>
                  <a:lnTo>
                    <a:pt x="2610624" y="4000500"/>
                  </a:lnTo>
                  <a:lnTo>
                    <a:pt x="2614536" y="3987800"/>
                  </a:lnTo>
                  <a:lnTo>
                    <a:pt x="2615590" y="3987800"/>
                  </a:lnTo>
                  <a:lnTo>
                    <a:pt x="2613482" y="3975100"/>
                  </a:lnTo>
                  <a:lnTo>
                    <a:pt x="2616860" y="3975100"/>
                  </a:lnTo>
                  <a:lnTo>
                    <a:pt x="2618549" y="3987800"/>
                  </a:lnTo>
                  <a:lnTo>
                    <a:pt x="2626372" y="3987800"/>
                  </a:lnTo>
                  <a:lnTo>
                    <a:pt x="2627528" y="3975100"/>
                  </a:lnTo>
                  <a:lnTo>
                    <a:pt x="2640050" y="3975100"/>
                  </a:lnTo>
                  <a:lnTo>
                    <a:pt x="2636291" y="3962400"/>
                  </a:lnTo>
                  <a:lnTo>
                    <a:pt x="2655722" y="3962400"/>
                  </a:lnTo>
                  <a:lnTo>
                    <a:pt x="2655786" y="3949700"/>
                  </a:lnTo>
                  <a:lnTo>
                    <a:pt x="2663215" y="3949700"/>
                  </a:lnTo>
                  <a:lnTo>
                    <a:pt x="2659951" y="3937000"/>
                  </a:lnTo>
                  <a:lnTo>
                    <a:pt x="2668346" y="3949700"/>
                  </a:lnTo>
                  <a:lnTo>
                    <a:pt x="2675153" y="3949700"/>
                  </a:lnTo>
                  <a:lnTo>
                    <a:pt x="2679433" y="3937000"/>
                  </a:lnTo>
                  <a:lnTo>
                    <a:pt x="2687828" y="3937000"/>
                  </a:lnTo>
                  <a:lnTo>
                    <a:pt x="2691219" y="3949700"/>
                  </a:lnTo>
                  <a:lnTo>
                    <a:pt x="2696286" y="3949700"/>
                  </a:lnTo>
                  <a:lnTo>
                    <a:pt x="2697975" y="3937000"/>
                  </a:lnTo>
                  <a:lnTo>
                    <a:pt x="2701772" y="3937000"/>
                  </a:lnTo>
                  <a:lnTo>
                    <a:pt x="2704147" y="3924300"/>
                  </a:lnTo>
                  <a:lnTo>
                    <a:pt x="2720784" y="3924300"/>
                  </a:lnTo>
                  <a:lnTo>
                    <a:pt x="2726156" y="3911600"/>
                  </a:lnTo>
                  <a:lnTo>
                    <a:pt x="2732087" y="3898900"/>
                  </a:lnTo>
                  <a:lnTo>
                    <a:pt x="2738488" y="3886200"/>
                  </a:lnTo>
                  <a:lnTo>
                    <a:pt x="2745295" y="3873500"/>
                  </a:lnTo>
                  <a:lnTo>
                    <a:pt x="2748877" y="3886200"/>
                  </a:lnTo>
                  <a:lnTo>
                    <a:pt x="2745498" y="3898900"/>
                  </a:lnTo>
                  <a:lnTo>
                    <a:pt x="2742438" y="3898900"/>
                  </a:lnTo>
                  <a:lnTo>
                    <a:pt x="2746984" y="3911600"/>
                  </a:lnTo>
                  <a:lnTo>
                    <a:pt x="2750337" y="3898900"/>
                  </a:lnTo>
                  <a:lnTo>
                    <a:pt x="2752267" y="3886200"/>
                  </a:lnTo>
                  <a:lnTo>
                    <a:pt x="2755773" y="3873500"/>
                  </a:lnTo>
                  <a:lnTo>
                    <a:pt x="2768955" y="3873500"/>
                  </a:lnTo>
                  <a:lnTo>
                    <a:pt x="2768104" y="3886200"/>
                  </a:lnTo>
                  <a:lnTo>
                    <a:pt x="2768955" y="3886200"/>
                  </a:lnTo>
                  <a:lnTo>
                    <a:pt x="2775191" y="3873500"/>
                  </a:lnTo>
                  <a:lnTo>
                    <a:pt x="2783421" y="3873500"/>
                  </a:lnTo>
                  <a:lnTo>
                    <a:pt x="2791168" y="3860800"/>
                  </a:lnTo>
                  <a:lnTo>
                    <a:pt x="2793796" y="3853891"/>
                  </a:lnTo>
                  <a:lnTo>
                    <a:pt x="2790533" y="3848100"/>
                  </a:lnTo>
                  <a:lnTo>
                    <a:pt x="2786799" y="3835400"/>
                  </a:lnTo>
                  <a:lnTo>
                    <a:pt x="2784487" y="3822700"/>
                  </a:lnTo>
                  <a:lnTo>
                    <a:pt x="2781630" y="3810000"/>
                  </a:lnTo>
                  <a:lnTo>
                    <a:pt x="2790558" y="3822700"/>
                  </a:lnTo>
                  <a:lnTo>
                    <a:pt x="2796730" y="3822700"/>
                  </a:lnTo>
                  <a:lnTo>
                    <a:pt x="2803372" y="3835400"/>
                  </a:lnTo>
                  <a:lnTo>
                    <a:pt x="2812084" y="3846080"/>
                  </a:lnTo>
                  <a:lnTo>
                    <a:pt x="2807817" y="3835400"/>
                  </a:lnTo>
                  <a:lnTo>
                    <a:pt x="2814574" y="3835400"/>
                  </a:lnTo>
                  <a:lnTo>
                    <a:pt x="2817114" y="3848100"/>
                  </a:lnTo>
                  <a:lnTo>
                    <a:pt x="2818079" y="3835400"/>
                  </a:lnTo>
                  <a:lnTo>
                    <a:pt x="2815564" y="3835400"/>
                  </a:lnTo>
                  <a:lnTo>
                    <a:pt x="2817952" y="3822700"/>
                  </a:lnTo>
                  <a:lnTo>
                    <a:pt x="2821343" y="3835400"/>
                  </a:lnTo>
                  <a:lnTo>
                    <a:pt x="2822016" y="3835400"/>
                  </a:lnTo>
                  <a:lnTo>
                    <a:pt x="2821025" y="3822700"/>
                  </a:lnTo>
                  <a:lnTo>
                    <a:pt x="2829788" y="3822700"/>
                  </a:lnTo>
                  <a:lnTo>
                    <a:pt x="2833116" y="3810000"/>
                  </a:lnTo>
                  <a:lnTo>
                    <a:pt x="2834221" y="3810000"/>
                  </a:lnTo>
                  <a:lnTo>
                    <a:pt x="2836913" y="3797300"/>
                  </a:lnTo>
                  <a:lnTo>
                    <a:pt x="2845003" y="3784600"/>
                  </a:lnTo>
                  <a:lnTo>
                    <a:pt x="2851137" y="3797300"/>
                  </a:lnTo>
                  <a:lnTo>
                    <a:pt x="2858516" y="3797300"/>
                  </a:lnTo>
                  <a:lnTo>
                    <a:pt x="2860789" y="3784600"/>
                  </a:lnTo>
                  <a:lnTo>
                    <a:pt x="2868650" y="3784600"/>
                  </a:lnTo>
                  <a:lnTo>
                    <a:pt x="2875419" y="3771900"/>
                  </a:lnTo>
                  <a:lnTo>
                    <a:pt x="2863062" y="3771900"/>
                  </a:lnTo>
                  <a:lnTo>
                    <a:pt x="2858732" y="3759200"/>
                  </a:lnTo>
                  <a:lnTo>
                    <a:pt x="2860205" y="3759200"/>
                  </a:lnTo>
                  <a:lnTo>
                    <a:pt x="2865272" y="3746500"/>
                  </a:lnTo>
                  <a:lnTo>
                    <a:pt x="2874568" y="3759200"/>
                  </a:lnTo>
                  <a:lnTo>
                    <a:pt x="2872879" y="3746500"/>
                  </a:lnTo>
                  <a:lnTo>
                    <a:pt x="2882125" y="3746500"/>
                  </a:lnTo>
                  <a:lnTo>
                    <a:pt x="2886608" y="3759200"/>
                  </a:lnTo>
                  <a:lnTo>
                    <a:pt x="2890786" y="3759200"/>
                  </a:lnTo>
                  <a:lnTo>
                    <a:pt x="2893999" y="3771900"/>
                  </a:lnTo>
                  <a:lnTo>
                    <a:pt x="2891980" y="3759200"/>
                  </a:lnTo>
                  <a:lnTo>
                    <a:pt x="2894317" y="3759200"/>
                  </a:lnTo>
                  <a:lnTo>
                    <a:pt x="2896501" y="3746500"/>
                  </a:lnTo>
                  <a:lnTo>
                    <a:pt x="2897390" y="3746500"/>
                  </a:lnTo>
                  <a:lnTo>
                    <a:pt x="2904147" y="3759200"/>
                  </a:lnTo>
                  <a:lnTo>
                    <a:pt x="2902458" y="3746500"/>
                  </a:lnTo>
                  <a:lnTo>
                    <a:pt x="2904464" y="3746500"/>
                  </a:lnTo>
                  <a:lnTo>
                    <a:pt x="2900642" y="3733800"/>
                  </a:lnTo>
                  <a:lnTo>
                    <a:pt x="2906674" y="3733800"/>
                  </a:lnTo>
                  <a:lnTo>
                    <a:pt x="2906674" y="3746500"/>
                  </a:lnTo>
                  <a:lnTo>
                    <a:pt x="2912948" y="3733800"/>
                  </a:lnTo>
                  <a:lnTo>
                    <a:pt x="2916923" y="3733800"/>
                  </a:lnTo>
                  <a:lnTo>
                    <a:pt x="2921050" y="3721100"/>
                  </a:lnTo>
                  <a:lnTo>
                    <a:pt x="2927807" y="3721100"/>
                  </a:lnTo>
                  <a:lnTo>
                    <a:pt x="2933903" y="3733800"/>
                  </a:lnTo>
                  <a:lnTo>
                    <a:pt x="2932798" y="3733800"/>
                  </a:lnTo>
                  <a:lnTo>
                    <a:pt x="2937941" y="3746500"/>
                  </a:lnTo>
                  <a:lnTo>
                    <a:pt x="2942628" y="3733800"/>
                  </a:lnTo>
                  <a:lnTo>
                    <a:pt x="2945650" y="3721100"/>
                  </a:lnTo>
                  <a:lnTo>
                    <a:pt x="2949473" y="3708400"/>
                  </a:lnTo>
                  <a:lnTo>
                    <a:pt x="2953156" y="3708400"/>
                  </a:lnTo>
                  <a:lnTo>
                    <a:pt x="2948482" y="3695700"/>
                  </a:lnTo>
                  <a:lnTo>
                    <a:pt x="2965831" y="3695700"/>
                  </a:lnTo>
                  <a:lnTo>
                    <a:pt x="2973247" y="3706863"/>
                  </a:lnTo>
                  <a:lnTo>
                    <a:pt x="2978023" y="3695700"/>
                  </a:lnTo>
                  <a:lnTo>
                    <a:pt x="2981248" y="3695700"/>
                  </a:lnTo>
                  <a:lnTo>
                    <a:pt x="2986100" y="3670300"/>
                  </a:lnTo>
                  <a:lnTo>
                    <a:pt x="2989491" y="3683000"/>
                  </a:lnTo>
                  <a:lnTo>
                    <a:pt x="2997936" y="3683000"/>
                  </a:lnTo>
                  <a:lnTo>
                    <a:pt x="3002165" y="3670300"/>
                  </a:lnTo>
                  <a:lnTo>
                    <a:pt x="3008922" y="3670300"/>
                  </a:lnTo>
                  <a:lnTo>
                    <a:pt x="3000476" y="3657600"/>
                  </a:lnTo>
                  <a:lnTo>
                    <a:pt x="3019577" y="3657600"/>
                  </a:lnTo>
                  <a:lnTo>
                    <a:pt x="3024657" y="3644900"/>
                  </a:lnTo>
                  <a:lnTo>
                    <a:pt x="3028632" y="3632200"/>
                  </a:lnTo>
                  <a:lnTo>
                    <a:pt x="3042716" y="3632200"/>
                  </a:lnTo>
                  <a:lnTo>
                    <a:pt x="3045256" y="3644900"/>
                  </a:lnTo>
                  <a:lnTo>
                    <a:pt x="3046946" y="3644900"/>
                  </a:lnTo>
                  <a:lnTo>
                    <a:pt x="3052013" y="3632200"/>
                  </a:lnTo>
                  <a:lnTo>
                    <a:pt x="3047022" y="3619500"/>
                  </a:lnTo>
                  <a:lnTo>
                    <a:pt x="3053257" y="3619500"/>
                  </a:lnTo>
                  <a:lnTo>
                    <a:pt x="3048635" y="3606800"/>
                  </a:lnTo>
                  <a:lnTo>
                    <a:pt x="3043377" y="3606800"/>
                  </a:lnTo>
                  <a:lnTo>
                    <a:pt x="3047784" y="3594100"/>
                  </a:lnTo>
                  <a:lnTo>
                    <a:pt x="3052013" y="3606800"/>
                  </a:lnTo>
                  <a:lnTo>
                    <a:pt x="3052013" y="3594100"/>
                  </a:lnTo>
                  <a:lnTo>
                    <a:pt x="3058769" y="3594100"/>
                  </a:lnTo>
                  <a:lnTo>
                    <a:pt x="3059036" y="3606800"/>
                  </a:lnTo>
                  <a:lnTo>
                    <a:pt x="3062071" y="3606800"/>
                  </a:lnTo>
                  <a:lnTo>
                    <a:pt x="3059620" y="3594100"/>
                  </a:lnTo>
                  <a:lnTo>
                    <a:pt x="3059061" y="3581400"/>
                  </a:lnTo>
                  <a:lnTo>
                    <a:pt x="3064687" y="3581400"/>
                  </a:lnTo>
                  <a:lnTo>
                    <a:pt x="3065538" y="3594100"/>
                  </a:lnTo>
                  <a:lnTo>
                    <a:pt x="3064687" y="3594100"/>
                  </a:lnTo>
                  <a:lnTo>
                    <a:pt x="3073158" y="3606800"/>
                  </a:lnTo>
                  <a:lnTo>
                    <a:pt x="3088348" y="3606800"/>
                  </a:lnTo>
                  <a:lnTo>
                    <a:pt x="3080067" y="3581400"/>
                  </a:lnTo>
                  <a:lnTo>
                    <a:pt x="3081693" y="3581400"/>
                  </a:lnTo>
                  <a:lnTo>
                    <a:pt x="3084550" y="3571532"/>
                  </a:lnTo>
                  <a:lnTo>
                    <a:pt x="3089033" y="3581400"/>
                  </a:lnTo>
                  <a:lnTo>
                    <a:pt x="3101860" y="3581400"/>
                  </a:lnTo>
                  <a:lnTo>
                    <a:pt x="3106940" y="3594100"/>
                  </a:lnTo>
                  <a:lnTo>
                    <a:pt x="3121329" y="3594100"/>
                  </a:lnTo>
                  <a:lnTo>
                    <a:pt x="3118764" y="3581400"/>
                  </a:lnTo>
                  <a:lnTo>
                    <a:pt x="3120402" y="3568700"/>
                  </a:lnTo>
                  <a:lnTo>
                    <a:pt x="3139198" y="3568700"/>
                  </a:lnTo>
                  <a:lnTo>
                    <a:pt x="3139884" y="3556000"/>
                  </a:lnTo>
                  <a:lnTo>
                    <a:pt x="3138424" y="3543300"/>
                  </a:lnTo>
                  <a:lnTo>
                    <a:pt x="3135134" y="3530600"/>
                  </a:lnTo>
                  <a:lnTo>
                    <a:pt x="3131693" y="3517900"/>
                  </a:lnTo>
                  <a:lnTo>
                    <a:pt x="3138195" y="3517900"/>
                  </a:lnTo>
                  <a:lnTo>
                    <a:pt x="3140735" y="3530600"/>
                  </a:lnTo>
                  <a:lnTo>
                    <a:pt x="3151721" y="3530600"/>
                  </a:lnTo>
                  <a:lnTo>
                    <a:pt x="3150870" y="3517900"/>
                  </a:lnTo>
                  <a:lnTo>
                    <a:pt x="3153410" y="3517900"/>
                  </a:lnTo>
                  <a:lnTo>
                    <a:pt x="3144253" y="3507321"/>
                  </a:lnTo>
                  <a:lnTo>
                    <a:pt x="3149181" y="3517900"/>
                  </a:lnTo>
                  <a:lnTo>
                    <a:pt x="3141573" y="3517900"/>
                  </a:lnTo>
                  <a:lnTo>
                    <a:pt x="3138195" y="3505200"/>
                  </a:lnTo>
                  <a:lnTo>
                    <a:pt x="3142424" y="3505200"/>
                  </a:lnTo>
                  <a:lnTo>
                    <a:pt x="3185515" y="3454400"/>
                  </a:lnTo>
                  <a:lnTo>
                    <a:pt x="3197593" y="3467100"/>
                  </a:lnTo>
                  <a:lnTo>
                    <a:pt x="3209912" y="3479800"/>
                  </a:lnTo>
                  <a:lnTo>
                    <a:pt x="3222714" y="3492500"/>
                  </a:lnTo>
                  <a:lnTo>
                    <a:pt x="3236214" y="3492500"/>
                  </a:lnTo>
                  <a:lnTo>
                    <a:pt x="3230295" y="3479800"/>
                  </a:lnTo>
                  <a:lnTo>
                    <a:pt x="3240443" y="3492500"/>
                  </a:lnTo>
                  <a:lnTo>
                    <a:pt x="3240608" y="3492500"/>
                  </a:lnTo>
                  <a:lnTo>
                    <a:pt x="3237903" y="3479800"/>
                  </a:lnTo>
                  <a:lnTo>
                    <a:pt x="3242970" y="3492500"/>
                  </a:lnTo>
                  <a:lnTo>
                    <a:pt x="3249739" y="3492500"/>
                  </a:lnTo>
                  <a:lnTo>
                    <a:pt x="3243402" y="3479800"/>
                  </a:lnTo>
                  <a:lnTo>
                    <a:pt x="3237065" y="3467100"/>
                  </a:lnTo>
                  <a:lnTo>
                    <a:pt x="3239617" y="3467100"/>
                  </a:lnTo>
                  <a:lnTo>
                    <a:pt x="3244875" y="3479800"/>
                  </a:lnTo>
                  <a:lnTo>
                    <a:pt x="3246780" y="3479800"/>
                  </a:lnTo>
                  <a:lnTo>
                    <a:pt x="3242233" y="3467100"/>
                  </a:lnTo>
                  <a:lnTo>
                    <a:pt x="3257283" y="3467100"/>
                  </a:lnTo>
                  <a:lnTo>
                    <a:pt x="3258185" y="3479800"/>
                  </a:lnTo>
                  <a:lnTo>
                    <a:pt x="3257334" y="3467100"/>
                  </a:lnTo>
                  <a:lnTo>
                    <a:pt x="3257715" y="3467100"/>
                  </a:lnTo>
                  <a:lnTo>
                    <a:pt x="3253956" y="3454400"/>
                  </a:lnTo>
                  <a:lnTo>
                    <a:pt x="3274237" y="3454400"/>
                  </a:lnTo>
                  <a:lnTo>
                    <a:pt x="3268319" y="3441700"/>
                  </a:lnTo>
                  <a:lnTo>
                    <a:pt x="3270008" y="3441700"/>
                  </a:lnTo>
                  <a:lnTo>
                    <a:pt x="3279076" y="3454400"/>
                  </a:lnTo>
                  <a:lnTo>
                    <a:pt x="3290214" y="3441700"/>
                  </a:lnTo>
                  <a:lnTo>
                    <a:pt x="3302127" y="3454400"/>
                  </a:lnTo>
                  <a:lnTo>
                    <a:pt x="3295802" y="3441700"/>
                  </a:lnTo>
                  <a:lnTo>
                    <a:pt x="3297161" y="3429000"/>
                  </a:lnTo>
                  <a:lnTo>
                    <a:pt x="3300577" y="3429000"/>
                  </a:lnTo>
                  <a:lnTo>
                    <a:pt x="3300438" y="3416300"/>
                  </a:lnTo>
                  <a:lnTo>
                    <a:pt x="3301276" y="3416300"/>
                  </a:lnTo>
                  <a:lnTo>
                    <a:pt x="3303536" y="3427590"/>
                  </a:lnTo>
                  <a:lnTo>
                    <a:pt x="3308032" y="3416300"/>
                  </a:lnTo>
                  <a:lnTo>
                    <a:pt x="3314801" y="3429000"/>
                  </a:lnTo>
                  <a:lnTo>
                    <a:pt x="3319869" y="3429000"/>
                  </a:lnTo>
                  <a:lnTo>
                    <a:pt x="3311106" y="3416300"/>
                  </a:lnTo>
                  <a:lnTo>
                    <a:pt x="3306140" y="3403600"/>
                  </a:lnTo>
                  <a:lnTo>
                    <a:pt x="3302762" y="3403600"/>
                  </a:lnTo>
                  <a:lnTo>
                    <a:pt x="3298748" y="3390900"/>
                  </a:lnTo>
                  <a:lnTo>
                    <a:pt x="3309696" y="3403600"/>
                  </a:lnTo>
                  <a:lnTo>
                    <a:pt x="3316059" y="3403600"/>
                  </a:lnTo>
                  <a:lnTo>
                    <a:pt x="3321799" y="3416300"/>
                  </a:lnTo>
                  <a:lnTo>
                    <a:pt x="3330854" y="3429000"/>
                  </a:lnTo>
                  <a:lnTo>
                    <a:pt x="3324377" y="3416300"/>
                  </a:lnTo>
                  <a:lnTo>
                    <a:pt x="3321558" y="3403600"/>
                  </a:lnTo>
                  <a:lnTo>
                    <a:pt x="3325749" y="3403600"/>
                  </a:lnTo>
                  <a:lnTo>
                    <a:pt x="3325355" y="3390900"/>
                  </a:lnTo>
                  <a:lnTo>
                    <a:pt x="3340481" y="3390900"/>
                  </a:lnTo>
                  <a:lnTo>
                    <a:pt x="3333381" y="3378200"/>
                  </a:lnTo>
                  <a:lnTo>
                    <a:pt x="3342043" y="3378200"/>
                  </a:lnTo>
                  <a:lnTo>
                    <a:pt x="3349307" y="3390900"/>
                  </a:lnTo>
                  <a:lnTo>
                    <a:pt x="3348278" y="3390900"/>
                  </a:lnTo>
                  <a:lnTo>
                    <a:pt x="3353625" y="3403435"/>
                  </a:lnTo>
                  <a:lnTo>
                    <a:pt x="3351136" y="3390900"/>
                  </a:lnTo>
                  <a:lnTo>
                    <a:pt x="3354895" y="3390900"/>
                  </a:lnTo>
                  <a:lnTo>
                    <a:pt x="3351238" y="3378200"/>
                  </a:lnTo>
                  <a:lnTo>
                    <a:pt x="3348367" y="3365500"/>
                  </a:lnTo>
                  <a:lnTo>
                    <a:pt x="3352825" y="3365500"/>
                  </a:lnTo>
                  <a:lnTo>
                    <a:pt x="3355352" y="3378200"/>
                  </a:lnTo>
                  <a:lnTo>
                    <a:pt x="3353333" y="3365500"/>
                  </a:lnTo>
                  <a:lnTo>
                    <a:pt x="3356305" y="3352800"/>
                  </a:lnTo>
                  <a:lnTo>
                    <a:pt x="3358807" y="3352800"/>
                  </a:lnTo>
                  <a:lnTo>
                    <a:pt x="3355352" y="3340100"/>
                  </a:lnTo>
                  <a:lnTo>
                    <a:pt x="3356826" y="3340100"/>
                  </a:lnTo>
                  <a:lnTo>
                    <a:pt x="3355035" y="3327400"/>
                  </a:lnTo>
                  <a:lnTo>
                    <a:pt x="3354679" y="3314700"/>
                  </a:lnTo>
                  <a:lnTo>
                    <a:pt x="3357892" y="3314700"/>
                  </a:lnTo>
                  <a:lnTo>
                    <a:pt x="3364052" y="3327400"/>
                  </a:lnTo>
                  <a:lnTo>
                    <a:pt x="3364661" y="3327400"/>
                  </a:lnTo>
                  <a:lnTo>
                    <a:pt x="3372256" y="3340100"/>
                  </a:lnTo>
                  <a:lnTo>
                    <a:pt x="3372891" y="3340100"/>
                  </a:lnTo>
                  <a:lnTo>
                    <a:pt x="3373285" y="3352800"/>
                  </a:lnTo>
                  <a:lnTo>
                    <a:pt x="3389858" y="3352800"/>
                  </a:lnTo>
                  <a:lnTo>
                    <a:pt x="3390735" y="3340100"/>
                  </a:lnTo>
                  <a:lnTo>
                    <a:pt x="3395916" y="3340100"/>
                  </a:lnTo>
                  <a:lnTo>
                    <a:pt x="3391103" y="3327400"/>
                  </a:lnTo>
                  <a:lnTo>
                    <a:pt x="3382124" y="3327400"/>
                  </a:lnTo>
                  <a:lnTo>
                    <a:pt x="3377323" y="3314700"/>
                  </a:lnTo>
                  <a:lnTo>
                    <a:pt x="3395484" y="3314700"/>
                  </a:lnTo>
                  <a:lnTo>
                    <a:pt x="3407981" y="3327400"/>
                  </a:lnTo>
                  <a:lnTo>
                    <a:pt x="3408591" y="3314700"/>
                  </a:lnTo>
                  <a:lnTo>
                    <a:pt x="3401644" y="3302000"/>
                  </a:lnTo>
                  <a:lnTo>
                    <a:pt x="3394862" y="3302000"/>
                  </a:lnTo>
                  <a:lnTo>
                    <a:pt x="3392195" y="3289300"/>
                  </a:lnTo>
                  <a:lnTo>
                    <a:pt x="3397605" y="3289300"/>
                  </a:lnTo>
                  <a:lnTo>
                    <a:pt x="3411969" y="3302000"/>
                  </a:lnTo>
                  <a:lnTo>
                    <a:pt x="3412401" y="3302000"/>
                  </a:lnTo>
                  <a:lnTo>
                    <a:pt x="3407219" y="3289300"/>
                  </a:lnTo>
                  <a:lnTo>
                    <a:pt x="3411626" y="3289300"/>
                  </a:lnTo>
                  <a:lnTo>
                    <a:pt x="3410280" y="3276600"/>
                  </a:lnTo>
                  <a:lnTo>
                    <a:pt x="3425482" y="3289300"/>
                  </a:lnTo>
                  <a:lnTo>
                    <a:pt x="3427603" y="3276600"/>
                  </a:lnTo>
                  <a:lnTo>
                    <a:pt x="3429292" y="3263900"/>
                  </a:lnTo>
                  <a:lnTo>
                    <a:pt x="3431400" y="3251200"/>
                  </a:lnTo>
                  <a:lnTo>
                    <a:pt x="3435629" y="3251200"/>
                  </a:lnTo>
                  <a:lnTo>
                    <a:pt x="3438156" y="3263900"/>
                  </a:lnTo>
                  <a:lnTo>
                    <a:pt x="3444925" y="3263900"/>
                  </a:lnTo>
                  <a:lnTo>
                    <a:pt x="3445764" y="3251200"/>
                  </a:lnTo>
                  <a:lnTo>
                    <a:pt x="3451682" y="3251200"/>
                  </a:lnTo>
                  <a:lnTo>
                    <a:pt x="3458438" y="3238500"/>
                  </a:lnTo>
                  <a:lnTo>
                    <a:pt x="3483787" y="3238500"/>
                  </a:lnTo>
                  <a:lnTo>
                    <a:pt x="3474491" y="3225800"/>
                  </a:lnTo>
                  <a:lnTo>
                    <a:pt x="3475342" y="3213100"/>
                  </a:lnTo>
                  <a:lnTo>
                    <a:pt x="3481260" y="3225800"/>
                  </a:lnTo>
                  <a:lnTo>
                    <a:pt x="3481882" y="3225800"/>
                  </a:lnTo>
                  <a:lnTo>
                    <a:pt x="3476294" y="3213100"/>
                  </a:lnTo>
                  <a:lnTo>
                    <a:pt x="3481755" y="3213100"/>
                  </a:lnTo>
                  <a:lnTo>
                    <a:pt x="3481882" y="3200400"/>
                  </a:lnTo>
                  <a:lnTo>
                    <a:pt x="3486772" y="3187700"/>
                  </a:lnTo>
                  <a:lnTo>
                    <a:pt x="3500691" y="3187700"/>
                  </a:lnTo>
                  <a:lnTo>
                    <a:pt x="3501936" y="3175000"/>
                  </a:lnTo>
                  <a:lnTo>
                    <a:pt x="3496043" y="3175000"/>
                  </a:lnTo>
                  <a:lnTo>
                    <a:pt x="3491420" y="3162300"/>
                  </a:lnTo>
                  <a:lnTo>
                    <a:pt x="3507854" y="3162300"/>
                  </a:lnTo>
                  <a:lnTo>
                    <a:pt x="3515576" y="3149600"/>
                  </a:lnTo>
                  <a:lnTo>
                    <a:pt x="3525367" y="3136900"/>
                  </a:lnTo>
                  <a:lnTo>
                    <a:pt x="3541242" y="3136900"/>
                  </a:lnTo>
                  <a:lnTo>
                    <a:pt x="3536607" y="3124200"/>
                  </a:lnTo>
                  <a:lnTo>
                    <a:pt x="3540925" y="3124200"/>
                  </a:lnTo>
                  <a:lnTo>
                    <a:pt x="3543503" y="3111500"/>
                  </a:lnTo>
                  <a:lnTo>
                    <a:pt x="3572510" y="3111500"/>
                  </a:lnTo>
                  <a:lnTo>
                    <a:pt x="3571824" y="3098800"/>
                  </a:lnTo>
                  <a:lnTo>
                    <a:pt x="3567023" y="3098800"/>
                  </a:lnTo>
                  <a:lnTo>
                    <a:pt x="3563315" y="3090176"/>
                  </a:lnTo>
                  <a:lnTo>
                    <a:pt x="3572510" y="3098800"/>
                  </a:lnTo>
                  <a:lnTo>
                    <a:pt x="3561626" y="3086227"/>
                  </a:lnTo>
                  <a:lnTo>
                    <a:pt x="3561575" y="3086100"/>
                  </a:lnTo>
                  <a:lnTo>
                    <a:pt x="3567442" y="3086100"/>
                  </a:lnTo>
                  <a:lnTo>
                    <a:pt x="3569512" y="3073400"/>
                  </a:lnTo>
                  <a:lnTo>
                    <a:pt x="3593630" y="3073400"/>
                  </a:lnTo>
                  <a:lnTo>
                    <a:pt x="3591102" y="3060700"/>
                  </a:lnTo>
                  <a:lnTo>
                    <a:pt x="3603345" y="3060700"/>
                  </a:lnTo>
                  <a:lnTo>
                    <a:pt x="3607600" y="3073400"/>
                  </a:lnTo>
                  <a:lnTo>
                    <a:pt x="3606304" y="3060700"/>
                  </a:lnTo>
                  <a:lnTo>
                    <a:pt x="3610533" y="3048000"/>
                  </a:lnTo>
                  <a:lnTo>
                    <a:pt x="3626167" y="3048000"/>
                  </a:lnTo>
                  <a:lnTo>
                    <a:pt x="3629761" y="3035300"/>
                  </a:lnTo>
                  <a:lnTo>
                    <a:pt x="3633025" y="3022600"/>
                  </a:lnTo>
                  <a:lnTo>
                    <a:pt x="3637572" y="3009900"/>
                  </a:lnTo>
                  <a:lnTo>
                    <a:pt x="3636734" y="3009900"/>
                  </a:lnTo>
                  <a:lnTo>
                    <a:pt x="3635032" y="2997200"/>
                  </a:lnTo>
                  <a:lnTo>
                    <a:pt x="3640112" y="3009900"/>
                  </a:lnTo>
                  <a:lnTo>
                    <a:pt x="3657562" y="3009900"/>
                  </a:lnTo>
                  <a:lnTo>
                    <a:pt x="3653625" y="2997200"/>
                  </a:lnTo>
                  <a:lnTo>
                    <a:pt x="3662908" y="2997200"/>
                  </a:lnTo>
                  <a:lnTo>
                    <a:pt x="3665143" y="2984500"/>
                  </a:lnTo>
                  <a:lnTo>
                    <a:pt x="3666896" y="2984500"/>
                  </a:lnTo>
                  <a:lnTo>
                    <a:pt x="3669677" y="2971800"/>
                  </a:lnTo>
                  <a:lnTo>
                    <a:pt x="3663010" y="2971800"/>
                  </a:lnTo>
                  <a:lnTo>
                    <a:pt x="3660063" y="2959100"/>
                  </a:lnTo>
                  <a:lnTo>
                    <a:pt x="3657917" y="2959100"/>
                  </a:lnTo>
                  <a:lnTo>
                    <a:pt x="3653625" y="2946400"/>
                  </a:lnTo>
                  <a:lnTo>
                    <a:pt x="3675850" y="2946400"/>
                  </a:lnTo>
                  <a:lnTo>
                    <a:pt x="3680663" y="2933700"/>
                  </a:lnTo>
                  <a:lnTo>
                    <a:pt x="3677285" y="2921000"/>
                  </a:lnTo>
                  <a:lnTo>
                    <a:pt x="3670528" y="2933700"/>
                  </a:lnTo>
                  <a:lnTo>
                    <a:pt x="3664610" y="2921000"/>
                  </a:lnTo>
                  <a:lnTo>
                    <a:pt x="3677285" y="2921000"/>
                  </a:lnTo>
                  <a:lnTo>
                    <a:pt x="3682314" y="2921000"/>
                  </a:lnTo>
                  <a:lnTo>
                    <a:pt x="3686581" y="2933700"/>
                  </a:lnTo>
                  <a:lnTo>
                    <a:pt x="3689134" y="2921000"/>
                  </a:lnTo>
                  <a:lnTo>
                    <a:pt x="3690493" y="2921000"/>
                  </a:lnTo>
                  <a:lnTo>
                    <a:pt x="3690734" y="2908300"/>
                  </a:lnTo>
                  <a:lnTo>
                    <a:pt x="3689959" y="2895600"/>
                  </a:lnTo>
                  <a:lnTo>
                    <a:pt x="3691648" y="2895600"/>
                  </a:lnTo>
                  <a:lnTo>
                    <a:pt x="3696017" y="2882900"/>
                  </a:lnTo>
                  <a:lnTo>
                    <a:pt x="3713302" y="2882900"/>
                  </a:lnTo>
                  <a:lnTo>
                    <a:pt x="3728847" y="2870200"/>
                  </a:lnTo>
                  <a:lnTo>
                    <a:pt x="3727983" y="2857500"/>
                  </a:lnTo>
                  <a:lnTo>
                    <a:pt x="3728834" y="2857500"/>
                  </a:lnTo>
                  <a:lnTo>
                    <a:pt x="3722065" y="2844800"/>
                  </a:lnTo>
                  <a:lnTo>
                    <a:pt x="3727145" y="2832100"/>
                  </a:lnTo>
                  <a:lnTo>
                    <a:pt x="3729672" y="2844800"/>
                  </a:lnTo>
                  <a:lnTo>
                    <a:pt x="3738969" y="2844800"/>
                  </a:lnTo>
                  <a:lnTo>
                    <a:pt x="3735387" y="2832100"/>
                  </a:lnTo>
                  <a:lnTo>
                    <a:pt x="3740124" y="2832100"/>
                  </a:lnTo>
                  <a:lnTo>
                    <a:pt x="3745979" y="2819400"/>
                  </a:lnTo>
                  <a:lnTo>
                    <a:pt x="3765410" y="2819400"/>
                  </a:lnTo>
                  <a:lnTo>
                    <a:pt x="3771392" y="2806700"/>
                  </a:lnTo>
                  <a:lnTo>
                    <a:pt x="3775316" y="2794000"/>
                  </a:lnTo>
                  <a:lnTo>
                    <a:pt x="3788816" y="2781300"/>
                  </a:lnTo>
                  <a:lnTo>
                    <a:pt x="3780371" y="2781300"/>
                  </a:lnTo>
                  <a:lnTo>
                    <a:pt x="3776141" y="2768600"/>
                  </a:lnTo>
                  <a:lnTo>
                    <a:pt x="3778770" y="2768600"/>
                  </a:lnTo>
                  <a:lnTo>
                    <a:pt x="3783863" y="2755900"/>
                  </a:lnTo>
                  <a:lnTo>
                    <a:pt x="3791000" y="2743200"/>
                  </a:lnTo>
                  <a:lnTo>
                    <a:pt x="3799802" y="2743200"/>
                  </a:lnTo>
                  <a:lnTo>
                    <a:pt x="3809060" y="2730500"/>
                  </a:lnTo>
                  <a:lnTo>
                    <a:pt x="3818712" y="2717800"/>
                  </a:lnTo>
                  <a:lnTo>
                    <a:pt x="3828199" y="2717800"/>
                  </a:lnTo>
                  <a:lnTo>
                    <a:pt x="3836987" y="2705100"/>
                  </a:lnTo>
                  <a:lnTo>
                    <a:pt x="3833660" y="2705100"/>
                  </a:lnTo>
                  <a:lnTo>
                    <a:pt x="3821773" y="2692400"/>
                  </a:lnTo>
                  <a:lnTo>
                    <a:pt x="3813695" y="2679700"/>
                  </a:lnTo>
                  <a:lnTo>
                    <a:pt x="3821773" y="2679700"/>
                  </a:lnTo>
                  <a:lnTo>
                    <a:pt x="3836136" y="2692400"/>
                  </a:lnTo>
                  <a:lnTo>
                    <a:pt x="3834092" y="2679700"/>
                  </a:lnTo>
                  <a:lnTo>
                    <a:pt x="3834981" y="2667000"/>
                  </a:lnTo>
                  <a:lnTo>
                    <a:pt x="3837927" y="2667000"/>
                  </a:lnTo>
                  <a:lnTo>
                    <a:pt x="3842054" y="2654300"/>
                  </a:lnTo>
                  <a:lnTo>
                    <a:pt x="3845725" y="2654300"/>
                  </a:lnTo>
                  <a:lnTo>
                    <a:pt x="3848608" y="2641600"/>
                  </a:lnTo>
                  <a:lnTo>
                    <a:pt x="3849890" y="2641600"/>
                  </a:lnTo>
                  <a:lnTo>
                    <a:pt x="3848811" y="2628900"/>
                  </a:lnTo>
                  <a:lnTo>
                    <a:pt x="3864025" y="2628900"/>
                  </a:lnTo>
                  <a:lnTo>
                    <a:pt x="3860457" y="2616200"/>
                  </a:lnTo>
                  <a:lnTo>
                    <a:pt x="3869093" y="2616200"/>
                  </a:lnTo>
                  <a:lnTo>
                    <a:pt x="3867188" y="2603500"/>
                  </a:lnTo>
                  <a:lnTo>
                    <a:pt x="3876065" y="2603500"/>
                  </a:lnTo>
                  <a:lnTo>
                    <a:pt x="3874770" y="2590800"/>
                  </a:lnTo>
                  <a:lnTo>
                    <a:pt x="3872700" y="2590800"/>
                  </a:lnTo>
                  <a:lnTo>
                    <a:pt x="3873423" y="2578100"/>
                  </a:lnTo>
                  <a:lnTo>
                    <a:pt x="3879227" y="2578100"/>
                  </a:lnTo>
                  <a:lnTo>
                    <a:pt x="3875176" y="2565400"/>
                  </a:lnTo>
                  <a:lnTo>
                    <a:pt x="3879113" y="2565400"/>
                  </a:lnTo>
                  <a:lnTo>
                    <a:pt x="3870782" y="2552700"/>
                  </a:lnTo>
                  <a:lnTo>
                    <a:pt x="3883736" y="2565400"/>
                  </a:lnTo>
                  <a:lnTo>
                    <a:pt x="3890111" y="2552700"/>
                  </a:lnTo>
                  <a:lnTo>
                    <a:pt x="3890632" y="2552700"/>
                  </a:lnTo>
                  <a:lnTo>
                    <a:pt x="3885996" y="2540000"/>
                  </a:lnTo>
                  <a:lnTo>
                    <a:pt x="3891902" y="2552700"/>
                  </a:lnTo>
                  <a:lnTo>
                    <a:pt x="3894442" y="2540000"/>
                  </a:lnTo>
                  <a:lnTo>
                    <a:pt x="3903738" y="2552700"/>
                  </a:lnTo>
                  <a:lnTo>
                    <a:pt x="3905427" y="2540000"/>
                  </a:lnTo>
                  <a:lnTo>
                    <a:pt x="3903738" y="2540000"/>
                  </a:lnTo>
                  <a:lnTo>
                    <a:pt x="3891064" y="2527300"/>
                  </a:lnTo>
                  <a:lnTo>
                    <a:pt x="3902722" y="2527300"/>
                  </a:lnTo>
                  <a:lnTo>
                    <a:pt x="3900678" y="2514600"/>
                  </a:lnTo>
                  <a:lnTo>
                    <a:pt x="3914724" y="2514600"/>
                  </a:lnTo>
                  <a:lnTo>
                    <a:pt x="3910914" y="2501900"/>
                  </a:lnTo>
                  <a:lnTo>
                    <a:pt x="3908387" y="2489200"/>
                  </a:lnTo>
                  <a:lnTo>
                    <a:pt x="3907167" y="2477033"/>
                  </a:lnTo>
                  <a:lnTo>
                    <a:pt x="3907117" y="2463800"/>
                  </a:lnTo>
                  <a:lnTo>
                    <a:pt x="3916464" y="2463800"/>
                  </a:lnTo>
                  <a:lnTo>
                    <a:pt x="3916616" y="2476500"/>
                  </a:lnTo>
                  <a:lnTo>
                    <a:pt x="3917099" y="2476500"/>
                  </a:lnTo>
                  <a:lnTo>
                    <a:pt x="3927398" y="2489200"/>
                  </a:lnTo>
                  <a:lnTo>
                    <a:pt x="3922611" y="2476500"/>
                  </a:lnTo>
                  <a:lnTo>
                    <a:pt x="3917048" y="2463800"/>
                  </a:lnTo>
                  <a:lnTo>
                    <a:pt x="3914330" y="2451100"/>
                  </a:lnTo>
                  <a:lnTo>
                    <a:pt x="3918102" y="2438400"/>
                  </a:lnTo>
                  <a:lnTo>
                    <a:pt x="3922331" y="2438400"/>
                  </a:lnTo>
                  <a:lnTo>
                    <a:pt x="3927398" y="2451100"/>
                  </a:lnTo>
                  <a:lnTo>
                    <a:pt x="3930777" y="2451100"/>
                  </a:lnTo>
                  <a:lnTo>
                    <a:pt x="3930726" y="2438400"/>
                  </a:lnTo>
                  <a:lnTo>
                    <a:pt x="3934155" y="2425700"/>
                  </a:lnTo>
                  <a:lnTo>
                    <a:pt x="3936949" y="2425700"/>
                  </a:lnTo>
                  <a:lnTo>
                    <a:pt x="3935006" y="2413000"/>
                  </a:lnTo>
                  <a:lnTo>
                    <a:pt x="3924223" y="2413000"/>
                  </a:lnTo>
                  <a:lnTo>
                    <a:pt x="3914508" y="2400300"/>
                  </a:lnTo>
                  <a:lnTo>
                    <a:pt x="3906380" y="2387600"/>
                  </a:lnTo>
                  <a:lnTo>
                    <a:pt x="3928503" y="2387600"/>
                  </a:lnTo>
                  <a:lnTo>
                    <a:pt x="3937457" y="2393810"/>
                  </a:lnTo>
                  <a:lnTo>
                    <a:pt x="3934155" y="2387600"/>
                  </a:lnTo>
                  <a:lnTo>
                    <a:pt x="3936758" y="2387600"/>
                  </a:lnTo>
                  <a:lnTo>
                    <a:pt x="3936695" y="2374900"/>
                  </a:lnTo>
                  <a:lnTo>
                    <a:pt x="3935920" y="2374900"/>
                  </a:lnTo>
                  <a:lnTo>
                    <a:pt x="3938384" y="2362200"/>
                  </a:lnTo>
                  <a:lnTo>
                    <a:pt x="3940911" y="2362200"/>
                  </a:lnTo>
                  <a:lnTo>
                    <a:pt x="3944289" y="2374900"/>
                  </a:lnTo>
                  <a:lnTo>
                    <a:pt x="3945140" y="2374900"/>
                  </a:lnTo>
                  <a:lnTo>
                    <a:pt x="3943045" y="2362200"/>
                  </a:lnTo>
                  <a:lnTo>
                    <a:pt x="3937851" y="2349500"/>
                  </a:lnTo>
                  <a:lnTo>
                    <a:pt x="3935044" y="2336800"/>
                  </a:lnTo>
                  <a:lnTo>
                    <a:pt x="3965422" y="2336800"/>
                  </a:lnTo>
                  <a:lnTo>
                    <a:pt x="3955275" y="2324100"/>
                  </a:lnTo>
                  <a:lnTo>
                    <a:pt x="3952214" y="2324100"/>
                  </a:lnTo>
                  <a:lnTo>
                    <a:pt x="3950639" y="2311400"/>
                  </a:lnTo>
                  <a:lnTo>
                    <a:pt x="3944137" y="2311400"/>
                  </a:lnTo>
                  <a:lnTo>
                    <a:pt x="3936898" y="2298700"/>
                  </a:lnTo>
                  <a:lnTo>
                    <a:pt x="3935844" y="2298700"/>
                  </a:lnTo>
                  <a:lnTo>
                    <a:pt x="3936695" y="2286000"/>
                  </a:lnTo>
                  <a:lnTo>
                    <a:pt x="3948519" y="2298700"/>
                  </a:lnTo>
                  <a:lnTo>
                    <a:pt x="3943451" y="2286000"/>
                  </a:lnTo>
                  <a:lnTo>
                    <a:pt x="3962971" y="2286000"/>
                  </a:lnTo>
                  <a:lnTo>
                    <a:pt x="3961930" y="2273300"/>
                  </a:lnTo>
                  <a:lnTo>
                    <a:pt x="3969639" y="2273300"/>
                  </a:lnTo>
                  <a:lnTo>
                    <a:pt x="3956964" y="2260600"/>
                  </a:lnTo>
                  <a:lnTo>
                    <a:pt x="3964571" y="2260600"/>
                  </a:lnTo>
                  <a:lnTo>
                    <a:pt x="3967899" y="2247900"/>
                  </a:lnTo>
                  <a:lnTo>
                    <a:pt x="3967746" y="2247900"/>
                  </a:lnTo>
                  <a:lnTo>
                    <a:pt x="3967899" y="2235200"/>
                  </a:lnTo>
                  <a:lnTo>
                    <a:pt x="3984294" y="2235200"/>
                  </a:lnTo>
                  <a:lnTo>
                    <a:pt x="3991610" y="2247900"/>
                  </a:lnTo>
                  <a:lnTo>
                    <a:pt x="3991610" y="2235200"/>
                  </a:lnTo>
                  <a:lnTo>
                    <a:pt x="3988231" y="2222500"/>
                  </a:lnTo>
                  <a:lnTo>
                    <a:pt x="3980624" y="2209800"/>
                  </a:lnTo>
                  <a:lnTo>
                    <a:pt x="3984853" y="2197100"/>
                  </a:lnTo>
                  <a:lnTo>
                    <a:pt x="3987431" y="2197100"/>
                  </a:lnTo>
                  <a:lnTo>
                    <a:pt x="3987393" y="2184400"/>
                  </a:lnTo>
                  <a:lnTo>
                    <a:pt x="3989082" y="2184400"/>
                  </a:lnTo>
                  <a:lnTo>
                    <a:pt x="3999750" y="2194420"/>
                  </a:lnTo>
                  <a:lnTo>
                    <a:pt x="4001732" y="2184400"/>
                  </a:lnTo>
                  <a:lnTo>
                    <a:pt x="4000271" y="2171700"/>
                  </a:lnTo>
                  <a:lnTo>
                    <a:pt x="3992461" y="2159000"/>
                  </a:lnTo>
                  <a:lnTo>
                    <a:pt x="4006824" y="2159000"/>
                  </a:lnTo>
                  <a:lnTo>
                    <a:pt x="4006824" y="2146300"/>
                  </a:lnTo>
                  <a:lnTo>
                    <a:pt x="4005135" y="2146300"/>
                  </a:lnTo>
                  <a:lnTo>
                    <a:pt x="4007662" y="2133600"/>
                  </a:lnTo>
                  <a:lnTo>
                    <a:pt x="4014660" y="2133600"/>
                  </a:lnTo>
                  <a:lnTo>
                    <a:pt x="4012527" y="2120900"/>
                  </a:lnTo>
                  <a:lnTo>
                    <a:pt x="4008805" y="2108200"/>
                  </a:lnTo>
                  <a:lnTo>
                    <a:pt x="4022026" y="2095500"/>
                  </a:lnTo>
                  <a:lnTo>
                    <a:pt x="4027944" y="2095500"/>
                  </a:lnTo>
                  <a:lnTo>
                    <a:pt x="4024566" y="2082800"/>
                  </a:lnTo>
                  <a:lnTo>
                    <a:pt x="3993299" y="2082800"/>
                  </a:lnTo>
                  <a:lnTo>
                    <a:pt x="3994150" y="2070100"/>
                  </a:lnTo>
                  <a:lnTo>
                    <a:pt x="4000068" y="2070100"/>
                  </a:lnTo>
                  <a:lnTo>
                    <a:pt x="3999217" y="2057400"/>
                  </a:lnTo>
                  <a:lnTo>
                    <a:pt x="4016959" y="2057400"/>
                  </a:lnTo>
                  <a:lnTo>
                    <a:pt x="4017111" y="2057400"/>
                  </a:lnTo>
                  <a:lnTo>
                    <a:pt x="4026624" y="2044700"/>
                  </a:lnTo>
                  <a:lnTo>
                    <a:pt x="4038930" y="2044700"/>
                  </a:lnTo>
                  <a:lnTo>
                    <a:pt x="4023093" y="2032000"/>
                  </a:lnTo>
                  <a:lnTo>
                    <a:pt x="4021188" y="2019300"/>
                  </a:lnTo>
                  <a:lnTo>
                    <a:pt x="4021823" y="2019300"/>
                  </a:lnTo>
                  <a:lnTo>
                    <a:pt x="4016819" y="2011591"/>
                  </a:lnTo>
                  <a:lnTo>
                    <a:pt x="4016819" y="2056866"/>
                  </a:lnTo>
                  <a:lnTo>
                    <a:pt x="4010304" y="2044700"/>
                  </a:lnTo>
                  <a:lnTo>
                    <a:pt x="4013581" y="2044700"/>
                  </a:lnTo>
                  <a:lnTo>
                    <a:pt x="4016819" y="2056866"/>
                  </a:lnTo>
                  <a:lnTo>
                    <a:pt x="4016819" y="2011591"/>
                  </a:lnTo>
                  <a:lnTo>
                    <a:pt x="4013581" y="2006600"/>
                  </a:lnTo>
                  <a:lnTo>
                    <a:pt x="4024719" y="2019300"/>
                  </a:lnTo>
                  <a:lnTo>
                    <a:pt x="4056786" y="2019300"/>
                  </a:lnTo>
                  <a:lnTo>
                    <a:pt x="4058348" y="2006600"/>
                  </a:lnTo>
                  <a:lnTo>
                    <a:pt x="4065968" y="2006600"/>
                  </a:lnTo>
                  <a:lnTo>
                    <a:pt x="4063428" y="1993900"/>
                  </a:lnTo>
                  <a:lnTo>
                    <a:pt x="4056672" y="2006600"/>
                  </a:lnTo>
                  <a:lnTo>
                    <a:pt x="4049915" y="2006600"/>
                  </a:lnTo>
                  <a:lnTo>
                    <a:pt x="4047248" y="1993900"/>
                  </a:lnTo>
                  <a:lnTo>
                    <a:pt x="4054564" y="1993900"/>
                  </a:lnTo>
                  <a:lnTo>
                    <a:pt x="4060609" y="1981200"/>
                  </a:lnTo>
                  <a:lnTo>
                    <a:pt x="4054144" y="1968500"/>
                  </a:lnTo>
                  <a:lnTo>
                    <a:pt x="4048226" y="1968500"/>
                  </a:lnTo>
                  <a:lnTo>
                    <a:pt x="4043997" y="1955800"/>
                  </a:lnTo>
                  <a:lnTo>
                    <a:pt x="4033012" y="1955800"/>
                  </a:lnTo>
                  <a:lnTo>
                    <a:pt x="4027944" y="1943100"/>
                  </a:lnTo>
                  <a:lnTo>
                    <a:pt x="4032173" y="1943100"/>
                  </a:lnTo>
                  <a:lnTo>
                    <a:pt x="4027106" y="1930400"/>
                  </a:lnTo>
                  <a:lnTo>
                    <a:pt x="4028795" y="1930400"/>
                  </a:lnTo>
                  <a:lnTo>
                    <a:pt x="4031958" y="1905000"/>
                  </a:lnTo>
                  <a:lnTo>
                    <a:pt x="4041470" y="1866900"/>
                  </a:lnTo>
                  <a:lnTo>
                    <a:pt x="4067010" y="1866900"/>
                  </a:lnTo>
                  <a:lnTo>
                    <a:pt x="4075265" y="1879600"/>
                  </a:lnTo>
                  <a:lnTo>
                    <a:pt x="4091317" y="1905000"/>
                  </a:lnTo>
                  <a:lnTo>
                    <a:pt x="4086250" y="1879600"/>
                  </a:lnTo>
                  <a:lnTo>
                    <a:pt x="4100614" y="1879600"/>
                  </a:lnTo>
                  <a:lnTo>
                    <a:pt x="4107370" y="1866900"/>
                  </a:lnTo>
                  <a:lnTo>
                    <a:pt x="4106634" y="1866900"/>
                  </a:lnTo>
                  <a:lnTo>
                    <a:pt x="4101452" y="1854200"/>
                  </a:lnTo>
                  <a:lnTo>
                    <a:pt x="4106951" y="1854200"/>
                  </a:lnTo>
                  <a:lnTo>
                    <a:pt x="4115816" y="1854200"/>
                  </a:lnTo>
                  <a:lnTo>
                    <a:pt x="4118356" y="1854200"/>
                  </a:lnTo>
                  <a:lnTo>
                    <a:pt x="4110418" y="1841500"/>
                  </a:lnTo>
                  <a:lnTo>
                    <a:pt x="4110812" y="1841500"/>
                  </a:lnTo>
                  <a:lnTo>
                    <a:pt x="4109174" y="1828800"/>
                  </a:lnTo>
                  <a:lnTo>
                    <a:pt x="4106303" y="1828800"/>
                  </a:lnTo>
                  <a:lnTo>
                    <a:pt x="4107688" y="1816100"/>
                  </a:lnTo>
                  <a:lnTo>
                    <a:pt x="4117517" y="1816100"/>
                  </a:lnTo>
                  <a:lnTo>
                    <a:pt x="4104843" y="1803400"/>
                  </a:lnTo>
                  <a:lnTo>
                    <a:pt x="4139476" y="1803400"/>
                  </a:lnTo>
                  <a:lnTo>
                    <a:pt x="4127627" y="1790700"/>
                  </a:lnTo>
                  <a:lnTo>
                    <a:pt x="4124477" y="1778000"/>
                  </a:lnTo>
                  <a:lnTo>
                    <a:pt x="4123563" y="1778000"/>
                  </a:lnTo>
                  <a:lnTo>
                    <a:pt x="4118356" y="1765300"/>
                  </a:lnTo>
                  <a:lnTo>
                    <a:pt x="4126547" y="1765300"/>
                  </a:lnTo>
                  <a:lnTo>
                    <a:pt x="4117721" y="1752600"/>
                  </a:lnTo>
                  <a:lnTo>
                    <a:pt x="4108221" y="1752600"/>
                  </a:lnTo>
                  <a:lnTo>
                    <a:pt x="4106532" y="1739900"/>
                  </a:lnTo>
                  <a:lnTo>
                    <a:pt x="4103293" y="1739900"/>
                  </a:lnTo>
                  <a:lnTo>
                    <a:pt x="4103293" y="1847227"/>
                  </a:lnTo>
                  <a:lnTo>
                    <a:pt x="4093006" y="1841500"/>
                  </a:lnTo>
                  <a:lnTo>
                    <a:pt x="4100296" y="1841500"/>
                  </a:lnTo>
                  <a:lnTo>
                    <a:pt x="4103293" y="1847227"/>
                  </a:lnTo>
                  <a:lnTo>
                    <a:pt x="4103293" y="1739900"/>
                  </a:lnTo>
                  <a:lnTo>
                    <a:pt x="4103141" y="1739900"/>
                  </a:lnTo>
                  <a:lnTo>
                    <a:pt x="4103141" y="1727200"/>
                  </a:lnTo>
                  <a:lnTo>
                    <a:pt x="4115612" y="1727200"/>
                  </a:lnTo>
                  <a:lnTo>
                    <a:pt x="4121213" y="1739900"/>
                  </a:lnTo>
                  <a:lnTo>
                    <a:pt x="4127335" y="1739900"/>
                  </a:lnTo>
                  <a:lnTo>
                    <a:pt x="4127500" y="1727200"/>
                  </a:lnTo>
                  <a:lnTo>
                    <a:pt x="4135590" y="1727200"/>
                  </a:lnTo>
                  <a:lnTo>
                    <a:pt x="4125963" y="1714500"/>
                  </a:lnTo>
                  <a:lnTo>
                    <a:pt x="4146956" y="1714500"/>
                  </a:lnTo>
                  <a:lnTo>
                    <a:pt x="4139692" y="1701800"/>
                  </a:lnTo>
                  <a:lnTo>
                    <a:pt x="4139476" y="1701800"/>
                  </a:lnTo>
                  <a:lnTo>
                    <a:pt x="4133024" y="1689100"/>
                  </a:lnTo>
                  <a:lnTo>
                    <a:pt x="4132199" y="1689100"/>
                  </a:lnTo>
                  <a:lnTo>
                    <a:pt x="4130573" y="1676400"/>
                  </a:lnTo>
                  <a:lnTo>
                    <a:pt x="4124274" y="1676400"/>
                  </a:lnTo>
                  <a:lnTo>
                    <a:pt x="4119054" y="1663700"/>
                  </a:lnTo>
                  <a:lnTo>
                    <a:pt x="4116032" y="1663700"/>
                  </a:lnTo>
                  <a:lnTo>
                    <a:pt x="4117771" y="1676400"/>
                  </a:lnTo>
                  <a:lnTo>
                    <a:pt x="4098925" y="1676400"/>
                  </a:lnTo>
                  <a:lnTo>
                    <a:pt x="4097286" y="1663700"/>
                  </a:lnTo>
                  <a:lnTo>
                    <a:pt x="4112971" y="1663700"/>
                  </a:lnTo>
                  <a:lnTo>
                    <a:pt x="4108945" y="1651000"/>
                  </a:lnTo>
                  <a:lnTo>
                    <a:pt x="4118800" y="1651000"/>
                  </a:lnTo>
                  <a:lnTo>
                    <a:pt x="4121531" y="1663700"/>
                  </a:lnTo>
                  <a:lnTo>
                    <a:pt x="4144556" y="1663700"/>
                  </a:lnTo>
                  <a:lnTo>
                    <a:pt x="4189336" y="1701800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4" name="object 404"/>
            <p:cNvSpPr/>
            <p:nvPr/>
          </p:nvSpPr>
          <p:spPr>
            <a:xfrm>
              <a:off x="11593970" y="3365982"/>
              <a:ext cx="2684145" cy="450215"/>
            </a:xfrm>
            <a:custGeom>
              <a:avLst/>
              <a:gdLst/>
              <a:ahLst/>
              <a:cxnLst/>
              <a:rect l="l" t="t" r="r" b="b"/>
              <a:pathLst>
                <a:path w="2684144" h="450214">
                  <a:moveTo>
                    <a:pt x="5918" y="234048"/>
                  </a:moveTo>
                  <a:lnTo>
                    <a:pt x="0" y="232079"/>
                  </a:lnTo>
                  <a:lnTo>
                    <a:pt x="4229" y="233768"/>
                  </a:lnTo>
                  <a:lnTo>
                    <a:pt x="5918" y="234048"/>
                  </a:lnTo>
                  <a:close/>
                </a:path>
                <a:path w="2684144" h="450214">
                  <a:moveTo>
                    <a:pt x="13525" y="235458"/>
                  </a:moveTo>
                  <a:lnTo>
                    <a:pt x="9296" y="234619"/>
                  </a:lnTo>
                  <a:lnTo>
                    <a:pt x="5918" y="234048"/>
                  </a:lnTo>
                  <a:lnTo>
                    <a:pt x="10134" y="235458"/>
                  </a:lnTo>
                  <a:lnTo>
                    <a:pt x="11823" y="243890"/>
                  </a:lnTo>
                  <a:lnTo>
                    <a:pt x="13525" y="235458"/>
                  </a:lnTo>
                  <a:close/>
                </a:path>
                <a:path w="2684144" h="450214">
                  <a:moveTo>
                    <a:pt x="2616860" y="63296"/>
                  </a:moveTo>
                  <a:lnTo>
                    <a:pt x="2614320" y="63296"/>
                  </a:lnTo>
                  <a:lnTo>
                    <a:pt x="2612631" y="64135"/>
                  </a:lnTo>
                  <a:lnTo>
                    <a:pt x="2615171" y="64135"/>
                  </a:lnTo>
                  <a:lnTo>
                    <a:pt x="2616860" y="63296"/>
                  </a:lnTo>
                  <a:close/>
                </a:path>
                <a:path w="2684144" h="450214">
                  <a:moveTo>
                    <a:pt x="2626995" y="24472"/>
                  </a:moveTo>
                  <a:lnTo>
                    <a:pt x="2621927" y="27012"/>
                  </a:lnTo>
                  <a:lnTo>
                    <a:pt x="2621076" y="28702"/>
                  </a:lnTo>
                  <a:lnTo>
                    <a:pt x="2626995" y="24472"/>
                  </a:lnTo>
                  <a:close/>
                </a:path>
                <a:path w="2684144" h="450214">
                  <a:moveTo>
                    <a:pt x="2629547" y="850"/>
                  </a:moveTo>
                  <a:lnTo>
                    <a:pt x="2626144" y="0"/>
                  </a:lnTo>
                  <a:lnTo>
                    <a:pt x="2628684" y="850"/>
                  </a:lnTo>
                  <a:lnTo>
                    <a:pt x="2629547" y="850"/>
                  </a:lnTo>
                  <a:close/>
                </a:path>
                <a:path w="2684144" h="450214">
                  <a:moveTo>
                    <a:pt x="2640507" y="309727"/>
                  </a:moveTo>
                  <a:lnTo>
                    <a:pt x="2632062" y="310565"/>
                  </a:lnTo>
                  <a:lnTo>
                    <a:pt x="2635440" y="311416"/>
                  </a:lnTo>
                  <a:lnTo>
                    <a:pt x="2637980" y="313093"/>
                  </a:lnTo>
                  <a:lnTo>
                    <a:pt x="2639669" y="313944"/>
                  </a:lnTo>
                  <a:lnTo>
                    <a:pt x="2640507" y="311416"/>
                  </a:lnTo>
                  <a:lnTo>
                    <a:pt x="2640507" y="309727"/>
                  </a:lnTo>
                  <a:close/>
                </a:path>
                <a:path w="2684144" h="450214">
                  <a:moveTo>
                    <a:pt x="2643047" y="318160"/>
                  </a:moveTo>
                  <a:lnTo>
                    <a:pt x="2642197" y="315633"/>
                  </a:lnTo>
                  <a:lnTo>
                    <a:pt x="2639669" y="313944"/>
                  </a:lnTo>
                  <a:lnTo>
                    <a:pt x="2637980" y="319011"/>
                  </a:lnTo>
                  <a:lnTo>
                    <a:pt x="2640507" y="320687"/>
                  </a:lnTo>
                  <a:lnTo>
                    <a:pt x="2643047" y="318160"/>
                  </a:lnTo>
                  <a:close/>
                </a:path>
                <a:path w="2684144" h="450214">
                  <a:moveTo>
                    <a:pt x="2681071" y="446443"/>
                  </a:moveTo>
                  <a:lnTo>
                    <a:pt x="2680220" y="445592"/>
                  </a:lnTo>
                  <a:lnTo>
                    <a:pt x="2680220" y="446443"/>
                  </a:lnTo>
                  <a:lnTo>
                    <a:pt x="2681071" y="446443"/>
                  </a:lnTo>
                  <a:close/>
                </a:path>
                <a:path w="2684144" h="450214">
                  <a:moveTo>
                    <a:pt x="2683599" y="449808"/>
                  </a:moveTo>
                  <a:lnTo>
                    <a:pt x="2682760" y="448119"/>
                  </a:lnTo>
                  <a:lnTo>
                    <a:pt x="2681071" y="446443"/>
                  </a:lnTo>
                  <a:lnTo>
                    <a:pt x="2683599" y="449808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5" name="object 40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52634" y="2599944"/>
              <a:ext cx="4160505" cy="4754879"/>
            </a:xfrm>
            <a:prstGeom prst="rect">
              <a:avLst/>
            </a:prstGeom>
          </p:spPr>
        </p:pic>
      </p:grpSp>
      <p:sp>
        <p:nvSpPr>
          <p:cNvPr id="406" name="object 406"/>
          <p:cNvSpPr txBox="1">
            <a:spLocks noGrp="1"/>
          </p:cNvSpPr>
          <p:nvPr>
            <p:ph type="title"/>
          </p:nvPr>
        </p:nvSpPr>
        <p:spPr>
          <a:xfrm>
            <a:off x="2665328" y="4323460"/>
            <a:ext cx="6457950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50"/>
              <a:t>Q</a:t>
            </a:r>
            <a:r>
              <a:rPr spc="919"/>
              <a:t>u</a:t>
            </a:r>
            <a:r>
              <a:rPr spc="-50"/>
              <a:t>e</a:t>
            </a:r>
            <a:r>
              <a:rPr spc="-865"/>
              <a:t> </a:t>
            </a:r>
            <a:r>
              <a:t>s</a:t>
            </a:r>
            <a:r>
              <a:rPr spc="-1030"/>
              <a:t> </a:t>
            </a:r>
            <a:r>
              <a:t>t</a:t>
            </a:r>
            <a:r>
              <a:rPr spc="-955"/>
              <a:t> </a:t>
            </a:r>
            <a:r>
              <a:rPr spc="-60"/>
              <a:t>io</a:t>
            </a:r>
            <a:r>
              <a:rPr spc="-1305"/>
              <a:t> </a:t>
            </a:r>
            <a:r>
              <a:rPr spc="969"/>
              <a:t>n</a:t>
            </a:r>
            <a:r>
              <a:t>s</a:t>
            </a:r>
            <a:r>
              <a:rPr spc="1115"/>
              <a:t> </a:t>
            </a:r>
            <a:r>
              <a:rPr spc="-50"/>
              <a:t>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8845052"/>
            <a:ext cx="2315210" cy="1435100"/>
          </a:xfrm>
          <a:custGeom>
            <a:avLst/>
            <a:gdLst/>
            <a:ahLst/>
            <a:cxnLst/>
            <a:rect l="l" t="t" r="r" b="b"/>
            <a:pathLst>
              <a:path w="2315210" h="1435100">
                <a:moveTo>
                  <a:pt x="562213" y="12585"/>
                </a:moveTo>
                <a:lnTo>
                  <a:pt x="48438" y="12585"/>
                </a:lnTo>
                <a:lnTo>
                  <a:pt x="95176" y="0"/>
                </a:lnTo>
                <a:lnTo>
                  <a:pt x="515804" y="0"/>
                </a:lnTo>
                <a:lnTo>
                  <a:pt x="562213" y="12585"/>
                </a:lnTo>
                <a:close/>
              </a:path>
              <a:path w="2315210" h="1435100">
                <a:moveTo>
                  <a:pt x="89931" y="138436"/>
                </a:moveTo>
                <a:lnTo>
                  <a:pt x="0" y="138436"/>
                </a:lnTo>
                <a:lnTo>
                  <a:pt x="0" y="12585"/>
                </a:lnTo>
                <a:lnTo>
                  <a:pt x="608492" y="12585"/>
                </a:lnTo>
                <a:lnTo>
                  <a:pt x="654623" y="25170"/>
                </a:lnTo>
                <a:lnTo>
                  <a:pt x="700587" y="25170"/>
                </a:lnTo>
                <a:lnTo>
                  <a:pt x="746368" y="37755"/>
                </a:lnTo>
                <a:lnTo>
                  <a:pt x="791947" y="37755"/>
                </a:lnTo>
                <a:lnTo>
                  <a:pt x="1060188" y="113266"/>
                </a:lnTo>
                <a:lnTo>
                  <a:pt x="1082023" y="125851"/>
                </a:lnTo>
                <a:lnTo>
                  <a:pt x="136721" y="125851"/>
                </a:lnTo>
                <a:lnTo>
                  <a:pt x="89931" y="138436"/>
                </a:lnTo>
                <a:close/>
              </a:path>
              <a:path w="2315210" h="1435100">
                <a:moveTo>
                  <a:pt x="2314892" y="1434704"/>
                </a:moveTo>
                <a:lnTo>
                  <a:pt x="2175127" y="1434704"/>
                </a:lnTo>
                <a:lnTo>
                  <a:pt x="2169198" y="1422119"/>
                </a:lnTo>
                <a:lnTo>
                  <a:pt x="2149073" y="1371779"/>
                </a:lnTo>
                <a:lnTo>
                  <a:pt x="2128138" y="1321438"/>
                </a:lnTo>
                <a:lnTo>
                  <a:pt x="2106402" y="1271098"/>
                </a:lnTo>
                <a:lnTo>
                  <a:pt x="2083872" y="1233342"/>
                </a:lnTo>
                <a:lnTo>
                  <a:pt x="2060556" y="1183002"/>
                </a:lnTo>
                <a:lnTo>
                  <a:pt x="2036464" y="1132661"/>
                </a:lnTo>
                <a:lnTo>
                  <a:pt x="2011602" y="1082321"/>
                </a:lnTo>
                <a:lnTo>
                  <a:pt x="1985979" y="1044565"/>
                </a:lnTo>
                <a:lnTo>
                  <a:pt x="1959604" y="994225"/>
                </a:lnTo>
                <a:lnTo>
                  <a:pt x="1932484" y="956469"/>
                </a:lnTo>
                <a:lnTo>
                  <a:pt x="1904627" y="918714"/>
                </a:lnTo>
                <a:lnTo>
                  <a:pt x="1876041" y="868374"/>
                </a:lnTo>
                <a:lnTo>
                  <a:pt x="1846736" y="830618"/>
                </a:lnTo>
                <a:lnTo>
                  <a:pt x="1816718" y="792863"/>
                </a:lnTo>
                <a:lnTo>
                  <a:pt x="1785995" y="755107"/>
                </a:lnTo>
                <a:lnTo>
                  <a:pt x="1754577" y="717352"/>
                </a:lnTo>
                <a:lnTo>
                  <a:pt x="1722471" y="679597"/>
                </a:lnTo>
                <a:lnTo>
                  <a:pt x="1689685" y="654426"/>
                </a:lnTo>
                <a:lnTo>
                  <a:pt x="1654197" y="616671"/>
                </a:lnTo>
                <a:lnTo>
                  <a:pt x="1618045" y="591501"/>
                </a:lnTo>
                <a:lnTo>
                  <a:pt x="1581250" y="553745"/>
                </a:lnTo>
                <a:lnTo>
                  <a:pt x="1543831" y="528575"/>
                </a:lnTo>
                <a:lnTo>
                  <a:pt x="1505808" y="503405"/>
                </a:lnTo>
                <a:lnTo>
                  <a:pt x="1467202" y="465649"/>
                </a:lnTo>
                <a:lnTo>
                  <a:pt x="1428033" y="440479"/>
                </a:lnTo>
                <a:lnTo>
                  <a:pt x="1348082" y="390139"/>
                </a:lnTo>
                <a:lnTo>
                  <a:pt x="1307342" y="377553"/>
                </a:lnTo>
                <a:lnTo>
                  <a:pt x="1224429" y="327213"/>
                </a:lnTo>
                <a:lnTo>
                  <a:pt x="1182297" y="314628"/>
                </a:lnTo>
                <a:lnTo>
                  <a:pt x="1139741" y="289458"/>
                </a:lnTo>
                <a:lnTo>
                  <a:pt x="1096781" y="276872"/>
                </a:lnTo>
                <a:lnTo>
                  <a:pt x="1053438" y="251702"/>
                </a:lnTo>
                <a:lnTo>
                  <a:pt x="740963" y="163606"/>
                </a:lnTo>
                <a:lnTo>
                  <a:pt x="695268" y="163606"/>
                </a:lnTo>
                <a:lnTo>
                  <a:pt x="603285" y="138436"/>
                </a:lnTo>
                <a:lnTo>
                  <a:pt x="510646" y="138436"/>
                </a:lnTo>
                <a:lnTo>
                  <a:pt x="464130" y="125851"/>
                </a:lnTo>
                <a:lnTo>
                  <a:pt x="1082023" y="125851"/>
                </a:lnTo>
                <a:lnTo>
                  <a:pt x="1103858" y="138436"/>
                </a:lnTo>
                <a:lnTo>
                  <a:pt x="1190146" y="163606"/>
                </a:lnTo>
                <a:lnTo>
                  <a:pt x="1274917" y="213947"/>
                </a:lnTo>
                <a:lnTo>
                  <a:pt x="1316689" y="226532"/>
                </a:lnTo>
                <a:lnTo>
                  <a:pt x="1398916" y="276872"/>
                </a:lnTo>
                <a:lnTo>
                  <a:pt x="1479270" y="327213"/>
                </a:lnTo>
                <a:lnTo>
                  <a:pt x="1557608" y="377553"/>
                </a:lnTo>
                <a:lnTo>
                  <a:pt x="1633788" y="427894"/>
                </a:lnTo>
                <a:lnTo>
                  <a:pt x="1671024" y="465649"/>
                </a:lnTo>
                <a:lnTo>
                  <a:pt x="1707668" y="490820"/>
                </a:lnTo>
                <a:lnTo>
                  <a:pt x="1743700" y="528575"/>
                </a:lnTo>
                <a:lnTo>
                  <a:pt x="1779105" y="553745"/>
                </a:lnTo>
                <a:lnTo>
                  <a:pt x="1811511" y="591501"/>
                </a:lnTo>
                <a:lnTo>
                  <a:pt x="1843310" y="629256"/>
                </a:lnTo>
                <a:lnTo>
                  <a:pt x="1874494" y="654426"/>
                </a:lnTo>
                <a:lnTo>
                  <a:pt x="1905054" y="692182"/>
                </a:lnTo>
                <a:lnTo>
                  <a:pt x="1934981" y="729937"/>
                </a:lnTo>
                <a:lnTo>
                  <a:pt x="1964266" y="767692"/>
                </a:lnTo>
                <a:lnTo>
                  <a:pt x="1992902" y="805448"/>
                </a:lnTo>
                <a:lnTo>
                  <a:pt x="2020878" y="855788"/>
                </a:lnTo>
                <a:lnTo>
                  <a:pt x="2048186" y="893544"/>
                </a:lnTo>
                <a:lnTo>
                  <a:pt x="2074818" y="943884"/>
                </a:lnTo>
                <a:lnTo>
                  <a:pt x="2100764" y="981640"/>
                </a:lnTo>
                <a:lnTo>
                  <a:pt x="2126016" y="1031980"/>
                </a:lnTo>
                <a:lnTo>
                  <a:pt x="2150566" y="1069736"/>
                </a:lnTo>
                <a:lnTo>
                  <a:pt x="2174403" y="1120076"/>
                </a:lnTo>
                <a:lnTo>
                  <a:pt x="2197520" y="1170417"/>
                </a:lnTo>
                <a:lnTo>
                  <a:pt x="2219908" y="1208172"/>
                </a:lnTo>
                <a:lnTo>
                  <a:pt x="2241558" y="1258513"/>
                </a:lnTo>
                <a:lnTo>
                  <a:pt x="2262462" y="1308853"/>
                </a:lnTo>
                <a:lnTo>
                  <a:pt x="2282610" y="1359194"/>
                </a:lnTo>
                <a:lnTo>
                  <a:pt x="2301993" y="1396949"/>
                </a:lnTo>
                <a:lnTo>
                  <a:pt x="2314892" y="1434704"/>
                </a:lnTo>
                <a:close/>
              </a:path>
              <a:path w="2315210" h="1435100">
                <a:moveTo>
                  <a:pt x="581650" y="465649"/>
                </a:moveTo>
                <a:lnTo>
                  <a:pt x="229337" y="465649"/>
                </a:lnTo>
                <a:lnTo>
                  <a:pt x="278234" y="453064"/>
                </a:lnTo>
                <a:lnTo>
                  <a:pt x="530608" y="453064"/>
                </a:lnTo>
                <a:lnTo>
                  <a:pt x="581650" y="465649"/>
                </a:lnTo>
                <a:close/>
              </a:path>
              <a:path w="2315210" h="1435100">
                <a:moveTo>
                  <a:pt x="22541" y="641841"/>
                </a:moveTo>
                <a:lnTo>
                  <a:pt x="0" y="641841"/>
                </a:lnTo>
                <a:lnTo>
                  <a:pt x="0" y="503405"/>
                </a:lnTo>
                <a:lnTo>
                  <a:pt x="41261" y="503405"/>
                </a:lnTo>
                <a:lnTo>
                  <a:pt x="181304" y="465649"/>
                </a:lnTo>
                <a:lnTo>
                  <a:pt x="632544" y="465649"/>
                </a:lnTo>
                <a:lnTo>
                  <a:pt x="879728" y="528575"/>
                </a:lnTo>
                <a:lnTo>
                  <a:pt x="926697" y="541160"/>
                </a:lnTo>
                <a:lnTo>
                  <a:pt x="972506" y="566330"/>
                </a:lnTo>
                <a:lnTo>
                  <a:pt x="1017010" y="578916"/>
                </a:lnTo>
                <a:lnTo>
                  <a:pt x="304233" y="578916"/>
                </a:lnTo>
                <a:lnTo>
                  <a:pt x="254993" y="591501"/>
                </a:lnTo>
                <a:lnTo>
                  <a:pt x="206678" y="591501"/>
                </a:lnTo>
                <a:lnTo>
                  <a:pt x="22541" y="641841"/>
                </a:lnTo>
                <a:close/>
              </a:path>
              <a:path w="2315210" h="1435100">
                <a:moveTo>
                  <a:pt x="1908131" y="1434704"/>
                </a:moveTo>
                <a:lnTo>
                  <a:pt x="1766681" y="1434704"/>
                </a:lnTo>
                <a:lnTo>
                  <a:pt x="1760953" y="1422119"/>
                </a:lnTo>
                <a:lnTo>
                  <a:pt x="1737107" y="1384364"/>
                </a:lnTo>
                <a:lnTo>
                  <a:pt x="1712081" y="1334023"/>
                </a:lnTo>
                <a:lnTo>
                  <a:pt x="1685907" y="1296268"/>
                </a:lnTo>
                <a:lnTo>
                  <a:pt x="1653683" y="1258513"/>
                </a:lnTo>
                <a:lnTo>
                  <a:pt x="1620602" y="1220757"/>
                </a:lnTo>
                <a:lnTo>
                  <a:pt x="1586647" y="1183002"/>
                </a:lnTo>
                <a:lnTo>
                  <a:pt x="1551800" y="1145246"/>
                </a:lnTo>
                <a:lnTo>
                  <a:pt x="1516043" y="1120076"/>
                </a:lnTo>
                <a:lnTo>
                  <a:pt x="1479359" y="1082321"/>
                </a:lnTo>
                <a:lnTo>
                  <a:pt x="1441730" y="1057150"/>
                </a:lnTo>
                <a:lnTo>
                  <a:pt x="1403139" y="1019395"/>
                </a:lnTo>
                <a:lnTo>
                  <a:pt x="1363569" y="994225"/>
                </a:lnTo>
                <a:lnTo>
                  <a:pt x="1323002" y="956469"/>
                </a:lnTo>
                <a:lnTo>
                  <a:pt x="1281420" y="931299"/>
                </a:lnTo>
                <a:lnTo>
                  <a:pt x="1238806" y="906129"/>
                </a:lnTo>
                <a:lnTo>
                  <a:pt x="1196408" y="868374"/>
                </a:lnTo>
                <a:lnTo>
                  <a:pt x="1155945" y="843203"/>
                </a:lnTo>
                <a:lnTo>
                  <a:pt x="1116026" y="805448"/>
                </a:lnTo>
                <a:lnTo>
                  <a:pt x="1075260" y="767692"/>
                </a:lnTo>
                <a:lnTo>
                  <a:pt x="1032258" y="742522"/>
                </a:lnTo>
                <a:lnTo>
                  <a:pt x="990598" y="717352"/>
                </a:lnTo>
                <a:lnTo>
                  <a:pt x="947181" y="692182"/>
                </a:lnTo>
                <a:lnTo>
                  <a:pt x="902186" y="679597"/>
                </a:lnTo>
                <a:lnTo>
                  <a:pt x="855791" y="654426"/>
                </a:lnTo>
                <a:lnTo>
                  <a:pt x="808176" y="641841"/>
                </a:lnTo>
                <a:lnTo>
                  <a:pt x="609087" y="591501"/>
                </a:lnTo>
                <a:lnTo>
                  <a:pt x="558051" y="591501"/>
                </a:lnTo>
                <a:lnTo>
                  <a:pt x="506867" y="578916"/>
                </a:lnTo>
                <a:lnTo>
                  <a:pt x="1017010" y="578916"/>
                </a:lnTo>
                <a:lnTo>
                  <a:pt x="1060065" y="604086"/>
                </a:lnTo>
                <a:lnTo>
                  <a:pt x="1101527" y="629256"/>
                </a:lnTo>
                <a:lnTo>
                  <a:pt x="1145275" y="667011"/>
                </a:lnTo>
                <a:lnTo>
                  <a:pt x="1186726" y="692182"/>
                </a:lnTo>
                <a:lnTo>
                  <a:pt x="1268055" y="767692"/>
                </a:lnTo>
                <a:lnTo>
                  <a:pt x="1352808" y="818033"/>
                </a:lnTo>
                <a:lnTo>
                  <a:pt x="1394017" y="855788"/>
                </a:lnTo>
                <a:lnTo>
                  <a:pt x="1434246" y="880959"/>
                </a:lnTo>
                <a:lnTo>
                  <a:pt x="1473519" y="906129"/>
                </a:lnTo>
                <a:lnTo>
                  <a:pt x="1511860" y="943884"/>
                </a:lnTo>
                <a:lnTo>
                  <a:pt x="1549293" y="969055"/>
                </a:lnTo>
                <a:lnTo>
                  <a:pt x="1585842" y="1006810"/>
                </a:lnTo>
                <a:lnTo>
                  <a:pt x="1621531" y="1031980"/>
                </a:lnTo>
                <a:lnTo>
                  <a:pt x="1656385" y="1069736"/>
                </a:lnTo>
                <a:lnTo>
                  <a:pt x="1690426" y="1107491"/>
                </a:lnTo>
                <a:lnTo>
                  <a:pt x="1723680" y="1145246"/>
                </a:lnTo>
                <a:lnTo>
                  <a:pt x="1756170" y="1183002"/>
                </a:lnTo>
                <a:lnTo>
                  <a:pt x="1787921" y="1220757"/>
                </a:lnTo>
                <a:lnTo>
                  <a:pt x="1812685" y="1258513"/>
                </a:lnTo>
                <a:lnTo>
                  <a:pt x="1836578" y="1296268"/>
                </a:lnTo>
                <a:lnTo>
                  <a:pt x="1859568" y="1334023"/>
                </a:lnTo>
                <a:lnTo>
                  <a:pt x="1881625" y="1371779"/>
                </a:lnTo>
                <a:lnTo>
                  <a:pt x="1902717" y="1422119"/>
                </a:lnTo>
                <a:lnTo>
                  <a:pt x="1908131" y="1434704"/>
                </a:lnTo>
                <a:close/>
              </a:path>
              <a:path w="2315210" h="1435100">
                <a:moveTo>
                  <a:pt x="458640" y="994225"/>
                </a:moveTo>
                <a:lnTo>
                  <a:pt x="302122" y="994225"/>
                </a:lnTo>
                <a:lnTo>
                  <a:pt x="354257" y="981640"/>
                </a:lnTo>
                <a:lnTo>
                  <a:pt x="406460" y="981640"/>
                </a:lnTo>
                <a:lnTo>
                  <a:pt x="458640" y="994225"/>
                </a:lnTo>
                <a:close/>
              </a:path>
              <a:path w="2315210" h="1435100">
                <a:moveTo>
                  <a:pt x="0" y="1195587"/>
                </a:moveTo>
                <a:lnTo>
                  <a:pt x="0" y="1057150"/>
                </a:lnTo>
                <a:lnTo>
                  <a:pt x="9061" y="1044565"/>
                </a:lnTo>
                <a:lnTo>
                  <a:pt x="201401" y="994225"/>
                </a:lnTo>
                <a:lnTo>
                  <a:pt x="510707" y="994225"/>
                </a:lnTo>
                <a:lnTo>
                  <a:pt x="562569" y="1006810"/>
                </a:lnTo>
                <a:lnTo>
                  <a:pt x="614136" y="1006810"/>
                </a:lnTo>
                <a:lnTo>
                  <a:pt x="815635" y="1057150"/>
                </a:lnTo>
                <a:lnTo>
                  <a:pt x="869583" y="1082321"/>
                </a:lnTo>
                <a:lnTo>
                  <a:pt x="920678" y="1094906"/>
                </a:lnTo>
                <a:lnTo>
                  <a:pt x="969044" y="1120076"/>
                </a:lnTo>
                <a:lnTo>
                  <a:pt x="261482" y="1120076"/>
                </a:lnTo>
                <a:lnTo>
                  <a:pt x="214268" y="1132661"/>
                </a:lnTo>
                <a:lnTo>
                  <a:pt x="167391" y="1132661"/>
                </a:lnTo>
                <a:lnTo>
                  <a:pt x="74745" y="1157832"/>
                </a:lnTo>
                <a:lnTo>
                  <a:pt x="29024" y="1183002"/>
                </a:lnTo>
                <a:lnTo>
                  <a:pt x="0" y="1195587"/>
                </a:lnTo>
                <a:close/>
              </a:path>
              <a:path w="2315210" h="1435100">
                <a:moveTo>
                  <a:pt x="1351456" y="1434704"/>
                </a:moveTo>
                <a:lnTo>
                  <a:pt x="1180811" y="1434704"/>
                </a:lnTo>
                <a:lnTo>
                  <a:pt x="1150416" y="1409534"/>
                </a:lnTo>
                <a:lnTo>
                  <a:pt x="1118100" y="1371779"/>
                </a:lnTo>
                <a:lnTo>
                  <a:pt x="1083716" y="1346608"/>
                </a:lnTo>
                <a:lnTo>
                  <a:pt x="1047117" y="1321438"/>
                </a:lnTo>
                <a:lnTo>
                  <a:pt x="1008157" y="1296268"/>
                </a:lnTo>
                <a:lnTo>
                  <a:pt x="966690" y="1271098"/>
                </a:lnTo>
                <a:lnTo>
                  <a:pt x="922568" y="1245927"/>
                </a:lnTo>
                <a:lnTo>
                  <a:pt x="875646" y="1220757"/>
                </a:lnTo>
                <a:lnTo>
                  <a:pt x="825777" y="1208172"/>
                </a:lnTo>
                <a:lnTo>
                  <a:pt x="772814" y="1183002"/>
                </a:lnTo>
                <a:lnTo>
                  <a:pt x="520926" y="1120076"/>
                </a:lnTo>
                <a:lnTo>
                  <a:pt x="969044" y="1120076"/>
                </a:lnTo>
                <a:lnTo>
                  <a:pt x="1014802" y="1145246"/>
                </a:lnTo>
                <a:lnTo>
                  <a:pt x="1058075" y="1170417"/>
                </a:lnTo>
                <a:lnTo>
                  <a:pt x="1098986" y="1195587"/>
                </a:lnTo>
                <a:lnTo>
                  <a:pt x="1137656" y="1220757"/>
                </a:lnTo>
                <a:lnTo>
                  <a:pt x="1174209" y="1245927"/>
                </a:lnTo>
                <a:lnTo>
                  <a:pt x="1208766" y="1283683"/>
                </a:lnTo>
                <a:lnTo>
                  <a:pt x="1241451" y="1308853"/>
                </a:lnTo>
                <a:lnTo>
                  <a:pt x="1272385" y="1334023"/>
                </a:lnTo>
                <a:lnTo>
                  <a:pt x="1301691" y="1371779"/>
                </a:lnTo>
                <a:lnTo>
                  <a:pt x="1329493" y="1409534"/>
                </a:lnTo>
                <a:lnTo>
                  <a:pt x="1351456" y="143470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39992" y="9268893"/>
            <a:ext cx="3048000" cy="739140"/>
          </a:xfrm>
          <a:custGeom>
            <a:avLst/>
            <a:gdLst/>
            <a:ahLst/>
            <a:cxnLst/>
            <a:rect l="l" t="t" r="r" b="b"/>
            <a:pathLst>
              <a:path w="3048000" h="739140">
                <a:moveTo>
                  <a:pt x="33073" y="738712"/>
                </a:moveTo>
                <a:lnTo>
                  <a:pt x="27885" y="738072"/>
                </a:lnTo>
                <a:lnTo>
                  <a:pt x="20751" y="737432"/>
                </a:lnTo>
                <a:lnTo>
                  <a:pt x="14266" y="734232"/>
                </a:lnTo>
                <a:lnTo>
                  <a:pt x="0" y="703514"/>
                </a:lnTo>
                <a:lnTo>
                  <a:pt x="678" y="699695"/>
                </a:lnTo>
                <a:lnTo>
                  <a:pt x="15644" y="662638"/>
                </a:lnTo>
                <a:lnTo>
                  <a:pt x="38909" y="643359"/>
                </a:lnTo>
                <a:lnTo>
                  <a:pt x="42152" y="636320"/>
                </a:lnTo>
                <a:lnTo>
                  <a:pt x="44746" y="628640"/>
                </a:lnTo>
                <a:lnTo>
                  <a:pt x="47988" y="620961"/>
                </a:lnTo>
                <a:lnTo>
                  <a:pt x="62229" y="580273"/>
                </a:lnTo>
                <a:lnTo>
                  <a:pt x="76152" y="534536"/>
                </a:lnTo>
                <a:lnTo>
                  <a:pt x="89916" y="485519"/>
                </a:lnTo>
                <a:lnTo>
                  <a:pt x="103680" y="434991"/>
                </a:lnTo>
                <a:lnTo>
                  <a:pt x="117602" y="384721"/>
                </a:lnTo>
                <a:lnTo>
                  <a:pt x="131843" y="336476"/>
                </a:lnTo>
                <a:lnTo>
                  <a:pt x="146560" y="292027"/>
                </a:lnTo>
                <a:lnTo>
                  <a:pt x="168852" y="238031"/>
                </a:lnTo>
                <a:lnTo>
                  <a:pt x="192603" y="197954"/>
                </a:lnTo>
                <a:lnTo>
                  <a:pt x="230905" y="167536"/>
                </a:lnTo>
                <a:lnTo>
                  <a:pt x="244483" y="164037"/>
                </a:lnTo>
                <a:lnTo>
                  <a:pt x="264941" y="164507"/>
                </a:lnTo>
                <a:lnTo>
                  <a:pt x="310234" y="185365"/>
                </a:lnTo>
                <a:lnTo>
                  <a:pt x="362092" y="237092"/>
                </a:lnTo>
                <a:lnTo>
                  <a:pt x="390947" y="275767"/>
                </a:lnTo>
                <a:lnTo>
                  <a:pt x="419982" y="319705"/>
                </a:lnTo>
                <a:lnTo>
                  <a:pt x="448639" y="366948"/>
                </a:lnTo>
                <a:lnTo>
                  <a:pt x="476360" y="415543"/>
                </a:lnTo>
                <a:lnTo>
                  <a:pt x="502585" y="463533"/>
                </a:lnTo>
                <a:lnTo>
                  <a:pt x="555569" y="561626"/>
                </a:lnTo>
                <a:lnTo>
                  <a:pt x="569380" y="586404"/>
                </a:lnTo>
                <a:lnTo>
                  <a:pt x="583404" y="548277"/>
                </a:lnTo>
                <a:lnTo>
                  <a:pt x="593050" y="506490"/>
                </a:lnTo>
                <a:lnTo>
                  <a:pt x="600751" y="464823"/>
                </a:lnTo>
                <a:lnTo>
                  <a:pt x="608938" y="427056"/>
                </a:lnTo>
                <a:lnTo>
                  <a:pt x="623232" y="376660"/>
                </a:lnTo>
                <a:lnTo>
                  <a:pt x="639201" y="326584"/>
                </a:lnTo>
                <a:lnTo>
                  <a:pt x="656359" y="276828"/>
                </a:lnTo>
                <a:lnTo>
                  <a:pt x="674220" y="227392"/>
                </a:lnTo>
                <a:lnTo>
                  <a:pt x="692297" y="178276"/>
                </a:lnTo>
                <a:lnTo>
                  <a:pt x="710104" y="129479"/>
                </a:lnTo>
                <a:lnTo>
                  <a:pt x="712363" y="121870"/>
                </a:lnTo>
                <a:lnTo>
                  <a:pt x="714562" y="113241"/>
                </a:lnTo>
                <a:lnTo>
                  <a:pt x="717126" y="104731"/>
                </a:lnTo>
                <a:lnTo>
                  <a:pt x="750959" y="78283"/>
                </a:lnTo>
                <a:lnTo>
                  <a:pt x="754850" y="77003"/>
                </a:lnTo>
                <a:lnTo>
                  <a:pt x="797377" y="98802"/>
                </a:lnTo>
                <a:lnTo>
                  <a:pt x="826833" y="141638"/>
                </a:lnTo>
                <a:lnTo>
                  <a:pt x="847405" y="177647"/>
                </a:lnTo>
                <a:lnTo>
                  <a:pt x="870303" y="220202"/>
                </a:lnTo>
                <a:lnTo>
                  <a:pt x="894933" y="267572"/>
                </a:lnTo>
                <a:lnTo>
                  <a:pt x="947020" y="369827"/>
                </a:lnTo>
                <a:lnTo>
                  <a:pt x="973292" y="421247"/>
                </a:lnTo>
                <a:lnTo>
                  <a:pt x="998925" y="470551"/>
                </a:lnTo>
                <a:lnTo>
                  <a:pt x="1023328" y="516009"/>
                </a:lnTo>
                <a:lnTo>
                  <a:pt x="1049136" y="561456"/>
                </a:lnTo>
                <a:lnTo>
                  <a:pt x="1057050" y="574245"/>
                </a:lnTo>
                <a:lnTo>
                  <a:pt x="1057050" y="570405"/>
                </a:lnTo>
                <a:lnTo>
                  <a:pt x="1057698" y="567845"/>
                </a:lnTo>
                <a:lnTo>
                  <a:pt x="1057698" y="566565"/>
                </a:lnTo>
                <a:lnTo>
                  <a:pt x="1063156" y="536134"/>
                </a:lnTo>
                <a:lnTo>
                  <a:pt x="1071477" y="494517"/>
                </a:lnTo>
                <a:lnTo>
                  <a:pt x="1082258" y="444238"/>
                </a:lnTo>
                <a:lnTo>
                  <a:pt x="1095093" y="387819"/>
                </a:lnTo>
                <a:lnTo>
                  <a:pt x="1109578" y="327784"/>
                </a:lnTo>
                <a:lnTo>
                  <a:pt x="1125308" y="266654"/>
                </a:lnTo>
                <a:lnTo>
                  <a:pt x="1141878" y="206952"/>
                </a:lnTo>
                <a:lnTo>
                  <a:pt x="1158884" y="151202"/>
                </a:lnTo>
                <a:lnTo>
                  <a:pt x="1175922" y="101925"/>
                </a:lnTo>
                <a:lnTo>
                  <a:pt x="1192585" y="61645"/>
                </a:lnTo>
                <a:lnTo>
                  <a:pt x="1220309" y="17818"/>
                </a:lnTo>
                <a:lnTo>
                  <a:pt x="1253980" y="0"/>
                </a:lnTo>
                <a:lnTo>
                  <a:pt x="1261975" y="209"/>
                </a:lnTo>
                <a:lnTo>
                  <a:pt x="1298726" y="23768"/>
                </a:lnTo>
                <a:lnTo>
                  <a:pt x="1335741" y="94954"/>
                </a:lnTo>
                <a:lnTo>
                  <a:pt x="1352985" y="141448"/>
                </a:lnTo>
                <a:lnTo>
                  <a:pt x="1367405" y="189498"/>
                </a:lnTo>
                <a:lnTo>
                  <a:pt x="1380169" y="238355"/>
                </a:lnTo>
                <a:lnTo>
                  <a:pt x="1392445" y="287267"/>
                </a:lnTo>
                <a:lnTo>
                  <a:pt x="1405402" y="335485"/>
                </a:lnTo>
                <a:lnTo>
                  <a:pt x="1420208" y="382260"/>
                </a:lnTo>
                <a:lnTo>
                  <a:pt x="1440737" y="433756"/>
                </a:lnTo>
                <a:lnTo>
                  <a:pt x="1463819" y="484172"/>
                </a:lnTo>
                <a:lnTo>
                  <a:pt x="1487145" y="534348"/>
                </a:lnTo>
                <a:lnTo>
                  <a:pt x="1508403" y="585124"/>
                </a:lnTo>
                <a:lnTo>
                  <a:pt x="1510349" y="580644"/>
                </a:lnTo>
                <a:lnTo>
                  <a:pt x="1524873" y="531267"/>
                </a:lnTo>
                <a:lnTo>
                  <a:pt x="1537738" y="485802"/>
                </a:lnTo>
                <a:lnTo>
                  <a:pt x="1565876" y="385219"/>
                </a:lnTo>
                <a:lnTo>
                  <a:pt x="1580953" y="332847"/>
                </a:lnTo>
                <a:lnTo>
                  <a:pt x="1596569" y="280918"/>
                </a:lnTo>
                <a:lnTo>
                  <a:pt x="1612625" y="230803"/>
                </a:lnTo>
                <a:lnTo>
                  <a:pt x="1629024" y="183875"/>
                </a:lnTo>
                <a:lnTo>
                  <a:pt x="1644588" y="144658"/>
                </a:lnTo>
                <a:lnTo>
                  <a:pt x="1675716" y="81103"/>
                </a:lnTo>
                <a:lnTo>
                  <a:pt x="1701098" y="47996"/>
                </a:lnTo>
                <a:lnTo>
                  <a:pt x="1741670" y="26777"/>
                </a:lnTo>
                <a:lnTo>
                  <a:pt x="1753454" y="27967"/>
                </a:lnTo>
                <a:lnTo>
                  <a:pt x="1785322" y="53305"/>
                </a:lnTo>
                <a:lnTo>
                  <a:pt x="1823255" y="131155"/>
                </a:lnTo>
                <a:lnTo>
                  <a:pt x="1843200" y="175566"/>
                </a:lnTo>
                <a:lnTo>
                  <a:pt x="1863282" y="219871"/>
                </a:lnTo>
                <a:lnTo>
                  <a:pt x="1883478" y="264109"/>
                </a:lnTo>
                <a:lnTo>
                  <a:pt x="1964945" y="441135"/>
                </a:lnTo>
                <a:lnTo>
                  <a:pt x="1980529" y="475882"/>
                </a:lnTo>
                <a:lnTo>
                  <a:pt x="1995749" y="510810"/>
                </a:lnTo>
                <a:lnTo>
                  <a:pt x="2009995" y="544177"/>
                </a:lnTo>
                <a:lnTo>
                  <a:pt x="2022661" y="574245"/>
                </a:lnTo>
                <a:lnTo>
                  <a:pt x="2035661" y="538947"/>
                </a:lnTo>
                <a:lnTo>
                  <a:pt x="2083337" y="406004"/>
                </a:lnTo>
                <a:lnTo>
                  <a:pt x="2101268" y="356833"/>
                </a:lnTo>
                <a:lnTo>
                  <a:pt x="2119792" y="307314"/>
                </a:lnTo>
                <a:lnTo>
                  <a:pt x="2138652" y="258697"/>
                </a:lnTo>
                <a:lnTo>
                  <a:pt x="2157592" y="212228"/>
                </a:lnTo>
                <a:lnTo>
                  <a:pt x="2176355" y="169156"/>
                </a:lnTo>
                <a:lnTo>
                  <a:pt x="2192841" y="134489"/>
                </a:lnTo>
                <a:lnTo>
                  <a:pt x="2224597" y="78353"/>
                </a:lnTo>
                <a:lnTo>
                  <a:pt x="2257498" y="41486"/>
                </a:lnTo>
                <a:lnTo>
                  <a:pt x="2282749" y="30177"/>
                </a:lnTo>
                <a:lnTo>
                  <a:pt x="2292436" y="30367"/>
                </a:lnTo>
                <a:lnTo>
                  <a:pt x="2329765" y="57175"/>
                </a:lnTo>
                <a:lnTo>
                  <a:pt x="2370296" y="122150"/>
                </a:lnTo>
                <a:lnTo>
                  <a:pt x="2393602" y="167236"/>
                </a:lnTo>
                <a:lnTo>
                  <a:pt x="2416074" y="214106"/>
                </a:lnTo>
                <a:lnTo>
                  <a:pt x="2439502" y="264885"/>
                </a:lnTo>
                <a:lnTo>
                  <a:pt x="2463399" y="317933"/>
                </a:lnTo>
                <a:lnTo>
                  <a:pt x="2510660" y="424287"/>
                </a:lnTo>
                <a:lnTo>
                  <a:pt x="2533053" y="474318"/>
                </a:lnTo>
                <a:lnTo>
                  <a:pt x="2553972" y="520066"/>
                </a:lnTo>
                <a:lnTo>
                  <a:pt x="2572932" y="559894"/>
                </a:lnTo>
                <a:lnTo>
                  <a:pt x="2589448" y="592163"/>
                </a:lnTo>
                <a:lnTo>
                  <a:pt x="2609693" y="545097"/>
                </a:lnTo>
                <a:lnTo>
                  <a:pt x="2616685" y="528168"/>
                </a:lnTo>
                <a:lnTo>
                  <a:pt x="2649120" y="439975"/>
                </a:lnTo>
                <a:lnTo>
                  <a:pt x="2667241" y="391874"/>
                </a:lnTo>
                <a:lnTo>
                  <a:pt x="2686479" y="342903"/>
                </a:lnTo>
                <a:lnTo>
                  <a:pt x="2706721" y="294411"/>
                </a:lnTo>
                <a:lnTo>
                  <a:pt x="2727851" y="247750"/>
                </a:lnTo>
                <a:lnTo>
                  <a:pt x="2749757" y="204269"/>
                </a:lnTo>
                <a:lnTo>
                  <a:pt x="2772324" y="165317"/>
                </a:lnTo>
                <a:lnTo>
                  <a:pt x="2795609" y="132199"/>
                </a:lnTo>
                <a:lnTo>
                  <a:pt x="2843638" y="85403"/>
                </a:lnTo>
                <a:lnTo>
                  <a:pt x="2878465" y="70644"/>
                </a:lnTo>
                <a:lnTo>
                  <a:pt x="2889459" y="70764"/>
                </a:lnTo>
                <a:lnTo>
                  <a:pt x="2925177" y="89782"/>
                </a:lnTo>
                <a:lnTo>
                  <a:pt x="2952515" y="126620"/>
                </a:lnTo>
                <a:lnTo>
                  <a:pt x="2984052" y="195708"/>
                </a:lnTo>
                <a:lnTo>
                  <a:pt x="3001411" y="244836"/>
                </a:lnTo>
                <a:lnTo>
                  <a:pt x="3016969" y="295706"/>
                </a:lnTo>
                <a:lnTo>
                  <a:pt x="3030041" y="344763"/>
                </a:lnTo>
                <a:lnTo>
                  <a:pt x="3039943" y="388452"/>
                </a:lnTo>
                <a:lnTo>
                  <a:pt x="3047418" y="439485"/>
                </a:lnTo>
                <a:lnTo>
                  <a:pt x="3047206" y="452574"/>
                </a:lnTo>
                <a:lnTo>
                  <a:pt x="3013950" y="485292"/>
                </a:lnTo>
                <a:lnTo>
                  <a:pt x="3001892" y="482092"/>
                </a:lnTo>
                <a:lnTo>
                  <a:pt x="2993056" y="475872"/>
                </a:lnTo>
                <a:lnTo>
                  <a:pt x="2987139" y="467373"/>
                </a:lnTo>
                <a:lnTo>
                  <a:pt x="2984382" y="457434"/>
                </a:lnTo>
                <a:lnTo>
                  <a:pt x="2985031" y="446255"/>
                </a:lnTo>
                <a:lnTo>
                  <a:pt x="2981659" y="418438"/>
                </a:lnTo>
                <a:lnTo>
                  <a:pt x="2973406" y="377733"/>
                </a:lnTo>
                <a:lnTo>
                  <a:pt x="2961118" y="328744"/>
                </a:lnTo>
                <a:lnTo>
                  <a:pt x="2945641" y="276075"/>
                </a:lnTo>
                <a:lnTo>
                  <a:pt x="2927822" y="224331"/>
                </a:lnTo>
                <a:lnTo>
                  <a:pt x="2908508" y="178116"/>
                </a:lnTo>
                <a:lnTo>
                  <a:pt x="2886257" y="142208"/>
                </a:lnTo>
                <a:lnTo>
                  <a:pt x="2880623" y="134599"/>
                </a:lnTo>
                <a:lnTo>
                  <a:pt x="2874300" y="138539"/>
                </a:lnTo>
                <a:lnTo>
                  <a:pt x="2844753" y="168696"/>
                </a:lnTo>
                <a:lnTo>
                  <a:pt x="2814476" y="214593"/>
                </a:lnTo>
                <a:lnTo>
                  <a:pt x="2790061" y="261032"/>
                </a:lnTo>
                <a:lnTo>
                  <a:pt x="2766528" y="312165"/>
                </a:lnTo>
                <a:lnTo>
                  <a:pt x="2744028" y="366028"/>
                </a:lnTo>
                <a:lnTo>
                  <a:pt x="2722714" y="420657"/>
                </a:lnTo>
                <a:lnTo>
                  <a:pt x="2702737" y="474085"/>
                </a:lnTo>
                <a:lnTo>
                  <a:pt x="2684250" y="524349"/>
                </a:lnTo>
                <a:lnTo>
                  <a:pt x="2667404" y="569482"/>
                </a:lnTo>
                <a:lnTo>
                  <a:pt x="2652352" y="607522"/>
                </a:lnTo>
                <a:lnTo>
                  <a:pt x="2633464" y="647359"/>
                </a:lnTo>
                <a:lnTo>
                  <a:pt x="2604525" y="676957"/>
                </a:lnTo>
                <a:lnTo>
                  <a:pt x="2592042" y="679196"/>
                </a:lnTo>
                <a:lnTo>
                  <a:pt x="2586205" y="679836"/>
                </a:lnTo>
                <a:lnTo>
                  <a:pt x="2548471" y="646059"/>
                </a:lnTo>
                <a:lnTo>
                  <a:pt x="2524654" y="602944"/>
                </a:lnTo>
                <a:lnTo>
                  <a:pt x="2507566" y="567804"/>
                </a:lnTo>
                <a:lnTo>
                  <a:pt x="2488625" y="527073"/>
                </a:lnTo>
                <a:lnTo>
                  <a:pt x="2468210" y="482046"/>
                </a:lnTo>
                <a:lnTo>
                  <a:pt x="2424465" y="384277"/>
                </a:lnTo>
                <a:lnTo>
                  <a:pt x="2401890" y="334123"/>
                </a:lnTo>
                <a:lnTo>
                  <a:pt x="2379350" y="284849"/>
                </a:lnTo>
                <a:lnTo>
                  <a:pt x="2357223" y="237748"/>
                </a:lnTo>
                <a:lnTo>
                  <a:pt x="2335885" y="194114"/>
                </a:lnTo>
                <a:lnTo>
                  <a:pt x="2307108" y="141558"/>
                </a:lnTo>
                <a:lnTo>
                  <a:pt x="2282709" y="101962"/>
                </a:lnTo>
                <a:lnTo>
                  <a:pt x="2280115" y="104521"/>
                </a:lnTo>
                <a:lnTo>
                  <a:pt x="2279466" y="105801"/>
                </a:lnTo>
                <a:lnTo>
                  <a:pt x="2268422" y="123020"/>
                </a:lnTo>
                <a:lnTo>
                  <a:pt x="2244630" y="167536"/>
                </a:lnTo>
                <a:lnTo>
                  <a:pt x="2211096" y="242591"/>
                </a:lnTo>
                <a:lnTo>
                  <a:pt x="2189880" y="295098"/>
                </a:lnTo>
                <a:lnTo>
                  <a:pt x="2168835" y="349910"/>
                </a:lnTo>
                <a:lnTo>
                  <a:pt x="2148319" y="405298"/>
                </a:lnTo>
                <a:lnTo>
                  <a:pt x="2128691" y="459534"/>
                </a:lnTo>
                <a:lnTo>
                  <a:pt x="2093527" y="557638"/>
                </a:lnTo>
                <a:lnTo>
                  <a:pt x="2078707" y="598051"/>
                </a:lnTo>
                <a:lnTo>
                  <a:pt x="2056383" y="652958"/>
                </a:lnTo>
                <a:lnTo>
                  <a:pt x="2040819" y="672797"/>
                </a:lnTo>
                <a:lnTo>
                  <a:pt x="2036280" y="675997"/>
                </a:lnTo>
                <a:lnTo>
                  <a:pt x="2029795" y="678556"/>
                </a:lnTo>
                <a:lnTo>
                  <a:pt x="2020716" y="678556"/>
                </a:lnTo>
                <a:lnTo>
                  <a:pt x="1978989" y="635910"/>
                </a:lnTo>
                <a:lnTo>
                  <a:pt x="1935256" y="531418"/>
                </a:lnTo>
                <a:lnTo>
                  <a:pt x="1906580" y="466093"/>
                </a:lnTo>
                <a:lnTo>
                  <a:pt x="1845400" y="333241"/>
                </a:lnTo>
                <a:lnTo>
                  <a:pt x="1804917" y="244673"/>
                </a:lnTo>
                <a:lnTo>
                  <a:pt x="1784835" y="200254"/>
                </a:lnTo>
                <a:lnTo>
                  <a:pt x="1764890" y="155685"/>
                </a:lnTo>
                <a:lnTo>
                  <a:pt x="1745105" y="110921"/>
                </a:lnTo>
                <a:lnTo>
                  <a:pt x="1737971" y="98122"/>
                </a:lnTo>
                <a:lnTo>
                  <a:pt x="1736026" y="100042"/>
                </a:lnTo>
                <a:lnTo>
                  <a:pt x="1734729" y="102601"/>
                </a:lnTo>
                <a:lnTo>
                  <a:pt x="1732783" y="105161"/>
                </a:lnTo>
                <a:lnTo>
                  <a:pt x="1709518" y="148038"/>
                </a:lnTo>
                <a:lnTo>
                  <a:pt x="1686740" y="204354"/>
                </a:lnTo>
                <a:lnTo>
                  <a:pt x="1670583" y="250591"/>
                </a:lnTo>
                <a:lnTo>
                  <a:pt x="1654761" y="300076"/>
                </a:lnTo>
                <a:lnTo>
                  <a:pt x="1639364" y="351436"/>
                </a:lnTo>
                <a:lnTo>
                  <a:pt x="1624484" y="403298"/>
                </a:lnTo>
                <a:lnTo>
                  <a:pt x="1596639" y="503040"/>
                </a:lnTo>
                <a:lnTo>
                  <a:pt x="1583857" y="548175"/>
                </a:lnTo>
                <a:lnTo>
                  <a:pt x="1571956" y="588323"/>
                </a:lnTo>
                <a:lnTo>
                  <a:pt x="1558338" y="630720"/>
                </a:lnTo>
                <a:lnTo>
                  <a:pt x="1542794" y="668087"/>
                </a:lnTo>
                <a:lnTo>
                  <a:pt x="1510876" y="693195"/>
                </a:lnTo>
                <a:lnTo>
                  <a:pt x="1503864" y="693275"/>
                </a:lnTo>
                <a:lnTo>
                  <a:pt x="1497936" y="692295"/>
                </a:lnTo>
                <a:lnTo>
                  <a:pt x="1468571" y="663768"/>
                </a:lnTo>
                <a:lnTo>
                  <a:pt x="1454649" y="620241"/>
                </a:lnTo>
                <a:lnTo>
                  <a:pt x="1453281" y="614561"/>
                </a:lnTo>
                <a:lnTo>
                  <a:pt x="1436233" y="571449"/>
                </a:lnTo>
                <a:lnTo>
                  <a:pt x="1417131" y="529228"/>
                </a:lnTo>
                <a:lnTo>
                  <a:pt x="1397344" y="487252"/>
                </a:lnTo>
                <a:lnTo>
                  <a:pt x="1378242" y="444877"/>
                </a:lnTo>
                <a:lnTo>
                  <a:pt x="1361195" y="401458"/>
                </a:lnTo>
                <a:lnTo>
                  <a:pt x="1346740" y="356053"/>
                </a:lnTo>
                <a:lnTo>
                  <a:pt x="1334260" y="309193"/>
                </a:lnTo>
                <a:lnTo>
                  <a:pt x="1322551" y="261617"/>
                </a:lnTo>
                <a:lnTo>
                  <a:pt x="1310411" y="214063"/>
                </a:lnTo>
                <a:lnTo>
                  <a:pt x="1296638" y="167270"/>
                </a:lnTo>
                <a:lnTo>
                  <a:pt x="1280028" y="121977"/>
                </a:lnTo>
                <a:lnTo>
                  <a:pt x="1258732" y="77643"/>
                </a:lnTo>
                <a:lnTo>
                  <a:pt x="1257435" y="75724"/>
                </a:lnTo>
                <a:lnTo>
                  <a:pt x="1256138" y="73164"/>
                </a:lnTo>
                <a:lnTo>
                  <a:pt x="1236349" y="117170"/>
                </a:lnTo>
                <a:lnTo>
                  <a:pt x="1213301" y="183309"/>
                </a:lnTo>
                <a:lnTo>
                  <a:pt x="1197217" y="236846"/>
                </a:lnTo>
                <a:lnTo>
                  <a:pt x="1181657" y="293591"/>
                </a:lnTo>
                <a:lnTo>
                  <a:pt x="1166977" y="351284"/>
                </a:lnTo>
                <a:lnTo>
                  <a:pt x="1153536" y="407665"/>
                </a:lnTo>
                <a:lnTo>
                  <a:pt x="1141690" y="460476"/>
                </a:lnTo>
                <a:lnTo>
                  <a:pt x="1131798" y="507455"/>
                </a:lnTo>
                <a:lnTo>
                  <a:pt x="1124217" y="546345"/>
                </a:lnTo>
                <a:lnTo>
                  <a:pt x="1118555" y="581684"/>
                </a:lnTo>
                <a:lnTo>
                  <a:pt x="1117198" y="592323"/>
                </a:lnTo>
                <a:lnTo>
                  <a:pt x="1107065" y="633280"/>
                </a:lnTo>
                <a:lnTo>
                  <a:pt x="1075694" y="663368"/>
                </a:lnTo>
                <a:lnTo>
                  <a:pt x="1066128" y="664478"/>
                </a:lnTo>
                <a:lnTo>
                  <a:pt x="1058884" y="663778"/>
                </a:lnTo>
                <a:lnTo>
                  <a:pt x="1027361" y="639839"/>
                </a:lnTo>
                <a:lnTo>
                  <a:pt x="995868" y="593043"/>
                </a:lnTo>
                <a:lnTo>
                  <a:pt x="957295" y="524362"/>
                </a:lnTo>
                <a:lnTo>
                  <a:pt x="935517" y="483002"/>
                </a:lnTo>
                <a:lnTo>
                  <a:pt x="912979" y="439166"/>
                </a:lnTo>
                <a:lnTo>
                  <a:pt x="844606" y="304436"/>
                </a:lnTo>
                <a:lnTo>
                  <a:pt x="822828" y="262325"/>
                </a:lnTo>
                <a:lnTo>
                  <a:pt x="802190" y="223552"/>
                </a:lnTo>
                <a:lnTo>
                  <a:pt x="782573" y="189955"/>
                </a:lnTo>
                <a:lnTo>
                  <a:pt x="763929" y="160197"/>
                </a:lnTo>
                <a:lnTo>
                  <a:pt x="747413" y="206697"/>
                </a:lnTo>
                <a:lnTo>
                  <a:pt x="730591" y="253393"/>
                </a:lnTo>
                <a:lnTo>
                  <a:pt x="713914" y="300266"/>
                </a:lnTo>
                <a:lnTo>
                  <a:pt x="697830" y="347299"/>
                </a:lnTo>
                <a:lnTo>
                  <a:pt x="682792" y="394475"/>
                </a:lnTo>
                <a:lnTo>
                  <a:pt x="669248" y="441775"/>
                </a:lnTo>
                <a:lnTo>
                  <a:pt x="658862" y="489641"/>
                </a:lnTo>
                <a:lnTo>
                  <a:pt x="647929" y="542007"/>
                </a:lnTo>
                <a:lnTo>
                  <a:pt x="633226" y="593053"/>
                </a:lnTo>
                <a:lnTo>
                  <a:pt x="611532" y="636960"/>
                </a:lnTo>
                <a:lnTo>
                  <a:pt x="582998" y="665117"/>
                </a:lnTo>
                <a:lnTo>
                  <a:pt x="575216" y="667037"/>
                </a:lnTo>
                <a:lnTo>
                  <a:pt x="569380" y="667037"/>
                </a:lnTo>
                <a:lnTo>
                  <a:pt x="534361" y="646559"/>
                </a:lnTo>
                <a:lnTo>
                  <a:pt x="499180" y="587284"/>
                </a:lnTo>
                <a:lnTo>
                  <a:pt x="474902" y="542257"/>
                </a:lnTo>
                <a:lnTo>
                  <a:pt x="447462" y="491051"/>
                </a:lnTo>
                <a:lnTo>
                  <a:pt x="422031" y="444325"/>
                </a:lnTo>
                <a:lnTo>
                  <a:pt x="395136" y="396922"/>
                </a:lnTo>
                <a:lnTo>
                  <a:pt x="367339" y="350933"/>
                </a:lnTo>
                <a:lnTo>
                  <a:pt x="339200" y="308445"/>
                </a:lnTo>
                <a:lnTo>
                  <a:pt x="311278" y="271548"/>
                </a:lnTo>
                <a:lnTo>
                  <a:pt x="281457" y="240051"/>
                </a:lnTo>
                <a:lnTo>
                  <a:pt x="259398" y="223552"/>
                </a:lnTo>
                <a:lnTo>
                  <a:pt x="253562" y="224192"/>
                </a:lnTo>
                <a:lnTo>
                  <a:pt x="250968" y="224832"/>
                </a:lnTo>
                <a:lnTo>
                  <a:pt x="249671" y="227392"/>
                </a:lnTo>
                <a:lnTo>
                  <a:pt x="243186" y="233791"/>
                </a:lnTo>
                <a:lnTo>
                  <a:pt x="222130" y="271458"/>
                </a:lnTo>
                <a:lnTo>
                  <a:pt x="197284" y="337113"/>
                </a:lnTo>
                <a:lnTo>
                  <a:pt x="185470" y="375220"/>
                </a:lnTo>
                <a:lnTo>
                  <a:pt x="171068" y="425376"/>
                </a:lnTo>
                <a:lnTo>
                  <a:pt x="142912" y="527608"/>
                </a:lnTo>
                <a:lnTo>
                  <a:pt x="128834" y="576164"/>
                </a:lnTo>
                <a:lnTo>
                  <a:pt x="114540" y="620668"/>
                </a:lnTo>
                <a:lnTo>
                  <a:pt x="99868" y="659358"/>
                </a:lnTo>
                <a:lnTo>
                  <a:pt x="74009" y="706794"/>
                </a:lnTo>
                <a:lnTo>
                  <a:pt x="46691" y="733592"/>
                </a:lnTo>
                <a:lnTo>
                  <a:pt x="39558" y="738072"/>
                </a:lnTo>
                <a:lnTo>
                  <a:pt x="33073" y="73871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224527" cy="1985249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2739348" y="0"/>
            <a:ext cx="4121785" cy="1270000"/>
          </a:xfrm>
          <a:custGeom>
            <a:avLst/>
            <a:gdLst/>
            <a:ahLst/>
            <a:cxnLst/>
            <a:rect l="l" t="t" r="r" b="b"/>
            <a:pathLst>
              <a:path w="4121784" h="1270000">
                <a:moveTo>
                  <a:pt x="1661605" y="1231900"/>
                </a:moveTo>
                <a:lnTo>
                  <a:pt x="1443904" y="1231900"/>
                </a:lnTo>
                <a:lnTo>
                  <a:pt x="1147873" y="1155700"/>
                </a:lnTo>
                <a:lnTo>
                  <a:pt x="1099787" y="1130300"/>
                </a:lnTo>
                <a:lnTo>
                  <a:pt x="1004875" y="1104900"/>
                </a:lnTo>
                <a:lnTo>
                  <a:pt x="865974" y="1028700"/>
                </a:lnTo>
                <a:lnTo>
                  <a:pt x="820682" y="1016000"/>
                </a:lnTo>
                <a:lnTo>
                  <a:pt x="731735" y="965200"/>
                </a:lnTo>
                <a:lnTo>
                  <a:pt x="689801" y="939800"/>
                </a:lnTo>
                <a:lnTo>
                  <a:pt x="648476" y="901700"/>
                </a:lnTo>
                <a:lnTo>
                  <a:pt x="607819" y="876300"/>
                </a:lnTo>
                <a:lnTo>
                  <a:pt x="567890" y="850900"/>
                </a:lnTo>
                <a:lnTo>
                  <a:pt x="528745" y="825500"/>
                </a:lnTo>
                <a:lnTo>
                  <a:pt x="490444" y="787400"/>
                </a:lnTo>
                <a:lnTo>
                  <a:pt x="453045" y="762000"/>
                </a:lnTo>
                <a:lnTo>
                  <a:pt x="416605" y="723900"/>
                </a:lnTo>
                <a:lnTo>
                  <a:pt x="381184" y="685800"/>
                </a:lnTo>
                <a:lnTo>
                  <a:pt x="346839" y="647700"/>
                </a:lnTo>
                <a:lnTo>
                  <a:pt x="313630" y="609600"/>
                </a:lnTo>
                <a:lnTo>
                  <a:pt x="281613" y="584200"/>
                </a:lnTo>
                <a:lnTo>
                  <a:pt x="250848" y="533400"/>
                </a:lnTo>
                <a:lnTo>
                  <a:pt x="221393" y="495300"/>
                </a:lnTo>
                <a:lnTo>
                  <a:pt x="193306" y="457200"/>
                </a:lnTo>
                <a:lnTo>
                  <a:pt x="166646" y="419100"/>
                </a:lnTo>
                <a:lnTo>
                  <a:pt x="141470" y="381000"/>
                </a:lnTo>
                <a:lnTo>
                  <a:pt x="116764" y="330200"/>
                </a:lnTo>
                <a:lnTo>
                  <a:pt x="93975" y="279400"/>
                </a:lnTo>
                <a:lnTo>
                  <a:pt x="73128" y="241300"/>
                </a:lnTo>
                <a:lnTo>
                  <a:pt x="54244" y="190500"/>
                </a:lnTo>
                <a:lnTo>
                  <a:pt x="37346" y="139700"/>
                </a:lnTo>
                <a:lnTo>
                  <a:pt x="22457" y="88900"/>
                </a:lnTo>
                <a:lnTo>
                  <a:pt x="9599" y="38100"/>
                </a:lnTo>
                <a:lnTo>
                  <a:pt x="0" y="0"/>
                </a:lnTo>
                <a:lnTo>
                  <a:pt x="26938" y="0"/>
                </a:lnTo>
                <a:lnTo>
                  <a:pt x="37645" y="38100"/>
                </a:lnTo>
                <a:lnTo>
                  <a:pt x="51021" y="88900"/>
                </a:lnTo>
                <a:lnTo>
                  <a:pt x="66486" y="139700"/>
                </a:lnTo>
                <a:lnTo>
                  <a:pt x="84019" y="190500"/>
                </a:lnTo>
                <a:lnTo>
                  <a:pt x="103598" y="241300"/>
                </a:lnTo>
                <a:lnTo>
                  <a:pt x="125201" y="279400"/>
                </a:lnTo>
                <a:lnTo>
                  <a:pt x="148805" y="330200"/>
                </a:lnTo>
                <a:lnTo>
                  <a:pt x="174171" y="381000"/>
                </a:lnTo>
                <a:lnTo>
                  <a:pt x="201232" y="419100"/>
                </a:lnTo>
                <a:lnTo>
                  <a:pt x="229918" y="469900"/>
                </a:lnTo>
                <a:lnTo>
                  <a:pt x="260160" y="508000"/>
                </a:lnTo>
                <a:lnTo>
                  <a:pt x="291888" y="546100"/>
                </a:lnTo>
                <a:lnTo>
                  <a:pt x="325033" y="584200"/>
                </a:lnTo>
                <a:lnTo>
                  <a:pt x="359525" y="622300"/>
                </a:lnTo>
                <a:lnTo>
                  <a:pt x="395295" y="660400"/>
                </a:lnTo>
                <a:lnTo>
                  <a:pt x="432274" y="698500"/>
                </a:lnTo>
                <a:lnTo>
                  <a:pt x="470391" y="736600"/>
                </a:lnTo>
                <a:lnTo>
                  <a:pt x="509579" y="762000"/>
                </a:lnTo>
                <a:lnTo>
                  <a:pt x="549766" y="800100"/>
                </a:lnTo>
                <a:lnTo>
                  <a:pt x="590884" y="838200"/>
                </a:lnTo>
                <a:lnTo>
                  <a:pt x="632863" y="863600"/>
                </a:lnTo>
                <a:lnTo>
                  <a:pt x="805393" y="965200"/>
                </a:lnTo>
                <a:lnTo>
                  <a:pt x="938797" y="1041400"/>
                </a:lnTo>
                <a:lnTo>
                  <a:pt x="984252" y="1054100"/>
                </a:lnTo>
                <a:lnTo>
                  <a:pt x="1030168" y="1079500"/>
                </a:lnTo>
                <a:lnTo>
                  <a:pt x="1076524" y="1092200"/>
                </a:lnTo>
                <a:lnTo>
                  <a:pt x="1123300" y="1117600"/>
                </a:lnTo>
                <a:lnTo>
                  <a:pt x="1460808" y="1206500"/>
                </a:lnTo>
                <a:lnTo>
                  <a:pt x="1510222" y="1206500"/>
                </a:lnTo>
                <a:lnTo>
                  <a:pt x="1560596" y="1219200"/>
                </a:lnTo>
                <a:lnTo>
                  <a:pt x="1611063" y="1219200"/>
                </a:lnTo>
                <a:lnTo>
                  <a:pt x="1661605" y="1231900"/>
                </a:lnTo>
                <a:close/>
              </a:path>
              <a:path w="4121784" h="1270000">
                <a:moveTo>
                  <a:pt x="2300394" y="1231900"/>
                </a:moveTo>
                <a:lnTo>
                  <a:pt x="2066626" y="1231900"/>
                </a:lnTo>
                <a:lnTo>
                  <a:pt x="2117085" y="1219200"/>
                </a:lnTo>
                <a:lnTo>
                  <a:pt x="2167452" y="1219200"/>
                </a:lnTo>
                <a:lnTo>
                  <a:pt x="2217708" y="1206500"/>
                </a:lnTo>
                <a:lnTo>
                  <a:pt x="2267836" y="1206500"/>
                </a:lnTo>
                <a:lnTo>
                  <a:pt x="2367644" y="1181100"/>
                </a:lnTo>
                <a:lnTo>
                  <a:pt x="1948855" y="1181100"/>
                </a:lnTo>
                <a:lnTo>
                  <a:pt x="1896825" y="1168400"/>
                </a:lnTo>
                <a:lnTo>
                  <a:pt x="1844948" y="1168400"/>
                </a:lnTo>
                <a:lnTo>
                  <a:pt x="1741753" y="1143000"/>
                </a:lnTo>
                <a:lnTo>
                  <a:pt x="1503128" y="1079500"/>
                </a:lnTo>
                <a:lnTo>
                  <a:pt x="1456976" y="1054100"/>
                </a:lnTo>
                <a:lnTo>
                  <a:pt x="1411393" y="1041400"/>
                </a:lnTo>
                <a:lnTo>
                  <a:pt x="1366399" y="1016000"/>
                </a:lnTo>
                <a:lnTo>
                  <a:pt x="1322014" y="1003300"/>
                </a:lnTo>
                <a:lnTo>
                  <a:pt x="1235150" y="952500"/>
                </a:lnTo>
                <a:lnTo>
                  <a:pt x="1150958" y="901700"/>
                </a:lnTo>
                <a:lnTo>
                  <a:pt x="1109912" y="876300"/>
                </a:lnTo>
                <a:lnTo>
                  <a:pt x="1069592" y="850900"/>
                </a:lnTo>
                <a:lnTo>
                  <a:pt x="1030019" y="825500"/>
                </a:lnTo>
                <a:lnTo>
                  <a:pt x="991212" y="787400"/>
                </a:lnTo>
                <a:lnTo>
                  <a:pt x="953190" y="762000"/>
                </a:lnTo>
                <a:lnTo>
                  <a:pt x="915973" y="736600"/>
                </a:lnTo>
                <a:lnTo>
                  <a:pt x="879580" y="698500"/>
                </a:lnTo>
                <a:lnTo>
                  <a:pt x="844032" y="660400"/>
                </a:lnTo>
                <a:lnTo>
                  <a:pt x="809347" y="635000"/>
                </a:lnTo>
                <a:lnTo>
                  <a:pt x="775545" y="596900"/>
                </a:lnTo>
                <a:lnTo>
                  <a:pt x="742647" y="558800"/>
                </a:lnTo>
                <a:lnTo>
                  <a:pt x="710671" y="520700"/>
                </a:lnTo>
                <a:lnTo>
                  <a:pt x="679637" y="482600"/>
                </a:lnTo>
                <a:lnTo>
                  <a:pt x="649565" y="444500"/>
                </a:lnTo>
                <a:lnTo>
                  <a:pt x="620474" y="406400"/>
                </a:lnTo>
                <a:lnTo>
                  <a:pt x="592384" y="368300"/>
                </a:lnTo>
                <a:lnTo>
                  <a:pt x="565315" y="330200"/>
                </a:lnTo>
                <a:lnTo>
                  <a:pt x="539285" y="279400"/>
                </a:lnTo>
                <a:lnTo>
                  <a:pt x="514316" y="241300"/>
                </a:lnTo>
                <a:lnTo>
                  <a:pt x="490425" y="190500"/>
                </a:lnTo>
                <a:lnTo>
                  <a:pt x="467634" y="152400"/>
                </a:lnTo>
                <a:lnTo>
                  <a:pt x="445961" y="101600"/>
                </a:lnTo>
                <a:lnTo>
                  <a:pt x="425426" y="63500"/>
                </a:lnTo>
                <a:lnTo>
                  <a:pt x="406632" y="12700"/>
                </a:lnTo>
                <a:lnTo>
                  <a:pt x="398114" y="0"/>
                </a:lnTo>
                <a:lnTo>
                  <a:pt x="430727" y="0"/>
                </a:lnTo>
                <a:lnTo>
                  <a:pt x="436620" y="12700"/>
                </a:lnTo>
                <a:lnTo>
                  <a:pt x="456222" y="50800"/>
                </a:lnTo>
                <a:lnTo>
                  <a:pt x="477015" y="101600"/>
                </a:lnTo>
                <a:lnTo>
                  <a:pt x="498979" y="152400"/>
                </a:lnTo>
                <a:lnTo>
                  <a:pt x="522093" y="190500"/>
                </a:lnTo>
                <a:lnTo>
                  <a:pt x="546337" y="228600"/>
                </a:lnTo>
                <a:lnTo>
                  <a:pt x="571690" y="279400"/>
                </a:lnTo>
                <a:lnTo>
                  <a:pt x="598134" y="317500"/>
                </a:lnTo>
                <a:lnTo>
                  <a:pt x="625647" y="355600"/>
                </a:lnTo>
                <a:lnTo>
                  <a:pt x="654208" y="406400"/>
                </a:lnTo>
                <a:lnTo>
                  <a:pt x="683799" y="444500"/>
                </a:lnTo>
                <a:lnTo>
                  <a:pt x="714398" y="482600"/>
                </a:lnTo>
                <a:lnTo>
                  <a:pt x="745985" y="520700"/>
                </a:lnTo>
                <a:lnTo>
                  <a:pt x="778541" y="558800"/>
                </a:lnTo>
                <a:lnTo>
                  <a:pt x="812044" y="584200"/>
                </a:lnTo>
                <a:lnTo>
                  <a:pt x="846474" y="622300"/>
                </a:lnTo>
                <a:lnTo>
                  <a:pt x="881812" y="660400"/>
                </a:lnTo>
                <a:lnTo>
                  <a:pt x="918036" y="685800"/>
                </a:lnTo>
                <a:lnTo>
                  <a:pt x="955128" y="723900"/>
                </a:lnTo>
                <a:lnTo>
                  <a:pt x="993065" y="749300"/>
                </a:lnTo>
                <a:lnTo>
                  <a:pt x="1031829" y="787400"/>
                </a:lnTo>
                <a:lnTo>
                  <a:pt x="1071398" y="812800"/>
                </a:lnTo>
                <a:lnTo>
                  <a:pt x="1111754" y="838200"/>
                </a:lnTo>
                <a:lnTo>
                  <a:pt x="1152874" y="863600"/>
                </a:lnTo>
                <a:lnTo>
                  <a:pt x="1194739" y="889000"/>
                </a:lnTo>
                <a:lnTo>
                  <a:pt x="1280624" y="939800"/>
                </a:lnTo>
                <a:lnTo>
                  <a:pt x="1369246" y="990600"/>
                </a:lnTo>
                <a:lnTo>
                  <a:pt x="1414533" y="1003300"/>
                </a:lnTo>
                <a:lnTo>
                  <a:pt x="1460443" y="1028700"/>
                </a:lnTo>
                <a:lnTo>
                  <a:pt x="1506956" y="1041400"/>
                </a:lnTo>
                <a:lnTo>
                  <a:pt x="1554052" y="1066800"/>
                </a:lnTo>
                <a:lnTo>
                  <a:pt x="1698636" y="1104900"/>
                </a:lnTo>
                <a:lnTo>
                  <a:pt x="1799981" y="1130300"/>
                </a:lnTo>
                <a:lnTo>
                  <a:pt x="1850936" y="1130300"/>
                </a:lnTo>
                <a:lnTo>
                  <a:pt x="1902048" y="1143000"/>
                </a:lnTo>
                <a:lnTo>
                  <a:pt x="1953292" y="1143000"/>
                </a:lnTo>
                <a:lnTo>
                  <a:pt x="2004647" y="1155700"/>
                </a:lnTo>
                <a:lnTo>
                  <a:pt x="2578010" y="1155700"/>
                </a:lnTo>
                <a:lnTo>
                  <a:pt x="2449076" y="1193800"/>
                </a:lnTo>
                <a:lnTo>
                  <a:pt x="2300394" y="1231900"/>
                </a:lnTo>
                <a:close/>
              </a:path>
              <a:path w="4121784" h="1270000">
                <a:moveTo>
                  <a:pt x="2363394" y="901700"/>
                </a:moveTo>
                <a:lnTo>
                  <a:pt x="1818969" y="901700"/>
                </a:lnTo>
                <a:lnTo>
                  <a:pt x="1434318" y="800100"/>
                </a:lnTo>
                <a:lnTo>
                  <a:pt x="1340317" y="749300"/>
                </a:lnTo>
                <a:lnTo>
                  <a:pt x="1294296" y="736600"/>
                </a:lnTo>
                <a:lnTo>
                  <a:pt x="1248962" y="711200"/>
                </a:lnTo>
                <a:lnTo>
                  <a:pt x="1160460" y="660400"/>
                </a:lnTo>
                <a:lnTo>
                  <a:pt x="1117344" y="635000"/>
                </a:lnTo>
                <a:lnTo>
                  <a:pt x="1075018" y="609600"/>
                </a:lnTo>
                <a:lnTo>
                  <a:pt x="1033509" y="571500"/>
                </a:lnTo>
                <a:lnTo>
                  <a:pt x="992842" y="546100"/>
                </a:lnTo>
                <a:lnTo>
                  <a:pt x="953045" y="508000"/>
                </a:lnTo>
                <a:lnTo>
                  <a:pt x="914141" y="482600"/>
                </a:lnTo>
                <a:lnTo>
                  <a:pt x="876158" y="444500"/>
                </a:lnTo>
                <a:lnTo>
                  <a:pt x="839121" y="406400"/>
                </a:lnTo>
                <a:lnTo>
                  <a:pt x="803056" y="368300"/>
                </a:lnTo>
                <a:lnTo>
                  <a:pt x="767990" y="330200"/>
                </a:lnTo>
                <a:lnTo>
                  <a:pt x="734663" y="304800"/>
                </a:lnTo>
                <a:lnTo>
                  <a:pt x="702455" y="254000"/>
                </a:lnTo>
                <a:lnTo>
                  <a:pt x="671408" y="215900"/>
                </a:lnTo>
                <a:lnTo>
                  <a:pt x="641566" y="177800"/>
                </a:lnTo>
                <a:lnTo>
                  <a:pt x="612973" y="139700"/>
                </a:lnTo>
                <a:lnTo>
                  <a:pt x="585670" y="101600"/>
                </a:lnTo>
                <a:lnTo>
                  <a:pt x="559700" y="50800"/>
                </a:lnTo>
                <a:lnTo>
                  <a:pt x="535108" y="12700"/>
                </a:lnTo>
                <a:lnTo>
                  <a:pt x="527210" y="0"/>
                </a:lnTo>
                <a:lnTo>
                  <a:pt x="562467" y="0"/>
                </a:lnTo>
                <a:lnTo>
                  <a:pt x="572595" y="12700"/>
                </a:lnTo>
                <a:lnTo>
                  <a:pt x="597154" y="50800"/>
                </a:lnTo>
                <a:lnTo>
                  <a:pt x="623117" y="101600"/>
                </a:lnTo>
                <a:lnTo>
                  <a:pt x="650467" y="139700"/>
                </a:lnTo>
                <a:lnTo>
                  <a:pt x="679186" y="177800"/>
                </a:lnTo>
                <a:lnTo>
                  <a:pt x="709257" y="215900"/>
                </a:lnTo>
                <a:lnTo>
                  <a:pt x="740663" y="254000"/>
                </a:lnTo>
                <a:lnTo>
                  <a:pt x="773386" y="292100"/>
                </a:lnTo>
                <a:lnTo>
                  <a:pt x="807221" y="330200"/>
                </a:lnTo>
                <a:lnTo>
                  <a:pt x="842052" y="368300"/>
                </a:lnTo>
                <a:lnTo>
                  <a:pt x="877853" y="406400"/>
                </a:lnTo>
                <a:lnTo>
                  <a:pt x="914598" y="431800"/>
                </a:lnTo>
                <a:lnTo>
                  <a:pt x="952263" y="469900"/>
                </a:lnTo>
                <a:lnTo>
                  <a:pt x="990823" y="508000"/>
                </a:lnTo>
                <a:lnTo>
                  <a:pt x="1030253" y="533400"/>
                </a:lnTo>
                <a:lnTo>
                  <a:pt x="1070526" y="558800"/>
                </a:lnTo>
                <a:lnTo>
                  <a:pt x="1111620" y="596900"/>
                </a:lnTo>
                <a:lnTo>
                  <a:pt x="1153507" y="622300"/>
                </a:lnTo>
                <a:lnTo>
                  <a:pt x="1196163" y="647700"/>
                </a:lnTo>
                <a:lnTo>
                  <a:pt x="1283682" y="698500"/>
                </a:lnTo>
                <a:lnTo>
                  <a:pt x="1328495" y="711200"/>
                </a:lnTo>
                <a:lnTo>
                  <a:pt x="1373976" y="736600"/>
                </a:lnTo>
                <a:lnTo>
                  <a:pt x="1420100" y="749300"/>
                </a:lnTo>
                <a:lnTo>
                  <a:pt x="1466843" y="774700"/>
                </a:lnTo>
                <a:lnTo>
                  <a:pt x="1515376" y="787400"/>
                </a:lnTo>
                <a:lnTo>
                  <a:pt x="1564382" y="812800"/>
                </a:lnTo>
                <a:lnTo>
                  <a:pt x="1713824" y="850900"/>
                </a:lnTo>
                <a:lnTo>
                  <a:pt x="1764311" y="850900"/>
                </a:lnTo>
                <a:lnTo>
                  <a:pt x="1866051" y="876300"/>
                </a:lnTo>
                <a:lnTo>
                  <a:pt x="1968539" y="876300"/>
                </a:lnTo>
                <a:lnTo>
                  <a:pt x="2019962" y="889000"/>
                </a:lnTo>
                <a:lnTo>
                  <a:pt x="2412490" y="889000"/>
                </a:lnTo>
                <a:lnTo>
                  <a:pt x="2363394" y="901700"/>
                </a:lnTo>
                <a:close/>
              </a:path>
              <a:path w="4121784" h="1270000">
                <a:moveTo>
                  <a:pt x="2463260" y="889000"/>
                </a:moveTo>
                <a:lnTo>
                  <a:pt x="2174459" y="889000"/>
                </a:lnTo>
                <a:lnTo>
                  <a:pt x="2225898" y="876300"/>
                </a:lnTo>
                <a:lnTo>
                  <a:pt x="2328443" y="876300"/>
                </a:lnTo>
                <a:lnTo>
                  <a:pt x="2429332" y="850900"/>
                </a:lnTo>
                <a:lnTo>
                  <a:pt x="2478954" y="850900"/>
                </a:lnTo>
                <a:lnTo>
                  <a:pt x="2770609" y="774700"/>
                </a:lnTo>
                <a:lnTo>
                  <a:pt x="2818040" y="749300"/>
                </a:lnTo>
                <a:lnTo>
                  <a:pt x="2911735" y="723900"/>
                </a:lnTo>
                <a:lnTo>
                  <a:pt x="3003755" y="673100"/>
                </a:lnTo>
                <a:lnTo>
                  <a:pt x="3049093" y="660400"/>
                </a:lnTo>
                <a:lnTo>
                  <a:pt x="3182207" y="584200"/>
                </a:lnTo>
                <a:lnTo>
                  <a:pt x="3268357" y="533400"/>
                </a:lnTo>
                <a:lnTo>
                  <a:pt x="3351922" y="482600"/>
                </a:lnTo>
                <a:lnTo>
                  <a:pt x="3392849" y="444500"/>
                </a:lnTo>
                <a:lnTo>
                  <a:pt x="3433159" y="419100"/>
                </a:lnTo>
                <a:lnTo>
                  <a:pt x="3472815" y="381000"/>
                </a:lnTo>
                <a:lnTo>
                  <a:pt x="3511781" y="355600"/>
                </a:lnTo>
                <a:lnTo>
                  <a:pt x="3550023" y="317500"/>
                </a:lnTo>
                <a:lnTo>
                  <a:pt x="3587504" y="292100"/>
                </a:lnTo>
                <a:lnTo>
                  <a:pt x="3624189" y="254000"/>
                </a:lnTo>
                <a:lnTo>
                  <a:pt x="3660041" y="215900"/>
                </a:lnTo>
                <a:lnTo>
                  <a:pt x="3695026" y="177800"/>
                </a:lnTo>
                <a:lnTo>
                  <a:pt x="3729107" y="139700"/>
                </a:lnTo>
                <a:lnTo>
                  <a:pt x="3762249" y="101600"/>
                </a:lnTo>
                <a:lnTo>
                  <a:pt x="3794416" y="63500"/>
                </a:lnTo>
                <a:lnTo>
                  <a:pt x="3825572" y="25400"/>
                </a:lnTo>
                <a:lnTo>
                  <a:pt x="3850884" y="0"/>
                </a:lnTo>
                <a:lnTo>
                  <a:pt x="3911213" y="0"/>
                </a:lnTo>
                <a:lnTo>
                  <a:pt x="3902927" y="12700"/>
                </a:lnTo>
                <a:lnTo>
                  <a:pt x="3893477" y="38100"/>
                </a:lnTo>
                <a:lnTo>
                  <a:pt x="3860037" y="38100"/>
                </a:lnTo>
                <a:lnTo>
                  <a:pt x="3829216" y="76200"/>
                </a:lnTo>
                <a:lnTo>
                  <a:pt x="3797542" y="114300"/>
                </a:lnTo>
                <a:lnTo>
                  <a:pt x="3765029" y="152400"/>
                </a:lnTo>
                <a:lnTo>
                  <a:pt x="3731690" y="190500"/>
                </a:lnTo>
                <a:lnTo>
                  <a:pt x="3697541" y="228600"/>
                </a:lnTo>
                <a:lnTo>
                  <a:pt x="3662595" y="254000"/>
                </a:lnTo>
                <a:lnTo>
                  <a:pt x="3626865" y="292100"/>
                </a:lnTo>
                <a:lnTo>
                  <a:pt x="3590367" y="330200"/>
                </a:lnTo>
                <a:lnTo>
                  <a:pt x="3553114" y="355600"/>
                </a:lnTo>
                <a:lnTo>
                  <a:pt x="3515121" y="393700"/>
                </a:lnTo>
                <a:lnTo>
                  <a:pt x="3476400" y="419100"/>
                </a:lnTo>
                <a:lnTo>
                  <a:pt x="3436967" y="457200"/>
                </a:lnTo>
                <a:lnTo>
                  <a:pt x="3396835" y="482600"/>
                </a:lnTo>
                <a:lnTo>
                  <a:pt x="3356018" y="508000"/>
                </a:lnTo>
                <a:lnTo>
                  <a:pt x="3314531" y="546100"/>
                </a:lnTo>
                <a:lnTo>
                  <a:pt x="3227445" y="596900"/>
                </a:lnTo>
                <a:lnTo>
                  <a:pt x="3092711" y="673100"/>
                </a:lnTo>
                <a:lnTo>
                  <a:pt x="3046778" y="698500"/>
                </a:lnTo>
                <a:lnTo>
                  <a:pt x="3000364" y="711200"/>
                </a:lnTo>
                <a:lnTo>
                  <a:pt x="2953487" y="736600"/>
                </a:lnTo>
                <a:lnTo>
                  <a:pt x="2906166" y="749300"/>
                </a:lnTo>
                <a:lnTo>
                  <a:pt x="2858419" y="774700"/>
                </a:lnTo>
                <a:lnTo>
                  <a:pt x="2810263" y="787400"/>
                </a:lnTo>
                <a:lnTo>
                  <a:pt x="2761717" y="812800"/>
                </a:lnTo>
                <a:lnTo>
                  <a:pt x="2463260" y="889000"/>
                </a:lnTo>
                <a:close/>
              </a:path>
              <a:path w="4121784" h="1270000">
                <a:moveTo>
                  <a:pt x="2986940" y="1041400"/>
                </a:moveTo>
                <a:lnTo>
                  <a:pt x="2882222" y="1041400"/>
                </a:lnTo>
                <a:lnTo>
                  <a:pt x="2976205" y="1016000"/>
                </a:lnTo>
                <a:lnTo>
                  <a:pt x="3022568" y="990600"/>
                </a:lnTo>
                <a:lnTo>
                  <a:pt x="3068490" y="977900"/>
                </a:lnTo>
                <a:lnTo>
                  <a:pt x="3203448" y="901700"/>
                </a:lnTo>
                <a:lnTo>
                  <a:pt x="3247444" y="889000"/>
                </a:lnTo>
                <a:lnTo>
                  <a:pt x="3333857" y="838200"/>
                </a:lnTo>
                <a:lnTo>
                  <a:pt x="3418054" y="787400"/>
                </a:lnTo>
                <a:lnTo>
                  <a:pt x="3459281" y="749300"/>
                </a:lnTo>
                <a:lnTo>
                  <a:pt x="3540312" y="698500"/>
                </a:lnTo>
                <a:lnTo>
                  <a:pt x="3580058" y="660400"/>
                </a:lnTo>
                <a:lnTo>
                  <a:pt x="3619080" y="635000"/>
                </a:lnTo>
                <a:lnTo>
                  <a:pt x="3657314" y="596900"/>
                </a:lnTo>
                <a:lnTo>
                  <a:pt x="3694696" y="558800"/>
                </a:lnTo>
                <a:lnTo>
                  <a:pt x="3731164" y="520700"/>
                </a:lnTo>
                <a:lnTo>
                  <a:pt x="3766653" y="495300"/>
                </a:lnTo>
                <a:lnTo>
                  <a:pt x="3801101" y="457200"/>
                </a:lnTo>
                <a:lnTo>
                  <a:pt x="3834443" y="419100"/>
                </a:lnTo>
                <a:lnTo>
                  <a:pt x="3866615" y="381000"/>
                </a:lnTo>
                <a:lnTo>
                  <a:pt x="3897555" y="330200"/>
                </a:lnTo>
                <a:lnTo>
                  <a:pt x="3927199" y="292100"/>
                </a:lnTo>
                <a:lnTo>
                  <a:pt x="3955483" y="254000"/>
                </a:lnTo>
                <a:lnTo>
                  <a:pt x="3982343" y="203200"/>
                </a:lnTo>
                <a:lnTo>
                  <a:pt x="4007717" y="165100"/>
                </a:lnTo>
                <a:lnTo>
                  <a:pt x="4031540" y="114300"/>
                </a:lnTo>
                <a:lnTo>
                  <a:pt x="4053749" y="76200"/>
                </a:lnTo>
                <a:lnTo>
                  <a:pt x="4074280" y="25400"/>
                </a:lnTo>
                <a:lnTo>
                  <a:pt x="4088044" y="0"/>
                </a:lnTo>
                <a:lnTo>
                  <a:pt x="4121194" y="0"/>
                </a:lnTo>
                <a:lnTo>
                  <a:pt x="4104144" y="38100"/>
                </a:lnTo>
                <a:lnTo>
                  <a:pt x="4084437" y="76200"/>
                </a:lnTo>
                <a:lnTo>
                  <a:pt x="4063231" y="127000"/>
                </a:lnTo>
                <a:lnTo>
                  <a:pt x="4040576" y="165100"/>
                </a:lnTo>
                <a:lnTo>
                  <a:pt x="4016524" y="215900"/>
                </a:lnTo>
                <a:lnTo>
                  <a:pt x="3991124" y="254000"/>
                </a:lnTo>
                <a:lnTo>
                  <a:pt x="3964427" y="292100"/>
                </a:lnTo>
                <a:lnTo>
                  <a:pt x="3936485" y="330200"/>
                </a:lnTo>
                <a:lnTo>
                  <a:pt x="3907346" y="368300"/>
                </a:lnTo>
                <a:lnTo>
                  <a:pt x="3877062" y="406400"/>
                </a:lnTo>
                <a:lnTo>
                  <a:pt x="3845683" y="444500"/>
                </a:lnTo>
                <a:lnTo>
                  <a:pt x="3813260" y="482600"/>
                </a:lnTo>
                <a:lnTo>
                  <a:pt x="3779844" y="520700"/>
                </a:lnTo>
                <a:lnTo>
                  <a:pt x="3745484" y="558800"/>
                </a:lnTo>
                <a:lnTo>
                  <a:pt x="3710232" y="584200"/>
                </a:lnTo>
                <a:lnTo>
                  <a:pt x="3674137" y="622300"/>
                </a:lnTo>
                <a:lnTo>
                  <a:pt x="3637251" y="660400"/>
                </a:lnTo>
                <a:lnTo>
                  <a:pt x="3599624" y="685800"/>
                </a:lnTo>
                <a:lnTo>
                  <a:pt x="3561307" y="711200"/>
                </a:lnTo>
                <a:lnTo>
                  <a:pt x="3520535" y="749300"/>
                </a:lnTo>
                <a:lnTo>
                  <a:pt x="3437116" y="800100"/>
                </a:lnTo>
                <a:lnTo>
                  <a:pt x="3394502" y="838200"/>
                </a:lnTo>
                <a:lnTo>
                  <a:pt x="3307554" y="889000"/>
                </a:lnTo>
                <a:lnTo>
                  <a:pt x="3218422" y="939800"/>
                </a:lnTo>
                <a:lnTo>
                  <a:pt x="3173081" y="952500"/>
                </a:lnTo>
                <a:lnTo>
                  <a:pt x="3080931" y="1003300"/>
                </a:lnTo>
                <a:lnTo>
                  <a:pt x="3034157" y="1016000"/>
                </a:lnTo>
                <a:lnTo>
                  <a:pt x="2986940" y="1041400"/>
                </a:lnTo>
                <a:close/>
              </a:path>
              <a:path w="4121784" h="1270000">
                <a:moveTo>
                  <a:pt x="2695276" y="1130300"/>
                </a:moveTo>
                <a:lnTo>
                  <a:pt x="2570006" y="1130300"/>
                </a:lnTo>
                <a:lnTo>
                  <a:pt x="2620829" y="1117600"/>
                </a:lnTo>
                <a:lnTo>
                  <a:pt x="2668813" y="1092200"/>
                </a:lnTo>
                <a:lnTo>
                  <a:pt x="2763492" y="1066800"/>
                </a:lnTo>
                <a:lnTo>
                  <a:pt x="2810170" y="1041400"/>
                </a:lnTo>
                <a:lnTo>
                  <a:pt x="2856384" y="1028700"/>
                </a:lnTo>
                <a:lnTo>
                  <a:pt x="2902116" y="1003300"/>
                </a:lnTo>
                <a:lnTo>
                  <a:pt x="3036251" y="927100"/>
                </a:lnTo>
                <a:lnTo>
                  <a:pt x="3122949" y="876300"/>
                </a:lnTo>
                <a:lnTo>
                  <a:pt x="3207305" y="825500"/>
                </a:lnTo>
                <a:lnTo>
                  <a:pt x="3247311" y="800100"/>
                </a:lnTo>
                <a:lnTo>
                  <a:pt x="3286519" y="762000"/>
                </a:lnTo>
                <a:lnTo>
                  <a:pt x="3324915" y="736600"/>
                </a:lnTo>
                <a:lnTo>
                  <a:pt x="3362481" y="698500"/>
                </a:lnTo>
                <a:lnTo>
                  <a:pt x="3399202" y="673100"/>
                </a:lnTo>
                <a:lnTo>
                  <a:pt x="3435061" y="635000"/>
                </a:lnTo>
                <a:lnTo>
                  <a:pt x="3470043" y="596900"/>
                </a:lnTo>
                <a:lnTo>
                  <a:pt x="3504131" y="571500"/>
                </a:lnTo>
                <a:lnTo>
                  <a:pt x="3537310" y="533400"/>
                </a:lnTo>
                <a:lnTo>
                  <a:pt x="3569563" y="495300"/>
                </a:lnTo>
                <a:lnTo>
                  <a:pt x="3600874" y="457200"/>
                </a:lnTo>
                <a:lnTo>
                  <a:pt x="3631228" y="419100"/>
                </a:lnTo>
                <a:lnTo>
                  <a:pt x="3660607" y="381000"/>
                </a:lnTo>
                <a:lnTo>
                  <a:pt x="3688996" y="342900"/>
                </a:lnTo>
                <a:lnTo>
                  <a:pt x="3716379" y="304800"/>
                </a:lnTo>
                <a:lnTo>
                  <a:pt x="3742740" y="254000"/>
                </a:lnTo>
                <a:lnTo>
                  <a:pt x="3768063" y="215900"/>
                </a:lnTo>
                <a:lnTo>
                  <a:pt x="3792331" y="177800"/>
                </a:lnTo>
                <a:lnTo>
                  <a:pt x="3810275" y="139700"/>
                </a:lnTo>
                <a:lnTo>
                  <a:pt x="3827540" y="101600"/>
                </a:lnTo>
                <a:lnTo>
                  <a:pt x="3844127" y="76200"/>
                </a:lnTo>
                <a:lnTo>
                  <a:pt x="3860037" y="38100"/>
                </a:lnTo>
                <a:lnTo>
                  <a:pt x="3893477" y="38100"/>
                </a:lnTo>
                <a:lnTo>
                  <a:pt x="3884028" y="63500"/>
                </a:lnTo>
                <a:lnTo>
                  <a:pt x="3864082" y="101600"/>
                </a:lnTo>
                <a:lnTo>
                  <a:pt x="3843098" y="139700"/>
                </a:lnTo>
                <a:lnTo>
                  <a:pt x="3819605" y="190500"/>
                </a:lnTo>
                <a:lnTo>
                  <a:pt x="3795014" y="228600"/>
                </a:lnTo>
                <a:lnTo>
                  <a:pt x="3769340" y="279400"/>
                </a:lnTo>
                <a:lnTo>
                  <a:pt x="3742601" y="317500"/>
                </a:lnTo>
                <a:lnTo>
                  <a:pt x="3714812" y="355600"/>
                </a:lnTo>
                <a:lnTo>
                  <a:pt x="3685989" y="393700"/>
                </a:lnTo>
                <a:lnTo>
                  <a:pt x="3656148" y="431800"/>
                </a:lnTo>
                <a:lnTo>
                  <a:pt x="3625305" y="469900"/>
                </a:lnTo>
                <a:lnTo>
                  <a:pt x="3593477" y="508000"/>
                </a:lnTo>
                <a:lnTo>
                  <a:pt x="3560680" y="546100"/>
                </a:lnTo>
                <a:lnTo>
                  <a:pt x="3526929" y="584200"/>
                </a:lnTo>
                <a:lnTo>
                  <a:pt x="3492241" y="622300"/>
                </a:lnTo>
                <a:lnTo>
                  <a:pt x="3456632" y="660400"/>
                </a:lnTo>
                <a:lnTo>
                  <a:pt x="3420118" y="685800"/>
                </a:lnTo>
                <a:lnTo>
                  <a:pt x="3382716" y="723900"/>
                </a:lnTo>
                <a:lnTo>
                  <a:pt x="3344440" y="762000"/>
                </a:lnTo>
                <a:lnTo>
                  <a:pt x="3305308" y="787400"/>
                </a:lnTo>
                <a:lnTo>
                  <a:pt x="3265336" y="812800"/>
                </a:lnTo>
                <a:lnTo>
                  <a:pt x="3225114" y="850900"/>
                </a:lnTo>
                <a:lnTo>
                  <a:pt x="3142811" y="901700"/>
                </a:lnTo>
                <a:lnTo>
                  <a:pt x="3058140" y="952500"/>
                </a:lnTo>
                <a:lnTo>
                  <a:pt x="2971233" y="1003300"/>
                </a:lnTo>
                <a:lnTo>
                  <a:pt x="2926982" y="1028700"/>
                </a:lnTo>
                <a:lnTo>
                  <a:pt x="2882222" y="1041400"/>
                </a:lnTo>
                <a:lnTo>
                  <a:pt x="2986940" y="1041400"/>
                </a:lnTo>
                <a:lnTo>
                  <a:pt x="2939296" y="1054100"/>
                </a:lnTo>
                <a:lnTo>
                  <a:pt x="2891242" y="1079500"/>
                </a:lnTo>
                <a:lnTo>
                  <a:pt x="2695276" y="1130300"/>
                </a:lnTo>
                <a:close/>
              </a:path>
              <a:path w="4121784" h="1270000">
                <a:moveTo>
                  <a:pt x="2264690" y="914400"/>
                </a:moveTo>
                <a:lnTo>
                  <a:pt x="1917506" y="914400"/>
                </a:lnTo>
                <a:lnTo>
                  <a:pt x="1868155" y="901700"/>
                </a:lnTo>
                <a:lnTo>
                  <a:pt x="2314116" y="901700"/>
                </a:lnTo>
                <a:lnTo>
                  <a:pt x="2264690" y="914400"/>
                </a:lnTo>
                <a:close/>
              </a:path>
              <a:path w="4121784" h="1270000">
                <a:moveTo>
                  <a:pt x="2658009" y="1143000"/>
                </a:moveTo>
                <a:lnTo>
                  <a:pt x="2467860" y="1143000"/>
                </a:lnTo>
                <a:lnTo>
                  <a:pt x="2519008" y="1130300"/>
                </a:lnTo>
                <a:lnTo>
                  <a:pt x="2676665" y="1130300"/>
                </a:lnTo>
                <a:lnTo>
                  <a:pt x="2658009" y="1143000"/>
                </a:lnTo>
                <a:close/>
              </a:path>
              <a:path w="4121784" h="1270000">
                <a:moveTo>
                  <a:pt x="2578010" y="1155700"/>
                </a:moveTo>
                <a:lnTo>
                  <a:pt x="2365205" y="1155700"/>
                </a:lnTo>
                <a:lnTo>
                  <a:pt x="2416584" y="1143000"/>
                </a:lnTo>
                <a:lnTo>
                  <a:pt x="2620585" y="1143000"/>
                </a:lnTo>
                <a:lnTo>
                  <a:pt x="2578010" y="1155700"/>
                </a:lnTo>
                <a:close/>
              </a:path>
              <a:path w="4121784" h="1270000">
                <a:moveTo>
                  <a:pt x="2262870" y="1193800"/>
                </a:moveTo>
                <a:lnTo>
                  <a:pt x="2053277" y="1193800"/>
                </a:lnTo>
                <a:lnTo>
                  <a:pt x="2001014" y="1181100"/>
                </a:lnTo>
                <a:lnTo>
                  <a:pt x="2315279" y="1181100"/>
                </a:lnTo>
                <a:lnTo>
                  <a:pt x="2262870" y="1193800"/>
                </a:lnTo>
                <a:close/>
              </a:path>
              <a:path w="4121784" h="1270000">
                <a:moveTo>
                  <a:pt x="2200479" y="1244600"/>
                </a:moveTo>
                <a:lnTo>
                  <a:pt x="1544940" y="1244600"/>
                </a:lnTo>
                <a:lnTo>
                  <a:pt x="1494299" y="1231900"/>
                </a:lnTo>
                <a:lnTo>
                  <a:pt x="2250505" y="1231900"/>
                </a:lnTo>
                <a:lnTo>
                  <a:pt x="2200479" y="1244600"/>
                </a:lnTo>
                <a:close/>
              </a:path>
              <a:path w="4121784" h="1270000">
                <a:moveTo>
                  <a:pt x="2100078" y="1257300"/>
                </a:moveTo>
                <a:lnTo>
                  <a:pt x="1645712" y="1257300"/>
                </a:lnTo>
                <a:lnTo>
                  <a:pt x="1595290" y="1244600"/>
                </a:lnTo>
                <a:lnTo>
                  <a:pt x="2150331" y="1244600"/>
                </a:lnTo>
                <a:lnTo>
                  <a:pt x="2100078" y="1257300"/>
                </a:lnTo>
                <a:close/>
              </a:path>
              <a:path w="4121784" h="1270000">
                <a:moveTo>
                  <a:pt x="1948847" y="1270000"/>
                </a:moveTo>
                <a:lnTo>
                  <a:pt x="1797247" y="1270000"/>
                </a:lnTo>
                <a:lnTo>
                  <a:pt x="1746707" y="1257300"/>
                </a:lnTo>
                <a:lnTo>
                  <a:pt x="1999319" y="1257300"/>
                </a:lnTo>
                <a:lnTo>
                  <a:pt x="1948847" y="127000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167504" y="9298161"/>
            <a:ext cx="3583940" cy="989330"/>
          </a:xfrm>
          <a:custGeom>
            <a:avLst/>
            <a:gdLst/>
            <a:ahLst/>
            <a:cxnLst/>
            <a:rect l="l" t="t" r="r" b="b"/>
            <a:pathLst>
              <a:path w="3583940" h="989329">
                <a:moveTo>
                  <a:pt x="2234807" y="925232"/>
                </a:moveTo>
                <a:lnTo>
                  <a:pt x="2228675" y="919481"/>
                </a:lnTo>
                <a:lnTo>
                  <a:pt x="2222303" y="913730"/>
                </a:lnTo>
                <a:lnTo>
                  <a:pt x="2216413" y="907979"/>
                </a:lnTo>
                <a:lnTo>
                  <a:pt x="2192929" y="872157"/>
                </a:lnTo>
                <a:lnTo>
                  <a:pt x="2168805" y="806263"/>
                </a:lnTo>
                <a:lnTo>
                  <a:pt x="2160589" y="752709"/>
                </a:lnTo>
                <a:lnTo>
                  <a:pt x="2157223" y="733540"/>
                </a:lnTo>
                <a:lnTo>
                  <a:pt x="2152895" y="714371"/>
                </a:lnTo>
                <a:lnTo>
                  <a:pt x="2147605" y="695201"/>
                </a:lnTo>
                <a:lnTo>
                  <a:pt x="2131778" y="642794"/>
                </a:lnTo>
                <a:lnTo>
                  <a:pt x="2117589" y="590315"/>
                </a:lnTo>
                <a:lnTo>
                  <a:pt x="2104967" y="537695"/>
                </a:lnTo>
                <a:lnTo>
                  <a:pt x="2093841" y="484861"/>
                </a:lnTo>
                <a:lnTo>
                  <a:pt x="2084140" y="431744"/>
                </a:lnTo>
                <a:lnTo>
                  <a:pt x="2075770" y="378071"/>
                </a:lnTo>
                <a:lnTo>
                  <a:pt x="2069621" y="324158"/>
                </a:lnTo>
                <a:lnTo>
                  <a:pt x="2066816" y="269326"/>
                </a:lnTo>
                <a:lnTo>
                  <a:pt x="2067791" y="217570"/>
                </a:lnTo>
                <a:lnTo>
                  <a:pt x="2073228" y="158465"/>
                </a:lnTo>
                <a:lnTo>
                  <a:pt x="2090179" y="116772"/>
                </a:lnTo>
                <a:lnTo>
                  <a:pt x="2127007" y="91133"/>
                </a:lnTo>
                <a:lnTo>
                  <a:pt x="2137347" y="94567"/>
                </a:lnTo>
                <a:lnTo>
                  <a:pt x="2142476" y="97123"/>
                </a:lnTo>
                <a:lnTo>
                  <a:pt x="2147605" y="102235"/>
                </a:lnTo>
                <a:lnTo>
                  <a:pt x="2150170" y="109903"/>
                </a:lnTo>
                <a:lnTo>
                  <a:pt x="2153937" y="117970"/>
                </a:lnTo>
                <a:lnTo>
                  <a:pt x="2157223" y="126516"/>
                </a:lnTo>
                <a:lnTo>
                  <a:pt x="2159548" y="135062"/>
                </a:lnTo>
                <a:lnTo>
                  <a:pt x="2160429" y="143129"/>
                </a:lnTo>
                <a:lnTo>
                  <a:pt x="2166120" y="180709"/>
                </a:lnTo>
                <a:lnTo>
                  <a:pt x="2173253" y="217570"/>
                </a:lnTo>
                <a:lnTo>
                  <a:pt x="2178379" y="254311"/>
                </a:lnTo>
                <a:lnTo>
                  <a:pt x="2178382" y="293927"/>
                </a:lnTo>
                <a:lnTo>
                  <a:pt x="2179424" y="317329"/>
                </a:lnTo>
                <a:lnTo>
                  <a:pt x="2184794" y="341211"/>
                </a:lnTo>
                <a:lnTo>
                  <a:pt x="2192088" y="365092"/>
                </a:lnTo>
                <a:lnTo>
                  <a:pt x="2198900" y="388495"/>
                </a:lnTo>
                <a:lnTo>
                  <a:pt x="2205192" y="413814"/>
                </a:lnTo>
                <a:lnTo>
                  <a:pt x="2208839" y="439613"/>
                </a:lnTo>
                <a:lnTo>
                  <a:pt x="2210081" y="465411"/>
                </a:lnTo>
                <a:lnTo>
                  <a:pt x="2209159" y="490730"/>
                </a:lnTo>
                <a:lnTo>
                  <a:pt x="2208197" y="500275"/>
                </a:lnTo>
                <a:lnTo>
                  <a:pt x="2209159" y="509580"/>
                </a:lnTo>
                <a:lnTo>
                  <a:pt x="2212044" y="518406"/>
                </a:lnTo>
                <a:lnTo>
                  <a:pt x="2216853" y="526513"/>
                </a:lnTo>
                <a:lnTo>
                  <a:pt x="2226511" y="548477"/>
                </a:lnTo>
                <a:lnTo>
                  <a:pt x="2232562" y="571880"/>
                </a:lnTo>
                <a:lnTo>
                  <a:pt x="2235247" y="596241"/>
                </a:lnTo>
                <a:lnTo>
                  <a:pt x="2234852" y="618525"/>
                </a:lnTo>
                <a:lnTo>
                  <a:pt x="2234971" y="628748"/>
                </a:lnTo>
                <a:lnTo>
                  <a:pt x="2235207" y="639731"/>
                </a:lnTo>
                <a:lnTo>
                  <a:pt x="2239936" y="657183"/>
                </a:lnTo>
                <a:lnTo>
                  <a:pt x="2248512" y="673197"/>
                </a:lnTo>
                <a:lnTo>
                  <a:pt x="2260454" y="687534"/>
                </a:lnTo>
                <a:lnTo>
                  <a:pt x="2383745" y="687534"/>
                </a:lnTo>
                <a:lnTo>
                  <a:pt x="2375867" y="713093"/>
                </a:lnTo>
                <a:lnTo>
                  <a:pt x="2359116" y="746798"/>
                </a:lnTo>
                <a:lnTo>
                  <a:pt x="2339961" y="779546"/>
                </a:lnTo>
                <a:lnTo>
                  <a:pt x="2334671" y="787253"/>
                </a:lnTo>
                <a:lnTo>
                  <a:pt x="2330343" y="795201"/>
                </a:lnTo>
                <a:lnTo>
                  <a:pt x="2326977" y="803627"/>
                </a:lnTo>
                <a:lnTo>
                  <a:pt x="2324572" y="812772"/>
                </a:lnTo>
                <a:lnTo>
                  <a:pt x="2317760" y="851191"/>
                </a:lnTo>
                <a:lnTo>
                  <a:pt x="2298925" y="884337"/>
                </a:lnTo>
                <a:lnTo>
                  <a:pt x="2270472" y="909816"/>
                </a:lnTo>
                <a:lnTo>
                  <a:pt x="2234807" y="925232"/>
                </a:lnTo>
                <a:close/>
              </a:path>
              <a:path w="3583940" h="989329">
                <a:moveTo>
                  <a:pt x="2383745" y="687534"/>
                </a:moveTo>
                <a:lnTo>
                  <a:pt x="2260454" y="687534"/>
                </a:lnTo>
                <a:lnTo>
                  <a:pt x="2272917" y="675114"/>
                </a:lnTo>
                <a:lnTo>
                  <a:pt x="2283216" y="661016"/>
                </a:lnTo>
                <a:lnTo>
                  <a:pt x="2291111" y="645481"/>
                </a:lnTo>
                <a:lnTo>
                  <a:pt x="2296360" y="628748"/>
                </a:lnTo>
                <a:lnTo>
                  <a:pt x="2310485" y="578532"/>
                </a:lnTo>
                <a:lnTo>
                  <a:pt x="2326449" y="528718"/>
                </a:lnTo>
                <a:lnTo>
                  <a:pt x="2344208" y="479396"/>
                </a:lnTo>
                <a:lnTo>
                  <a:pt x="2363716" y="430656"/>
                </a:lnTo>
                <a:lnTo>
                  <a:pt x="2384930" y="382586"/>
                </a:lnTo>
                <a:lnTo>
                  <a:pt x="2407803" y="335276"/>
                </a:lnTo>
                <a:lnTo>
                  <a:pt x="2432291" y="288815"/>
                </a:lnTo>
                <a:lnTo>
                  <a:pt x="2437661" y="277314"/>
                </a:lnTo>
                <a:lnTo>
                  <a:pt x="2460383" y="229990"/>
                </a:lnTo>
                <a:lnTo>
                  <a:pt x="2498974" y="204471"/>
                </a:lnTo>
                <a:lnTo>
                  <a:pt x="2512279" y="202993"/>
                </a:lnTo>
                <a:lnTo>
                  <a:pt x="2524622" y="206068"/>
                </a:lnTo>
                <a:lnTo>
                  <a:pt x="2535041" y="213456"/>
                </a:lnTo>
                <a:lnTo>
                  <a:pt x="2542575" y="224918"/>
                </a:lnTo>
                <a:lnTo>
                  <a:pt x="2542575" y="230030"/>
                </a:lnTo>
                <a:lnTo>
                  <a:pt x="2545140" y="232585"/>
                </a:lnTo>
                <a:lnTo>
                  <a:pt x="2548105" y="259742"/>
                </a:lnTo>
                <a:lnTo>
                  <a:pt x="2545781" y="286898"/>
                </a:lnTo>
                <a:lnTo>
                  <a:pt x="2538648" y="313096"/>
                </a:lnTo>
                <a:lnTo>
                  <a:pt x="2527186" y="337377"/>
                </a:lnTo>
                <a:lnTo>
                  <a:pt x="2505010" y="378271"/>
                </a:lnTo>
                <a:lnTo>
                  <a:pt x="2485189" y="419485"/>
                </a:lnTo>
                <a:lnTo>
                  <a:pt x="2467677" y="461378"/>
                </a:lnTo>
                <a:lnTo>
                  <a:pt x="2452809" y="503510"/>
                </a:lnTo>
                <a:lnTo>
                  <a:pt x="2440787" y="532623"/>
                </a:lnTo>
                <a:lnTo>
                  <a:pt x="2427803" y="561976"/>
                </a:lnTo>
                <a:lnTo>
                  <a:pt x="2413857" y="590849"/>
                </a:lnTo>
                <a:lnTo>
                  <a:pt x="2398950" y="618525"/>
                </a:lnTo>
                <a:lnTo>
                  <a:pt x="2396385" y="626192"/>
                </a:lnTo>
                <a:lnTo>
                  <a:pt x="2388691" y="633860"/>
                </a:lnTo>
                <a:lnTo>
                  <a:pt x="2388654" y="639731"/>
                </a:lnTo>
                <a:lnTo>
                  <a:pt x="2386847" y="677470"/>
                </a:lnTo>
                <a:lnTo>
                  <a:pt x="2383745" y="687534"/>
                </a:lnTo>
                <a:close/>
              </a:path>
              <a:path w="3583940" h="989329">
                <a:moveTo>
                  <a:pt x="1134126" y="988838"/>
                </a:moveTo>
                <a:lnTo>
                  <a:pt x="1036535" y="988838"/>
                </a:lnTo>
                <a:lnTo>
                  <a:pt x="1034510" y="978905"/>
                </a:lnTo>
                <a:lnTo>
                  <a:pt x="1031945" y="971238"/>
                </a:lnTo>
                <a:lnTo>
                  <a:pt x="1031945" y="955902"/>
                </a:lnTo>
                <a:lnTo>
                  <a:pt x="1036113" y="938890"/>
                </a:lnTo>
                <a:lnTo>
                  <a:pt x="1042204" y="923315"/>
                </a:lnTo>
                <a:lnTo>
                  <a:pt x="1052142" y="910615"/>
                </a:lnTo>
                <a:lnTo>
                  <a:pt x="1067852" y="902229"/>
                </a:lnTo>
                <a:lnTo>
                  <a:pt x="1084081" y="902029"/>
                </a:lnTo>
                <a:lnTo>
                  <a:pt x="1095743" y="910216"/>
                </a:lnTo>
                <a:lnTo>
                  <a:pt x="1105000" y="922716"/>
                </a:lnTo>
                <a:lnTo>
                  <a:pt x="1114017" y="935455"/>
                </a:lnTo>
                <a:lnTo>
                  <a:pt x="1124115" y="955064"/>
                </a:lnTo>
                <a:lnTo>
                  <a:pt x="1131329" y="975391"/>
                </a:lnTo>
                <a:lnTo>
                  <a:pt x="1134126" y="988838"/>
                </a:lnTo>
                <a:close/>
              </a:path>
              <a:path w="3583940" h="989329">
                <a:moveTo>
                  <a:pt x="1352457" y="667566"/>
                </a:moveTo>
                <a:lnTo>
                  <a:pt x="1312864" y="648716"/>
                </a:lnTo>
                <a:lnTo>
                  <a:pt x="1284623" y="579675"/>
                </a:lnTo>
                <a:lnTo>
                  <a:pt x="1268619" y="530602"/>
                </a:lnTo>
                <a:lnTo>
                  <a:pt x="1253231" y="481529"/>
                </a:lnTo>
                <a:lnTo>
                  <a:pt x="1238458" y="432456"/>
                </a:lnTo>
                <a:lnTo>
                  <a:pt x="1224300" y="383383"/>
                </a:lnTo>
                <a:lnTo>
                  <a:pt x="1212403" y="333164"/>
                </a:lnTo>
                <a:lnTo>
                  <a:pt x="1201788" y="282378"/>
                </a:lnTo>
                <a:lnTo>
                  <a:pt x="1191600" y="231308"/>
                </a:lnTo>
                <a:lnTo>
                  <a:pt x="1180985" y="180237"/>
                </a:lnTo>
                <a:lnTo>
                  <a:pt x="1169087" y="129451"/>
                </a:lnTo>
                <a:lnTo>
                  <a:pt x="1155053" y="79232"/>
                </a:lnTo>
                <a:lnTo>
                  <a:pt x="1153094" y="69647"/>
                </a:lnTo>
                <a:lnTo>
                  <a:pt x="1151526" y="61341"/>
                </a:lnTo>
                <a:lnTo>
                  <a:pt x="1150364" y="52635"/>
                </a:lnTo>
                <a:lnTo>
                  <a:pt x="1149923" y="43450"/>
                </a:lnTo>
                <a:lnTo>
                  <a:pt x="1150765" y="28394"/>
                </a:lnTo>
                <a:lnTo>
                  <a:pt x="1156656" y="15015"/>
                </a:lnTo>
                <a:lnTo>
                  <a:pt x="1166874" y="4991"/>
                </a:lnTo>
                <a:lnTo>
                  <a:pt x="1180700" y="0"/>
                </a:lnTo>
                <a:lnTo>
                  <a:pt x="1184988" y="11062"/>
                </a:lnTo>
                <a:lnTo>
                  <a:pt x="1189997" y="21405"/>
                </a:lnTo>
                <a:lnTo>
                  <a:pt x="1195487" y="31269"/>
                </a:lnTo>
                <a:lnTo>
                  <a:pt x="1201218" y="40894"/>
                </a:lnTo>
                <a:lnTo>
                  <a:pt x="1206548" y="50478"/>
                </a:lnTo>
                <a:lnTo>
                  <a:pt x="1211156" y="60063"/>
                </a:lnTo>
                <a:lnTo>
                  <a:pt x="1215284" y="69647"/>
                </a:lnTo>
                <a:lnTo>
                  <a:pt x="1219171" y="79232"/>
                </a:lnTo>
                <a:lnTo>
                  <a:pt x="1229069" y="109184"/>
                </a:lnTo>
                <a:lnTo>
                  <a:pt x="1240651" y="138657"/>
                </a:lnTo>
                <a:lnTo>
                  <a:pt x="1249828" y="169088"/>
                </a:lnTo>
                <a:lnTo>
                  <a:pt x="1252513" y="201915"/>
                </a:lnTo>
                <a:lnTo>
                  <a:pt x="1252513" y="207027"/>
                </a:lnTo>
                <a:lnTo>
                  <a:pt x="1260207" y="214694"/>
                </a:lnTo>
                <a:lnTo>
                  <a:pt x="1262771" y="222362"/>
                </a:lnTo>
                <a:lnTo>
                  <a:pt x="1268101" y="235381"/>
                </a:lnTo>
                <a:lnTo>
                  <a:pt x="1272710" y="247921"/>
                </a:lnTo>
                <a:lnTo>
                  <a:pt x="1276837" y="260461"/>
                </a:lnTo>
                <a:lnTo>
                  <a:pt x="1280725" y="273480"/>
                </a:lnTo>
                <a:lnTo>
                  <a:pt x="1288058" y="305628"/>
                </a:lnTo>
                <a:lnTo>
                  <a:pt x="1295151" y="337057"/>
                </a:lnTo>
                <a:lnTo>
                  <a:pt x="1302725" y="368008"/>
                </a:lnTo>
                <a:lnTo>
                  <a:pt x="1311501" y="398718"/>
                </a:lnTo>
                <a:lnTo>
                  <a:pt x="1319997" y="430307"/>
                </a:lnTo>
                <a:lnTo>
                  <a:pt x="1333302" y="459740"/>
                </a:lnTo>
                <a:lnTo>
                  <a:pt x="1350453" y="486777"/>
                </a:lnTo>
                <a:lnTo>
                  <a:pt x="1370490" y="511177"/>
                </a:lnTo>
                <a:lnTo>
                  <a:pt x="1493598" y="511177"/>
                </a:lnTo>
                <a:lnTo>
                  <a:pt x="1478650" y="534220"/>
                </a:lnTo>
                <a:lnTo>
                  <a:pt x="1464424" y="557503"/>
                </a:lnTo>
                <a:lnTo>
                  <a:pt x="1450678" y="581265"/>
                </a:lnTo>
                <a:lnTo>
                  <a:pt x="1437174" y="605745"/>
                </a:lnTo>
                <a:lnTo>
                  <a:pt x="1428157" y="620162"/>
                </a:lnTo>
                <a:lnTo>
                  <a:pt x="1416976" y="632902"/>
                </a:lnTo>
                <a:lnTo>
                  <a:pt x="1404353" y="644203"/>
                </a:lnTo>
                <a:lnTo>
                  <a:pt x="1391008" y="654307"/>
                </a:lnTo>
                <a:lnTo>
                  <a:pt x="1385879" y="659419"/>
                </a:lnTo>
                <a:lnTo>
                  <a:pt x="1375620" y="664531"/>
                </a:lnTo>
                <a:lnTo>
                  <a:pt x="1352457" y="667566"/>
                </a:lnTo>
                <a:close/>
              </a:path>
              <a:path w="3583940" h="989329">
                <a:moveTo>
                  <a:pt x="1493598" y="511177"/>
                </a:moveTo>
                <a:lnTo>
                  <a:pt x="1370490" y="511177"/>
                </a:lnTo>
                <a:lnTo>
                  <a:pt x="1380749" y="503510"/>
                </a:lnTo>
                <a:lnTo>
                  <a:pt x="1385879" y="503510"/>
                </a:lnTo>
                <a:lnTo>
                  <a:pt x="1388444" y="500954"/>
                </a:lnTo>
                <a:lnTo>
                  <a:pt x="1415013" y="456865"/>
                </a:lnTo>
                <a:lnTo>
                  <a:pt x="1441341" y="412776"/>
                </a:lnTo>
                <a:lnTo>
                  <a:pt x="1468151" y="368687"/>
                </a:lnTo>
                <a:lnTo>
                  <a:pt x="1496162" y="324597"/>
                </a:lnTo>
                <a:lnTo>
                  <a:pt x="1511992" y="298200"/>
                </a:lnTo>
                <a:lnTo>
                  <a:pt x="1528542" y="272521"/>
                </a:lnTo>
                <a:lnTo>
                  <a:pt x="1545574" y="247322"/>
                </a:lnTo>
                <a:lnTo>
                  <a:pt x="1562846" y="222362"/>
                </a:lnTo>
                <a:lnTo>
                  <a:pt x="1693647" y="30670"/>
                </a:lnTo>
                <a:lnTo>
                  <a:pt x="1710118" y="9904"/>
                </a:lnTo>
                <a:lnTo>
                  <a:pt x="1727309" y="638"/>
                </a:lnTo>
                <a:lnTo>
                  <a:pt x="1748829" y="1916"/>
                </a:lnTo>
                <a:lnTo>
                  <a:pt x="1778283" y="12779"/>
                </a:lnTo>
                <a:lnTo>
                  <a:pt x="1781690" y="48202"/>
                </a:lnTo>
                <a:lnTo>
                  <a:pt x="1778604" y="81468"/>
                </a:lnTo>
                <a:lnTo>
                  <a:pt x="1766381" y="112339"/>
                </a:lnTo>
                <a:lnTo>
                  <a:pt x="1742377" y="140573"/>
                </a:lnTo>
                <a:lnTo>
                  <a:pt x="1731277" y="154391"/>
                </a:lnTo>
                <a:lnTo>
                  <a:pt x="1724745" y="170605"/>
                </a:lnTo>
                <a:lnTo>
                  <a:pt x="1716770" y="185861"/>
                </a:lnTo>
                <a:lnTo>
                  <a:pt x="1701341" y="196803"/>
                </a:lnTo>
                <a:lnTo>
                  <a:pt x="1685993" y="221723"/>
                </a:lnTo>
                <a:lnTo>
                  <a:pt x="1670885" y="246643"/>
                </a:lnTo>
                <a:lnTo>
                  <a:pt x="1656258" y="271563"/>
                </a:lnTo>
                <a:lnTo>
                  <a:pt x="1642352" y="296483"/>
                </a:lnTo>
                <a:lnTo>
                  <a:pt x="1627966" y="326235"/>
                </a:lnTo>
                <a:lnTo>
                  <a:pt x="1611896" y="354310"/>
                </a:lnTo>
                <a:lnTo>
                  <a:pt x="1594384" y="380947"/>
                </a:lnTo>
                <a:lnTo>
                  <a:pt x="1575669" y="406386"/>
                </a:lnTo>
                <a:lnTo>
                  <a:pt x="1555632" y="432823"/>
                </a:lnTo>
                <a:lnTo>
                  <a:pt x="1513635" y="484740"/>
                </a:lnTo>
                <a:lnTo>
                  <a:pt x="1493598" y="511177"/>
                </a:lnTo>
                <a:close/>
              </a:path>
              <a:path w="3583940" h="989329">
                <a:moveTo>
                  <a:pt x="3194739" y="959297"/>
                </a:moveTo>
                <a:lnTo>
                  <a:pt x="3147853" y="943123"/>
                </a:lnTo>
                <a:lnTo>
                  <a:pt x="3094314" y="894241"/>
                </a:lnTo>
                <a:lnTo>
                  <a:pt x="3050393" y="835775"/>
                </a:lnTo>
                <a:lnTo>
                  <a:pt x="3035004" y="807860"/>
                </a:lnTo>
                <a:lnTo>
                  <a:pt x="3019616" y="781143"/>
                </a:lnTo>
                <a:lnTo>
                  <a:pt x="2988839" y="728428"/>
                </a:lnTo>
                <a:lnTo>
                  <a:pt x="2967159" y="683460"/>
                </a:lnTo>
                <a:lnTo>
                  <a:pt x="2948124" y="637055"/>
                </a:lnTo>
                <a:lnTo>
                  <a:pt x="2931493" y="589691"/>
                </a:lnTo>
                <a:lnTo>
                  <a:pt x="2917026" y="541848"/>
                </a:lnTo>
                <a:lnTo>
                  <a:pt x="2901638" y="495842"/>
                </a:lnTo>
                <a:lnTo>
                  <a:pt x="2901638" y="493286"/>
                </a:lnTo>
                <a:lnTo>
                  <a:pt x="2899073" y="490730"/>
                </a:lnTo>
                <a:lnTo>
                  <a:pt x="2899073" y="485619"/>
                </a:lnTo>
                <a:lnTo>
                  <a:pt x="2899274" y="468646"/>
                </a:lnTo>
                <a:lnTo>
                  <a:pt x="2906447" y="453350"/>
                </a:lnTo>
                <a:lnTo>
                  <a:pt x="2918910" y="441410"/>
                </a:lnTo>
                <a:lnTo>
                  <a:pt x="2934980" y="434501"/>
                </a:lnTo>
                <a:lnTo>
                  <a:pt x="2942634" y="434980"/>
                </a:lnTo>
                <a:lnTo>
                  <a:pt x="2950047" y="436418"/>
                </a:lnTo>
                <a:lnTo>
                  <a:pt x="2956980" y="438814"/>
                </a:lnTo>
                <a:lnTo>
                  <a:pt x="2963192" y="442168"/>
                </a:lnTo>
                <a:lnTo>
                  <a:pt x="2967399" y="447959"/>
                </a:lnTo>
                <a:lnTo>
                  <a:pt x="2971848" y="453989"/>
                </a:lnTo>
                <a:lnTo>
                  <a:pt x="2975815" y="460499"/>
                </a:lnTo>
                <a:lnTo>
                  <a:pt x="2978580" y="467727"/>
                </a:lnTo>
                <a:lnTo>
                  <a:pt x="3003210" y="512332"/>
                </a:lnTo>
                <a:lnTo>
                  <a:pt x="3028648" y="556356"/>
                </a:lnTo>
                <a:lnTo>
                  <a:pt x="3054759" y="599844"/>
                </a:lnTo>
                <a:lnTo>
                  <a:pt x="3081409" y="642839"/>
                </a:lnTo>
                <a:lnTo>
                  <a:pt x="3108462" y="685388"/>
                </a:lnTo>
                <a:lnTo>
                  <a:pt x="3135784" y="727534"/>
                </a:lnTo>
                <a:lnTo>
                  <a:pt x="3163241" y="769322"/>
                </a:lnTo>
                <a:lnTo>
                  <a:pt x="3169493" y="780424"/>
                </a:lnTo>
                <a:lnTo>
                  <a:pt x="3176706" y="791047"/>
                </a:lnTo>
                <a:lnTo>
                  <a:pt x="3184980" y="801790"/>
                </a:lnTo>
                <a:lnTo>
                  <a:pt x="3194018" y="812772"/>
                </a:lnTo>
                <a:lnTo>
                  <a:pt x="3346646" y="812772"/>
                </a:lnTo>
                <a:lnTo>
                  <a:pt x="3338926" y="824593"/>
                </a:lnTo>
                <a:lnTo>
                  <a:pt x="3306145" y="870400"/>
                </a:lnTo>
                <a:lnTo>
                  <a:pt x="3270960" y="915008"/>
                </a:lnTo>
                <a:lnTo>
                  <a:pt x="3228762" y="948794"/>
                </a:lnTo>
                <a:lnTo>
                  <a:pt x="3211971" y="955902"/>
                </a:lnTo>
                <a:lnTo>
                  <a:pt x="3194739" y="959297"/>
                </a:lnTo>
                <a:close/>
              </a:path>
              <a:path w="3583940" h="989329">
                <a:moveTo>
                  <a:pt x="3346646" y="812772"/>
                </a:moveTo>
                <a:lnTo>
                  <a:pt x="3194018" y="812772"/>
                </a:lnTo>
                <a:lnTo>
                  <a:pt x="3210729" y="801790"/>
                </a:lnTo>
                <a:lnTo>
                  <a:pt x="3225757" y="788172"/>
                </a:lnTo>
                <a:lnTo>
                  <a:pt x="3238380" y="772158"/>
                </a:lnTo>
                <a:lnTo>
                  <a:pt x="3247877" y="753987"/>
                </a:lnTo>
                <a:lnTo>
                  <a:pt x="3273525" y="712014"/>
                </a:lnTo>
                <a:lnTo>
                  <a:pt x="3303019" y="673157"/>
                </a:lnTo>
                <a:lnTo>
                  <a:pt x="3389379" y="569763"/>
                </a:lnTo>
                <a:lnTo>
                  <a:pt x="3438349" y="515051"/>
                </a:lnTo>
                <a:lnTo>
                  <a:pt x="3463315" y="488174"/>
                </a:lnTo>
                <a:lnTo>
                  <a:pt x="3477742" y="472320"/>
                </a:lnTo>
                <a:lnTo>
                  <a:pt x="3494092" y="459101"/>
                </a:lnTo>
                <a:lnTo>
                  <a:pt x="3512366" y="448279"/>
                </a:lnTo>
                <a:lnTo>
                  <a:pt x="3532563" y="439613"/>
                </a:lnTo>
                <a:lnTo>
                  <a:pt x="3544425" y="436178"/>
                </a:lnTo>
                <a:lnTo>
                  <a:pt x="3556287" y="437057"/>
                </a:lnTo>
                <a:lnTo>
                  <a:pt x="3567187" y="441769"/>
                </a:lnTo>
                <a:lnTo>
                  <a:pt x="3576164" y="449836"/>
                </a:lnTo>
                <a:lnTo>
                  <a:pt x="3581293" y="454948"/>
                </a:lnTo>
                <a:lnTo>
                  <a:pt x="3583858" y="462616"/>
                </a:lnTo>
                <a:lnTo>
                  <a:pt x="3583858" y="470283"/>
                </a:lnTo>
                <a:lnTo>
                  <a:pt x="3565103" y="519883"/>
                </a:lnTo>
                <a:lnTo>
                  <a:pt x="3538214" y="548078"/>
                </a:lnTo>
                <a:lnTo>
                  <a:pt x="3524548" y="562934"/>
                </a:lnTo>
                <a:lnTo>
                  <a:pt x="3512326" y="578749"/>
                </a:lnTo>
                <a:lnTo>
                  <a:pt x="3501786" y="595522"/>
                </a:lnTo>
                <a:lnTo>
                  <a:pt x="3497058" y="603110"/>
                </a:lnTo>
                <a:lnTo>
                  <a:pt x="3490886" y="610218"/>
                </a:lnTo>
                <a:lnTo>
                  <a:pt x="3483753" y="616368"/>
                </a:lnTo>
                <a:lnTo>
                  <a:pt x="3476139" y="621081"/>
                </a:lnTo>
                <a:lnTo>
                  <a:pt x="3465559" y="629268"/>
                </a:lnTo>
                <a:lnTo>
                  <a:pt x="3456903" y="638652"/>
                </a:lnTo>
                <a:lnTo>
                  <a:pt x="3450171" y="649475"/>
                </a:lnTo>
                <a:lnTo>
                  <a:pt x="3445362" y="661975"/>
                </a:lnTo>
                <a:lnTo>
                  <a:pt x="3434903" y="679187"/>
                </a:lnTo>
                <a:lnTo>
                  <a:pt x="3423241" y="696160"/>
                </a:lnTo>
                <a:lnTo>
                  <a:pt x="3411099" y="712653"/>
                </a:lnTo>
                <a:lnTo>
                  <a:pt x="3399197" y="728428"/>
                </a:lnTo>
                <a:lnTo>
                  <a:pt x="3369782" y="777349"/>
                </a:lnTo>
                <a:lnTo>
                  <a:pt x="3346646" y="812772"/>
                </a:lnTo>
                <a:close/>
              </a:path>
              <a:path w="3583940" h="989329">
                <a:moveTo>
                  <a:pt x="157370" y="912452"/>
                </a:moveTo>
                <a:lnTo>
                  <a:pt x="127074" y="884537"/>
                </a:lnTo>
                <a:lnTo>
                  <a:pt x="101146" y="818124"/>
                </a:lnTo>
                <a:lnTo>
                  <a:pt x="90366" y="784658"/>
                </a:lnTo>
                <a:lnTo>
                  <a:pt x="67604" y="718204"/>
                </a:lnTo>
                <a:lnTo>
                  <a:pt x="41636" y="654307"/>
                </a:lnTo>
                <a:lnTo>
                  <a:pt x="27570" y="622598"/>
                </a:lnTo>
                <a:lnTo>
                  <a:pt x="13745" y="590410"/>
                </a:lnTo>
                <a:lnTo>
                  <a:pt x="11180" y="582742"/>
                </a:lnTo>
                <a:lnTo>
                  <a:pt x="6051" y="575075"/>
                </a:lnTo>
                <a:lnTo>
                  <a:pt x="3486" y="567407"/>
                </a:lnTo>
                <a:lnTo>
                  <a:pt x="0" y="557463"/>
                </a:lnTo>
                <a:lnTo>
                  <a:pt x="601" y="547279"/>
                </a:lnTo>
                <a:lnTo>
                  <a:pt x="4568" y="537575"/>
                </a:lnTo>
                <a:lnTo>
                  <a:pt x="11180" y="529069"/>
                </a:lnTo>
                <a:lnTo>
                  <a:pt x="21199" y="524756"/>
                </a:lnTo>
                <a:lnTo>
                  <a:pt x="31698" y="523318"/>
                </a:lnTo>
                <a:lnTo>
                  <a:pt x="42197" y="524756"/>
                </a:lnTo>
                <a:lnTo>
                  <a:pt x="72734" y="549516"/>
                </a:lnTo>
                <a:lnTo>
                  <a:pt x="118899" y="641528"/>
                </a:lnTo>
                <a:lnTo>
                  <a:pt x="136692" y="677869"/>
                </a:lnTo>
                <a:lnTo>
                  <a:pt x="155447" y="713732"/>
                </a:lnTo>
                <a:lnTo>
                  <a:pt x="175163" y="748636"/>
                </a:lnTo>
                <a:lnTo>
                  <a:pt x="195841" y="782102"/>
                </a:lnTo>
                <a:lnTo>
                  <a:pt x="375003" y="782102"/>
                </a:lnTo>
                <a:lnTo>
                  <a:pt x="358421" y="797517"/>
                </a:lnTo>
                <a:lnTo>
                  <a:pt x="336581" y="818523"/>
                </a:lnTo>
                <a:lnTo>
                  <a:pt x="312336" y="836654"/>
                </a:lnTo>
                <a:lnTo>
                  <a:pt x="283042" y="848555"/>
                </a:lnTo>
                <a:lnTo>
                  <a:pt x="274306" y="852628"/>
                </a:lnTo>
                <a:lnTo>
                  <a:pt x="267013" y="860056"/>
                </a:lnTo>
                <a:lnTo>
                  <a:pt x="260681" y="869401"/>
                </a:lnTo>
                <a:lnTo>
                  <a:pt x="254830" y="879226"/>
                </a:lnTo>
                <a:lnTo>
                  <a:pt x="248939" y="888650"/>
                </a:lnTo>
                <a:lnTo>
                  <a:pt x="207142" y="909217"/>
                </a:lnTo>
                <a:lnTo>
                  <a:pt x="174281" y="912013"/>
                </a:lnTo>
                <a:lnTo>
                  <a:pt x="157370" y="912452"/>
                </a:lnTo>
                <a:close/>
              </a:path>
              <a:path w="3583940" h="989329">
                <a:moveTo>
                  <a:pt x="375003" y="782102"/>
                </a:moveTo>
                <a:lnTo>
                  <a:pt x="195841" y="782102"/>
                </a:lnTo>
                <a:lnTo>
                  <a:pt x="225215" y="766846"/>
                </a:lnTo>
                <a:lnTo>
                  <a:pt x="251945" y="748236"/>
                </a:lnTo>
                <a:lnTo>
                  <a:pt x="276270" y="726751"/>
                </a:lnTo>
                <a:lnTo>
                  <a:pt x="298431" y="702869"/>
                </a:lnTo>
                <a:lnTo>
                  <a:pt x="325360" y="667965"/>
                </a:lnTo>
                <a:lnTo>
                  <a:pt x="379220" y="597199"/>
                </a:lnTo>
                <a:lnTo>
                  <a:pt x="406150" y="562295"/>
                </a:lnTo>
                <a:lnTo>
                  <a:pt x="418613" y="549476"/>
                </a:lnTo>
                <a:lnTo>
                  <a:pt x="432759" y="538334"/>
                </a:lnTo>
                <a:lnTo>
                  <a:pt x="448347" y="529588"/>
                </a:lnTo>
                <a:lnTo>
                  <a:pt x="465138" y="523957"/>
                </a:lnTo>
                <a:lnTo>
                  <a:pt x="489343" y="546241"/>
                </a:lnTo>
                <a:lnTo>
                  <a:pt x="501045" y="566129"/>
                </a:lnTo>
                <a:lnTo>
                  <a:pt x="501205" y="587934"/>
                </a:lnTo>
                <a:lnTo>
                  <a:pt x="490786" y="615969"/>
                </a:lnTo>
                <a:lnTo>
                  <a:pt x="476359" y="645681"/>
                </a:lnTo>
                <a:lnTo>
                  <a:pt x="460009" y="673476"/>
                </a:lnTo>
                <a:lnTo>
                  <a:pt x="441735" y="699355"/>
                </a:lnTo>
                <a:lnTo>
                  <a:pt x="410798" y="736016"/>
                </a:lnTo>
                <a:lnTo>
                  <a:pt x="391242" y="764290"/>
                </a:lnTo>
                <a:lnTo>
                  <a:pt x="380502" y="776990"/>
                </a:lnTo>
                <a:lnTo>
                  <a:pt x="375003" y="78210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71022" y="0"/>
            <a:ext cx="3631565" cy="1397000"/>
          </a:xfrm>
          <a:custGeom>
            <a:avLst/>
            <a:gdLst/>
            <a:ahLst/>
            <a:cxnLst/>
            <a:rect l="l" t="t" r="r" b="b"/>
            <a:pathLst>
              <a:path w="3631565" h="1397000">
                <a:moveTo>
                  <a:pt x="605202" y="952499"/>
                </a:moveTo>
                <a:lnTo>
                  <a:pt x="464616" y="952499"/>
                </a:lnTo>
                <a:lnTo>
                  <a:pt x="329447" y="914399"/>
                </a:lnTo>
                <a:lnTo>
                  <a:pt x="286670" y="888999"/>
                </a:lnTo>
                <a:lnTo>
                  <a:pt x="245417" y="863599"/>
                </a:lnTo>
                <a:lnTo>
                  <a:pt x="208694" y="838199"/>
                </a:lnTo>
                <a:lnTo>
                  <a:pt x="175654" y="800099"/>
                </a:lnTo>
                <a:lnTo>
                  <a:pt x="146119" y="761999"/>
                </a:lnTo>
                <a:lnTo>
                  <a:pt x="119910" y="723899"/>
                </a:lnTo>
                <a:lnTo>
                  <a:pt x="96850" y="685799"/>
                </a:lnTo>
                <a:lnTo>
                  <a:pt x="76760" y="634999"/>
                </a:lnTo>
                <a:lnTo>
                  <a:pt x="59462" y="596899"/>
                </a:lnTo>
                <a:lnTo>
                  <a:pt x="44777" y="546099"/>
                </a:lnTo>
                <a:lnTo>
                  <a:pt x="32528" y="495299"/>
                </a:lnTo>
                <a:lnTo>
                  <a:pt x="22536" y="444499"/>
                </a:lnTo>
                <a:lnTo>
                  <a:pt x="14623" y="406399"/>
                </a:lnTo>
                <a:lnTo>
                  <a:pt x="8610" y="355599"/>
                </a:lnTo>
                <a:lnTo>
                  <a:pt x="4320" y="304799"/>
                </a:lnTo>
                <a:lnTo>
                  <a:pt x="1573" y="253999"/>
                </a:lnTo>
                <a:lnTo>
                  <a:pt x="193" y="203199"/>
                </a:lnTo>
                <a:lnTo>
                  <a:pt x="0" y="165099"/>
                </a:lnTo>
                <a:lnTo>
                  <a:pt x="1086" y="114299"/>
                </a:lnTo>
                <a:lnTo>
                  <a:pt x="3567" y="63499"/>
                </a:lnTo>
                <a:lnTo>
                  <a:pt x="7407" y="12699"/>
                </a:lnTo>
                <a:lnTo>
                  <a:pt x="9001" y="0"/>
                </a:lnTo>
                <a:lnTo>
                  <a:pt x="53519" y="0"/>
                </a:lnTo>
                <a:lnTo>
                  <a:pt x="51411" y="12699"/>
                </a:lnTo>
                <a:lnTo>
                  <a:pt x="47006" y="63499"/>
                </a:lnTo>
                <a:lnTo>
                  <a:pt x="44013" y="114299"/>
                </a:lnTo>
                <a:lnTo>
                  <a:pt x="42561" y="165099"/>
                </a:lnTo>
                <a:lnTo>
                  <a:pt x="42782" y="215899"/>
                </a:lnTo>
                <a:lnTo>
                  <a:pt x="44807" y="266699"/>
                </a:lnTo>
                <a:lnTo>
                  <a:pt x="48767" y="317499"/>
                </a:lnTo>
                <a:lnTo>
                  <a:pt x="54793" y="368299"/>
                </a:lnTo>
                <a:lnTo>
                  <a:pt x="63017" y="419099"/>
                </a:lnTo>
                <a:lnTo>
                  <a:pt x="73570" y="469899"/>
                </a:lnTo>
                <a:lnTo>
                  <a:pt x="86582" y="520699"/>
                </a:lnTo>
                <a:lnTo>
                  <a:pt x="102185" y="571499"/>
                </a:lnTo>
                <a:lnTo>
                  <a:pt x="120510" y="622299"/>
                </a:lnTo>
                <a:lnTo>
                  <a:pt x="139287" y="660399"/>
                </a:lnTo>
                <a:lnTo>
                  <a:pt x="161821" y="698499"/>
                </a:lnTo>
                <a:lnTo>
                  <a:pt x="187933" y="736599"/>
                </a:lnTo>
                <a:lnTo>
                  <a:pt x="217444" y="774699"/>
                </a:lnTo>
                <a:lnTo>
                  <a:pt x="250176" y="812799"/>
                </a:lnTo>
                <a:lnTo>
                  <a:pt x="285950" y="838199"/>
                </a:lnTo>
                <a:lnTo>
                  <a:pt x="332045" y="863599"/>
                </a:lnTo>
                <a:lnTo>
                  <a:pt x="381003" y="888999"/>
                </a:lnTo>
                <a:lnTo>
                  <a:pt x="484851" y="914399"/>
                </a:lnTo>
                <a:lnTo>
                  <a:pt x="742870" y="914399"/>
                </a:lnTo>
                <a:lnTo>
                  <a:pt x="748280" y="927099"/>
                </a:lnTo>
                <a:lnTo>
                  <a:pt x="698863" y="927099"/>
                </a:lnTo>
                <a:lnTo>
                  <a:pt x="605202" y="952499"/>
                </a:lnTo>
                <a:close/>
              </a:path>
              <a:path w="3631565" h="1397000">
                <a:moveTo>
                  <a:pt x="742870" y="914399"/>
                </a:moveTo>
                <a:lnTo>
                  <a:pt x="538410" y="914399"/>
                </a:lnTo>
                <a:lnTo>
                  <a:pt x="575215" y="901699"/>
                </a:lnTo>
                <a:lnTo>
                  <a:pt x="611753" y="901699"/>
                </a:lnTo>
                <a:lnTo>
                  <a:pt x="647928" y="888999"/>
                </a:lnTo>
                <a:lnTo>
                  <a:pt x="683643" y="888999"/>
                </a:lnTo>
                <a:lnTo>
                  <a:pt x="677802" y="863599"/>
                </a:lnTo>
                <a:lnTo>
                  <a:pt x="672224" y="850899"/>
                </a:lnTo>
                <a:lnTo>
                  <a:pt x="666908" y="838199"/>
                </a:lnTo>
                <a:lnTo>
                  <a:pt x="661852" y="812799"/>
                </a:lnTo>
                <a:lnTo>
                  <a:pt x="646965" y="761999"/>
                </a:lnTo>
                <a:lnTo>
                  <a:pt x="634406" y="711199"/>
                </a:lnTo>
                <a:lnTo>
                  <a:pt x="624191" y="660399"/>
                </a:lnTo>
                <a:lnTo>
                  <a:pt x="616331" y="609599"/>
                </a:lnTo>
                <a:lnTo>
                  <a:pt x="610839" y="558799"/>
                </a:lnTo>
                <a:lnTo>
                  <a:pt x="607730" y="507999"/>
                </a:lnTo>
                <a:lnTo>
                  <a:pt x="608589" y="457199"/>
                </a:lnTo>
                <a:lnTo>
                  <a:pt x="611680" y="406399"/>
                </a:lnTo>
                <a:lnTo>
                  <a:pt x="616994" y="368299"/>
                </a:lnTo>
                <a:lnTo>
                  <a:pt x="624522" y="317499"/>
                </a:lnTo>
                <a:lnTo>
                  <a:pt x="634255" y="266699"/>
                </a:lnTo>
                <a:lnTo>
                  <a:pt x="646182" y="215899"/>
                </a:lnTo>
                <a:lnTo>
                  <a:pt x="660391" y="165099"/>
                </a:lnTo>
                <a:lnTo>
                  <a:pt x="676374" y="114299"/>
                </a:lnTo>
                <a:lnTo>
                  <a:pt x="694039" y="63499"/>
                </a:lnTo>
                <a:lnTo>
                  <a:pt x="713296" y="12699"/>
                </a:lnTo>
                <a:lnTo>
                  <a:pt x="723781" y="0"/>
                </a:lnTo>
                <a:lnTo>
                  <a:pt x="770156" y="0"/>
                </a:lnTo>
                <a:lnTo>
                  <a:pt x="751190" y="50799"/>
                </a:lnTo>
                <a:lnTo>
                  <a:pt x="733464" y="88899"/>
                </a:lnTo>
                <a:lnTo>
                  <a:pt x="716681" y="139699"/>
                </a:lnTo>
                <a:lnTo>
                  <a:pt x="701477" y="190499"/>
                </a:lnTo>
                <a:lnTo>
                  <a:pt x="688031" y="241299"/>
                </a:lnTo>
                <a:lnTo>
                  <a:pt x="676520" y="292099"/>
                </a:lnTo>
                <a:lnTo>
                  <a:pt x="667122" y="330199"/>
                </a:lnTo>
                <a:lnTo>
                  <a:pt x="660016" y="380999"/>
                </a:lnTo>
                <a:lnTo>
                  <a:pt x="655380" y="431799"/>
                </a:lnTo>
                <a:lnTo>
                  <a:pt x="653392" y="482599"/>
                </a:lnTo>
                <a:lnTo>
                  <a:pt x="654229" y="533399"/>
                </a:lnTo>
                <a:lnTo>
                  <a:pt x="658070" y="584199"/>
                </a:lnTo>
                <a:lnTo>
                  <a:pt x="666085" y="647699"/>
                </a:lnTo>
                <a:lnTo>
                  <a:pt x="676530" y="698499"/>
                </a:lnTo>
                <a:lnTo>
                  <a:pt x="689388" y="749299"/>
                </a:lnTo>
                <a:lnTo>
                  <a:pt x="704638" y="800099"/>
                </a:lnTo>
                <a:lnTo>
                  <a:pt x="722261" y="863599"/>
                </a:lnTo>
                <a:lnTo>
                  <a:pt x="725806" y="863599"/>
                </a:lnTo>
                <a:lnTo>
                  <a:pt x="727484" y="876299"/>
                </a:lnTo>
                <a:lnTo>
                  <a:pt x="840340" y="876299"/>
                </a:lnTo>
                <a:lnTo>
                  <a:pt x="792076" y="888999"/>
                </a:lnTo>
                <a:lnTo>
                  <a:pt x="742870" y="914399"/>
                </a:lnTo>
                <a:close/>
              </a:path>
              <a:path w="3631565" h="1397000">
                <a:moveTo>
                  <a:pt x="840340" y="876299"/>
                </a:moveTo>
                <a:lnTo>
                  <a:pt x="727484" y="876299"/>
                </a:lnTo>
                <a:lnTo>
                  <a:pt x="763062" y="863599"/>
                </a:lnTo>
                <a:lnTo>
                  <a:pt x="798127" y="838199"/>
                </a:lnTo>
                <a:lnTo>
                  <a:pt x="866571" y="812799"/>
                </a:lnTo>
                <a:lnTo>
                  <a:pt x="911472" y="787399"/>
                </a:lnTo>
                <a:lnTo>
                  <a:pt x="955559" y="761999"/>
                </a:lnTo>
                <a:lnTo>
                  <a:pt x="998802" y="736599"/>
                </a:lnTo>
                <a:lnTo>
                  <a:pt x="1041167" y="698499"/>
                </a:lnTo>
                <a:lnTo>
                  <a:pt x="1082624" y="673099"/>
                </a:lnTo>
                <a:lnTo>
                  <a:pt x="1123141" y="647699"/>
                </a:lnTo>
                <a:lnTo>
                  <a:pt x="1162684" y="609599"/>
                </a:lnTo>
                <a:lnTo>
                  <a:pt x="1200645" y="571499"/>
                </a:lnTo>
                <a:lnTo>
                  <a:pt x="1237748" y="546099"/>
                </a:lnTo>
                <a:lnTo>
                  <a:pt x="1273981" y="507999"/>
                </a:lnTo>
                <a:lnTo>
                  <a:pt x="1309328" y="469899"/>
                </a:lnTo>
                <a:lnTo>
                  <a:pt x="1343775" y="431799"/>
                </a:lnTo>
                <a:lnTo>
                  <a:pt x="1377309" y="393699"/>
                </a:lnTo>
                <a:lnTo>
                  <a:pt x="1409913" y="355599"/>
                </a:lnTo>
                <a:lnTo>
                  <a:pt x="1441574" y="317499"/>
                </a:lnTo>
                <a:lnTo>
                  <a:pt x="1472278" y="279399"/>
                </a:lnTo>
                <a:lnTo>
                  <a:pt x="1502010" y="241299"/>
                </a:lnTo>
                <a:lnTo>
                  <a:pt x="1530756" y="203199"/>
                </a:lnTo>
                <a:lnTo>
                  <a:pt x="1558501" y="152399"/>
                </a:lnTo>
                <a:lnTo>
                  <a:pt x="1585231" y="114299"/>
                </a:lnTo>
                <a:lnTo>
                  <a:pt x="1610931" y="76199"/>
                </a:lnTo>
                <a:lnTo>
                  <a:pt x="1636004" y="25399"/>
                </a:lnTo>
                <a:lnTo>
                  <a:pt x="1653770" y="0"/>
                </a:lnTo>
                <a:lnTo>
                  <a:pt x="1702817" y="0"/>
                </a:lnTo>
                <a:lnTo>
                  <a:pt x="1690365" y="12699"/>
                </a:lnTo>
                <a:lnTo>
                  <a:pt x="1666273" y="63499"/>
                </a:lnTo>
                <a:lnTo>
                  <a:pt x="1641313" y="101599"/>
                </a:lnTo>
                <a:lnTo>
                  <a:pt x="1615491" y="152399"/>
                </a:lnTo>
                <a:lnTo>
                  <a:pt x="1588813" y="190499"/>
                </a:lnTo>
                <a:lnTo>
                  <a:pt x="1561285" y="228599"/>
                </a:lnTo>
                <a:lnTo>
                  <a:pt x="1532914" y="266699"/>
                </a:lnTo>
                <a:lnTo>
                  <a:pt x="1502813" y="317499"/>
                </a:lnTo>
                <a:lnTo>
                  <a:pt x="1471636" y="355599"/>
                </a:lnTo>
                <a:lnTo>
                  <a:pt x="1439405" y="393699"/>
                </a:lnTo>
                <a:lnTo>
                  <a:pt x="1406140" y="431799"/>
                </a:lnTo>
                <a:lnTo>
                  <a:pt x="1371862" y="469899"/>
                </a:lnTo>
                <a:lnTo>
                  <a:pt x="1336590" y="507999"/>
                </a:lnTo>
                <a:lnTo>
                  <a:pt x="1300345" y="546099"/>
                </a:lnTo>
                <a:lnTo>
                  <a:pt x="1263148" y="584199"/>
                </a:lnTo>
                <a:lnTo>
                  <a:pt x="1225018" y="609599"/>
                </a:lnTo>
                <a:lnTo>
                  <a:pt x="1185976" y="647699"/>
                </a:lnTo>
                <a:lnTo>
                  <a:pt x="1146043" y="685799"/>
                </a:lnTo>
                <a:lnTo>
                  <a:pt x="1105239" y="711199"/>
                </a:lnTo>
                <a:lnTo>
                  <a:pt x="1063583" y="736599"/>
                </a:lnTo>
                <a:lnTo>
                  <a:pt x="1021098" y="774699"/>
                </a:lnTo>
                <a:lnTo>
                  <a:pt x="977802" y="800099"/>
                </a:lnTo>
                <a:lnTo>
                  <a:pt x="933716" y="825499"/>
                </a:lnTo>
                <a:lnTo>
                  <a:pt x="887581" y="850899"/>
                </a:lnTo>
                <a:lnTo>
                  <a:pt x="840340" y="876299"/>
                </a:lnTo>
                <a:close/>
              </a:path>
              <a:path w="3631565" h="1397000">
                <a:moveTo>
                  <a:pt x="1307373" y="1206499"/>
                </a:moveTo>
                <a:lnTo>
                  <a:pt x="1183325" y="1206499"/>
                </a:lnTo>
                <a:lnTo>
                  <a:pt x="1231801" y="1193799"/>
                </a:lnTo>
                <a:lnTo>
                  <a:pt x="1279215" y="1168399"/>
                </a:lnTo>
                <a:lnTo>
                  <a:pt x="1325378" y="1155699"/>
                </a:lnTo>
                <a:lnTo>
                  <a:pt x="1370105" y="1130299"/>
                </a:lnTo>
                <a:lnTo>
                  <a:pt x="1456197" y="1079499"/>
                </a:lnTo>
                <a:lnTo>
                  <a:pt x="1498448" y="1041399"/>
                </a:lnTo>
                <a:lnTo>
                  <a:pt x="1539941" y="1015999"/>
                </a:lnTo>
                <a:lnTo>
                  <a:pt x="1580655" y="990599"/>
                </a:lnTo>
                <a:lnTo>
                  <a:pt x="1620573" y="952499"/>
                </a:lnTo>
                <a:lnTo>
                  <a:pt x="1659673" y="927099"/>
                </a:lnTo>
                <a:lnTo>
                  <a:pt x="1697938" y="888999"/>
                </a:lnTo>
                <a:lnTo>
                  <a:pt x="1735346" y="850899"/>
                </a:lnTo>
                <a:lnTo>
                  <a:pt x="1771880" y="812799"/>
                </a:lnTo>
                <a:lnTo>
                  <a:pt x="1779425" y="812799"/>
                </a:lnTo>
                <a:lnTo>
                  <a:pt x="1794364" y="787399"/>
                </a:lnTo>
                <a:lnTo>
                  <a:pt x="1801895" y="787399"/>
                </a:lnTo>
                <a:lnTo>
                  <a:pt x="1804357" y="736599"/>
                </a:lnTo>
                <a:lnTo>
                  <a:pt x="1809639" y="685799"/>
                </a:lnTo>
                <a:lnTo>
                  <a:pt x="1817719" y="634999"/>
                </a:lnTo>
                <a:lnTo>
                  <a:pt x="1828571" y="584199"/>
                </a:lnTo>
                <a:lnTo>
                  <a:pt x="1842172" y="533399"/>
                </a:lnTo>
                <a:lnTo>
                  <a:pt x="1858498" y="482599"/>
                </a:lnTo>
                <a:lnTo>
                  <a:pt x="1877525" y="431799"/>
                </a:lnTo>
                <a:lnTo>
                  <a:pt x="1896194" y="380999"/>
                </a:lnTo>
                <a:lnTo>
                  <a:pt x="1915373" y="330199"/>
                </a:lnTo>
                <a:lnTo>
                  <a:pt x="1935062" y="279399"/>
                </a:lnTo>
                <a:lnTo>
                  <a:pt x="1955257" y="241299"/>
                </a:lnTo>
                <a:lnTo>
                  <a:pt x="1975958" y="190499"/>
                </a:lnTo>
                <a:lnTo>
                  <a:pt x="1997164" y="139699"/>
                </a:lnTo>
                <a:lnTo>
                  <a:pt x="2018871" y="101599"/>
                </a:lnTo>
                <a:lnTo>
                  <a:pt x="2041080" y="50799"/>
                </a:lnTo>
                <a:lnTo>
                  <a:pt x="2063789" y="0"/>
                </a:lnTo>
                <a:lnTo>
                  <a:pt x="2120242" y="0"/>
                </a:lnTo>
                <a:lnTo>
                  <a:pt x="2105834" y="25399"/>
                </a:lnTo>
                <a:lnTo>
                  <a:pt x="2083795" y="63499"/>
                </a:lnTo>
                <a:lnTo>
                  <a:pt x="2062482" y="114299"/>
                </a:lnTo>
                <a:lnTo>
                  <a:pt x="2041901" y="152399"/>
                </a:lnTo>
                <a:lnTo>
                  <a:pt x="2022231" y="203199"/>
                </a:lnTo>
                <a:lnTo>
                  <a:pt x="2003743" y="241299"/>
                </a:lnTo>
                <a:lnTo>
                  <a:pt x="1985615" y="292099"/>
                </a:lnTo>
                <a:lnTo>
                  <a:pt x="1967024" y="342899"/>
                </a:lnTo>
                <a:lnTo>
                  <a:pt x="1947151" y="380999"/>
                </a:lnTo>
                <a:lnTo>
                  <a:pt x="1927305" y="431799"/>
                </a:lnTo>
                <a:lnTo>
                  <a:pt x="1909389" y="469899"/>
                </a:lnTo>
                <a:lnTo>
                  <a:pt x="1893426" y="520699"/>
                </a:lnTo>
                <a:lnTo>
                  <a:pt x="1879441" y="571499"/>
                </a:lnTo>
                <a:lnTo>
                  <a:pt x="1867457" y="609599"/>
                </a:lnTo>
                <a:lnTo>
                  <a:pt x="1861356" y="647699"/>
                </a:lnTo>
                <a:lnTo>
                  <a:pt x="1856422" y="673099"/>
                </a:lnTo>
                <a:lnTo>
                  <a:pt x="1852663" y="711199"/>
                </a:lnTo>
                <a:lnTo>
                  <a:pt x="1850085" y="736599"/>
                </a:lnTo>
                <a:lnTo>
                  <a:pt x="1918657" y="736599"/>
                </a:lnTo>
                <a:lnTo>
                  <a:pt x="1883922" y="774699"/>
                </a:lnTo>
                <a:lnTo>
                  <a:pt x="1848715" y="800099"/>
                </a:lnTo>
                <a:lnTo>
                  <a:pt x="1851521" y="850899"/>
                </a:lnTo>
                <a:lnTo>
                  <a:pt x="1804448" y="850899"/>
                </a:lnTo>
                <a:lnTo>
                  <a:pt x="1786286" y="863599"/>
                </a:lnTo>
                <a:lnTo>
                  <a:pt x="1768045" y="888999"/>
                </a:lnTo>
                <a:lnTo>
                  <a:pt x="1731182" y="914399"/>
                </a:lnTo>
                <a:lnTo>
                  <a:pt x="1692881" y="952499"/>
                </a:lnTo>
                <a:lnTo>
                  <a:pt x="1653787" y="990599"/>
                </a:lnTo>
                <a:lnTo>
                  <a:pt x="1613858" y="1015999"/>
                </a:lnTo>
                <a:lnTo>
                  <a:pt x="1573050" y="1054099"/>
                </a:lnTo>
                <a:lnTo>
                  <a:pt x="1531322" y="1079499"/>
                </a:lnTo>
                <a:lnTo>
                  <a:pt x="1488630" y="1104899"/>
                </a:lnTo>
                <a:lnTo>
                  <a:pt x="1444932" y="1142999"/>
                </a:lnTo>
                <a:lnTo>
                  <a:pt x="1400185" y="1168399"/>
                </a:lnTo>
                <a:lnTo>
                  <a:pt x="1354346" y="1181099"/>
                </a:lnTo>
                <a:lnTo>
                  <a:pt x="1307373" y="1206499"/>
                </a:lnTo>
                <a:close/>
              </a:path>
              <a:path w="3631565" h="1397000">
                <a:moveTo>
                  <a:pt x="1918657" y="736599"/>
                </a:moveTo>
                <a:lnTo>
                  <a:pt x="1850085" y="736599"/>
                </a:lnTo>
                <a:lnTo>
                  <a:pt x="1885731" y="698499"/>
                </a:lnTo>
                <a:lnTo>
                  <a:pt x="1920924" y="660399"/>
                </a:lnTo>
                <a:lnTo>
                  <a:pt x="1955679" y="622299"/>
                </a:lnTo>
                <a:lnTo>
                  <a:pt x="1990012" y="584199"/>
                </a:lnTo>
                <a:lnTo>
                  <a:pt x="2023937" y="546099"/>
                </a:lnTo>
                <a:lnTo>
                  <a:pt x="2057469" y="507999"/>
                </a:lnTo>
                <a:lnTo>
                  <a:pt x="2090623" y="469899"/>
                </a:lnTo>
                <a:lnTo>
                  <a:pt x="2123415" y="431799"/>
                </a:lnTo>
                <a:lnTo>
                  <a:pt x="2155410" y="393699"/>
                </a:lnTo>
                <a:lnTo>
                  <a:pt x="2187100" y="355599"/>
                </a:lnTo>
                <a:lnTo>
                  <a:pt x="2218484" y="317499"/>
                </a:lnTo>
                <a:lnTo>
                  <a:pt x="2249560" y="266699"/>
                </a:lnTo>
                <a:lnTo>
                  <a:pt x="2280329" y="228599"/>
                </a:lnTo>
                <a:lnTo>
                  <a:pt x="2310787" y="190499"/>
                </a:lnTo>
                <a:lnTo>
                  <a:pt x="2340934" y="152399"/>
                </a:lnTo>
                <a:lnTo>
                  <a:pt x="2370769" y="114299"/>
                </a:lnTo>
                <a:lnTo>
                  <a:pt x="2400290" y="63499"/>
                </a:lnTo>
                <a:lnTo>
                  <a:pt x="2429495" y="25399"/>
                </a:lnTo>
                <a:lnTo>
                  <a:pt x="2453510" y="0"/>
                </a:lnTo>
                <a:lnTo>
                  <a:pt x="2508003" y="0"/>
                </a:lnTo>
                <a:lnTo>
                  <a:pt x="2479084" y="38099"/>
                </a:lnTo>
                <a:lnTo>
                  <a:pt x="2450572" y="76199"/>
                </a:lnTo>
                <a:lnTo>
                  <a:pt x="2421791" y="114299"/>
                </a:lnTo>
                <a:lnTo>
                  <a:pt x="2392739" y="152399"/>
                </a:lnTo>
                <a:lnTo>
                  <a:pt x="2363413" y="190499"/>
                </a:lnTo>
                <a:lnTo>
                  <a:pt x="2333810" y="241299"/>
                </a:lnTo>
                <a:lnTo>
                  <a:pt x="2303927" y="279399"/>
                </a:lnTo>
                <a:lnTo>
                  <a:pt x="2273764" y="317499"/>
                </a:lnTo>
                <a:lnTo>
                  <a:pt x="2243315" y="355599"/>
                </a:lnTo>
                <a:lnTo>
                  <a:pt x="2212580" y="393699"/>
                </a:lnTo>
                <a:lnTo>
                  <a:pt x="2181556" y="431799"/>
                </a:lnTo>
                <a:lnTo>
                  <a:pt x="2150240" y="469899"/>
                </a:lnTo>
                <a:lnTo>
                  <a:pt x="2118253" y="507999"/>
                </a:lnTo>
                <a:lnTo>
                  <a:pt x="2085935" y="546099"/>
                </a:lnTo>
                <a:lnTo>
                  <a:pt x="2053264" y="584199"/>
                </a:lnTo>
                <a:lnTo>
                  <a:pt x="2020221" y="622299"/>
                </a:lnTo>
                <a:lnTo>
                  <a:pt x="1986786" y="660399"/>
                </a:lnTo>
                <a:lnTo>
                  <a:pt x="1952938" y="698499"/>
                </a:lnTo>
                <a:lnTo>
                  <a:pt x="1918657" y="736599"/>
                </a:lnTo>
                <a:close/>
              </a:path>
              <a:path w="3631565" h="1397000">
                <a:moveTo>
                  <a:pt x="2343354" y="1358899"/>
                </a:moveTo>
                <a:lnTo>
                  <a:pt x="2151469" y="1358899"/>
                </a:lnTo>
                <a:lnTo>
                  <a:pt x="2396178" y="1295399"/>
                </a:lnTo>
                <a:lnTo>
                  <a:pt x="2443692" y="1269999"/>
                </a:lnTo>
                <a:lnTo>
                  <a:pt x="2490652" y="1257299"/>
                </a:lnTo>
                <a:lnTo>
                  <a:pt x="2537026" y="1231899"/>
                </a:lnTo>
                <a:lnTo>
                  <a:pt x="2582781" y="1219199"/>
                </a:lnTo>
                <a:lnTo>
                  <a:pt x="2627883" y="1193799"/>
                </a:lnTo>
                <a:lnTo>
                  <a:pt x="2715997" y="1142999"/>
                </a:lnTo>
                <a:lnTo>
                  <a:pt x="2758942" y="1117599"/>
                </a:lnTo>
                <a:lnTo>
                  <a:pt x="2801102" y="1092199"/>
                </a:lnTo>
                <a:lnTo>
                  <a:pt x="2841622" y="1054099"/>
                </a:lnTo>
                <a:lnTo>
                  <a:pt x="2881152" y="1028699"/>
                </a:lnTo>
                <a:lnTo>
                  <a:pt x="2919702" y="990599"/>
                </a:lnTo>
                <a:lnTo>
                  <a:pt x="2957283" y="965199"/>
                </a:lnTo>
                <a:lnTo>
                  <a:pt x="2993904" y="927099"/>
                </a:lnTo>
                <a:lnTo>
                  <a:pt x="3029575" y="901699"/>
                </a:lnTo>
                <a:lnTo>
                  <a:pt x="3064306" y="863599"/>
                </a:lnTo>
                <a:lnTo>
                  <a:pt x="3098106" y="825499"/>
                </a:lnTo>
                <a:lnTo>
                  <a:pt x="3130986" y="787399"/>
                </a:lnTo>
                <a:lnTo>
                  <a:pt x="3162955" y="749299"/>
                </a:lnTo>
                <a:lnTo>
                  <a:pt x="3194023" y="711199"/>
                </a:lnTo>
                <a:lnTo>
                  <a:pt x="3224200" y="673099"/>
                </a:lnTo>
                <a:lnTo>
                  <a:pt x="3253496" y="634999"/>
                </a:lnTo>
                <a:lnTo>
                  <a:pt x="3281920" y="584199"/>
                </a:lnTo>
                <a:lnTo>
                  <a:pt x="3309483" y="546099"/>
                </a:lnTo>
                <a:lnTo>
                  <a:pt x="3336194" y="507999"/>
                </a:lnTo>
                <a:lnTo>
                  <a:pt x="3362062" y="469899"/>
                </a:lnTo>
                <a:lnTo>
                  <a:pt x="3387099" y="419099"/>
                </a:lnTo>
                <a:lnTo>
                  <a:pt x="3411313" y="380999"/>
                </a:lnTo>
                <a:lnTo>
                  <a:pt x="3434714" y="330199"/>
                </a:lnTo>
                <a:lnTo>
                  <a:pt x="3457313" y="292099"/>
                </a:lnTo>
                <a:lnTo>
                  <a:pt x="3479119" y="241299"/>
                </a:lnTo>
                <a:lnTo>
                  <a:pt x="3500141" y="203199"/>
                </a:lnTo>
                <a:lnTo>
                  <a:pt x="3520391" y="152399"/>
                </a:lnTo>
                <a:lnTo>
                  <a:pt x="3539876" y="101599"/>
                </a:lnTo>
                <a:lnTo>
                  <a:pt x="3558609" y="63499"/>
                </a:lnTo>
                <a:lnTo>
                  <a:pt x="3576597" y="12699"/>
                </a:lnTo>
                <a:lnTo>
                  <a:pt x="3584731" y="0"/>
                </a:lnTo>
                <a:lnTo>
                  <a:pt x="3631411" y="0"/>
                </a:lnTo>
                <a:lnTo>
                  <a:pt x="3613193" y="50799"/>
                </a:lnTo>
                <a:lnTo>
                  <a:pt x="3594158" y="101599"/>
                </a:lnTo>
                <a:lnTo>
                  <a:pt x="3574312" y="152399"/>
                </a:lnTo>
                <a:lnTo>
                  <a:pt x="3553658" y="190499"/>
                </a:lnTo>
                <a:lnTo>
                  <a:pt x="3532202" y="241299"/>
                </a:lnTo>
                <a:lnTo>
                  <a:pt x="3509949" y="292099"/>
                </a:lnTo>
                <a:lnTo>
                  <a:pt x="3486902" y="330199"/>
                </a:lnTo>
                <a:lnTo>
                  <a:pt x="3463067" y="380999"/>
                </a:lnTo>
                <a:lnTo>
                  <a:pt x="3438448" y="419099"/>
                </a:lnTo>
                <a:lnTo>
                  <a:pt x="3413050" y="469899"/>
                </a:lnTo>
                <a:lnTo>
                  <a:pt x="3386876" y="507999"/>
                </a:lnTo>
                <a:lnTo>
                  <a:pt x="3359933" y="558799"/>
                </a:lnTo>
                <a:lnTo>
                  <a:pt x="3332362" y="596899"/>
                </a:lnTo>
                <a:lnTo>
                  <a:pt x="3303874" y="634999"/>
                </a:lnTo>
                <a:lnTo>
                  <a:pt x="3274469" y="685799"/>
                </a:lnTo>
                <a:lnTo>
                  <a:pt x="3244145" y="723899"/>
                </a:lnTo>
                <a:lnTo>
                  <a:pt x="3212900" y="761999"/>
                </a:lnTo>
                <a:lnTo>
                  <a:pt x="3180733" y="800099"/>
                </a:lnTo>
                <a:lnTo>
                  <a:pt x="3147643" y="838199"/>
                </a:lnTo>
                <a:lnTo>
                  <a:pt x="3113628" y="876299"/>
                </a:lnTo>
                <a:lnTo>
                  <a:pt x="3078686" y="914399"/>
                </a:lnTo>
                <a:lnTo>
                  <a:pt x="3042817" y="952499"/>
                </a:lnTo>
                <a:lnTo>
                  <a:pt x="3006018" y="977899"/>
                </a:lnTo>
                <a:lnTo>
                  <a:pt x="2968289" y="1015999"/>
                </a:lnTo>
                <a:lnTo>
                  <a:pt x="2929627" y="1041399"/>
                </a:lnTo>
                <a:lnTo>
                  <a:pt x="2890031" y="1079499"/>
                </a:lnTo>
                <a:lnTo>
                  <a:pt x="2849500" y="1104899"/>
                </a:lnTo>
                <a:lnTo>
                  <a:pt x="2808033" y="1142999"/>
                </a:lnTo>
                <a:lnTo>
                  <a:pt x="2765627" y="1168399"/>
                </a:lnTo>
                <a:lnTo>
                  <a:pt x="2724241" y="1193799"/>
                </a:lnTo>
                <a:lnTo>
                  <a:pt x="2682158" y="1219199"/>
                </a:lnTo>
                <a:lnTo>
                  <a:pt x="2639408" y="1231899"/>
                </a:lnTo>
                <a:lnTo>
                  <a:pt x="2552018" y="1282699"/>
                </a:lnTo>
                <a:lnTo>
                  <a:pt x="2507437" y="1295399"/>
                </a:lnTo>
                <a:lnTo>
                  <a:pt x="2462302" y="1320799"/>
                </a:lnTo>
                <a:lnTo>
                  <a:pt x="2370487" y="1346199"/>
                </a:lnTo>
                <a:lnTo>
                  <a:pt x="2343354" y="1358899"/>
                </a:lnTo>
                <a:close/>
              </a:path>
              <a:path w="3631565" h="1397000">
                <a:moveTo>
                  <a:pt x="2151469" y="1358899"/>
                </a:moveTo>
                <a:lnTo>
                  <a:pt x="2081163" y="1358899"/>
                </a:lnTo>
                <a:lnTo>
                  <a:pt x="2070109" y="1346199"/>
                </a:lnTo>
                <a:lnTo>
                  <a:pt x="2059201" y="1333499"/>
                </a:lnTo>
                <a:lnTo>
                  <a:pt x="2037290" y="1320799"/>
                </a:lnTo>
                <a:lnTo>
                  <a:pt x="2016063" y="1295399"/>
                </a:lnTo>
                <a:lnTo>
                  <a:pt x="1995535" y="1269999"/>
                </a:lnTo>
                <a:lnTo>
                  <a:pt x="1975725" y="1244599"/>
                </a:lnTo>
                <a:lnTo>
                  <a:pt x="1943087" y="1206499"/>
                </a:lnTo>
                <a:lnTo>
                  <a:pt x="1913580" y="1168399"/>
                </a:lnTo>
                <a:lnTo>
                  <a:pt x="1887287" y="1117599"/>
                </a:lnTo>
                <a:lnTo>
                  <a:pt x="1864292" y="1079499"/>
                </a:lnTo>
                <a:lnTo>
                  <a:pt x="1844680" y="1028699"/>
                </a:lnTo>
                <a:lnTo>
                  <a:pt x="1828534" y="977899"/>
                </a:lnTo>
                <a:lnTo>
                  <a:pt x="1815938" y="927099"/>
                </a:lnTo>
                <a:lnTo>
                  <a:pt x="1806977" y="876299"/>
                </a:lnTo>
                <a:lnTo>
                  <a:pt x="1806159" y="876299"/>
                </a:lnTo>
                <a:lnTo>
                  <a:pt x="1805544" y="863599"/>
                </a:lnTo>
                <a:lnTo>
                  <a:pt x="1805012" y="850899"/>
                </a:lnTo>
                <a:lnTo>
                  <a:pt x="1851521" y="850899"/>
                </a:lnTo>
                <a:lnTo>
                  <a:pt x="1852222" y="863599"/>
                </a:lnTo>
                <a:lnTo>
                  <a:pt x="1860679" y="914399"/>
                </a:lnTo>
                <a:lnTo>
                  <a:pt x="1874020" y="977899"/>
                </a:lnTo>
                <a:lnTo>
                  <a:pt x="1892178" y="1028699"/>
                </a:lnTo>
                <a:lnTo>
                  <a:pt x="1913824" y="1079499"/>
                </a:lnTo>
                <a:lnTo>
                  <a:pt x="1939289" y="1117599"/>
                </a:lnTo>
                <a:lnTo>
                  <a:pt x="1968201" y="1168399"/>
                </a:lnTo>
                <a:lnTo>
                  <a:pt x="2000189" y="1206499"/>
                </a:lnTo>
                <a:lnTo>
                  <a:pt x="2034881" y="1244599"/>
                </a:lnTo>
                <a:lnTo>
                  <a:pt x="2071906" y="1282699"/>
                </a:lnTo>
                <a:lnTo>
                  <a:pt x="2110892" y="1320799"/>
                </a:lnTo>
                <a:lnTo>
                  <a:pt x="2151469" y="1358899"/>
                </a:lnTo>
                <a:close/>
              </a:path>
              <a:path w="3631565" h="1397000">
                <a:moveTo>
                  <a:pt x="1117895" y="1257299"/>
                </a:moveTo>
                <a:lnTo>
                  <a:pt x="1069522" y="1257299"/>
                </a:lnTo>
                <a:lnTo>
                  <a:pt x="928682" y="1219199"/>
                </a:lnTo>
                <a:lnTo>
                  <a:pt x="888359" y="1193799"/>
                </a:lnTo>
                <a:lnTo>
                  <a:pt x="851807" y="1168399"/>
                </a:lnTo>
                <a:lnTo>
                  <a:pt x="818796" y="1130299"/>
                </a:lnTo>
                <a:lnTo>
                  <a:pt x="789098" y="1092199"/>
                </a:lnTo>
                <a:lnTo>
                  <a:pt x="762485" y="1054099"/>
                </a:lnTo>
                <a:lnTo>
                  <a:pt x="738727" y="1015999"/>
                </a:lnTo>
                <a:lnTo>
                  <a:pt x="717596" y="965199"/>
                </a:lnTo>
                <a:lnTo>
                  <a:pt x="698863" y="927099"/>
                </a:lnTo>
                <a:lnTo>
                  <a:pt x="748280" y="927099"/>
                </a:lnTo>
                <a:lnTo>
                  <a:pt x="759099" y="952499"/>
                </a:lnTo>
                <a:lnTo>
                  <a:pt x="777447" y="990599"/>
                </a:lnTo>
                <a:lnTo>
                  <a:pt x="797868" y="1015999"/>
                </a:lnTo>
                <a:lnTo>
                  <a:pt x="820319" y="1054099"/>
                </a:lnTo>
                <a:lnTo>
                  <a:pt x="853797" y="1104899"/>
                </a:lnTo>
                <a:lnTo>
                  <a:pt x="891836" y="1130299"/>
                </a:lnTo>
                <a:lnTo>
                  <a:pt x="934153" y="1168399"/>
                </a:lnTo>
                <a:lnTo>
                  <a:pt x="980465" y="1193799"/>
                </a:lnTo>
                <a:lnTo>
                  <a:pt x="1030486" y="1206499"/>
                </a:lnTo>
                <a:lnTo>
                  <a:pt x="1307373" y="1206499"/>
                </a:lnTo>
                <a:lnTo>
                  <a:pt x="1261441" y="1219199"/>
                </a:lnTo>
                <a:lnTo>
                  <a:pt x="1214272" y="1244599"/>
                </a:lnTo>
                <a:lnTo>
                  <a:pt x="1166284" y="1244599"/>
                </a:lnTo>
                <a:lnTo>
                  <a:pt x="1117895" y="1257299"/>
                </a:lnTo>
                <a:close/>
              </a:path>
              <a:path w="3631565" h="1397000">
                <a:moveTo>
                  <a:pt x="2205458" y="1396999"/>
                </a:moveTo>
                <a:lnTo>
                  <a:pt x="2124363" y="1396999"/>
                </a:lnTo>
                <a:lnTo>
                  <a:pt x="2113701" y="1384299"/>
                </a:lnTo>
                <a:lnTo>
                  <a:pt x="2103657" y="1371599"/>
                </a:lnTo>
                <a:lnTo>
                  <a:pt x="2092350" y="1358899"/>
                </a:lnTo>
                <a:lnTo>
                  <a:pt x="2316093" y="1358899"/>
                </a:lnTo>
                <a:lnTo>
                  <a:pt x="2288707" y="1371599"/>
                </a:lnTo>
                <a:lnTo>
                  <a:pt x="2261202" y="1371599"/>
                </a:lnTo>
                <a:lnTo>
                  <a:pt x="2205458" y="139699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5568287"/>
            <a:ext cx="423545" cy="529590"/>
          </a:xfrm>
          <a:custGeom>
            <a:avLst/>
            <a:gdLst/>
            <a:ahLst/>
            <a:cxnLst/>
            <a:rect l="l" t="t" r="r" b="b"/>
            <a:pathLst>
              <a:path w="423545" h="529589">
                <a:moveTo>
                  <a:pt x="0" y="89629"/>
                </a:moveTo>
                <a:lnTo>
                  <a:pt x="0" y="0"/>
                </a:lnTo>
                <a:lnTo>
                  <a:pt x="22406" y="19217"/>
                </a:lnTo>
                <a:lnTo>
                  <a:pt x="51689" y="47008"/>
                </a:lnTo>
                <a:lnTo>
                  <a:pt x="86094" y="61612"/>
                </a:lnTo>
                <a:lnTo>
                  <a:pt x="116824" y="82000"/>
                </a:lnTo>
                <a:lnTo>
                  <a:pt x="145977" y="104868"/>
                </a:lnTo>
                <a:lnTo>
                  <a:pt x="175655" y="126910"/>
                </a:lnTo>
                <a:lnTo>
                  <a:pt x="210306" y="154568"/>
                </a:lnTo>
                <a:lnTo>
                  <a:pt x="245498" y="196477"/>
                </a:lnTo>
                <a:lnTo>
                  <a:pt x="281584" y="237595"/>
                </a:lnTo>
                <a:lnTo>
                  <a:pt x="318551" y="277905"/>
                </a:lnTo>
                <a:lnTo>
                  <a:pt x="356389" y="317393"/>
                </a:lnTo>
                <a:lnTo>
                  <a:pt x="395084" y="356044"/>
                </a:lnTo>
                <a:lnTo>
                  <a:pt x="406199" y="370954"/>
                </a:lnTo>
                <a:lnTo>
                  <a:pt x="414698" y="387364"/>
                </a:lnTo>
                <a:lnTo>
                  <a:pt x="420441" y="404933"/>
                </a:lnTo>
                <a:lnTo>
                  <a:pt x="423286" y="423318"/>
                </a:lnTo>
                <a:lnTo>
                  <a:pt x="423193" y="447774"/>
                </a:lnTo>
                <a:lnTo>
                  <a:pt x="401562" y="489631"/>
                </a:lnTo>
                <a:lnTo>
                  <a:pt x="358132" y="514759"/>
                </a:lnTo>
                <a:lnTo>
                  <a:pt x="313783" y="526319"/>
                </a:lnTo>
                <a:lnTo>
                  <a:pt x="290670" y="405997"/>
                </a:lnTo>
                <a:lnTo>
                  <a:pt x="288908" y="398389"/>
                </a:lnTo>
                <a:lnTo>
                  <a:pt x="249757" y="331359"/>
                </a:lnTo>
                <a:lnTo>
                  <a:pt x="215882" y="288486"/>
                </a:lnTo>
                <a:lnTo>
                  <a:pt x="179287" y="247965"/>
                </a:lnTo>
                <a:lnTo>
                  <a:pt x="140094" y="209930"/>
                </a:lnTo>
                <a:lnTo>
                  <a:pt x="98425" y="174512"/>
                </a:lnTo>
                <a:lnTo>
                  <a:pt x="62880" y="148393"/>
                </a:lnTo>
                <a:lnTo>
                  <a:pt x="28604" y="120433"/>
                </a:lnTo>
                <a:lnTo>
                  <a:pt x="0" y="89629"/>
                </a:lnTo>
                <a:close/>
              </a:path>
              <a:path w="423545" h="529589">
                <a:moveTo>
                  <a:pt x="0" y="493364"/>
                </a:moveTo>
                <a:lnTo>
                  <a:pt x="0" y="357947"/>
                </a:lnTo>
                <a:lnTo>
                  <a:pt x="20329" y="364835"/>
                </a:lnTo>
                <a:lnTo>
                  <a:pt x="68143" y="379330"/>
                </a:lnTo>
                <a:lnTo>
                  <a:pt x="116392" y="392272"/>
                </a:lnTo>
                <a:lnTo>
                  <a:pt x="165039" y="403653"/>
                </a:lnTo>
                <a:lnTo>
                  <a:pt x="212394" y="411335"/>
                </a:lnTo>
                <a:lnTo>
                  <a:pt x="260277" y="414707"/>
                </a:lnTo>
                <a:lnTo>
                  <a:pt x="268084" y="413406"/>
                </a:lnTo>
                <a:lnTo>
                  <a:pt x="275789" y="411513"/>
                </a:lnTo>
                <a:lnTo>
                  <a:pt x="283328" y="409040"/>
                </a:lnTo>
                <a:lnTo>
                  <a:pt x="290670" y="405997"/>
                </a:lnTo>
                <a:lnTo>
                  <a:pt x="313783" y="526319"/>
                </a:lnTo>
                <a:lnTo>
                  <a:pt x="307992" y="527395"/>
                </a:lnTo>
                <a:lnTo>
                  <a:pt x="282018" y="528886"/>
                </a:lnTo>
                <a:lnTo>
                  <a:pt x="233917" y="529370"/>
                </a:lnTo>
                <a:lnTo>
                  <a:pt x="185901" y="527146"/>
                </a:lnTo>
                <a:lnTo>
                  <a:pt x="138082" y="522223"/>
                </a:lnTo>
                <a:lnTo>
                  <a:pt x="90575" y="514611"/>
                </a:lnTo>
                <a:lnTo>
                  <a:pt x="39277" y="503037"/>
                </a:lnTo>
                <a:lnTo>
                  <a:pt x="0" y="49336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3313185"/>
            <a:ext cx="247650" cy="493395"/>
          </a:xfrm>
          <a:custGeom>
            <a:avLst/>
            <a:gdLst/>
            <a:ahLst/>
            <a:cxnLst/>
            <a:rect l="l" t="t" r="r" b="b"/>
            <a:pathLst>
              <a:path w="247650" h="493395">
                <a:moveTo>
                  <a:pt x="0" y="66729"/>
                </a:moveTo>
                <a:lnTo>
                  <a:pt x="0" y="0"/>
                </a:lnTo>
                <a:lnTo>
                  <a:pt x="26700" y="23218"/>
                </a:lnTo>
                <a:lnTo>
                  <a:pt x="61483" y="54847"/>
                </a:lnTo>
                <a:lnTo>
                  <a:pt x="95559" y="87240"/>
                </a:lnTo>
                <a:lnTo>
                  <a:pt x="128917" y="120384"/>
                </a:lnTo>
                <a:lnTo>
                  <a:pt x="161543" y="154265"/>
                </a:lnTo>
                <a:lnTo>
                  <a:pt x="200217" y="204147"/>
                </a:lnTo>
                <a:lnTo>
                  <a:pt x="230322" y="259667"/>
                </a:lnTo>
                <a:lnTo>
                  <a:pt x="244027" y="300524"/>
                </a:lnTo>
                <a:lnTo>
                  <a:pt x="247274" y="342860"/>
                </a:lnTo>
                <a:lnTo>
                  <a:pt x="240158" y="384702"/>
                </a:lnTo>
                <a:lnTo>
                  <a:pt x="222777" y="424075"/>
                </a:lnTo>
                <a:lnTo>
                  <a:pt x="205751" y="445506"/>
                </a:lnTo>
                <a:lnTo>
                  <a:pt x="178189" y="302027"/>
                </a:lnTo>
                <a:lnTo>
                  <a:pt x="167127" y="252320"/>
                </a:lnTo>
                <a:lnTo>
                  <a:pt x="146653" y="206101"/>
                </a:lnTo>
                <a:lnTo>
                  <a:pt x="113678" y="164588"/>
                </a:lnTo>
                <a:lnTo>
                  <a:pt x="73416" y="133945"/>
                </a:lnTo>
                <a:lnTo>
                  <a:pt x="67533" y="129700"/>
                </a:lnTo>
                <a:lnTo>
                  <a:pt x="61785" y="125279"/>
                </a:lnTo>
                <a:lnTo>
                  <a:pt x="56172" y="120686"/>
                </a:lnTo>
                <a:lnTo>
                  <a:pt x="50696" y="115928"/>
                </a:lnTo>
                <a:lnTo>
                  <a:pt x="0" y="66729"/>
                </a:lnTo>
                <a:close/>
              </a:path>
              <a:path w="247650" h="493395">
                <a:moveTo>
                  <a:pt x="0" y="492211"/>
                </a:moveTo>
                <a:lnTo>
                  <a:pt x="0" y="403514"/>
                </a:lnTo>
                <a:lnTo>
                  <a:pt x="30975" y="409771"/>
                </a:lnTo>
                <a:lnTo>
                  <a:pt x="62415" y="412652"/>
                </a:lnTo>
                <a:lnTo>
                  <a:pt x="124424" y="404237"/>
                </a:lnTo>
                <a:lnTo>
                  <a:pt x="165797" y="387412"/>
                </a:lnTo>
                <a:lnTo>
                  <a:pt x="182933" y="354007"/>
                </a:lnTo>
                <a:lnTo>
                  <a:pt x="178189" y="302027"/>
                </a:lnTo>
                <a:lnTo>
                  <a:pt x="205751" y="445506"/>
                </a:lnTo>
                <a:lnTo>
                  <a:pt x="148199" y="477353"/>
                </a:lnTo>
                <a:lnTo>
                  <a:pt x="62453" y="491790"/>
                </a:lnTo>
                <a:lnTo>
                  <a:pt x="7211" y="492816"/>
                </a:lnTo>
                <a:lnTo>
                  <a:pt x="0" y="49221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4447585"/>
            <a:ext cx="868044" cy="975994"/>
          </a:xfrm>
          <a:custGeom>
            <a:avLst/>
            <a:gdLst/>
            <a:ahLst/>
            <a:cxnLst/>
            <a:rect l="l" t="t" r="r" b="b"/>
            <a:pathLst>
              <a:path w="868044" h="975995">
                <a:moveTo>
                  <a:pt x="156125" y="84845"/>
                </a:moveTo>
                <a:lnTo>
                  <a:pt x="203725" y="113387"/>
                </a:lnTo>
                <a:lnTo>
                  <a:pt x="250823" y="142637"/>
                </a:lnTo>
                <a:lnTo>
                  <a:pt x="338368" y="197684"/>
                </a:lnTo>
                <a:lnTo>
                  <a:pt x="340443" y="198962"/>
                </a:lnTo>
                <a:lnTo>
                  <a:pt x="343472" y="199025"/>
                </a:lnTo>
                <a:lnTo>
                  <a:pt x="345100" y="200648"/>
                </a:lnTo>
                <a:lnTo>
                  <a:pt x="356180" y="213024"/>
                </a:lnTo>
                <a:lnTo>
                  <a:pt x="367028" y="225908"/>
                </a:lnTo>
                <a:lnTo>
                  <a:pt x="378445" y="237249"/>
                </a:lnTo>
                <a:lnTo>
                  <a:pt x="391237" y="244997"/>
                </a:lnTo>
                <a:lnTo>
                  <a:pt x="406440" y="251299"/>
                </a:lnTo>
                <a:lnTo>
                  <a:pt x="420832" y="259202"/>
                </a:lnTo>
                <a:lnTo>
                  <a:pt x="434288" y="268627"/>
                </a:lnTo>
                <a:lnTo>
                  <a:pt x="446685" y="279495"/>
                </a:lnTo>
                <a:lnTo>
                  <a:pt x="508783" y="343262"/>
                </a:lnTo>
                <a:lnTo>
                  <a:pt x="529674" y="364302"/>
                </a:lnTo>
                <a:lnTo>
                  <a:pt x="563855" y="391856"/>
                </a:lnTo>
                <a:lnTo>
                  <a:pt x="605283" y="420108"/>
                </a:lnTo>
                <a:lnTo>
                  <a:pt x="644766" y="450806"/>
                </a:lnTo>
                <a:lnTo>
                  <a:pt x="682205" y="483844"/>
                </a:lnTo>
                <a:lnTo>
                  <a:pt x="717502" y="519115"/>
                </a:lnTo>
                <a:lnTo>
                  <a:pt x="750556" y="556513"/>
                </a:lnTo>
                <a:lnTo>
                  <a:pt x="781268" y="595932"/>
                </a:lnTo>
                <a:lnTo>
                  <a:pt x="809539" y="637265"/>
                </a:lnTo>
                <a:lnTo>
                  <a:pt x="835269" y="680405"/>
                </a:lnTo>
                <a:lnTo>
                  <a:pt x="860001" y="742424"/>
                </a:lnTo>
                <a:lnTo>
                  <a:pt x="867816" y="808732"/>
                </a:lnTo>
                <a:lnTo>
                  <a:pt x="864192" y="845929"/>
                </a:lnTo>
                <a:lnTo>
                  <a:pt x="850745" y="880022"/>
                </a:lnTo>
                <a:lnTo>
                  <a:pt x="828538" y="909115"/>
                </a:lnTo>
                <a:lnTo>
                  <a:pt x="798634" y="931316"/>
                </a:lnTo>
                <a:lnTo>
                  <a:pt x="785237" y="937814"/>
                </a:lnTo>
                <a:lnTo>
                  <a:pt x="752288" y="766290"/>
                </a:lnTo>
                <a:lnTo>
                  <a:pt x="740843" y="731100"/>
                </a:lnTo>
                <a:lnTo>
                  <a:pt x="704813" y="666476"/>
                </a:lnTo>
                <a:lnTo>
                  <a:pt x="683012" y="634136"/>
                </a:lnTo>
                <a:lnTo>
                  <a:pt x="658301" y="604098"/>
                </a:lnTo>
                <a:lnTo>
                  <a:pt x="630856" y="576556"/>
                </a:lnTo>
                <a:lnTo>
                  <a:pt x="590851" y="543428"/>
                </a:lnTo>
                <a:lnTo>
                  <a:pt x="581235" y="534714"/>
                </a:lnTo>
                <a:lnTo>
                  <a:pt x="572018" y="525572"/>
                </a:lnTo>
                <a:lnTo>
                  <a:pt x="563215" y="516012"/>
                </a:lnTo>
                <a:lnTo>
                  <a:pt x="529290" y="482822"/>
                </a:lnTo>
                <a:lnTo>
                  <a:pt x="494561" y="450494"/>
                </a:lnTo>
                <a:lnTo>
                  <a:pt x="459045" y="419043"/>
                </a:lnTo>
                <a:lnTo>
                  <a:pt x="422760" y="388485"/>
                </a:lnTo>
                <a:lnTo>
                  <a:pt x="385726" y="358833"/>
                </a:lnTo>
                <a:lnTo>
                  <a:pt x="352087" y="332950"/>
                </a:lnTo>
                <a:lnTo>
                  <a:pt x="319623" y="305399"/>
                </a:lnTo>
                <a:lnTo>
                  <a:pt x="287588" y="277227"/>
                </a:lnTo>
                <a:lnTo>
                  <a:pt x="255235" y="249483"/>
                </a:lnTo>
                <a:lnTo>
                  <a:pt x="219904" y="223345"/>
                </a:lnTo>
                <a:lnTo>
                  <a:pt x="178744" y="196335"/>
                </a:lnTo>
                <a:lnTo>
                  <a:pt x="157514" y="85818"/>
                </a:lnTo>
                <a:lnTo>
                  <a:pt x="156125" y="84845"/>
                </a:lnTo>
                <a:close/>
              </a:path>
              <a:path w="868044" h="975995">
                <a:moveTo>
                  <a:pt x="376352" y="796663"/>
                </a:moveTo>
                <a:lnTo>
                  <a:pt x="376430" y="796507"/>
                </a:lnTo>
                <a:lnTo>
                  <a:pt x="476038" y="836967"/>
                </a:lnTo>
                <a:lnTo>
                  <a:pt x="525870" y="857038"/>
                </a:lnTo>
                <a:lnTo>
                  <a:pt x="575822" y="876723"/>
                </a:lnTo>
                <a:lnTo>
                  <a:pt x="606311" y="885034"/>
                </a:lnTo>
                <a:lnTo>
                  <a:pt x="637478" y="889215"/>
                </a:lnTo>
                <a:lnTo>
                  <a:pt x="668911" y="889240"/>
                </a:lnTo>
                <a:lnTo>
                  <a:pt x="700200" y="885080"/>
                </a:lnTo>
                <a:lnTo>
                  <a:pt x="732439" y="876096"/>
                </a:lnTo>
                <a:lnTo>
                  <a:pt x="751866" y="860542"/>
                </a:lnTo>
                <a:lnTo>
                  <a:pt x="760190" y="836690"/>
                </a:lnTo>
                <a:lnTo>
                  <a:pt x="759120" y="802812"/>
                </a:lnTo>
                <a:lnTo>
                  <a:pt x="752288" y="766290"/>
                </a:lnTo>
                <a:lnTo>
                  <a:pt x="785237" y="937814"/>
                </a:lnTo>
                <a:lnTo>
                  <a:pt x="754639" y="952654"/>
                </a:lnTo>
                <a:lnTo>
                  <a:pt x="708394" y="967279"/>
                </a:lnTo>
                <a:lnTo>
                  <a:pt x="660649" y="975068"/>
                </a:lnTo>
                <a:lnTo>
                  <a:pt x="612155" y="975898"/>
                </a:lnTo>
                <a:lnTo>
                  <a:pt x="563661" y="969649"/>
                </a:lnTo>
                <a:lnTo>
                  <a:pt x="512183" y="956682"/>
                </a:lnTo>
                <a:lnTo>
                  <a:pt x="461733" y="940473"/>
                </a:lnTo>
                <a:lnTo>
                  <a:pt x="412461" y="921084"/>
                </a:lnTo>
                <a:lnTo>
                  <a:pt x="377863" y="797619"/>
                </a:lnTo>
                <a:lnTo>
                  <a:pt x="376352" y="796663"/>
                </a:lnTo>
                <a:close/>
              </a:path>
              <a:path w="868044" h="975995">
                <a:moveTo>
                  <a:pt x="375388" y="798593"/>
                </a:moveTo>
                <a:lnTo>
                  <a:pt x="376352" y="796663"/>
                </a:lnTo>
                <a:lnTo>
                  <a:pt x="377863" y="797619"/>
                </a:lnTo>
                <a:lnTo>
                  <a:pt x="375388" y="798593"/>
                </a:lnTo>
                <a:close/>
              </a:path>
              <a:path w="868044" h="975995">
                <a:moveTo>
                  <a:pt x="384062" y="907755"/>
                </a:moveTo>
                <a:lnTo>
                  <a:pt x="365714" y="812240"/>
                </a:lnTo>
                <a:lnTo>
                  <a:pt x="367521" y="811119"/>
                </a:lnTo>
                <a:lnTo>
                  <a:pt x="369144" y="809710"/>
                </a:lnTo>
                <a:lnTo>
                  <a:pt x="370503" y="808095"/>
                </a:lnTo>
                <a:lnTo>
                  <a:pt x="372809" y="804395"/>
                </a:lnTo>
                <a:lnTo>
                  <a:pt x="374506" y="800360"/>
                </a:lnTo>
                <a:lnTo>
                  <a:pt x="375405" y="798587"/>
                </a:lnTo>
                <a:lnTo>
                  <a:pt x="377863" y="797619"/>
                </a:lnTo>
                <a:lnTo>
                  <a:pt x="400502" y="915471"/>
                </a:lnTo>
                <a:lnTo>
                  <a:pt x="384062" y="907755"/>
                </a:lnTo>
                <a:close/>
              </a:path>
              <a:path w="868044" h="975995">
                <a:moveTo>
                  <a:pt x="204516" y="807875"/>
                </a:moveTo>
                <a:lnTo>
                  <a:pt x="189272" y="728519"/>
                </a:lnTo>
                <a:lnTo>
                  <a:pt x="238970" y="738636"/>
                </a:lnTo>
                <a:lnTo>
                  <a:pt x="287708" y="751474"/>
                </a:lnTo>
                <a:lnTo>
                  <a:pt x="334375" y="770109"/>
                </a:lnTo>
                <a:lnTo>
                  <a:pt x="376352" y="796663"/>
                </a:lnTo>
                <a:lnTo>
                  <a:pt x="375388" y="798593"/>
                </a:lnTo>
                <a:lnTo>
                  <a:pt x="373864" y="799193"/>
                </a:lnTo>
                <a:lnTo>
                  <a:pt x="370091" y="801272"/>
                </a:lnTo>
                <a:lnTo>
                  <a:pt x="366636" y="803839"/>
                </a:lnTo>
                <a:lnTo>
                  <a:pt x="365056" y="805303"/>
                </a:lnTo>
                <a:lnTo>
                  <a:pt x="365904" y="809720"/>
                </a:lnTo>
                <a:lnTo>
                  <a:pt x="365714" y="812240"/>
                </a:lnTo>
                <a:lnTo>
                  <a:pt x="384062" y="907755"/>
                </a:lnTo>
                <a:lnTo>
                  <a:pt x="364517" y="898581"/>
                </a:lnTo>
                <a:lnTo>
                  <a:pt x="318050" y="873028"/>
                </a:lnTo>
                <a:lnTo>
                  <a:pt x="273209" y="844490"/>
                </a:lnTo>
                <a:lnTo>
                  <a:pt x="247665" y="829724"/>
                </a:lnTo>
                <a:lnTo>
                  <a:pt x="221202" y="816393"/>
                </a:lnTo>
                <a:lnTo>
                  <a:pt x="204516" y="807875"/>
                </a:lnTo>
                <a:close/>
              </a:path>
              <a:path w="868044" h="975995">
                <a:moveTo>
                  <a:pt x="365904" y="809720"/>
                </a:moveTo>
                <a:lnTo>
                  <a:pt x="365056" y="805303"/>
                </a:lnTo>
                <a:lnTo>
                  <a:pt x="365931" y="809360"/>
                </a:lnTo>
                <a:lnTo>
                  <a:pt x="365904" y="809720"/>
                </a:lnTo>
                <a:close/>
              </a:path>
              <a:path w="868044" h="975995">
                <a:moveTo>
                  <a:pt x="154474" y="85689"/>
                </a:moveTo>
                <a:lnTo>
                  <a:pt x="156125" y="84845"/>
                </a:lnTo>
                <a:lnTo>
                  <a:pt x="157514" y="85818"/>
                </a:lnTo>
                <a:lnTo>
                  <a:pt x="154474" y="85689"/>
                </a:lnTo>
                <a:close/>
              </a:path>
              <a:path w="868044" h="975995">
                <a:moveTo>
                  <a:pt x="122860" y="159729"/>
                </a:moveTo>
                <a:lnTo>
                  <a:pt x="109910" y="92318"/>
                </a:lnTo>
                <a:lnTo>
                  <a:pt x="111855" y="98265"/>
                </a:lnTo>
                <a:lnTo>
                  <a:pt x="118253" y="103163"/>
                </a:lnTo>
                <a:lnTo>
                  <a:pt x="120274" y="102324"/>
                </a:lnTo>
                <a:lnTo>
                  <a:pt x="129416" y="98283"/>
                </a:lnTo>
                <a:lnTo>
                  <a:pt x="138444" y="93879"/>
                </a:lnTo>
                <a:lnTo>
                  <a:pt x="154474" y="85689"/>
                </a:lnTo>
                <a:lnTo>
                  <a:pt x="157514" y="85818"/>
                </a:lnTo>
                <a:lnTo>
                  <a:pt x="178744" y="196335"/>
                </a:lnTo>
                <a:lnTo>
                  <a:pt x="155122" y="180845"/>
                </a:lnTo>
                <a:lnTo>
                  <a:pt x="122860" y="159729"/>
                </a:lnTo>
                <a:close/>
              </a:path>
              <a:path w="868044" h="975995">
                <a:moveTo>
                  <a:pt x="0" y="81091"/>
                </a:moveTo>
                <a:lnTo>
                  <a:pt x="0" y="0"/>
                </a:lnTo>
                <a:lnTo>
                  <a:pt x="35457" y="6438"/>
                </a:lnTo>
                <a:lnTo>
                  <a:pt x="69650" y="19516"/>
                </a:lnTo>
                <a:lnTo>
                  <a:pt x="100886" y="38664"/>
                </a:lnTo>
                <a:lnTo>
                  <a:pt x="128313" y="63466"/>
                </a:lnTo>
                <a:lnTo>
                  <a:pt x="135372" y="69359"/>
                </a:lnTo>
                <a:lnTo>
                  <a:pt x="142595" y="75054"/>
                </a:lnTo>
                <a:lnTo>
                  <a:pt x="149978" y="80543"/>
                </a:lnTo>
                <a:lnTo>
                  <a:pt x="156125" y="84845"/>
                </a:lnTo>
                <a:lnTo>
                  <a:pt x="154474" y="85689"/>
                </a:lnTo>
                <a:lnTo>
                  <a:pt x="147116" y="85378"/>
                </a:lnTo>
                <a:lnTo>
                  <a:pt x="136709" y="84995"/>
                </a:lnTo>
                <a:lnTo>
                  <a:pt x="126380" y="84814"/>
                </a:lnTo>
                <a:lnTo>
                  <a:pt x="115729" y="84991"/>
                </a:lnTo>
                <a:lnTo>
                  <a:pt x="113972" y="85055"/>
                </a:lnTo>
                <a:lnTo>
                  <a:pt x="109910" y="92318"/>
                </a:lnTo>
                <a:lnTo>
                  <a:pt x="122860" y="159729"/>
                </a:lnTo>
                <a:lnTo>
                  <a:pt x="92783" y="140119"/>
                </a:lnTo>
                <a:lnTo>
                  <a:pt x="54346" y="115280"/>
                </a:lnTo>
                <a:lnTo>
                  <a:pt x="15772" y="90664"/>
                </a:lnTo>
                <a:lnTo>
                  <a:pt x="0" y="81091"/>
                </a:lnTo>
                <a:close/>
              </a:path>
              <a:path w="868044" h="975995">
                <a:moveTo>
                  <a:pt x="0" y="696837"/>
                </a:moveTo>
                <a:lnTo>
                  <a:pt x="0" y="595702"/>
                </a:lnTo>
                <a:lnTo>
                  <a:pt x="53637" y="623801"/>
                </a:lnTo>
                <a:lnTo>
                  <a:pt x="86136" y="641047"/>
                </a:lnTo>
                <a:lnTo>
                  <a:pt x="185507" y="695218"/>
                </a:lnTo>
                <a:lnTo>
                  <a:pt x="189272" y="728519"/>
                </a:lnTo>
                <a:lnTo>
                  <a:pt x="204516" y="807875"/>
                </a:lnTo>
                <a:lnTo>
                  <a:pt x="194855" y="802943"/>
                </a:lnTo>
                <a:lnTo>
                  <a:pt x="169658" y="787821"/>
                </a:lnTo>
                <a:lnTo>
                  <a:pt x="126243" y="762244"/>
                </a:lnTo>
                <a:lnTo>
                  <a:pt x="82147" y="737903"/>
                </a:lnTo>
                <a:lnTo>
                  <a:pt x="37395" y="714815"/>
                </a:lnTo>
                <a:lnTo>
                  <a:pt x="0" y="69683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6744882"/>
            <a:ext cx="327025" cy="656590"/>
          </a:xfrm>
          <a:custGeom>
            <a:avLst/>
            <a:gdLst/>
            <a:ahLst/>
            <a:cxnLst/>
            <a:rect l="l" t="t" r="r" b="b"/>
            <a:pathLst>
              <a:path w="327025" h="656590">
                <a:moveTo>
                  <a:pt x="293169" y="547940"/>
                </a:moveTo>
                <a:lnTo>
                  <a:pt x="229581" y="216917"/>
                </a:lnTo>
                <a:lnTo>
                  <a:pt x="237179" y="230874"/>
                </a:lnTo>
                <a:lnTo>
                  <a:pt x="249406" y="240984"/>
                </a:lnTo>
                <a:lnTo>
                  <a:pt x="265082" y="245803"/>
                </a:lnTo>
                <a:lnTo>
                  <a:pt x="271806" y="249058"/>
                </a:lnTo>
                <a:lnTo>
                  <a:pt x="277142" y="254612"/>
                </a:lnTo>
                <a:lnTo>
                  <a:pt x="280194" y="261476"/>
                </a:lnTo>
                <a:lnTo>
                  <a:pt x="301512" y="305030"/>
                </a:lnTo>
                <a:lnTo>
                  <a:pt x="316828" y="349125"/>
                </a:lnTo>
                <a:lnTo>
                  <a:pt x="325415" y="393824"/>
                </a:lnTo>
                <a:lnTo>
                  <a:pt x="326543" y="439115"/>
                </a:lnTo>
                <a:lnTo>
                  <a:pt x="319489" y="485097"/>
                </a:lnTo>
                <a:lnTo>
                  <a:pt x="303522" y="531795"/>
                </a:lnTo>
                <a:lnTo>
                  <a:pt x="293169" y="547940"/>
                </a:lnTo>
                <a:close/>
              </a:path>
              <a:path w="327025" h="656590">
                <a:moveTo>
                  <a:pt x="136428" y="128868"/>
                </a:moveTo>
                <a:lnTo>
                  <a:pt x="186160" y="158631"/>
                </a:lnTo>
                <a:lnTo>
                  <a:pt x="227793" y="200560"/>
                </a:lnTo>
                <a:lnTo>
                  <a:pt x="229581" y="216917"/>
                </a:lnTo>
                <a:lnTo>
                  <a:pt x="293169" y="547940"/>
                </a:lnTo>
                <a:lnTo>
                  <a:pt x="277265" y="572741"/>
                </a:lnTo>
                <a:lnTo>
                  <a:pt x="242719" y="605988"/>
                </a:lnTo>
                <a:lnTo>
                  <a:pt x="207540" y="423298"/>
                </a:lnTo>
                <a:lnTo>
                  <a:pt x="203116" y="403336"/>
                </a:lnTo>
                <a:lnTo>
                  <a:pt x="192698" y="363822"/>
                </a:lnTo>
                <a:lnTo>
                  <a:pt x="175891" y="325210"/>
                </a:lnTo>
                <a:lnTo>
                  <a:pt x="173987" y="323153"/>
                </a:lnTo>
                <a:lnTo>
                  <a:pt x="136826" y="129702"/>
                </a:lnTo>
                <a:lnTo>
                  <a:pt x="136428" y="128868"/>
                </a:lnTo>
                <a:close/>
              </a:path>
              <a:path w="327025" h="656590">
                <a:moveTo>
                  <a:pt x="0" y="649616"/>
                </a:moveTo>
                <a:lnTo>
                  <a:pt x="0" y="523414"/>
                </a:lnTo>
                <a:lnTo>
                  <a:pt x="2007" y="524151"/>
                </a:lnTo>
                <a:lnTo>
                  <a:pt x="28353" y="533052"/>
                </a:lnTo>
                <a:lnTo>
                  <a:pt x="55376" y="539268"/>
                </a:lnTo>
                <a:lnTo>
                  <a:pt x="82874" y="542762"/>
                </a:lnTo>
                <a:lnTo>
                  <a:pt x="110650" y="543497"/>
                </a:lnTo>
                <a:lnTo>
                  <a:pt x="162248" y="534456"/>
                </a:lnTo>
                <a:lnTo>
                  <a:pt x="195061" y="512165"/>
                </a:lnTo>
                <a:lnTo>
                  <a:pt x="209891" y="475490"/>
                </a:lnTo>
                <a:lnTo>
                  <a:pt x="207540" y="423298"/>
                </a:lnTo>
                <a:lnTo>
                  <a:pt x="242643" y="606032"/>
                </a:lnTo>
                <a:lnTo>
                  <a:pt x="201461" y="630335"/>
                </a:lnTo>
                <a:lnTo>
                  <a:pt x="155071" y="644581"/>
                </a:lnTo>
                <a:lnTo>
                  <a:pt x="106881" y="653590"/>
                </a:lnTo>
                <a:lnTo>
                  <a:pt x="58459" y="655991"/>
                </a:lnTo>
                <a:lnTo>
                  <a:pt x="10442" y="651926"/>
                </a:lnTo>
                <a:lnTo>
                  <a:pt x="0" y="649616"/>
                </a:lnTo>
                <a:close/>
              </a:path>
              <a:path w="327025" h="656590">
                <a:moveTo>
                  <a:pt x="135003" y="129340"/>
                </a:moveTo>
                <a:lnTo>
                  <a:pt x="135481" y="128380"/>
                </a:lnTo>
                <a:lnTo>
                  <a:pt x="136428" y="128868"/>
                </a:lnTo>
                <a:lnTo>
                  <a:pt x="136826" y="129702"/>
                </a:lnTo>
                <a:lnTo>
                  <a:pt x="135003" y="129340"/>
                </a:lnTo>
                <a:close/>
              </a:path>
              <a:path w="327025" h="656590">
                <a:moveTo>
                  <a:pt x="142269" y="288868"/>
                </a:moveTo>
                <a:lnTo>
                  <a:pt x="113675" y="140019"/>
                </a:lnTo>
                <a:lnTo>
                  <a:pt x="117671" y="141605"/>
                </a:lnTo>
                <a:lnTo>
                  <a:pt x="124050" y="145572"/>
                </a:lnTo>
                <a:lnTo>
                  <a:pt x="129236" y="139317"/>
                </a:lnTo>
                <a:lnTo>
                  <a:pt x="132654" y="134051"/>
                </a:lnTo>
                <a:lnTo>
                  <a:pt x="135003" y="129340"/>
                </a:lnTo>
                <a:lnTo>
                  <a:pt x="136826" y="129702"/>
                </a:lnTo>
                <a:lnTo>
                  <a:pt x="173987" y="323153"/>
                </a:lnTo>
                <a:lnTo>
                  <a:pt x="142269" y="288868"/>
                </a:lnTo>
                <a:close/>
              </a:path>
              <a:path w="327025" h="656590">
                <a:moveTo>
                  <a:pt x="0" y="137966"/>
                </a:moveTo>
                <a:lnTo>
                  <a:pt x="0" y="0"/>
                </a:lnTo>
                <a:lnTo>
                  <a:pt x="1866" y="1467"/>
                </a:lnTo>
                <a:lnTo>
                  <a:pt x="28372" y="21738"/>
                </a:lnTo>
                <a:lnTo>
                  <a:pt x="55098" y="41713"/>
                </a:lnTo>
                <a:lnTo>
                  <a:pt x="81988" y="61450"/>
                </a:lnTo>
                <a:lnTo>
                  <a:pt x="99559" y="75133"/>
                </a:lnTo>
                <a:lnTo>
                  <a:pt x="114720" y="91278"/>
                </a:lnTo>
                <a:lnTo>
                  <a:pt x="127225" y="109572"/>
                </a:lnTo>
                <a:lnTo>
                  <a:pt x="136428" y="128868"/>
                </a:lnTo>
                <a:lnTo>
                  <a:pt x="135481" y="128380"/>
                </a:lnTo>
                <a:lnTo>
                  <a:pt x="135003" y="129340"/>
                </a:lnTo>
                <a:lnTo>
                  <a:pt x="132287" y="128800"/>
                </a:lnTo>
                <a:lnTo>
                  <a:pt x="126650" y="125852"/>
                </a:lnTo>
                <a:lnTo>
                  <a:pt x="123572" y="127540"/>
                </a:lnTo>
                <a:lnTo>
                  <a:pt x="119296" y="129845"/>
                </a:lnTo>
                <a:lnTo>
                  <a:pt x="116889" y="135693"/>
                </a:lnTo>
                <a:lnTo>
                  <a:pt x="113675" y="140019"/>
                </a:lnTo>
                <a:lnTo>
                  <a:pt x="142269" y="288868"/>
                </a:lnTo>
                <a:lnTo>
                  <a:pt x="70355" y="211502"/>
                </a:lnTo>
                <a:lnTo>
                  <a:pt x="35577" y="173242"/>
                </a:lnTo>
                <a:lnTo>
                  <a:pt x="0" y="13796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891914" y="121915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0" y="12188"/>
                </a:moveTo>
                <a:lnTo>
                  <a:pt x="4064" y="580"/>
                </a:lnTo>
                <a:lnTo>
                  <a:pt x="5806" y="0"/>
                </a:lnTo>
                <a:lnTo>
                  <a:pt x="4645" y="6964"/>
                </a:lnTo>
                <a:lnTo>
                  <a:pt x="3483" y="9866"/>
                </a:lnTo>
                <a:lnTo>
                  <a:pt x="0" y="1218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51720" y="959725"/>
            <a:ext cx="6350" cy="8255"/>
          </a:xfrm>
          <a:custGeom>
            <a:avLst/>
            <a:gdLst/>
            <a:ahLst/>
            <a:cxnLst/>
            <a:rect l="l" t="t" r="r" b="b"/>
            <a:pathLst>
              <a:path w="6350" h="8255">
                <a:moveTo>
                  <a:pt x="5806" y="8125"/>
                </a:moveTo>
                <a:lnTo>
                  <a:pt x="0" y="4643"/>
                </a:lnTo>
                <a:lnTo>
                  <a:pt x="1161" y="0"/>
                </a:lnTo>
                <a:lnTo>
                  <a:pt x="5806" y="812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685074" y="1108882"/>
            <a:ext cx="5715" cy="1270"/>
          </a:xfrm>
          <a:custGeom>
            <a:avLst/>
            <a:gdLst/>
            <a:ahLst/>
            <a:cxnLst/>
            <a:rect l="l" t="t" r="r" b="b"/>
            <a:pathLst>
              <a:path w="5715" h="1269">
                <a:moveTo>
                  <a:pt x="1161" y="1160"/>
                </a:moveTo>
                <a:lnTo>
                  <a:pt x="0" y="1160"/>
                </a:lnTo>
                <a:lnTo>
                  <a:pt x="5225" y="0"/>
                </a:lnTo>
                <a:lnTo>
                  <a:pt x="3483" y="580"/>
                </a:lnTo>
                <a:lnTo>
                  <a:pt x="116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959717" y="870922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645" y="580"/>
                </a:moveTo>
                <a:lnTo>
                  <a:pt x="0" y="0"/>
                </a:lnTo>
                <a:lnTo>
                  <a:pt x="2322" y="0"/>
                </a:lnTo>
                <a:lnTo>
                  <a:pt x="4645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298362" y="1258038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0" y="1160"/>
                </a:moveTo>
                <a:lnTo>
                  <a:pt x="0" y="580"/>
                </a:lnTo>
                <a:lnTo>
                  <a:pt x="580" y="0"/>
                </a:lnTo>
                <a:lnTo>
                  <a:pt x="580" y="580"/>
                </a:lnTo>
                <a:lnTo>
                  <a:pt x="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035912" y="1269644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3482"/>
                </a:moveTo>
                <a:lnTo>
                  <a:pt x="5225" y="1160"/>
                </a:lnTo>
                <a:lnTo>
                  <a:pt x="5225" y="0"/>
                </a:lnTo>
                <a:lnTo>
                  <a:pt x="5806" y="2901"/>
                </a:lnTo>
                <a:lnTo>
                  <a:pt x="0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940550" y="859319"/>
            <a:ext cx="35560" cy="27305"/>
          </a:xfrm>
          <a:custGeom>
            <a:avLst/>
            <a:gdLst/>
            <a:ahLst/>
            <a:cxnLst/>
            <a:rect l="l" t="t" r="r" b="b"/>
            <a:pathLst>
              <a:path w="35559" h="27305">
                <a:moveTo>
                  <a:pt x="2324" y="26695"/>
                </a:moveTo>
                <a:lnTo>
                  <a:pt x="1739" y="25527"/>
                </a:lnTo>
                <a:lnTo>
                  <a:pt x="1155" y="25527"/>
                </a:lnTo>
                <a:lnTo>
                  <a:pt x="0" y="24955"/>
                </a:lnTo>
                <a:lnTo>
                  <a:pt x="584" y="25527"/>
                </a:lnTo>
                <a:lnTo>
                  <a:pt x="1739" y="26111"/>
                </a:lnTo>
                <a:lnTo>
                  <a:pt x="2324" y="26695"/>
                </a:lnTo>
                <a:close/>
              </a:path>
              <a:path w="35559" h="27305">
                <a:moveTo>
                  <a:pt x="35420" y="3479"/>
                </a:moveTo>
                <a:lnTo>
                  <a:pt x="34251" y="1739"/>
                </a:lnTo>
                <a:lnTo>
                  <a:pt x="32512" y="0"/>
                </a:lnTo>
                <a:lnTo>
                  <a:pt x="35420" y="347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018934" y="812888"/>
            <a:ext cx="17145" cy="10795"/>
          </a:xfrm>
          <a:custGeom>
            <a:avLst/>
            <a:gdLst/>
            <a:ahLst/>
            <a:cxnLst/>
            <a:rect l="l" t="t" r="r" b="b"/>
            <a:pathLst>
              <a:path w="17145" h="10794">
                <a:moveTo>
                  <a:pt x="2908" y="9855"/>
                </a:moveTo>
                <a:lnTo>
                  <a:pt x="0" y="6959"/>
                </a:lnTo>
                <a:lnTo>
                  <a:pt x="1739" y="9283"/>
                </a:lnTo>
                <a:lnTo>
                  <a:pt x="2324" y="10439"/>
                </a:lnTo>
                <a:lnTo>
                  <a:pt x="2908" y="10439"/>
                </a:lnTo>
                <a:lnTo>
                  <a:pt x="2908" y="9855"/>
                </a:lnTo>
                <a:close/>
              </a:path>
              <a:path w="17145" h="10794">
                <a:moveTo>
                  <a:pt x="16840" y="1155"/>
                </a:moveTo>
                <a:lnTo>
                  <a:pt x="16256" y="571"/>
                </a:lnTo>
                <a:lnTo>
                  <a:pt x="16256" y="0"/>
                </a:lnTo>
                <a:lnTo>
                  <a:pt x="15684" y="0"/>
                </a:lnTo>
                <a:lnTo>
                  <a:pt x="15684" y="1155"/>
                </a:lnTo>
                <a:lnTo>
                  <a:pt x="16840" y="115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665909" y="1114674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80">
                <a:moveTo>
                  <a:pt x="6387" y="4643"/>
                </a:moveTo>
                <a:lnTo>
                  <a:pt x="580" y="2901"/>
                </a:lnTo>
                <a:lnTo>
                  <a:pt x="580" y="1741"/>
                </a:lnTo>
                <a:lnTo>
                  <a:pt x="0" y="580"/>
                </a:lnTo>
                <a:lnTo>
                  <a:pt x="0" y="0"/>
                </a:lnTo>
                <a:lnTo>
                  <a:pt x="1741" y="580"/>
                </a:lnTo>
                <a:lnTo>
                  <a:pt x="3483" y="1741"/>
                </a:lnTo>
                <a:lnTo>
                  <a:pt x="6387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014871" y="820419"/>
            <a:ext cx="8255" cy="8890"/>
          </a:xfrm>
          <a:custGeom>
            <a:avLst/>
            <a:gdLst/>
            <a:ahLst/>
            <a:cxnLst/>
            <a:rect l="l" t="t" r="r" b="b"/>
            <a:pathLst>
              <a:path w="8254" h="8890">
                <a:moveTo>
                  <a:pt x="1524" y="8305"/>
                </a:moveTo>
                <a:lnTo>
                  <a:pt x="1155" y="7543"/>
                </a:lnTo>
                <a:lnTo>
                  <a:pt x="0" y="6388"/>
                </a:lnTo>
                <a:lnTo>
                  <a:pt x="1524" y="8305"/>
                </a:lnTo>
                <a:close/>
              </a:path>
              <a:path w="8254" h="8890">
                <a:moveTo>
                  <a:pt x="8128" y="2324"/>
                </a:moveTo>
                <a:lnTo>
                  <a:pt x="6972" y="0"/>
                </a:lnTo>
                <a:lnTo>
                  <a:pt x="6972" y="2895"/>
                </a:lnTo>
                <a:lnTo>
                  <a:pt x="7543" y="2895"/>
                </a:lnTo>
                <a:lnTo>
                  <a:pt x="8128" y="3479"/>
                </a:lnTo>
                <a:lnTo>
                  <a:pt x="8128" y="232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879122" y="1213344"/>
            <a:ext cx="14604" cy="17145"/>
          </a:xfrm>
          <a:custGeom>
            <a:avLst/>
            <a:gdLst/>
            <a:ahLst/>
            <a:cxnLst/>
            <a:rect l="l" t="t" r="r" b="b"/>
            <a:pathLst>
              <a:path w="14604" h="17144">
                <a:moveTo>
                  <a:pt x="7556" y="2895"/>
                </a:moveTo>
                <a:lnTo>
                  <a:pt x="5816" y="1155"/>
                </a:lnTo>
                <a:lnTo>
                  <a:pt x="5232" y="0"/>
                </a:lnTo>
                <a:lnTo>
                  <a:pt x="2908" y="4635"/>
                </a:lnTo>
                <a:lnTo>
                  <a:pt x="1168" y="10439"/>
                </a:lnTo>
                <a:lnTo>
                  <a:pt x="0" y="16827"/>
                </a:lnTo>
                <a:lnTo>
                  <a:pt x="4076" y="7543"/>
                </a:lnTo>
                <a:lnTo>
                  <a:pt x="4648" y="9283"/>
                </a:lnTo>
                <a:lnTo>
                  <a:pt x="7556" y="2895"/>
                </a:lnTo>
                <a:close/>
              </a:path>
              <a:path w="14604" h="17144">
                <a:moveTo>
                  <a:pt x="11036" y="5511"/>
                </a:moveTo>
                <a:lnTo>
                  <a:pt x="10452" y="6959"/>
                </a:lnTo>
                <a:lnTo>
                  <a:pt x="11036" y="6375"/>
                </a:lnTo>
                <a:lnTo>
                  <a:pt x="11036" y="5511"/>
                </a:lnTo>
                <a:close/>
              </a:path>
              <a:path w="14604" h="17144">
                <a:moveTo>
                  <a:pt x="11811" y="5600"/>
                </a:moveTo>
                <a:lnTo>
                  <a:pt x="11620" y="4051"/>
                </a:lnTo>
                <a:lnTo>
                  <a:pt x="11137" y="5270"/>
                </a:lnTo>
                <a:lnTo>
                  <a:pt x="11811" y="5600"/>
                </a:lnTo>
                <a:close/>
              </a:path>
              <a:path w="14604" h="17144">
                <a:moveTo>
                  <a:pt x="14516" y="4635"/>
                </a:moveTo>
                <a:lnTo>
                  <a:pt x="12204" y="5791"/>
                </a:lnTo>
                <a:lnTo>
                  <a:pt x="11811" y="5600"/>
                </a:lnTo>
                <a:lnTo>
                  <a:pt x="12204" y="8699"/>
                </a:lnTo>
                <a:lnTo>
                  <a:pt x="13855" y="5791"/>
                </a:lnTo>
                <a:lnTo>
                  <a:pt x="14516" y="463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018939" y="796033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4">
                <a:moveTo>
                  <a:pt x="0" y="580"/>
                </a:moveTo>
                <a:lnTo>
                  <a:pt x="1161" y="580"/>
                </a:lnTo>
                <a:lnTo>
                  <a:pt x="580" y="580"/>
                </a:lnTo>
                <a:lnTo>
                  <a:pt x="0" y="0"/>
                </a:lnTo>
                <a:lnTo>
                  <a:pt x="0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506099" y="162830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5">
                <a:moveTo>
                  <a:pt x="2322" y="1741"/>
                </a:moveTo>
                <a:lnTo>
                  <a:pt x="1161" y="1160"/>
                </a:lnTo>
                <a:lnTo>
                  <a:pt x="0" y="0"/>
                </a:lnTo>
                <a:lnTo>
                  <a:pt x="4064" y="0"/>
                </a:lnTo>
                <a:lnTo>
                  <a:pt x="8129" y="580"/>
                </a:lnTo>
                <a:lnTo>
                  <a:pt x="2322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151905" y="692141"/>
            <a:ext cx="8255" cy="10160"/>
          </a:xfrm>
          <a:custGeom>
            <a:avLst/>
            <a:gdLst/>
            <a:ahLst/>
            <a:cxnLst/>
            <a:rect l="l" t="t" r="r" b="b"/>
            <a:pathLst>
              <a:path w="8254" h="10159">
                <a:moveTo>
                  <a:pt x="4645" y="9866"/>
                </a:moveTo>
                <a:lnTo>
                  <a:pt x="5806" y="4643"/>
                </a:lnTo>
                <a:lnTo>
                  <a:pt x="0" y="0"/>
                </a:lnTo>
                <a:lnTo>
                  <a:pt x="2903" y="1741"/>
                </a:lnTo>
                <a:lnTo>
                  <a:pt x="5225" y="4062"/>
                </a:lnTo>
                <a:lnTo>
                  <a:pt x="8129" y="5223"/>
                </a:lnTo>
                <a:lnTo>
                  <a:pt x="4645" y="986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036937" y="785001"/>
            <a:ext cx="8255" cy="12700"/>
          </a:xfrm>
          <a:custGeom>
            <a:avLst/>
            <a:gdLst/>
            <a:ahLst/>
            <a:cxnLst/>
            <a:rect l="l" t="t" r="r" b="b"/>
            <a:pathLst>
              <a:path w="8254" h="12700">
                <a:moveTo>
                  <a:pt x="8129" y="12188"/>
                </a:moveTo>
                <a:lnTo>
                  <a:pt x="0" y="2321"/>
                </a:lnTo>
                <a:lnTo>
                  <a:pt x="0" y="0"/>
                </a:lnTo>
                <a:lnTo>
                  <a:pt x="5806" y="5223"/>
                </a:lnTo>
                <a:lnTo>
                  <a:pt x="7548" y="7545"/>
                </a:lnTo>
                <a:lnTo>
                  <a:pt x="8129" y="1218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298227" y="522665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1161" y="1741"/>
                </a:moveTo>
                <a:lnTo>
                  <a:pt x="0" y="0"/>
                </a:lnTo>
                <a:lnTo>
                  <a:pt x="2322" y="1160"/>
                </a:lnTo>
                <a:lnTo>
                  <a:pt x="1161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280356" y="1257432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741"/>
                </a:moveTo>
                <a:lnTo>
                  <a:pt x="1161" y="0"/>
                </a:lnTo>
                <a:lnTo>
                  <a:pt x="580" y="116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302290" y="512215"/>
            <a:ext cx="635" cy="1905"/>
          </a:xfrm>
          <a:custGeom>
            <a:avLst/>
            <a:gdLst/>
            <a:ahLst/>
            <a:cxnLst/>
            <a:rect l="l" t="t" r="r" b="b"/>
            <a:pathLst>
              <a:path w="634" h="1904">
                <a:moveTo>
                  <a:pt x="580" y="1741"/>
                </a:moveTo>
                <a:lnTo>
                  <a:pt x="0" y="0"/>
                </a:lnTo>
                <a:lnTo>
                  <a:pt x="580" y="1160"/>
                </a:lnTo>
                <a:lnTo>
                  <a:pt x="58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519451" y="144829"/>
            <a:ext cx="3810" cy="4445"/>
          </a:xfrm>
          <a:custGeom>
            <a:avLst/>
            <a:gdLst/>
            <a:ahLst/>
            <a:cxnLst/>
            <a:rect l="l" t="t" r="r" b="b"/>
            <a:pathLst>
              <a:path w="3809" h="4444">
                <a:moveTo>
                  <a:pt x="0" y="4062"/>
                </a:moveTo>
                <a:lnTo>
                  <a:pt x="3483" y="0"/>
                </a:lnTo>
                <a:lnTo>
                  <a:pt x="2322" y="1741"/>
                </a:lnTo>
                <a:lnTo>
                  <a:pt x="0" y="406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762871" y="1047907"/>
            <a:ext cx="635" cy="3175"/>
          </a:xfrm>
          <a:custGeom>
            <a:avLst/>
            <a:gdLst/>
            <a:ahLst/>
            <a:cxnLst/>
            <a:rect l="l" t="t" r="r" b="b"/>
            <a:pathLst>
              <a:path w="634" h="3175">
                <a:moveTo>
                  <a:pt x="0" y="2901"/>
                </a:moveTo>
                <a:lnTo>
                  <a:pt x="0" y="0"/>
                </a:lnTo>
                <a:lnTo>
                  <a:pt x="580" y="0"/>
                </a:lnTo>
                <a:lnTo>
                  <a:pt x="580" y="1160"/>
                </a:lnTo>
                <a:lnTo>
                  <a:pt x="0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815128" y="984063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2322" y="2901"/>
                </a:moveTo>
                <a:lnTo>
                  <a:pt x="0" y="2321"/>
                </a:lnTo>
                <a:lnTo>
                  <a:pt x="0" y="0"/>
                </a:lnTo>
                <a:lnTo>
                  <a:pt x="3483" y="0"/>
                </a:lnTo>
                <a:lnTo>
                  <a:pt x="2903" y="2321"/>
                </a:lnTo>
                <a:lnTo>
                  <a:pt x="2322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690290" y="1108264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580" y="580"/>
                </a:moveTo>
                <a:lnTo>
                  <a:pt x="580" y="0"/>
                </a:lnTo>
                <a:lnTo>
                  <a:pt x="580" y="580"/>
                </a:lnTo>
                <a:lnTo>
                  <a:pt x="0" y="580"/>
                </a:lnTo>
                <a:lnTo>
                  <a:pt x="580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817451" y="978256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2322" y="5803"/>
                </a:moveTo>
                <a:lnTo>
                  <a:pt x="580" y="5803"/>
                </a:lnTo>
                <a:lnTo>
                  <a:pt x="1161" y="4062"/>
                </a:lnTo>
                <a:lnTo>
                  <a:pt x="580" y="2321"/>
                </a:lnTo>
                <a:lnTo>
                  <a:pt x="0" y="0"/>
                </a:lnTo>
                <a:lnTo>
                  <a:pt x="3483" y="5223"/>
                </a:lnTo>
                <a:lnTo>
                  <a:pt x="2322" y="580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018921" y="781506"/>
            <a:ext cx="19050" cy="31115"/>
          </a:xfrm>
          <a:custGeom>
            <a:avLst/>
            <a:gdLst/>
            <a:ahLst/>
            <a:cxnLst/>
            <a:rect l="l" t="t" r="r" b="b"/>
            <a:pathLst>
              <a:path w="19050" h="31115">
                <a:moveTo>
                  <a:pt x="16840" y="28435"/>
                </a:moveTo>
                <a:lnTo>
                  <a:pt x="15100" y="26123"/>
                </a:lnTo>
                <a:lnTo>
                  <a:pt x="15595" y="29108"/>
                </a:lnTo>
                <a:lnTo>
                  <a:pt x="15100" y="29603"/>
                </a:lnTo>
                <a:lnTo>
                  <a:pt x="15684" y="30759"/>
                </a:lnTo>
                <a:lnTo>
                  <a:pt x="15684" y="29603"/>
                </a:lnTo>
                <a:lnTo>
                  <a:pt x="15684" y="29019"/>
                </a:lnTo>
                <a:lnTo>
                  <a:pt x="15684" y="28435"/>
                </a:lnTo>
                <a:lnTo>
                  <a:pt x="16840" y="28435"/>
                </a:lnTo>
                <a:close/>
              </a:path>
              <a:path w="19050" h="31115">
                <a:moveTo>
                  <a:pt x="18592" y="11607"/>
                </a:moveTo>
                <a:lnTo>
                  <a:pt x="13360" y="5232"/>
                </a:lnTo>
                <a:lnTo>
                  <a:pt x="4648" y="0"/>
                </a:lnTo>
                <a:lnTo>
                  <a:pt x="2324" y="1739"/>
                </a:lnTo>
                <a:lnTo>
                  <a:pt x="5816" y="9867"/>
                </a:lnTo>
                <a:lnTo>
                  <a:pt x="3492" y="8128"/>
                </a:lnTo>
                <a:lnTo>
                  <a:pt x="1752" y="5803"/>
                </a:lnTo>
                <a:lnTo>
                  <a:pt x="0" y="4064"/>
                </a:lnTo>
                <a:lnTo>
                  <a:pt x="2730" y="8978"/>
                </a:lnTo>
                <a:lnTo>
                  <a:pt x="6540" y="14655"/>
                </a:lnTo>
                <a:lnTo>
                  <a:pt x="11442" y="20548"/>
                </a:lnTo>
                <a:lnTo>
                  <a:pt x="17424" y="26123"/>
                </a:lnTo>
                <a:lnTo>
                  <a:pt x="13893" y="20688"/>
                </a:lnTo>
                <a:lnTo>
                  <a:pt x="12268" y="17487"/>
                </a:lnTo>
                <a:lnTo>
                  <a:pt x="10325" y="13957"/>
                </a:lnTo>
                <a:lnTo>
                  <a:pt x="5816" y="7543"/>
                </a:lnTo>
                <a:lnTo>
                  <a:pt x="6972" y="5232"/>
                </a:lnTo>
                <a:lnTo>
                  <a:pt x="11620" y="8128"/>
                </a:lnTo>
                <a:lnTo>
                  <a:pt x="14516" y="11607"/>
                </a:lnTo>
                <a:lnTo>
                  <a:pt x="12776" y="8712"/>
                </a:lnTo>
                <a:lnTo>
                  <a:pt x="18592" y="1160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7095577" y="772794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290" y="580"/>
                </a:moveTo>
                <a:lnTo>
                  <a:pt x="0" y="580"/>
                </a:lnTo>
                <a:lnTo>
                  <a:pt x="0" y="0"/>
                </a:lnTo>
                <a:lnTo>
                  <a:pt x="290" y="580"/>
                </a:lnTo>
                <a:close/>
              </a:path>
              <a:path w="1270" h="1904">
                <a:moveTo>
                  <a:pt x="580" y="1741"/>
                </a:moveTo>
                <a:lnTo>
                  <a:pt x="580" y="1160"/>
                </a:lnTo>
                <a:lnTo>
                  <a:pt x="290" y="580"/>
                </a:lnTo>
                <a:lnTo>
                  <a:pt x="580" y="580"/>
                </a:lnTo>
                <a:lnTo>
                  <a:pt x="1161" y="1160"/>
                </a:lnTo>
                <a:lnTo>
                  <a:pt x="58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887256" y="1203439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580" y="4643"/>
                </a:moveTo>
                <a:lnTo>
                  <a:pt x="0" y="4062"/>
                </a:lnTo>
                <a:lnTo>
                  <a:pt x="580" y="2321"/>
                </a:lnTo>
                <a:lnTo>
                  <a:pt x="1741" y="1160"/>
                </a:lnTo>
                <a:lnTo>
                  <a:pt x="2322" y="0"/>
                </a:lnTo>
                <a:lnTo>
                  <a:pt x="1741" y="1741"/>
                </a:lnTo>
                <a:lnTo>
                  <a:pt x="1161" y="2901"/>
                </a:lnTo>
                <a:lnTo>
                  <a:pt x="580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069709" y="1458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322" y="580"/>
                </a:moveTo>
                <a:lnTo>
                  <a:pt x="0" y="580"/>
                </a:lnTo>
                <a:lnTo>
                  <a:pt x="2903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09504" y="479075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903" y="580"/>
                </a:moveTo>
                <a:lnTo>
                  <a:pt x="0" y="580"/>
                </a:lnTo>
                <a:lnTo>
                  <a:pt x="580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343762" y="17321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161" y="0"/>
                </a:lnTo>
                <a:lnTo>
                  <a:pt x="1741" y="580"/>
                </a:lnTo>
                <a:lnTo>
                  <a:pt x="58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297891" y="620686"/>
            <a:ext cx="3810" cy="6985"/>
          </a:xfrm>
          <a:custGeom>
            <a:avLst/>
            <a:gdLst/>
            <a:ahLst/>
            <a:cxnLst/>
            <a:rect l="l" t="t" r="r" b="b"/>
            <a:pathLst>
              <a:path w="3810" h="6984">
                <a:moveTo>
                  <a:pt x="0" y="6964"/>
                </a:moveTo>
                <a:lnTo>
                  <a:pt x="580" y="5223"/>
                </a:lnTo>
                <a:lnTo>
                  <a:pt x="1741" y="3482"/>
                </a:lnTo>
                <a:lnTo>
                  <a:pt x="3483" y="0"/>
                </a:lnTo>
                <a:lnTo>
                  <a:pt x="2903" y="1741"/>
                </a:lnTo>
                <a:lnTo>
                  <a:pt x="2322" y="2901"/>
                </a:lnTo>
                <a:lnTo>
                  <a:pt x="1161" y="4643"/>
                </a:lnTo>
                <a:lnTo>
                  <a:pt x="1161" y="5223"/>
                </a:lnTo>
                <a:lnTo>
                  <a:pt x="580" y="6384"/>
                </a:lnTo>
                <a:lnTo>
                  <a:pt x="0" y="696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346664" y="93695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69">
                <a:moveTo>
                  <a:pt x="580" y="1160"/>
                </a:moveTo>
                <a:lnTo>
                  <a:pt x="580" y="580"/>
                </a:lnTo>
                <a:lnTo>
                  <a:pt x="0" y="580"/>
                </a:lnTo>
                <a:lnTo>
                  <a:pt x="0" y="0"/>
                </a:lnTo>
                <a:lnTo>
                  <a:pt x="1161" y="0"/>
                </a:lnTo>
                <a:lnTo>
                  <a:pt x="2322" y="580"/>
                </a:lnTo>
                <a:lnTo>
                  <a:pt x="58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308917" y="488936"/>
            <a:ext cx="6350" cy="17780"/>
          </a:xfrm>
          <a:custGeom>
            <a:avLst/>
            <a:gdLst/>
            <a:ahLst/>
            <a:cxnLst/>
            <a:rect l="l" t="t" r="r" b="b"/>
            <a:pathLst>
              <a:path w="6350" h="17779">
                <a:moveTo>
                  <a:pt x="1155" y="16840"/>
                </a:moveTo>
                <a:lnTo>
                  <a:pt x="0" y="16256"/>
                </a:lnTo>
                <a:lnTo>
                  <a:pt x="584" y="16840"/>
                </a:lnTo>
                <a:lnTo>
                  <a:pt x="1155" y="16840"/>
                </a:lnTo>
                <a:close/>
              </a:path>
              <a:path w="6350" h="17779">
                <a:moveTo>
                  <a:pt x="2324" y="17411"/>
                </a:moveTo>
                <a:lnTo>
                  <a:pt x="1739" y="16840"/>
                </a:lnTo>
                <a:lnTo>
                  <a:pt x="1155" y="16840"/>
                </a:lnTo>
                <a:lnTo>
                  <a:pt x="2324" y="17411"/>
                </a:lnTo>
                <a:close/>
              </a:path>
              <a:path w="6350" h="17779">
                <a:moveTo>
                  <a:pt x="5803" y="1168"/>
                </a:moveTo>
                <a:lnTo>
                  <a:pt x="4648" y="0"/>
                </a:lnTo>
                <a:lnTo>
                  <a:pt x="4648" y="1168"/>
                </a:lnTo>
                <a:lnTo>
                  <a:pt x="5803" y="116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080139" y="281736"/>
            <a:ext cx="26034" cy="10795"/>
          </a:xfrm>
          <a:custGeom>
            <a:avLst/>
            <a:gdLst/>
            <a:ahLst/>
            <a:cxnLst/>
            <a:rect l="l" t="t" r="r" b="b"/>
            <a:pathLst>
              <a:path w="26035" h="10795">
                <a:moveTo>
                  <a:pt x="1155" y="0"/>
                </a:moveTo>
                <a:lnTo>
                  <a:pt x="0" y="0"/>
                </a:lnTo>
                <a:lnTo>
                  <a:pt x="584" y="571"/>
                </a:lnTo>
                <a:lnTo>
                  <a:pt x="1155" y="0"/>
                </a:lnTo>
                <a:close/>
              </a:path>
              <a:path w="26035" h="10795">
                <a:moveTo>
                  <a:pt x="24968" y="9283"/>
                </a:moveTo>
                <a:lnTo>
                  <a:pt x="24384" y="9283"/>
                </a:lnTo>
                <a:lnTo>
                  <a:pt x="22644" y="9867"/>
                </a:lnTo>
                <a:lnTo>
                  <a:pt x="21488" y="9867"/>
                </a:lnTo>
                <a:lnTo>
                  <a:pt x="20320" y="10439"/>
                </a:lnTo>
                <a:lnTo>
                  <a:pt x="23228" y="9867"/>
                </a:lnTo>
                <a:lnTo>
                  <a:pt x="24968" y="9867"/>
                </a:lnTo>
                <a:lnTo>
                  <a:pt x="24968" y="9283"/>
                </a:lnTo>
                <a:close/>
              </a:path>
              <a:path w="26035" h="10795">
                <a:moveTo>
                  <a:pt x="25552" y="10439"/>
                </a:moveTo>
                <a:lnTo>
                  <a:pt x="24968" y="9867"/>
                </a:lnTo>
                <a:lnTo>
                  <a:pt x="24968" y="10439"/>
                </a:lnTo>
                <a:lnTo>
                  <a:pt x="25552" y="104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116677" y="344410"/>
            <a:ext cx="5080" cy="17145"/>
          </a:xfrm>
          <a:custGeom>
            <a:avLst/>
            <a:gdLst/>
            <a:ahLst/>
            <a:cxnLst/>
            <a:rect l="l" t="t" r="r" b="b"/>
            <a:pathLst>
              <a:path w="5079" h="17145">
                <a:moveTo>
                  <a:pt x="2362" y="0"/>
                </a:moveTo>
                <a:lnTo>
                  <a:pt x="0" y="584"/>
                </a:lnTo>
                <a:lnTo>
                  <a:pt x="622" y="584"/>
                </a:lnTo>
                <a:lnTo>
                  <a:pt x="2362" y="0"/>
                </a:lnTo>
                <a:close/>
              </a:path>
              <a:path w="5079" h="17145">
                <a:moveTo>
                  <a:pt x="4686" y="12763"/>
                </a:moveTo>
                <a:lnTo>
                  <a:pt x="2362" y="16827"/>
                </a:lnTo>
                <a:lnTo>
                  <a:pt x="2946" y="16243"/>
                </a:lnTo>
                <a:lnTo>
                  <a:pt x="4686" y="1276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102788" y="289844"/>
            <a:ext cx="3810" cy="1270"/>
          </a:xfrm>
          <a:custGeom>
            <a:avLst/>
            <a:gdLst/>
            <a:ahLst/>
            <a:cxnLst/>
            <a:rect l="l" t="t" r="r" b="b"/>
            <a:pathLst>
              <a:path w="3810" h="1270">
                <a:moveTo>
                  <a:pt x="2903" y="1160"/>
                </a:moveTo>
                <a:lnTo>
                  <a:pt x="1741" y="1160"/>
                </a:lnTo>
                <a:lnTo>
                  <a:pt x="1161" y="580"/>
                </a:lnTo>
                <a:lnTo>
                  <a:pt x="580" y="580"/>
                </a:lnTo>
                <a:lnTo>
                  <a:pt x="0" y="0"/>
                </a:lnTo>
                <a:lnTo>
                  <a:pt x="2903" y="0"/>
                </a:lnTo>
                <a:lnTo>
                  <a:pt x="3483" y="580"/>
                </a:lnTo>
                <a:lnTo>
                  <a:pt x="2903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104531" y="22019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1741" y="580"/>
                </a:moveTo>
                <a:lnTo>
                  <a:pt x="0" y="580"/>
                </a:lnTo>
                <a:lnTo>
                  <a:pt x="580" y="0"/>
                </a:lnTo>
                <a:lnTo>
                  <a:pt x="1741" y="0"/>
                </a:lnTo>
                <a:lnTo>
                  <a:pt x="174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296713" y="616025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584" y="584"/>
                </a:moveTo>
                <a:lnTo>
                  <a:pt x="0" y="0"/>
                </a:lnTo>
                <a:lnTo>
                  <a:pt x="0" y="584"/>
                </a:lnTo>
                <a:lnTo>
                  <a:pt x="584" y="584"/>
                </a:lnTo>
                <a:close/>
              </a:path>
              <a:path w="2539" h="5079">
                <a:moveTo>
                  <a:pt x="2324" y="2895"/>
                </a:moveTo>
                <a:lnTo>
                  <a:pt x="1752" y="1739"/>
                </a:lnTo>
                <a:lnTo>
                  <a:pt x="584" y="584"/>
                </a:lnTo>
                <a:lnTo>
                  <a:pt x="2324" y="4648"/>
                </a:lnTo>
                <a:lnTo>
                  <a:pt x="2324" y="289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177104" y="512127"/>
            <a:ext cx="8890" cy="5715"/>
          </a:xfrm>
          <a:custGeom>
            <a:avLst/>
            <a:gdLst/>
            <a:ahLst/>
            <a:cxnLst/>
            <a:rect l="l" t="t" r="r" b="b"/>
            <a:pathLst>
              <a:path w="8889" h="5715">
                <a:moveTo>
                  <a:pt x="5803" y="0"/>
                </a:moveTo>
                <a:lnTo>
                  <a:pt x="0" y="2324"/>
                </a:lnTo>
                <a:lnTo>
                  <a:pt x="2324" y="2324"/>
                </a:lnTo>
                <a:lnTo>
                  <a:pt x="4648" y="1739"/>
                </a:lnTo>
                <a:lnTo>
                  <a:pt x="5803" y="2324"/>
                </a:lnTo>
                <a:lnTo>
                  <a:pt x="5803" y="0"/>
                </a:lnTo>
                <a:close/>
              </a:path>
              <a:path w="8889" h="5715">
                <a:moveTo>
                  <a:pt x="8712" y="2908"/>
                </a:moveTo>
                <a:lnTo>
                  <a:pt x="8128" y="2324"/>
                </a:lnTo>
                <a:lnTo>
                  <a:pt x="5803" y="2324"/>
                </a:lnTo>
                <a:lnTo>
                  <a:pt x="5803" y="3479"/>
                </a:lnTo>
                <a:lnTo>
                  <a:pt x="5219" y="5232"/>
                </a:lnTo>
                <a:lnTo>
                  <a:pt x="7543" y="5232"/>
                </a:lnTo>
                <a:lnTo>
                  <a:pt x="8712" y="290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846000" y="1205077"/>
            <a:ext cx="48895" cy="27305"/>
          </a:xfrm>
          <a:custGeom>
            <a:avLst/>
            <a:gdLst/>
            <a:ahLst/>
            <a:cxnLst/>
            <a:rect l="l" t="t" r="r" b="b"/>
            <a:pathLst>
              <a:path w="48895" h="27305">
                <a:moveTo>
                  <a:pt x="5803" y="18580"/>
                </a:moveTo>
                <a:lnTo>
                  <a:pt x="3835" y="19329"/>
                </a:lnTo>
                <a:lnTo>
                  <a:pt x="2679" y="16268"/>
                </a:lnTo>
                <a:lnTo>
                  <a:pt x="1638" y="13195"/>
                </a:lnTo>
                <a:lnTo>
                  <a:pt x="0" y="13944"/>
                </a:lnTo>
                <a:lnTo>
                  <a:pt x="1155" y="15100"/>
                </a:lnTo>
                <a:lnTo>
                  <a:pt x="1739" y="23228"/>
                </a:lnTo>
                <a:lnTo>
                  <a:pt x="4648" y="21488"/>
                </a:lnTo>
                <a:lnTo>
                  <a:pt x="5803" y="18580"/>
                </a:lnTo>
                <a:close/>
              </a:path>
              <a:path w="48895" h="27305">
                <a:moveTo>
                  <a:pt x="5803" y="16827"/>
                </a:moveTo>
                <a:lnTo>
                  <a:pt x="5219" y="18567"/>
                </a:lnTo>
                <a:lnTo>
                  <a:pt x="5803" y="17983"/>
                </a:lnTo>
                <a:lnTo>
                  <a:pt x="5803" y="16827"/>
                </a:lnTo>
                <a:close/>
              </a:path>
              <a:path w="48895" h="27305">
                <a:moveTo>
                  <a:pt x="27876" y="24968"/>
                </a:moveTo>
                <a:lnTo>
                  <a:pt x="26708" y="26123"/>
                </a:lnTo>
                <a:lnTo>
                  <a:pt x="27292" y="26708"/>
                </a:lnTo>
                <a:lnTo>
                  <a:pt x="27292" y="26123"/>
                </a:lnTo>
                <a:lnTo>
                  <a:pt x="27876" y="25552"/>
                </a:lnTo>
                <a:lnTo>
                  <a:pt x="27876" y="24968"/>
                </a:lnTo>
                <a:close/>
              </a:path>
              <a:path w="48895" h="27305">
                <a:moveTo>
                  <a:pt x="29032" y="23799"/>
                </a:moveTo>
                <a:lnTo>
                  <a:pt x="28448" y="24384"/>
                </a:lnTo>
                <a:lnTo>
                  <a:pt x="29032" y="24384"/>
                </a:lnTo>
                <a:lnTo>
                  <a:pt x="29032" y="23799"/>
                </a:lnTo>
                <a:close/>
              </a:path>
              <a:path w="48895" h="27305">
                <a:moveTo>
                  <a:pt x="31940" y="22059"/>
                </a:moveTo>
                <a:lnTo>
                  <a:pt x="29616" y="24384"/>
                </a:lnTo>
                <a:lnTo>
                  <a:pt x="30187" y="24384"/>
                </a:lnTo>
                <a:lnTo>
                  <a:pt x="30772" y="24968"/>
                </a:lnTo>
                <a:lnTo>
                  <a:pt x="31940" y="22059"/>
                </a:lnTo>
                <a:close/>
              </a:path>
              <a:path w="48895" h="27305">
                <a:moveTo>
                  <a:pt x="48768" y="2324"/>
                </a:moveTo>
                <a:lnTo>
                  <a:pt x="47028" y="0"/>
                </a:lnTo>
                <a:lnTo>
                  <a:pt x="42964" y="4064"/>
                </a:lnTo>
                <a:lnTo>
                  <a:pt x="42964" y="4648"/>
                </a:lnTo>
                <a:lnTo>
                  <a:pt x="43548" y="4648"/>
                </a:lnTo>
                <a:lnTo>
                  <a:pt x="43548" y="5232"/>
                </a:lnTo>
                <a:lnTo>
                  <a:pt x="44132" y="5232"/>
                </a:lnTo>
                <a:lnTo>
                  <a:pt x="44132" y="6388"/>
                </a:lnTo>
                <a:lnTo>
                  <a:pt x="44704" y="7556"/>
                </a:lnTo>
                <a:lnTo>
                  <a:pt x="45288" y="9296"/>
                </a:lnTo>
                <a:lnTo>
                  <a:pt x="46443" y="11036"/>
                </a:lnTo>
                <a:lnTo>
                  <a:pt x="47612" y="12192"/>
                </a:lnTo>
                <a:lnTo>
                  <a:pt x="47612" y="11607"/>
                </a:lnTo>
                <a:lnTo>
                  <a:pt x="48196" y="11607"/>
                </a:lnTo>
                <a:lnTo>
                  <a:pt x="48196" y="11036"/>
                </a:lnTo>
                <a:lnTo>
                  <a:pt x="48768" y="232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object 5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366678" y="5914238"/>
            <a:ext cx="3921175" cy="4364659"/>
          </a:xfrm>
          <a:prstGeom prst="rect">
            <a:avLst/>
          </a:prstGeom>
        </p:spPr>
      </p:pic>
      <p:sp>
        <p:nvSpPr>
          <p:cNvPr id="52" name="object 52"/>
          <p:cNvSpPr/>
          <p:nvPr/>
        </p:nvSpPr>
        <p:spPr>
          <a:xfrm>
            <a:off x="7010185" y="828938"/>
            <a:ext cx="8890" cy="6350"/>
          </a:xfrm>
          <a:custGeom>
            <a:avLst/>
            <a:gdLst/>
            <a:ahLst/>
            <a:cxnLst/>
            <a:rect l="l" t="t" r="r" b="b"/>
            <a:pathLst>
              <a:path w="8890" h="6350">
                <a:moveTo>
                  <a:pt x="8709" y="5803"/>
                </a:moveTo>
                <a:lnTo>
                  <a:pt x="1741" y="2321"/>
                </a:lnTo>
                <a:lnTo>
                  <a:pt x="0" y="2901"/>
                </a:lnTo>
                <a:lnTo>
                  <a:pt x="27" y="734"/>
                </a:lnTo>
                <a:lnTo>
                  <a:pt x="3266" y="1233"/>
                </a:lnTo>
                <a:lnTo>
                  <a:pt x="6613" y="1840"/>
                </a:lnTo>
                <a:lnTo>
                  <a:pt x="6967" y="0"/>
                </a:lnTo>
                <a:lnTo>
                  <a:pt x="8709" y="2321"/>
                </a:lnTo>
                <a:lnTo>
                  <a:pt x="8709" y="580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962251" y="509722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322" y="580"/>
                </a:moveTo>
                <a:lnTo>
                  <a:pt x="0" y="580"/>
                </a:lnTo>
                <a:lnTo>
                  <a:pt x="1161" y="0"/>
                </a:lnTo>
                <a:lnTo>
                  <a:pt x="2903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547859" y="52375"/>
            <a:ext cx="1270" cy="3810"/>
          </a:xfrm>
          <a:custGeom>
            <a:avLst/>
            <a:gdLst/>
            <a:ahLst/>
            <a:cxnLst/>
            <a:rect l="l" t="t" r="r" b="b"/>
            <a:pathLst>
              <a:path w="1270" h="3809">
                <a:moveTo>
                  <a:pt x="1161" y="3482"/>
                </a:moveTo>
                <a:lnTo>
                  <a:pt x="0" y="580"/>
                </a:lnTo>
                <a:lnTo>
                  <a:pt x="0" y="0"/>
                </a:lnTo>
                <a:lnTo>
                  <a:pt x="1161" y="1741"/>
                </a:lnTo>
                <a:lnTo>
                  <a:pt x="1161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906363" y="14033"/>
            <a:ext cx="19685" cy="56515"/>
          </a:xfrm>
          <a:custGeom>
            <a:avLst/>
            <a:gdLst/>
            <a:ahLst/>
            <a:cxnLst/>
            <a:rect l="l" t="t" r="r" b="b"/>
            <a:pathLst>
              <a:path w="19685" h="56515">
                <a:moveTo>
                  <a:pt x="4648" y="8128"/>
                </a:moveTo>
                <a:lnTo>
                  <a:pt x="4064" y="5816"/>
                </a:lnTo>
                <a:lnTo>
                  <a:pt x="2908" y="7556"/>
                </a:lnTo>
                <a:lnTo>
                  <a:pt x="1155" y="9867"/>
                </a:lnTo>
                <a:lnTo>
                  <a:pt x="2324" y="12192"/>
                </a:lnTo>
                <a:lnTo>
                  <a:pt x="4648" y="9867"/>
                </a:lnTo>
                <a:lnTo>
                  <a:pt x="4648" y="8128"/>
                </a:lnTo>
                <a:close/>
              </a:path>
              <a:path w="19685" h="56515">
                <a:moveTo>
                  <a:pt x="5803" y="1739"/>
                </a:moveTo>
                <a:lnTo>
                  <a:pt x="0" y="0"/>
                </a:lnTo>
                <a:lnTo>
                  <a:pt x="1739" y="1739"/>
                </a:lnTo>
                <a:lnTo>
                  <a:pt x="2895" y="4064"/>
                </a:lnTo>
                <a:lnTo>
                  <a:pt x="4064" y="5803"/>
                </a:lnTo>
                <a:lnTo>
                  <a:pt x="5219" y="3479"/>
                </a:lnTo>
                <a:lnTo>
                  <a:pt x="5803" y="1739"/>
                </a:lnTo>
                <a:close/>
              </a:path>
              <a:path w="19685" h="56515">
                <a:moveTo>
                  <a:pt x="17995" y="34836"/>
                </a:moveTo>
                <a:lnTo>
                  <a:pt x="15671" y="33096"/>
                </a:lnTo>
                <a:lnTo>
                  <a:pt x="15100" y="34836"/>
                </a:lnTo>
                <a:lnTo>
                  <a:pt x="17995" y="34836"/>
                </a:lnTo>
                <a:close/>
              </a:path>
              <a:path w="19685" h="56515">
                <a:moveTo>
                  <a:pt x="19164" y="56299"/>
                </a:moveTo>
                <a:lnTo>
                  <a:pt x="17995" y="53975"/>
                </a:lnTo>
                <a:lnTo>
                  <a:pt x="17411" y="54559"/>
                </a:lnTo>
                <a:lnTo>
                  <a:pt x="17995" y="55714"/>
                </a:lnTo>
                <a:lnTo>
                  <a:pt x="19164" y="5629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634609" y="1106251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1161" y="3482"/>
                </a:moveTo>
                <a:lnTo>
                  <a:pt x="0" y="2901"/>
                </a:lnTo>
                <a:lnTo>
                  <a:pt x="0" y="580"/>
                </a:lnTo>
                <a:lnTo>
                  <a:pt x="1741" y="0"/>
                </a:lnTo>
                <a:lnTo>
                  <a:pt x="2322" y="1741"/>
                </a:lnTo>
                <a:lnTo>
                  <a:pt x="2903" y="2901"/>
                </a:lnTo>
                <a:lnTo>
                  <a:pt x="1161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941900" y="387159"/>
            <a:ext cx="27305" cy="55244"/>
          </a:xfrm>
          <a:custGeom>
            <a:avLst/>
            <a:gdLst/>
            <a:ahLst/>
            <a:cxnLst/>
            <a:rect l="l" t="t" r="r" b="b"/>
            <a:pathLst>
              <a:path w="27304" h="55245">
                <a:moveTo>
                  <a:pt x="2311" y="11607"/>
                </a:moveTo>
                <a:lnTo>
                  <a:pt x="1739" y="11607"/>
                </a:lnTo>
                <a:lnTo>
                  <a:pt x="0" y="12192"/>
                </a:lnTo>
                <a:lnTo>
                  <a:pt x="2311" y="11607"/>
                </a:lnTo>
                <a:close/>
              </a:path>
              <a:path w="27304" h="55245">
                <a:moveTo>
                  <a:pt x="12420" y="53505"/>
                </a:moveTo>
                <a:lnTo>
                  <a:pt x="9867" y="53390"/>
                </a:lnTo>
                <a:lnTo>
                  <a:pt x="4064" y="54546"/>
                </a:lnTo>
                <a:lnTo>
                  <a:pt x="12420" y="53505"/>
                </a:lnTo>
                <a:close/>
              </a:path>
              <a:path w="27304" h="55245">
                <a:moveTo>
                  <a:pt x="13639" y="53568"/>
                </a:moveTo>
                <a:lnTo>
                  <a:pt x="13347" y="53390"/>
                </a:lnTo>
                <a:lnTo>
                  <a:pt x="12420" y="53505"/>
                </a:lnTo>
                <a:lnTo>
                  <a:pt x="13639" y="53568"/>
                </a:lnTo>
                <a:close/>
              </a:path>
              <a:path w="27304" h="55245">
                <a:moveTo>
                  <a:pt x="14516" y="0"/>
                </a:moveTo>
                <a:lnTo>
                  <a:pt x="13347" y="571"/>
                </a:lnTo>
                <a:lnTo>
                  <a:pt x="14516" y="571"/>
                </a:lnTo>
                <a:lnTo>
                  <a:pt x="14516" y="0"/>
                </a:lnTo>
                <a:close/>
              </a:path>
              <a:path w="27304" h="55245">
                <a:moveTo>
                  <a:pt x="26708" y="53390"/>
                </a:moveTo>
                <a:lnTo>
                  <a:pt x="22644" y="53975"/>
                </a:lnTo>
                <a:lnTo>
                  <a:pt x="13639" y="53568"/>
                </a:lnTo>
                <a:lnTo>
                  <a:pt x="16256" y="55130"/>
                </a:lnTo>
                <a:lnTo>
                  <a:pt x="23215" y="53975"/>
                </a:lnTo>
                <a:lnTo>
                  <a:pt x="26708" y="5339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189254" y="81140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4">
                <a:moveTo>
                  <a:pt x="580" y="580"/>
                </a:moveTo>
                <a:lnTo>
                  <a:pt x="0" y="580"/>
                </a:lnTo>
                <a:lnTo>
                  <a:pt x="0" y="0"/>
                </a:lnTo>
                <a:lnTo>
                  <a:pt x="1741" y="0"/>
                </a:lnTo>
                <a:lnTo>
                  <a:pt x="580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474930" y="996549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0" y="6964"/>
                </a:moveTo>
                <a:lnTo>
                  <a:pt x="1741" y="1160"/>
                </a:lnTo>
                <a:lnTo>
                  <a:pt x="2322" y="580"/>
                </a:lnTo>
                <a:lnTo>
                  <a:pt x="3483" y="580"/>
                </a:lnTo>
                <a:lnTo>
                  <a:pt x="4064" y="0"/>
                </a:lnTo>
                <a:lnTo>
                  <a:pt x="3483" y="1741"/>
                </a:lnTo>
                <a:lnTo>
                  <a:pt x="2322" y="4062"/>
                </a:lnTo>
                <a:lnTo>
                  <a:pt x="0" y="696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987188" y="55429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4">
                <a:moveTo>
                  <a:pt x="1741" y="0"/>
                </a:moveTo>
                <a:lnTo>
                  <a:pt x="580" y="0"/>
                </a:lnTo>
                <a:lnTo>
                  <a:pt x="0" y="580"/>
                </a:lnTo>
                <a:lnTo>
                  <a:pt x="580" y="0"/>
                </a:lnTo>
                <a:lnTo>
                  <a:pt x="1741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178220" y="806760"/>
            <a:ext cx="2540" cy="2540"/>
          </a:xfrm>
          <a:custGeom>
            <a:avLst/>
            <a:gdLst/>
            <a:ahLst/>
            <a:cxnLst/>
            <a:rect l="l" t="t" r="r" b="b"/>
            <a:pathLst>
              <a:path w="2539" h="2540">
                <a:moveTo>
                  <a:pt x="580" y="2321"/>
                </a:moveTo>
                <a:lnTo>
                  <a:pt x="0" y="1160"/>
                </a:lnTo>
                <a:lnTo>
                  <a:pt x="2322" y="0"/>
                </a:lnTo>
                <a:lnTo>
                  <a:pt x="580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865834" y="81857"/>
            <a:ext cx="3175" cy="2540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2903" y="2321"/>
                </a:moveTo>
                <a:lnTo>
                  <a:pt x="580" y="1160"/>
                </a:lnTo>
                <a:lnTo>
                  <a:pt x="0" y="0"/>
                </a:lnTo>
                <a:lnTo>
                  <a:pt x="2322" y="1741"/>
                </a:lnTo>
                <a:lnTo>
                  <a:pt x="2903" y="1741"/>
                </a:lnTo>
                <a:lnTo>
                  <a:pt x="2903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900091" y="172973"/>
            <a:ext cx="6985" cy="3810"/>
          </a:xfrm>
          <a:custGeom>
            <a:avLst/>
            <a:gdLst/>
            <a:ahLst/>
            <a:cxnLst/>
            <a:rect l="l" t="t" r="r" b="b"/>
            <a:pathLst>
              <a:path w="6985" h="3810">
                <a:moveTo>
                  <a:pt x="0" y="3482"/>
                </a:moveTo>
                <a:lnTo>
                  <a:pt x="0" y="1741"/>
                </a:lnTo>
                <a:lnTo>
                  <a:pt x="1161" y="0"/>
                </a:lnTo>
                <a:lnTo>
                  <a:pt x="2322" y="1160"/>
                </a:lnTo>
                <a:lnTo>
                  <a:pt x="4064" y="1741"/>
                </a:lnTo>
                <a:lnTo>
                  <a:pt x="6387" y="2321"/>
                </a:lnTo>
                <a:lnTo>
                  <a:pt x="0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939563" y="349998"/>
            <a:ext cx="13970" cy="1270"/>
          </a:xfrm>
          <a:custGeom>
            <a:avLst/>
            <a:gdLst/>
            <a:ahLst/>
            <a:cxnLst/>
            <a:rect l="l" t="t" r="r" b="b"/>
            <a:pathLst>
              <a:path w="13970" h="1270">
                <a:moveTo>
                  <a:pt x="1752" y="0"/>
                </a:moveTo>
                <a:lnTo>
                  <a:pt x="584" y="0"/>
                </a:lnTo>
                <a:lnTo>
                  <a:pt x="0" y="1155"/>
                </a:lnTo>
                <a:lnTo>
                  <a:pt x="584" y="571"/>
                </a:lnTo>
                <a:lnTo>
                  <a:pt x="1752" y="0"/>
                </a:lnTo>
                <a:close/>
              </a:path>
              <a:path w="13970" h="1270">
                <a:moveTo>
                  <a:pt x="13360" y="0"/>
                </a:moveTo>
                <a:lnTo>
                  <a:pt x="12192" y="0"/>
                </a:lnTo>
                <a:lnTo>
                  <a:pt x="11036" y="571"/>
                </a:lnTo>
                <a:lnTo>
                  <a:pt x="12192" y="571"/>
                </a:lnTo>
                <a:lnTo>
                  <a:pt x="1336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898347" y="168906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2322" y="4643"/>
                </a:moveTo>
                <a:lnTo>
                  <a:pt x="580" y="3482"/>
                </a:lnTo>
                <a:lnTo>
                  <a:pt x="0" y="1741"/>
                </a:lnTo>
                <a:lnTo>
                  <a:pt x="1741" y="0"/>
                </a:lnTo>
                <a:lnTo>
                  <a:pt x="3483" y="1160"/>
                </a:lnTo>
                <a:lnTo>
                  <a:pt x="2322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485958" y="1014523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2322" y="4643"/>
                </a:moveTo>
                <a:lnTo>
                  <a:pt x="1161" y="3482"/>
                </a:lnTo>
                <a:lnTo>
                  <a:pt x="0" y="0"/>
                </a:lnTo>
                <a:lnTo>
                  <a:pt x="2322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939440" y="1262345"/>
            <a:ext cx="635" cy="1905"/>
          </a:xfrm>
          <a:custGeom>
            <a:avLst/>
            <a:gdLst/>
            <a:ahLst/>
            <a:cxnLst/>
            <a:rect l="l" t="t" r="r" b="b"/>
            <a:pathLst>
              <a:path w="635" h="1905">
                <a:moveTo>
                  <a:pt x="0" y="1741"/>
                </a:moveTo>
                <a:lnTo>
                  <a:pt x="0" y="580"/>
                </a:lnTo>
                <a:lnTo>
                  <a:pt x="580" y="0"/>
                </a:lnTo>
                <a:lnTo>
                  <a:pt x="0" y="58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858142" y="1208366"/>
            <a:ext cx="22225" cy="18415"/>
          </a:xfrm>
          <a:custGeom>
            <a:avLst/>
            <a:gdLst/>
            <a:ahLst/>
            <a:cxnLst/>
            <a:rect l="l" t="t" r="r" b="b"/>
            <a:pathLst>
              <a:path w="22225" h="18415">
                <a:moveTo>
                  <a:pt x="2324" y="15087"/>
                </a:moveTo>
                <a:lnTo>
                  <a:pt x="1739" y="15671"/>
                </a:lnTo>
                <a:lnTo>
                  <a:pt x="1155" y="15671"/>
                </a:lnTo>
                <a:lnTo>
                  <a:pt x="584" y="16256"/>
                </a:lnTo>
                <a:lnTo>
                  <a:pt x="584" y="16827"/>
                </a:lnTo>
                <a:lnTo>
                  <a:pt x="0" y="17995"/>
                </a:lnTo>
                <a:lnTo>
                  <a:pt x="584" y="17411"/>
                </a:lnTo>
                <a:lnTo>
                  <a:pt x="1739" y="16827"/>
                </a:lnTo>
                <a:lnTo>
                  <a:pt x="2324" y="15087"/>
                </a:lnTo>
                <a:close/>
              </a:path>
              <a:path w="22225" h="18415">
                <a:moveTo>
                  <a:pt x="22072" y="0"/>
                </a:moveTo>
                <a:lnTo>
                  <a:pt x="21488" y="0"/>
                </a:lnTo>
                <a:lnTo>
                  <a:pt x="22072" y="1168"/>
                </a:lnTo>
                <a:lnTo>
                  <a:pt x="22072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270406" y="1261755"/>
            <a:ext cx="635" cy="2540"/>
          </a:xfrm>
          <a:custGeom>
            <a:avLst/>
            <a:gdLst/>
            <a:ahLst/>
            <a:cxnLst/>
            <a:rect l="l" t="t" r="r" b="b"/>
            <a:pathLst>
              <a:path w="635" h="2540">
                <a:moveTo>
                  <a:pt x="580" y="2321"/>
                </a:moveTo>
                <a:lnTo>
                  <a:pt x="0" y="2321"/>
                </a:lnTo>
                <a:lnTo>
                  <a:pt x="580" y="0"/>
                </a:lnTo>
                <a:lnTo>
                  <a:pt x="580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5560277" y="1076610"/>
            <a:ext cx="3810" cy="635"/>
          </a:xfrm>
          <a:custGeom>
            <a:avLst/>
            <a:gdLst/>
            <a:ahLst/>
            <a:cxnLst/>
            <a:rect l="l" t="t" r="r" b="b"/>
            <a:pathLst>
              <a:path w="3810" h="634">
                <a:moveTo>
                  <a:pt x="1161" y="580"/>
                </a:moveTo>
                <a:lnTo>
                  <a:pt x="0" y="0"/>
                </a:lnTo>
                <a:lnTo>
                  <a:pt x="3483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5858147" y="1220544"/>
            <a:ext cx="2540" cy="4445"/>
          </a:xfrm>
          <a:custGeom>
            <a:avLst/>
            <a:gdLst/>
            <a:ahLst/>
            <a:cxnLst/>
            <a:rect l="l" t="t" r="r" b="b"/>
            <a:pathLst>
              <a:path w="2539" h="4444">
                <a:moveTo>
                  <a:pt x="1161" y="4062"/>
                </a:moveTo>
                <a:lnTo>
                  <a:pt x="0" y="4062"/>
                </a:lnTo>
                <a:lnTo>
                  <a:pt x="580" y="3482"/>
                </a:lnTo>
                <a:lnTo>
                  <a:pt x="2322" y="0"/>
                </a:lnTo>
                <a:lnTo>
                  <a:pt x="2322" y="1160"/>
                </a:lnTo>
                <a:lnTo>
                  <a:pt x="1741" y="2321"/>
                </a:lnTo>
                <a:lnTo>
                  <a:pt x="1161" y="406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5637502" y="110620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4" h="5715">
                <a:moveTo>
                  <a:pt x="1741" y="5223"/>
                </a:moveTo>
                <a:lnTo>
                  <a:pt x="580" y="4062"/>
                </a:lnTo>
                <a:lnTo>
                  <a:pt x="0" y="2901"/>
                </a:lnTo>
                <a:lnTo>
                  <a:pt x="1741" y="2321"/>
                </a:lnTo>
                <a:lnTo>
                  <a:pt x="5225" y="0"/>
                </a:lnTo>
                <a:lnTo>
                  <a:pt x="1741" y="522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770461" y="1182242"/>
            <a:ext cx="35560" cy="21590"/>
          </a:xfrm>
          <a:custGeom>
            <a:avLst/>
            <a:gdLst/>
            <a:ahLst/>
            <a:cxnLst/>
            <a:rect l="l" t="t" r="r" b="b"/>
            <a:pathLst>
              <a:path w="35560" h="21590">
                <a:moveTo>
                  <a:pt x="584" y="0"/>
                </a:moveTo>
                <a:lnTo>
                  <a:pt x="0" y="1155"/>
                </a:lnTo>
                <a:lnTo>
                  <a:pt x="0" y="1739"/>
                </a:lnTo>
                <a:lnTo>
                  <a:pt x="584" y="1155"/>
                </a:lnTo>
                <a:lnTo>
                  <a:pt x="584" y="0"/>
                </a:lnTo>
                <a:close/>
              </a:path>
              <a:path w="35560" h="21590">
                <a:moveTo>
                  <a:pt x="21488" y="15087"/>
                </a:moveTo>
                <a:lnTo>
                  <a:pt x="20904" y="12763"/>
                </a:lnTo>
                <a:lnTo>
                  <a:pt x="19748" y="10439"/>
                </a:lnTo>
                <a:lnTo>
                  <a:pt x="21488" y="15087"/>
                </a:lnTo>
                <a:close/>
              </a:path>
              <a:path w="35560" h="21590">
                <a:moveTo>
                  <a:pt x="35420" y="17411"/>
                </a:moveTo>
                <a:lnTo>
                  <a:pt x="34264" y="19735"/>
                </a:lnTo>
                <a:lnTo>
                  <a:pt x="33680" y="21475"/>
                </a:lnTo>
                <a:lnTo>
                  <a:pt x="35420" y="1741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6666389" y="846714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580" y="3482"/>
                </a:moveTo>
                <a:lnTo>
                  <a:pt x="0" y="1160"/>
                </a:lnTo>
                <a:lnTo>
                  <a:pt x="580" y="0"/>
                </a:lnTo>
                <a:lnTo>
                  <a:pt x="3483" y="0"/>
                </a:lnTo>
                <a:lnTo>
                  <a:pt x="3483" y="2321"/>
                </a:lnTo>
                <a:lnTo>
                  <a:pt x="1741" y="2901"/>
                </a:lnTo>
                <a:lnTo>
                  <a:pt x="580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5534711" y="309854"/>
            <a:ext cx="10160" cy="15240"/>
          </a:xfrm>
          <a:custGeom>
            <a:avLst/>
            <a:gdLst/>
            <a:ahLst/>
            <a:cxnLst/>
            <a:rect l="l" t="t" r="r" b="b"/>
            <a:pathLst>
              <a:path w="10160" h="15239">
                <a:moveTo>
                  <a:pt x="7543" y="13360"/>
                </a:moveTo>
                <a:lnTo>
                  <a:pt x="3479" y="13360"/>
                </a:lnTo>
                <a:lnTo>
                  <a:pt x="0" y="14516"/>
                </a:lnTo>
                <a:lnTo>
                  <a:pt x="571" y="14516"/>
                </a:lnTo>
                <a:lnTo>
                  <a:pt x="1739" y="15100"/>
                </a:lnTo>
                <a:lnTo>
                  <a:pt x="2895" y="15100"/>
                </a:lnTo>
                <a:lnTo>
                  <a:pt x="7543" y="13360"/>
                </a:lnTo>
                <a:close/>
              </a:path>
              <a:path w="10160" h="15239">
                <a:moveTo>
                  <a:pt x="9867" y="0"/>
                </a:moveTo>
                <a:lnTo>
                  <a:pt x="7543" y="2908"/>
                </a:lnTo>
                <a:lnTo>
                  <a:pt x="8699" y="2324"/>
                </a:lnTo>
                <a:lnTo>
                  <a:pt x="9867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620067" y="857737"/>
            <a:ext cx="3810" cy="1270"/>
          </a:xfrm>
          <a:custGeom>
            <a:avLst/>
            <a:gdLst/>
            <a:ahLst/>
            <a:cxnLst/>
            <a:rect l="l" t="t" r="r" b="b"/>
            <a:pathLst>
              <a:path w="3810" h="1269">
                <a:moveTo>
                  <a:pt x="2322" y="1160"/>
                </a:moveTo>
                <a:lnTo>
                  <a:pt x="1741" y="580"/>
                </a:lnTo>
                <a:lnTo>
                  <a:pt x="0" y="580"/>
                </a:lnTo>
                <a:lnTo>
                  <a:pt x="1741" y="0"/>
                </a:lnTo>
                <a:lnTo>
                  <a:pt x="3483" y="0"/>
                </a:lnTo>
                <a:lnTo>
                  <a:pt x="2322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5532969" y="581472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4">
                <a:moveTo>
                  <a:pt x="2322" y="580"/>
                </a:moveTo>
                <a:lnTo>
                  <a:pt x="580" y="580"/>
                </a:lnTo>
                <a:lnTo>
                  <a:pt x="0" y="0"/>
                </a:lnTo>
                <a:lnTo>
                  <a:pt x="1161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655485" y="13853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3354" y="5803"/>
                </a:moveTo>
                <a:lnTo>
                  <a:pt x="5806" y="4643"/>
                </a:lnTo>
                <a:lnTo>
                  <a:pt x="2903" y="3482"/>
                </a:lnTo>
                <a:lnTo>
                  <a:pt x="0" y="0"/>
                </a:lnTo>
                <a:lnTo>
                  <a:pt x="12193" y="4062"/>
                </a:lnTo>
                <a:lnTo>
                  <a:pt x="13354" y="580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601484" y="793888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741" y="580"/>
                </a:moveTo>
                <a:lnTo>
                  <a:pt x="1451" y="580"/>
                </a:lnTo>
                <a:lnTo>
                  <a:pt x="1741" y="0"/>
                </a:lnTo>
                <a:lnTo>
                  <a:pt x="1741" y="580"/>
                </a:lnTo>
                <a:close/>
              </a:path>
              <a:path w="1904" h="1270">
                <a:moveTo>
                  <a:pt x="1161" y="1160"/>
                </a:moveTo>
                <a:lnTo>
                  <a:pt x="0" y="1160"/>
                </a:lnTo>
                <a:lnTo>
                  <a:pt x="1161" y="580"/>
                </a:lnTo>
                <a:lnTo>
                  <a:pt x="1451" y="580"/>
                </a:lnTo>
                <a:lnTo>
                  <a:pt x="116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5533549" y="599458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322" y="580"/>
                </a:moveTo>
                <a:lnTo>
                  <a:pt x="0" y="0"/>
                </a:lnTo>
                <a:lnTo>
                  <a:pt x="2903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5542839" y="245421"/>
            <a:ext cx="2540" cy="1905"/>
          </a:xfrm>
          <a:custGeom>
            <a:avLst/>
            <a:gdLst/>
            <a:ahLst/>
            <a:cxnLst/>
            <a:rect l="l" t="t" r="r" b="b"/>
            <a:pathLst>
              <a:path w="2539" h="1904">
                <a:moveTo>
                  <a:pt x="2322" y="1741"/>
                </a:moveTo>
                <a:lnTo>
                  <a:pt x="0" y="0"/>
                </a:lnTo>
                <a:lnTo>
                  <a:pt x="1741" y="580"/>
                </a:lnTo>
                <a:lnTo>
                  <a:pt x="2322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5591612" y="15004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4645" y="2321"/>
                </a:moveTo>
                <a:lnTo>
                  <a:pt x="4064" y="1741"/>
                </a:lnTo>
                <a:lnTo>
                  <a:pt x="2903" y="1160"/>
                </a:lnTo>
                <a:lnTo>
                  <a:pt x="0" y="0"/>
                </a:lnTo>
                <a:lnTo>
                  <a:pt x="1161" y="0"/>
                </a:lnTo>
                <a:lnTo>
                  <a:pt x="2322" y="580"/>
                </a:lnTo>
                <a:lnTo>
                  <a:pt x="4064" y="1160"/>
                </a:lnTo>
                <a:lnTo>
                  <a:pt x="4645" y="1741"/>
                </a:lnTo>
                <a:lnTo>
                  <a:pt x="4645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5533547" y="186797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1161" y="2321"/>
                </a:moveTo>
                <a:lnTo>
                  <a:pt x="0" y="1160"/>
                </a:lnTo>
                <a:lnTo>
                  <a:pt x="1161" y="580"/>
                </a:lnTo>
                <a:lnTo>
                  <a:pt x="1741" y="0"/>
                </a:lnTo>
                <a:lnTo>
                  <a:pt x="3483" y="1160"/>
                </a:lnTo>
                <a:lnTo>
                  <a:pt x="3483" y="1741"/>
                </a:lnTo>
                <a:lnTo>
                  <a:pt x="1161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5576506" y="-1245"/>
            <a:ext cx="20955" cy="57150"/>
          </a:xfrm>
          <a:custGeom>
            <a:avLst/>
            <a:gdLst/>
            <a:ahLst/>
            <a:cxnLst/>
            <a:rect l="l" t="t" r="r" b="b"/>
            <a:pathLst>
              <a:path w="20954" h="57150">
                <a:moveTo>
                  <a:pt x="4064" y="56870"/>
                </a:moveTo>
                <a:lnTo>
                  <a:pt x="0" y="55130"/>
                </a:lnTo>
                <a:lnTo>
                  <a:pt x="2324" y="56299"/>
                </a:lnTo>
                <a:lnTo>
                  <a:pt x="4064" y="56870"/>
                </a:lnTo>
                <a:close/>
              </a:path>
              <a:path w="20954" h="57150">
                <a:moveTo>
                  <a:pt x="4648" y="584"/>
                </a:moveTo>
                <a:lnTo>
                  <a:pt x="4064" y="0"/>
                </a:lnTo>
                <a:lnTo>
                  <a:pt x="3479" y="0"/>
                </a:lnTo>
                <a:lnTo>
                  <a:pt x="3479" y="584"/>
                </a:lnTo>
                <a:lnTo>
                  <a:pt x="4648" y="584"/>
                </a:lnTo>
                <a:close/>
              </a:path>
              <a:path w="20954" h="57150">
                <a:moveTo>
                  <a:pt x="20904" y="18580"/>
                </a:moveTo>
                <a:lnTo>
                  <a:pt x="19748" y="17411"/>
                </a:lnTo>
                <a:lnTo>
                  <a:pt x="17995" y="16256"/>
                </a:lnTo>
                <a:lnTo>
                  <a:pt x="18580" y="16827"/>
                </a:lnTo>
                <a:lnTo>
                  <a:pt x="18580" y="17411"/>
                </a:lnTo>
                <a:lnTo>
                  <a:pt x="19164" y="17411"/>
                </a:lnTo>
                <a:lnTo>
                  <a:pt x="20320" y="18580"/>
                </a:lnTo>
                <a:lnTo>
                  <a:pt x="20904" y="18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5531223" y="183889"/>
            <a:ext cx="6350" cy="3175"/>
          </a:xfrm>
          <a:custGeom>
            <a:avLst/>
            <a:gdLst/>
            <a:ahLst/>
            <a:cxnLst/>
            <a:rect l="l" t="t" r="r" b="b"/>
            <a:pathLst>
              <a:path w="6350" h="3175">
                <a:moveTo>
                  <a:pt x="4645" y="2901"/>
                </a:moveTo>
                <a:lnTo>
                  <a:pt x="3483" y="2321"/>
                </a:lnTo>
                <a:lnTo>
                  <a:pt x="0" y="0"/>
                </a:lnTo>
                <a:lnTo>
                  <a:pt x="5806" y="1160"/>
                </a:lnTo>
                <a:lnTo>
                  <a:pt x="5806" y="1741"/>
                </a:lnTo>
                <a:lnTo>
                  <a:pt x="4645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5566054" y="64909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1739" y="16256"/>
                </a:moveTo>
                <a:lnTo>
                  <a:pt x="1155" y="15671"/>
                </a:lnTo>
                <a:lnTo>
                  <a:pt x="0" y="15671"/>
                </a:lnTo>
                <a:lnTo>
                  <a:pt x="584" y="16256"/>
                </a:lnTo>
                <a:lnTo>
                  <a:pt x="1739" y="16256"/>
                </a:lnTo>
                <a:close/>
              </a:path>
              <a:path w="10160" h="16509">
                <a:moveTo>
                  <a:pt x="9867" y="0"/>
                </a:moveTo>
                <a:lnTo>
                  <a:pt x="7543" y="0"/>
                </a:lnTo>
                <a:lnTo>
                  <a:pt x="6388" y="584"/>
                </a:lnTo>
                <a:lnTo>
                  <a:pt x="5803" y="1168"/>
                </a:lnTo>
                <a:lnTo>
                  <a:pt x="9867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530060" y="593056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4">
                <a:moveTo>
                  <a:pt x="1161" y="580"/>
                </a:moveTo>
                <a:lnTo>
                  <a:pt x="0" y="0"/>
                </a:lnTo>
                <a:lnTo>
                  <a:pt x="1741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5665927" y="688822"/>
            <a:ext cx="31750" cy="9525"/>
          </a:xfrm>
          <a:custGeom>
            <a:avLst/>
            <a:gdLst/>
            <a:ahLst/>
            <a:cxnLst/>
            <a:rect l="l" t="t" r="r" b="b"/>
            <a:pathLst>
              <a:path w="31750" h="9525">
                <a:moveTo>
                  <a:pt x="1155" y="4064"/>
                </a:moveTo>
                <a:lnTo>
                  <a:pt x="0" y="4064"/>
                </a:lnTo>
                <a:lnTo>
                  <a:pt x="571" y="4635"/>
                </a:lnTo>
                <a:lnTo>
                  <a:pt x="1155" y="4064"/>
                </a:lnTo>
                <a:close/>
              </a:path>
              <a:path w="31750" h="9525">
                <a:moveTo>
                  <a:pt x="2895" y="4635"/>
                </a:moveTo>
                <a:lnTo>
                  <a:pt x="2324" y="4064"/>
                </a:lnTo>
                <a:lnTo>
                  <a:pt x="1155" y="4635"/>
                </a:lnTo>
                <a:lnTo>
                  <a:pt x="2895" y="4635"/>
                </a:lnTo>
                <a:close/>
              </a:path>
              <a:path w="31750" h="9525">
                <a:moveTo>
                  <a:pt x="5803" y="4635"/>
                </a:moveTo>
                <a:lnTo>
                  <a:pt x="2895" y="4051"/>
                </a:lnTo>
                <a:lnTo>
                  <a:pt x="2895" y="4635"/>
                </a:lnTo>
                <a:lnTo>
                  <a:pt x="2895" y="5219"/>
                </a:lnTo>
                <a:lnTo>
                  <a:pt x="5803" y="4635"/>
                </a:lnTo>
                <a:close/>
              </a:path>
              <a:path w="31750" h="9525">
                <a:moveTo>
                  <a:pt x="31356" y="0"/>
                </a:moveTo>
                <a:lnTo>
                  <a:pt x="25857" y="673"/>
                </a:lnTo>
                <a:lnTo>
                  <a:pt x="19227" y="1879"/>
                </a:lnTo>
                <a:lnTo>
                  <a:pt x="11836" y="3759"/>
                </a:lnTo>
                <a:lnTo>
                  <a:pt x="4064" y="6388"/>
                </a:lnTo>
                <a:lnTo>
                  <a:pt x="10261" y="5270"/>
                </a:lnTo>
                <a:lnTo>
                  <a:pt x="17449" y="4343"/>
                </a:lnTo>
                <a:lnTo>
                  <a:pt x="24968" y="2895"/>
                </a:lnTo>
                <a:lnTo>
                  <a:pt x="26708" y="3479"/>
                </a:lnTo>
                <a:lnTo>
                  <a:pt x="21475" y="5803"/>
                </a:lnTo>
                <a:lnTo>
                  <a:pt x="17411" y="6959"/>
                </a:lnTo>
                <a:lnTo>
                  <a:pt x="20320" y="6388"/>
                </a:lnTo>
                <a:lnTo>
                  <a:pt x="15100" y="9283"/>
                </a:lnTo>
                <a:lnTo>
                  <a:pt x="22644" y="7543"/>
                </a:lnTo>
                <a:lnTo>
                  <a:pt x="31356" y="3479"/>
                </a:lnTo>
                <a:lnTo>
                  <a:pt x="31356" y="1739"/>
                </a:lnTo>
                <a:lnTo>
                  <a:pt x="23228" y="2324"/>
                </a:lnTo>
                <a:lnTo>
                  <a:pt x="25539" y="1155"/>
                </a:lnTo>
                <a:lnTo>
                  <a:pt x="29032" y="584"/>
                </a:lnTo>
                <a:lnTo>
                  <a:pt x="31356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5623540" y="859439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580" y="1160"/>
                </a:moveTo>
                <a:lnTo>
                  <a:pt x="0" y="580"/>
                </a:lnTo>
                <a:lnTo>
                  <a:pt x="0" y="0"/>
                </a:lnTo>
                <a:lnTo>
                  <a:pt x="58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5624121" y="89846"/>
            <a:ext cx="9525" cy="3810"/>
          </a:xfrm>
          <a:custGeom>
            <a:avLst/>
            <a:gdLst/>
            <a:ahLst/>
            <a:cxnLst/>
            <a:rect l="l" t="t" r="r" b="b"/>
            <a:pathLst>
              <a:path w="9525" h="3809">
                <a:moveTo>
                  <a:pt x="2322" y="2901"/>
                </a:moveTo>
                <a:lnTo>
                  <a:pt x="0" y="2901"/>
                </a:lnTo>
                <a:lnTo>
                  <a:pt x="0" y="0"/>
                </a:lnTo>
                <a:lnTo>
                  <a:pt x="2322" y="2901"/>
                </a:lnTo>
                <a:close/>
              </a:path>
              <a:path w="9525" h="3809">
                <a:moveTo>
                  <a:pt x="3483" y="2998"/>
                </a:moveTo>
                <a:lnTo>
                  <a:pt x="2322" y="2901"/>
                </a:lnTo>
                <a:lnTo>
                  <a:pt x="2903" y="2901"/>
                </a:lnTo>
                <a:lnTo>
                  <a:pt x="3483" y="2998"/>
                </a:lnTo>
                <a:close/>
              </a:path>
              <a:path w="9525" h="3809">
                <a:moveTo>
                  <a:pt x="9290" y="3482"/>
                </a:moveTo>
                <a:lnTo>
                  <a:pt x="6387" y="3482"/>
                </a:lnTo>
                <a:lnTo>
                  <a:pt x="3483" y="2998"/>
                </a:lnTo>
                <a:lnTo>
                  <a:pt x="9290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5673476" y="698669"/>
            <a:ext cx="13970" cy="3810"/>
          </a:xfrm>
          <a:custGeom>
            <a:avLst/>
            <a:gdLst/>
            <a:ahLst/>
            <a:cxnLst/>
            <a:rect l="l" t="t" r="r" b="b"/>
            <a:pathLst>
              <a:path w="13970" h="3809">
                <a:moveTo>
                  <a:pt x="3483" y="3482"/>
                </a:moveTo>
                <a:lnTo>
                  <a:pt x="0" y="2901"/>
                </a:lnTo>
                <a:lnTo>
                  <a:pt x="12193" y="0"/>
                </a:lnTo>
                <a:lnTo>
                  <a:pt x="13935" y="580"/>
                </a:lnTo>
                <a:lnTo>
                  <a:pt x="6967" y="2901"/>
                </a:lnTo>
                <a:lnTo>
                  <a:pt x="3483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5674636" y="930242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741"/>
                </a:moveTo>
                <a:lnTo>
                  <a:pt x="580" y="580"/>
                </a:lnTo>
                <a:lnTo>
                  <a:pt x="1161" y="0"/>
                </a:lnTo>
                <a:lnTo>
                  <a:pt x="580" y="116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787280" y="1010914"/>
            <a:ext cx="5080" cy="5715"/>
          </a:xfrm>
          <a:custGeom>
            <a:avLst/>
            <a:gdLst/>
            <a:ahLst/>
            <a:cxnLst/>
            <a:rect l="l" t="t" r="r" b="b"/>
            <a:pathLst>
              <a:path w="5079" h="5715">
                <a:moveTo>
                  <a:pt x="0" y="5223"/>
                </a:moveTo>
                <a:lnTo>
                  <a:pt x="2322" y="0"/>
                </a:lnTo>
                <a:lnTo>
                  <a:pt x="3483" y="580"/>
                </a:lnTo>
                <a:lnTo>
                  <a:pt x="4645" y="1741"/>
                </a:lnTo>
                <a:lnTo>
                  <a:pt x="2903" y="2321"/>
                </a:lnTo>
                <a:lnTo>
                  <a:pt x="1741" y="4062"/>
                </a:lnTo>
                <a:lnTo>
                  <a:pt x="0" y="522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5618886" y="858849"/>
            <a:ext cx="33655" cy="45720"/>
          </a:xfrm>
          <a:custGeom>
            <a:avLst/>
            <a:gdLst/>
            <a:ahLst/>
            <a:cxnLst/>
            <a:rect l="l" t="t" r="r" b="b"/>
            <a:pathLst>
              <a:path w="33654" h="45719">
                <a:moveTo>
                  <a:pt x="1739" y="1168"/>
                </a:moveTo>
                <a:lnTo>
                  <a:pt x="584" y="1739"/>
                </a:lnTo>
                <a:lnTo>
                  <a:pt x="0" y="2324"/>
                </a:lnTo>
                <a:lnTo>
                  <a:pt x="1739" y="1168"/>
                </a:lnTo>
                <a:close/>
              </a:path>
              <a:path w="33654" h="45719">
                <a:moveTo>
                  <a:pt x="3479" y="0"/>
                </a:moveTo>
                <a:lnTo>
                  <a:pt x="2908" y="0"/>
                </a:lnTo>
                <a:lnTo>
                  <a:pt x="1739" y="1168"/>
                </a:lnTo>
                <a:lnTo>
                  <a:pt x="2908" y="584"/>
                </a:lnTo>
                <a:lnTo>
                  <a:pt x="3479" y="584"/>
                </a:lnTo>
                <a:lnTo>
                  <a:pt x="3479" y="0"/>
                </a:lnTo>
                <a:close/>
              </a:path>
              <a:path w="33654" h="45719">
                <a:moveTo>
                  <a:pt x="33426" y="44043"/>
                </a:moveTo>
                <a:lnTo>
                  <a:pt x="31940" y="45275"/>
                </a:lnTo>
                <a:lnTo>
                  <a:pt x="33096" y="44704"/>
                </a:lnTo>
                <a:lnTo>
                  <a:pt x="33426" y="440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5791344" y="1012069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1741" y="3482"/>
                </a:moveTo>
                <a:lnTo>
                  <a:pt x="580" y="1741"/>
                </a:lnTo>
                <a:lnTo>
                  <a:pt x="0" y="580"/>
                </a:lnTo>
                <a:lnTo>
                  <a:pt x="1741" y="0"/>
                </a:lnTo>
                <a:lnTo>
                  <a:pt x="2903" y="0"/>
                </a:lnTo>
                <a:lnTo>
                  <a:pt x="2903" y="2321"/>
                </a:lnTo>
                <a:lnTo>
                  <a:pt x="1741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5706568" y="835046"/>
            <a:ext cx="11430" cy="5715"/>
          </a:xfrm>
          <a:custGeom>
            <a:avLst/>
            <a:gdLst/>
            <a:ahLst/>
            <a:cxnLst/>
            <a:rect l="l" t="t" r="r" b="b"/>
            <a:pathLst>
              <a:path w="11429" h="5715">
                <a:moveTo>
                  <a:pt x="2903" y="5223"/>
                </a:moveTo>
                <a:lnTo>
                  <a:pt x="0" y="580"/>
                </a:lnTo>
                <a:lnTo>
                  <a:pt x="4645" y="3482"/>
                </a:lnTo>
                <a:lnTo>
                  <a:pt x="11032" y="0"/>
                </a:lnTo>
                <a:lnTo>
                  <a:pt x="5225" y="3482"/>
                </a:lnTo>
                <a:lnTo>
                  <a:pt x="2903" y="522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6104890" y="188493"/>
            <a:ext cx="13970" cy="3175"/>
          </a:xfrm>
          <a:custGeom>
            <a:avLst/>
            <a:gdLst/>
            <a:ahLst/>
            <a:cxnLst/>
            <a:rect l="l" t="t" r="r" b="b"/>
            <a:pathLst>
              <a:path w="13970" h="3175">
                <a:moveTo>
                  <a:pt x="13935" y="2901"/>
                </a:moveTo>
                <a:lnTo>
                  <a:pt x="1161" y="2321"/>
                </a:lnTo>
                <a:lnTo>
                  <a:pt x="0" y="1160"/>
                </a:lnTo>
                <a:lnTo>
                  <a:pt x="6967" y="0"/>
                </a:lnTo>
                <a:lnTo>
                  <a:pt x="10451" y="580"/>
                </a:lnTo>
                <a:lnTo>
                  <a:pt x="13935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5610180" y="218672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1161" y="580"/>
                </a:moveTo>
                <a:lnTo>
                  <a:pt x="0" y="580"/>
                </a:lnTo>
                <a:lnTo>
                  <a:pt x="0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5602051" y="439797"/>
            <a:ext cx="6985" cy="2540"/>
          </a:xfrm>
          <a:custGeom>
            <a:avLst/>
            <a:gdLst/>
            <a:ahLst/>
            <a:cxnLst/>
            <a:rect l="l" t="t" r="r" b="b"/>
            <a:pathLst>
              <a:path w="6985" h="2540">
                <a:moveTo>
                  <a:pt x="0" y="2321"/>
                </a:moveTo>
                <a:lnTo>
                  <a:pt x="4064" y="0"/>
                </a:lnTo>
                <a:lnTo>
                  <a:pt x="6967" y="0"/>
                </a:lnTo>
                <a:lnTo>
                  <a:pt x="3483" y="1741"/>
                </a:lnTo>
                <a:lnTo>
                  <a:pt x="0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6124050" y="120583"/>
            <a:ext cx="10795" cy="3175"/>
          </a:xfrm>
          <a:custGeom>
            <a:avLst/>
            <a:gdLst/>
            <a:ahLst/>
            <a:cxnLst/>
            <a:rect l="l" t="t" r="r" b="b"/>
            <a:pathLst>
              <a:path w="10795" h="3175">
                <a:moveTo>
                  <a:pt x="10451" y="2901"/>
                </a:moveTo>
                <a:lnTo>
                  <a:pt x="7548" y="580"/>
                </a:lnTo>
                <a:lnTo>
                  <a:pt x="0" y="580"/>
                </a:lnTo>
                <a:lnTo>
                  <a:pt x="2903" y="0"/>
                </a:lnTo>
                <a:lnTo>
                  <a:pt x="9290" y="0"/>
                </a:lnTo>
                <a:lnTo>
                  <a:pt x="10451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604954" y="227373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1161" y="580"/>
                </a:moveTo>
                <a:lnTo>
                  <a:pt x="580" y="580"/>
                </a:lnTo>
                <a:lnTo>
                  <a:pt x="0" y="0"/>
                </a:lnTo>
                <a:lnTo>
                  <a:pt x="580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6269790" y="572701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1161" y="4643"/>
                </a:moveTo>
                <a:lnTo>
                  <a:pt x="0" y="0"/>
                </a:lnTo>
                <a:lnTo>
                  <a:pt x="1161" y="1160"/>
                </a:lnTo>
                <a:lnTo>
                  <a:pt x="1741" y="2901"/>
                </a:lnTo>
                <a:lnTo>
                  <a:pt x="1161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5602630" y="450238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580" y="2901"/>
                </a:moveTo>
                <a:lnTo>
                  <a:pt x="0" y="1741"/>
                </a:lnTo>
                <a:lnTo>
                  <a:pt x="1741" y="0"/>
                </a:lnTo>
                <a:lnTo>
                  <a:pt x="580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6241920" y="38163"/>
            <a:ext cx="8255" cy="4445"/>
          </a:xfrm>
          <a:custGeom>
            <a:avLst/>
            <a:gdLst/>
            <a:ahLst/>
            <a:cxnLst/>
            <a:rect l="l" t="t" r="r" b="b"/>
            <a:pathLst>
              <a:path w="8254" h="4445">
                <a:moveTo>
                  <a:pt x="0" y="4062"/>
                </a:moveTo>
                <a:lnTo>
                  <a:pt x="5225" y="0"/>
                </a:lnTo>
                <a:lnTo>
                  <a:pt x="8129" y="580"/>
                </a:lnTo>
                <a:lnTo>
                  <a:pt x="0" y="406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6275596" y="586626"/>
            <a:ext cx="5080" cy="6985"/>
          </a:xfrm>
          <a:custGeom>
            <a:avLst/>
            <a:gdLst/>
            <a:ahLst/>
            <a:cxnLst/>
            <a:rect l="l" t="t" r="r" b="b"/>
            <a:pathLst>
              <a:path w="5079" h="6984">
                <a:moveTo>
                  <a:pt x="0" y="6384"/>
                </a:moveTo>
                <a:lnTo>
                  <a:pt x="2322" y="2901"/>
                </a:lnTo>
                <a:lnTo>
                  <a:pt x="4645" y="0"/>
                </a:lnTo>
                <a:lnTo>
                  <a:pt x="2322" y="5223"/>
                </a:lnTo>
                <a:lnTo>
                  <a:pt x="1161" y="5803"/>
                </a:lnTo>
                <a:lnTo>
                  <a:pt x="580" y="5803"/>
                </a:lnTo>
                <a:lnTo>
                  <a:pt x="0" y="638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6313337" y="276698"/>
            <a:ext cx="11430" cy="5080"/>
          </a:xfrm>
          <a:custGeom>
            <a:avLst/>
            <a:gdLst/>
            <a:ahLst/>
            <a:cxnLst/>
            <a:rect l="l" t="t" r="r" b="b"/>
            <a:pathLst>
              <a:path w="11429" h="5079">
                <a:moveTo>
                  <a:pt x="2322" y="4643"/>
                </a:moveTo>
                <a:lnTo>
                  <a:pt x="0" y="0"/>
                </a:lnTo>
                <a:lnTo>
                  <a:pt x="3974" y="3404"/>
                </a:lnTo>
                <a:lnTo>
                  <a:pt x="2322" y="4643"/>
                </a:lnTo>
                <a:close/>
              </a:path>
              <a:path w="11429" h="5079">
                <a:moveTo>
                  <a:pt x="4064" y="3482"/>
                </a:moveTo>
                <a:lnTo>
                  <a:pt x="4645" y="2901"/>
                </a:lnTo>
                <a:lnTo>
                  <a:pt x="8129" y="1741"/>
                </a:lnTo>
                <a:lnTo>
                  <a:pt x="11032" y="1160"/>
                </a:lnTo>
                <a:lnTo>
                  <a:pt x="4064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5644435" y="541932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40">
                <a:moveTo>
                  <a:pt x="1741" y="2321"/>
                </a:moveTo>
                <a:lnTo>
                  <a:pt x="580" y="1741"/>
                </a:lnTo>
                <a:lnTo>
                  <a:pt x="0" y="1160"/>
                </a:lnTo>
                <a:lnTo>
                  <a:pt x="1741" y="0"/>
                </a:lnTo>
                <a:lnTo>
                  <a:pt x="3483" y="0"/>
                </a:lnTo>
                <a:lnTo>
                  <a:pt x="2322" y="1160"/>
                </a:lnTo>
                <a:lnTo>
                  <a:pt x="1741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5658942" y="640600"/>
            <a:ext cx="12065" cy="44450"/>
          </a:xfrm>
          <a:custGeom>
            <a:avLst/>
            <a:gdLst/>
            <a:ahLst/>
            <a:cxnLst/>
            <a:rect l="l" t="t" r="r" b="b"/>
            <a:pathLst>
              <a:path w="12064" h="44450">
                <a:moveTo>
                  <a:pt x="3492" y="0"/>
                </a:moveTo>
                <a:lnTo>
                  <a:pt x="0" y="2324"/>
                </a:lnTo>
                <a:lnTo>
                  <a:pt x="2324" y="1739"/>
                </a:lnTo>
                <a:lnTo>
                  <a:pt x="3492" y="584"/>
                </a:lnTo>
                <a:lnTo>
                  <a:pt x="3492" y="0"/>
                </a:lnTo>
                <a:close/>
              </a:path>
              <a:path w="12064" h="44450">
                <a:moveTo>
                  <a:pt x="5232" y="9867"/>
                </a:moveTo>
                <a:lnTo>
                  <a:pt x="2870" y="10452"/>
                </a:lnTo>
                <a:lnTo>
                  <a:pt x="4064" y="10452"/>
                </a:lnTo>
                <a:lnTo>
                  <a:pt x="5232" y="9867"/>
                </a:lnTo>
                <a:close/>
              </a:path>
              <a:path w="12064" h="44450">
                <a:moveTo>
                  <a:pt x="6972" y="42951"/>
                </a:moveTo>
                <a:lnTo>
                  <a:pt x="6388" y="42367"/>
                </a:lnTo>
                <a:lnTo>
                  <a:pt x="6388" y="42951"/>
                </a:lnTo>
                <a:lnTo>
                  <a:pt x="6972" y="42951"/>
                </a:lnTo>
                <a:close/>
              </a:path>
              <a:path w="12064" h="44450">
                <a:moveTo>
                  <a:pt x="11620" y="42367"/>
                </a:moveTo>
                <a:lnTo>
                  <a:pt x="8712" y="42951"/>
                </a:lnTo>
                <a:lnTo>
                  <a:pt x="6972" y="42951"/>
                </a:lnTo>
                <a:lnTo>
                  <a:pt x="7543" y="43522"/>
                </a:lnTo>
                <a:lnTo>
                  <a:pt x="6388" y="43522"/>
                </a:lnTo>
                <a:lnTo>
                  <a:pt x="5803" y="44107"/>
                </a:lnTo>
                <a:lnTo>
                  <a:pt x="8128" y="44107"/>
                </a:lnTo>
                <a:lnTo>
                  <a:pt x="7556" y="43535"/>
                </a:lnTo>
                <a:lnTo>
                  <a:pt x="9296" y="42951"/>
                </a:lnTo>
                <a:lnTo>
                  <a:pt x="10452" y="42951"/>
                </a:lnTo>
                <a:lnTo>
                  <a:pt x="11620" y="4236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5606691" y="212845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5">
                <a:moveTo>
                  <a:pt x="2322" y="580"/>
                </a:moveTo>
                <a:lnTo>
                  <a:pt x="0" y="580"/>
                </a:lnTo>
                <a:lnTo>
                  <a:pt x="0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5617723" y="501875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2903" y="1160"/>
                </a:moveTo>
                <a:lnTo>
                  <a:pt x="1161" y="580"/>
                </a:lnTo>
                <a:lnTo>
                  <a:pt x="0" y="0"/>
                </a:lnTo>
                <a:lnTo>
                  <a:pt x="2903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5660109" y="628398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1160"/>
                </a:moveTo>
                <a:lnTo>
                  <a:pt x="0" y="580"/>
                </a:lnTo>
                <a:lnTo>
                  <a:pt x="1161" y="0"/>
                </a:lnTo>
                <a:lnTo>
                  <a:pt x="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5645012" y="543660"/>
            <a:ext cx="6985" cy="1905"/>
          </a:xfrm>
          <a:custGeom>
            <a:avLst/>
            <a:gdLst/>
            <a:ahLst/>
            <a:cxnLst/>
            <a:rect l="l" t="t" r="r" b="b"/>
            <a:pathLst>
              <a:path w="6985" h="1904">
                <a:moveTo>
                  <a:pt x="0" y="1741"/>
                </a:moveTo>
                <a:lnTo>
                  <a:pt x="580" y="1160"/>
                </a:lnTo>
                <a:lnTo>
                  <a:pt x="1161" y="0"/>
                </a:lnTo>
                <a:lnTo>
                  <a:pt x="2322" y="0"/>
                </a:lnTo>
                <a:lnTo>
                  <a:pt x="4645" y="580"/>
                </a:lnTo>
                <a:lnTo>
                  <a:pt x="6387" y="58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6119393" y="220966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4064" y="1155"/>
                </a:moveTo>
                <a:lnTo>
                  <a:pt x="1155" y="1155"/>
                </a:lnTo>
                <a:lnTo>
                  <a:pt x="0" y="1739"/>
                </a:lnTo>
                <a:lnTo>
                  <a:pt x="4064" y="1739"/>
                </a:lnTo>
                <a:lnTo>
                  <a:pt x="4064" y="1155"/>
                </a:lnTo>
                <a:close/>
              </a:path>
              <a:path w="6350" h="3810">
                <a:moveTo>
                  <a:pt x="5219" y="3479"/>
                </a:moveTo>
                <a:lnTo>
                  <a:pt x="4927" y="3187"/>
                </a:lnTo>
                <a:lnTo>
                  <a:pt x="4648" y="3479"/>
                </a:lnTo>
                <a:lnTo>
                  <a:pt x="5219" y="3479"/>
                </a:lnTo>
                <a:close/>
              </a:path>
              <a:path w="6350" h="3810">
                <a:moveTo>
                  <a:pt x="5219" y="2311"/>
                </a:moveTo>
                <a:lnTo>
                  <a:pt x="4648" y="2311"/>
                </a:lnTo>
                <a:lnTo>
                  <a:pt x="4648" y="1739"/>
                </a:lnTo>
                <a:lnTo>
                  <a:pt x="4064" y="1739"/>
                </a:lnTo>
                <a:lnTo>
                  <a:pt x="4648" y="2324"/>
                </a:lnTo>
                <a:lnTo>
                  <a:pt x="4648" y="2895"/>
                </a:lnTo>
                <a:lnTo>
                  <a:pt x="4927" y="3187"/>
                </a:lnTo>
                <a:lnTo>
                  <a:pt x="5219" y="2895"/>
                </a:lnTo>
                <a:lnTo>
                  <a:pt x="5219" y="2311"/>
                </a:lnTo>
                <a:close/>
              </a:path>
              <a:path w="6350" h="3810">
                <a:moveTo>
                  <a:pt x="5803" y="1155"/>
                </a:moveTo>
                <a:lnTo>
                  <a:pt x="5219" y="584"/>
                </a:lnTo>
                <a:lnTo>
                  <a:pt x="4064" y="584"/>
                </a:lnTo>
                <a:lnTo>
                  <a:pt x="2324" y="0"/>
                </a:lnTo>
                <a:lnTo>
                  <a:pt x="2895" y="584"/>
                </a:lnTo>
                <a:lnTo>
                  <a:pt x="3479" y="584"/>
                </a:lnTo>
                <a:lnTo>
                  <a:pt x="4064" y="1155"/>
                </a:lnTo>
                <a:lnTo>
                  <a:pt x="5803" y="115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5629330" y="38707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4">
                <a:moveTo>
                  <a:pt x="1161" y="580"/>
                </a:moveTo>
                <a:lnTo>
                  <a:pt x="580" y="580"/>
                </a:lnTo>
                <a:lnTo>
                  <a:pt x="0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6218103" y="509978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903" y="580"/>
                </a:moveTo>
                <a:lnTo>
                  <a:pt x="0" y="580"/>
                </a:lnTo>
                <a:lnTo>
                  <a:pt x="0" y="0"/>
                </a:lnTo>
                <a:lnTo>
                  <a:pt x="1741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6128684" y="312645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70">
                <a:moveTo>
                  <a:pt x="1161" y="1160"/>
                </a:moveTo>
                <a:lnTo>
                  <a:pt x="0" y="1160"/>
                </a:lnTo>
                <a:lnTo>
                  <a:pt x="580" y="580"/>
                </a:lnTo>
                <a:lnTo>
                  <a:pt x="1741" y="0"/>
                </a:lnTo>
                <a:lnTo>
                  <a:pt x="2322" y="0"/>
                </a:lnTo>
                <a:lnTo>
                  <a:pt x="116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6169328" y="451935"/>
            <a:ext cx="4445" cy="3810"/>
          </a:xfrm>
          <a:custGeom>
            <a:avLst/>
            <a:gdLst/>
            <a:ahLst/>
            <a:cxnLst/>
            <a:rect l="l" t="t" r="r" b="b"/>
            <a:pathLst>
              <a:path w="4445" h="3809">
                <a:moveTo>
                  <a:pt x="2322" y="3482"/>
                </a:moveTo>
                <a:lnTo>
                  <a:pt x="0" y="3482"/>
                </a:lnTo>
                <a:lnTo>
                  <a:pt x="1161" y="0"/>
                </a:lnTo>
                <a:lnTo>
                  <a:pt x="2903" y="580"/>
                </a:lnTo>
                <a:lnTo>
                  <a:pt x="4064" y="1741"/>
                </a:lnTo>
                <a:lnTo>
                  <a:pt x="2322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6124038" y="276077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5">
                <a:moveTo>
                  <a:pt x="1161" y="580"/>
                </a:moveTo>
                <a:lnTo>
                  <a:pt x="2903" y="0"/>
                </a:lnTo>
                <a:lnTo>
                  <a:pt x="4645" y="0"/>
                </a:lnTo>
                <a:lnTo>
                  <a:pt x="0" y="58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6164682" y="449611"/>
            <a:ext cx="6350" cy="3175"/>
          </a:xfrm>
          <a:custGeom>
            <a:avLst/>
            <a:gdLst/>
            <a:ahLst/>
            <a:cxnLst/>
            <a:rect l="l" t="t" r="r" b="b"/>
            <a:pathLst>
              <a:path w="6350" h="3175">
                <a:moveTo>
                  <a:pt x="5806" y="2901"/>
                </a:moveTo>
                <a:lnTo>
                  <a:pt x="4064" y="2321"/>
                </a:lnTo>
                <a:lnTo>
                  <a:pt x="0" y="2321"/>
                </a:lnTo>
                <a:lnTo>
                  <a:pt x="5806" y="0"/>
                </a:lnTo>
                <a:lnTo>
                  <a:pt x="5806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6842288" y="51443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5806" y="8705"/>
                </a:moveTo>
                <a:lnTo>
                  <a:pt x="0" y="3482"/>
                </a:lnTo>
                <a:lnTo>
                  <a:pt x="12193" y="4062"/>
                </a:lnTo>
                <a:lnTo>
                  <a:pt x="11612" y="5223"/>
                </a:lnTo>
                <a:lnTo>
                  <a:pt x="11612" y="6964"/>
                </a:lnTo>
                <a:lnTo>
                  <a:pt x="6387" y="0"/>
                </a:lnTo>
                <a:lnTo>
                  <a:pt x="5806" y="870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6274996" y="107148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5">
                <a:moveTo>
                  <a:pt x="0" y="1741"/>
                </a:moveTo>
                <a:lnTo>
                  <a:pt x="4064" y="0"/>
                </a:lnTo>
                <a:lnTo>
                  <a:pt x="1741" y="116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6152480" y="939419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19">
                <a:moveTo>
                  <a:pt x="3483" y="7545"/>
                </a:moveTo>
                <a:lnTo>
                  <a:pt x="2322" y="5803"/>
                </a:lnTo>
                <a:lnTo>
                  <a:pt x="1161" y="3482"/>
                </a:lnTo>
                <a:lnTo>
                  <a:pt x="0" y="0"/>
                </a:lnTo>
                <a:lnTo>
                  <a:pt x="4064" y="4643"/>
                </a:lnTo>
                <a:lnTo>
                  <a:pt x="4064" y="5803"/>
                </a:lnTo>
                <a:lnTo>
                  <a:pt x="3483" y="6964"/>
                </a:lnTo>
                <a:lnTo>
                  <a:pt x="3483" y="754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6286608" y="19710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1741" y="0"/>
                </a:moveTo>
                <a:lnTo>
                  <a:pt x="580" y="0"/>
                </a:lnTo>
                <a:lnTo>
                  <a:pt x="0" y="580"/>
                </a:lnTo>
                <a:lnTo>
                  <a:pt x="580" y="580"/>
                </a:lnTo>
                <a:lnTo>
                  <a:pt x="1741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6344672" y="48555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741" y="1160"/>
                </a:moveTo>
                <a:lnTo>
                  <a:pt x="580" y="1160"/>
                </a:lnTo>
                <a:lnTo>
                  <a:pt x="0" y="580"/>
                </a:lnTo>
                <a:lnTo>
                  <a:pt x="580" y="0"/>
                </a:lnTo>
                <a:lnTo>
                  <a:pt x="174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5959704" y="759493"/>
            <a:ext cx="8890" cy="6350"/>
          </a:xfrm>
          <a:custGeom>
            <a:avLst/>
            <a:gdLst/>
            <a:ahLst/>
            <a:cxnLst/>
            <a:rect l="l" t="t" r="r" b="b"/>
            <a:pathLst>
              <a:path w="8889" h="6350">
                <a:moveTo>
                  <a:pt x="4645" y="5803"/>
                </a:moveTo>
                <a:lnTo>
                  <a:pt x="0" y="2901"/>
                </a:lnTo>
                <a:lnTo>
                  <a:pt x="8709" y="0"/>
                </a:lnTo>
                <a:lnTo>
                  <a:pt x="4645" y="580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6341767" y="501220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4">
                <a:moveTo>
                  <a:pt x="1161" y="580"/>
                </a:moveTo>
                <a:lnTo>
                  <a:pt x="580" y="580"/>
                </a:lnTo>
                <a:lnTo>
                  <a:pt x="0" y="0"/>
                </a:lnTo>
                <a:lnTo>
                  <a:pt x="580" y="0"/>
                </a:lnTo>
                <a:lnTo>
                  <a:pt x="1161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6553122" y="46523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161" y="1160"/>
                </a:moveTo>
                <a:lnTo>
                  <a:pt x="0" y="0"/>
                </a:lnTo>
                <a:lnTo>
                  <a:pt x="1161" y="580"/>
                </a:lnTo>
                <a:lnTo>
                  <a:pt x="1741" y="580"/>
                </a:lnTo>
                <a:lnTo>
                  <a:pt x="116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6140283" y="938827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580" y="1160"/>
                </a:moveTo>
                <a:lnTo>
                  <a:pt x="0" y="580"/>
                </a:lnTo>
                <a:lnTo>
                  <a:pt x="0" y="0"/>
                </a:lnTo>
                <a:lnTo>
                  <a:pt x="580" y="580"/>
                </a:lnTo>
                <a:lnTo>
                  <a:pt x="58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6059573" y="883689"/>
            <a:ext cx="3810" cy="635"/>
          </a:xfrm>
          <a:custGeom>
            <a:avLst/>
            <a:gdLst/>
            <a:ahLst/>
            <a:cxnLst/>
            <a:rect l="l" t="t" r="r" b="b"/>
            <a:pathLst>
              <a:path w="3810" h="634">
                <a:moveTo>
                  <a:pt x="0" y="0"/>
                </a:moveTo>
                <a:lnTo>
                  <a:pt x="580" y="580"/>
                </a:lnTo>
                <a:lnTo>
                  <a:pt x="1161" y="580"/>
                </a:lnTo>
                <a:lnTo>
                  <a:pt x="3483" y="0"/>
                </a:lnTo>
                <a:lnTo>
                  <a:pt x="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6273830" y="9900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01"/>
                </a:moveTo>
                <a:lnTo>
                  <a:pt x="2903" y="0"/>
                </a:lnTo>
                <a:lnTo>
                  <a:pt x="2903" y="580"/>
                </a:lnTo>
                <a:lnTo>
                  <a:pt x="1741" y="1741"/>
                </a:lnTo>
                <a:lnTo>
                  <a:pt x="0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6242475" y="18908"/>
            <a:ext cx="6350" cy="3175"/>
          </a:xfrm>
          <a:custGeom>
            <a:avLst/>
            <a:gdLst/>
            <a:ahLst/>
            <a:cxnLst/>
            <a:rect l="l" t="t" r="r" b="b"/>
            <a:pathLst>
              <a:path w="6350" h="3175">
                <a:moveTo>
                  <a:pt x="580" y="2901"/>
                </a:moveTo>
                <a:lnTo>
                  <a:pt x="0" y="2321"/>
                </a:lnTo>
                <a:lnTo>
                  <a:pt x="580" y="1160"/>
                </a:lnTo>
                <a:lnTo>
                  <a:pt x="1741" y="1160"/>
                </a:lnTo>
                <a:lnTo>
                  <a:pt x="4064" y="580"/>
                </a:lnTo>
                <a:lnTo>
                  <a:pt x="5806" y="0"/>
                </a:lnTo>
                <a:lnTo>
                  <a:pt x="580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6273248" y="8797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160"/>
                </a:moveTo>
                <a:lnTo>
                  <a:pt x="580" y="580"/>
                </a:lnTo>
                <a:lnTo>
                  <a:pt x="1741" y="0"/>
                </a:lnTo>
                <a:lnTo>
                  <a:pt x="1161" y="580"/>
                </a:lnTo>
                <a:lnTo>
                  <a:pt x="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5984087" y="811711"/>
            <a:ext cx="3175" cy="5080"/>
          </a:xfrm>
          <a:custGeom>
            <a:avLst/>
            <a:gdLst/>
            <a:ahLst/>
            <a:cxnLst/>
            <a:rect l="l" t="t" r="r" b="b"/>
            <a:pathLst>
              <a:path w="3175" h="5080">
                <a:moveTo>
                  <a:pt x="2322" y="4643"/>
                </a:moveTo>
                <a:lnTo>
                  <a:pt x="0" y="4062"/>
                </a:lnTo>
                <a:lnTo>
                  <a:pt x="0" y="0"/>
                </a:lnTo>
                <a:lnTo>
                  <a:pt x="1741" y="580"/>
                </a:lnTo>
                <a:lnTo>
                  <a:pt x="2903" y="1741"/>
                </a:lnTo>
                <a:lnTo>
                  <a:pt x="2322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6240731" y="18323"/>
            <a:ext cx="3810" cy="1905"/>
          </a:xfrm>
          <a:custGeom>
            <a:avLst/>
            <a:gdLst/>
            <a:ahLst/>
            <a:cxnLst/>
            <a:rect l="l" t="t" r="r" b="b"/>
            <a:pathLst>
              <a:path w="3810" h="1904">
                <a:moveTo>
                  <a:pt x="2322" y="1741"/>
                </a:moveTo>
                <a:lnTo>
                  <a:pt x="0" y="1741"/>
                </a:lnTo>
                <a:lnTo>
                  <a:pt x="1741" y="0"/>
                </a:lnTo>
                <a:lnTo>
                  <a:pt x="3483" y="0"/>
                </a:lnTo>
                <a:lnTo>
                  <a:pt x="2903" y="1160"/>
                </a:lnTo>
                <a:lnTo>
                  <a:pt x="2322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5590781" y="0"/>
            <a:ext cx="10795" cy="22860"/>
          </a:xfrm>
          <a:custGeom>
            <a:avLst/>
            <a:gdLst/>
            <a:ahLst/>
            <a:cxnLst/>
            <a:rect l="l" t="t" r="r" b="b"/>
            <a:pathLst>
              <a:path w="10795" h="22860">
                <a:moveTo>
                  <a:pt x="4851" y="22377"/>
                </a:moveTo>
                <a:lnTo>
                  <a:pt x="4267" y="21805"/>
                </a:lnTo>
                <a:lnTo>
                  <a:pt x="3124" y="21805"/>
                </a:lnTo>
                <a:lnTo>
                  <a:pt x="4851" y="22377"/>
                </a:lnTo>
                <a:close/>
              </a:path>
              <a:path w="10795" h="22860">
                <a:moveTo>
                  <a:pt x="9486" y="3238"/>
                </a:moveTo>
                <a:lnTo>
                  <a:pt x="4432" y="0"/>
                </a:lnTo>
                <a:lnTo>
                  <a:pt x="0" y="0"/>
                </a:lnTo>
                <a:lnTo>
                  <a:pt x="1587" y="685"/>
                </a:lnTo>
                <a:lnTo>
                  <a:pt x="9486" y="3238"/>
                </a:lnTo>
                <a:close/>
              </a:path>
              <a:path w="10795" h="22860">
                <a:moveTo>
                  <a:pt x="10655" y="6134"/>
                </a:moveTo>
                <a:lnTo>
                  <a:pt x="9486" y="4978"/>
                </a:lnTo>
                <a:lnTo>
                  <a:pt x="10071" y="4394"/>
                </a:lnTo>
                <a:lnTo>
                  <a:pt x="7162" y="3225"/>
                </a:lnTo>
                <a:lnTo>
                  <a:pt x="9486" y="5549"/>
                </a:lnTo>
                <a:lnTo>
                  <a:pt x="10655" y="613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5562536" y="739151"/>
            <a:ext cx="10795" cy="5080"/>
          </a:xfrm>
          <a:custGeom>
            <a:avLst/>
            <a:gdLst/>
            <a:ahLst/>
            <a:cxnLst/>
            <a:rect l="l" t="t" r="r" b="b"/>
            <a:pathLst>
              <a:path w="10795" h="5079">
                <a:moveTo>
                  <a:pt x="3167" y="3324"/>
                </a:moveTo>
                <a:lnTo>
                  <a:pt x="8709" y="0"/>
                </a:lnTo>
                <a:lnTo>
                  <a:pt x="9580" y="1741"/>
                </a:lnTo>
                <a:lnTo>
                  <a:pt x="6967" y="1741"/>
                </a:lnTo>
                <a:lnTo>
                  <a:pt x="3167" y="3324"/>
                </a:lnTo>
                <a:close/>
              </a:path>
              <a:path w="10795" h="5079">
                <a:moveTo>
                  <a:pt x="10451" y="3482"/>
                </a:moveTo>
                <a:lnTo>
                  <a:pt x="6967" y="1741"/>
                </a:lnTo>
                <a:lnTo>
                  <a:pt x="9580" y="1741"/>
                </a:lnTo>
                <a:lnTo>
                  <a:pt x="10451" y="3482"/>
                </a:lnTo>
                <a:close/>
              </a:path>
              <a:path w="10795" h="5079">
                <a:moveTo>
                  <a:pt x="0" y="4643"/>
                </a:moveTo>
                <a:lnTo>
                  <a:pt x="3167" y="3324"/>
                </a:lnTo>
                <a:lnTo>
                  <a:pt x="2903" y="3482"/>
                </a:lnTo>
                <a:lnTo>
                  <a:pt x="0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6518857" y="59518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1741" y="2321"/>
                </a:moveTo>
                <a:lnTo>
                  <a:pt x="0" y="1741"/>
                </a:lnTo>
                <a:lnTo>
                  <a:pt x="580" y="580"/>
                </a:lnTo>
                <a:lnTo>
                  <a:pt x="1161" y="0"/>
                </a:lnTo>
                <a:lnTo>
                  <a:pt x="2903" y="0"/>
                </a:lnTo>
                <a:lnTo>
                  <a:pt x="3483" y="580"/>
                </a:lnTo>
                <a:lnTo>
                  <a:pt x="1741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5590476" y="612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9791" y="19735"/>
                </a:moveTo>
                <a:lnTo>
                  <a:pt x="8051" y="17411"/>
                </a:lnTo>
                <a:lnTo>
                  <a:pt x="5143" y="16256"/>
                </a:lnTo>
                <a:lnTo>
                  <a:pt x="5905" y="17373"/>
                </a:lnTo>
                <a:lnTo>
                  <a:pt x="2895" y="17780"/>
                </a:lnTo>
                <a:lnTo>
                  <a:pt x="0" y="18300"/>
                </a:lnTo>
                <a:lnTo>
                  <a:pt x="1079" y="19735"/>
                </a:lnTo>
                <a:lnTo>
                  <a:pt x="2247" y="19151"/>
                </a:lnTo>
                <a:lnTo>
                  <a:pt x="9791" y="19735"/>
                </a:lnTo>
                <a:close/>
              </a:path>
              <a:path w="12700" h="20320">
                <a:moveTo>
                  <a:pt x="12115" y="584"/>
                </a:moveTo>
                <a:lnTo>
                  <a:pt x="11531" y="584"/>
                </a:lnTo>
                <a:lnTo>
                  <a:pt x="10960" y="0"/>
                </a:lnTo>
                <a:lnTo>
                  <a:pt x="10375" y="0"/>
                </a:lnTo>
                <a:lnTo>
                  <a:pt x="11531" y="1168"/>
                </a:lnTo>
                <a:lnTo>
                  <a:pt x="12115" y="58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5544535" y="158758"/>
            <a:ext cx="8890" cy="3175"/>
          </a:xfrm>
          <a:custGeom>
            <a:avLst/>
            <a:gdLst/>
            <a:ahLst/>
            <a:cxnLst/>
            <a:rect l="l" t="t" r="r" b="b"/>
            <a:pathLst>
              <a:path w="8889" h="3175">
                <a:moveTo>
                  <a:pt x="8709" y="2901"/>
                </a:moveTo>
                <a:lnTo>
                  <a:pt x="2322" y="2901"/>
                </a:lnTo>
                <a:lnTo>
                  <a:pt x="0" y="0"/>
                </a:lnTo>
                <a:lnTo>
                  <a:pt x="8709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5656008" y="-2019"/>
            <a:ext cx="27305" cy="18415"/>
          </a:xfrm>
          <a:custGeom>
            <a:avLst/>
            <a:gdLst/>
            <a:ahLst/>
            <a:cxnLst/>
            <a:rect l="l" t="t" r="r" b="b"/>
            <a:pathLst>
              <a:path w="27304" h="18415">
                <a:moveTo>
                  <a:pt x="2908" y="2324"/>
                </a:moveTo>
                <a:lnTo>
                  <a:pt x="584" y="0"/>
                </a:lnTo>
                <a:lnTo>
                  <a:pt x="584" y="584"/>
                </a:lnTo>
                <a:lnTo>
                  <a:pt x="0" y="1168"/>
                </a:lnTo>
                <a:lnTo>
                  <a:pt x="2908" y="2324"/>
                </a:lnTo>
                <a:close/>
              </a:path>
              <a:path w="27304" h="18415">
                <a:moveTo>
                  <a:pt x="14516" y="14528"/>
                </a:moveTo>
                <a:lnTo>
                  <a:pt x="11620" y="13360"/>
                </a:lnTo>
                <a:lnTo>
                  <a:pt x="14389" y="14554"/>
                </a:lnTo>
                <a:lnTo>
                  <a:pt x="14516" y="14528"/>
                </a:lnTo>
                <a:close/>
              </a:path>
              <a:path w="27304" h="18415">
                <a:moveTo>
                  <a:pt x="27292" y="12204"/>
                </a:moveTo>
                <a:lnTo>
                  <a:pt x="24295" y="10464"/>
                </a:lnTo>
                <a:lnTo>
                  <a:pt x="22555" y="9448"/>
                </a:lnTo>
                <a:lnTo>
                  <a:pt x="16332" y="6692"/>
                </a:lnTo>
                <a:lnTo>
                  <a:pt x="8928" y="4368"/>
                </a:lnTo>
                <a:lnTo>
                  <a:pt x="584" y="2921"/>
                </a:lnTo>
                <a:lnTo>
                  <a:pt x="6362" y="5930"/>
                </a:lnTo>
                <a:lnTo>
                  <a:pt x="9372" y="7848"/>
                </a:lnTo>
                <a:lnTo>
                  <a:pt x="12915" y="9779"/>
                </a:lnTo>
                <a:lnTo>
                  <a:pt x="20320" y="12788"/>
                </a:lnTo>
                <a:lnTo>
                  <a:pt x="21488" y="14528"/>
                </a:lnTo>
                <a:lnTo>
                  <a:pt x="15684" y="15100"/>
                </a:lnTo>
                <a:lnTo>
                  <a:pt x="14389" y="14554"/>
                </a:lnTo>
                <a:lnTo>
                  <a:pt x="8128" y="15684"/>
                </a:lnTo>
                <a:lnTo>
                  <a:pt x="15684" y="18008"/>
                </a:lnTo>
                <a:lnTo>
                  <a:pt x="25552" y="18008"/>
                </a:lnTo>
                <a:lnTo>
                  <a:pt x="26708" y="15100"/>
                </a:lnTo>
                <a:lnTo>
                  <a:pt x="19164" y="10464"/>
                </a:lnTo>
                <a:lnTo>
                  <a:pt x="22072" y="10464"/>
                </a:lnTo>
                <a:lnTo>
                  <a:pt x="24968" y="11620"/>
                </a:lnTo>
                <a:lnTo>
                  <a:pt x="27292" y="1220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6101368" y="208655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580"/>
                </a:moveTo>
                <a:lnTo>
                  <a:pt x="0" y="0"/>
                </a:lnTo>
                <a:lnTo>
                  <a:pt x="580" y="0"/>
                </a:lnTo>
                <a:lnTo>
                  <a:pt x="0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5663561" y="678764"/>
            <a:ext cx="3810" cy="1270"/>
          </a:xfrm>
          <a:custGeom>
            <a:avLst/>
            <a:gdLst/>
            <a:ahLst/>
            <a:cxnLst/>
            <a:rect l="l" t="t" r="r" b="b"/>
            <a:pathLst>
              <a:path w="3810" h="1270">
                <a:moveTo>
                  <a:pt x="580" y="1160"/>
                </a:moveTo>
                <a:lnTo>
                  <a:pt x="0" y="1160"/>
                </a:lnTo>
                <a:lnTo>
                  <a:pt x="3483" y="0"/>
                </a:lnTo>
                <a:lnTo>
                  <a:pt x="1741" y="580"/>
                </a:lnTo>
                <a:lnTo>
                  <a:pt x="58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6139108" y="1480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161" y="580"/>
                </a:lnTo>
                <a:lnTo>
                  <a:pt x="1741" y="580"/>
                </a:lnTo>
                <a:lnTo>
                  <a:pt x="1161" y="580"/>
                </a:lnTo>
                <a:lnTo>
                  <a:pt x="0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5624652" y="861592"/>
            <a:ext cx="8890" cy="8255"/>
          </a:xfrm>
          <a:custGeom>
            <a:avLst/>
            <a:gdLst/>
            <a:ahLst/>
            <a:cxnLst/>
            <a:rect l="l" t="t" r="r" b="b"/>
            <a:pathLst>
              <a:path w="8889" h="8255">
                <a:moveTo>
                  <a:pt x="1968" y="2489"/>
                </a:moveTo>
                <a:lnTo>
                  <a:pt x="1155" y="2895"/>
                </a:lnTo>
                <a:lnTo>
                  <a:pt x="0" y="4064"/>
                </a:lnTo>
                <a:lnTo>
                  <a:pt x="1968" y="2489"/>
                </a:lnTo>
                <a:close/>
              </a:path>
              <a:path w="8889" h="8255">
                <a:moveTo>
                  <a:pt x="8712" y="0"/>
                </a:moveTo>
                <a:lnTo>
                  <a:pt x="5219" y="0"/>
                </a:lnTo>
                <a:lnTo>
                  <a:pt x="2908" y="1739"/>
                </a:lnTo>
                <a:lnTo>
                  <a:pt x="4483" y="1917"/>
                </a:lnTo>
                <a:lnTo>
                  <a:pt x="3340" y="4927"/>
                </a:lnTo>
                <a:lnTo>
                  <a:pt x="2413" y="7937"/>
                </a:lnTo>
                <a:lnTo>
                  <a:pt x="4648" y="8115"/>
                </a:lnTo>
                <a:lnTo>
                  <a:pt x="4064" y="6375"/>
                </a:lnTo>
                <a:lnTo>
                  <a:pt x="8712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6140850" y="20020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5">
                <a:moveTo>
                  <a:pt x="2903" y="580"/>
                </a:moveTo>
                <a:lnTo>
                  <a:pt x="2322" y="580"/>
                </a:lnTo>
                <a:lnTo>
                  <a:pt x="0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5759366" y="985200"/>
            <a:ext cx="5715" cy="6985"/>
          </a:xfrm>
          <a:custGeom>
            <a:avLst/>
            <a:gdLst/>
            <a:ahLst/>
            <a:cxnLst/>
            <a:rect l="l" t="t" r="r" b="b"/>
            <a:pathLst>
              <a:path w="5714" h="6984">
                <a:moveTo>
                  <a:pt x="0" y="6964"/>
                </a:moveTo>
                <a:lnTo>
                  <a:pt x="5225" y="0"/>
                </a:lnTo>
                <a:lnTo>
                  <a:pt x="4064" y="6384"/>
                </a:lnTo>
                <a:lnTo>
                  <a:pt x="0" y="696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5977688" y="808181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806" y="3482"/>
                </a:moveTo>
                <a:lnTo>
                  <a:pt x="4645" y="2901"/>
                </a:lnTo>
                <a:lnTo>
                  <a:pt x="0" y="2901"/>
                </a:lnTo>
                <a:lnTo>
                  <a:pt x="5225" y="0"/>
                </a:lnTo>
                <a:lnTo>
                  <a:pt x="5806" y="1741"/>
                </a:lnTo>
                <a:lnTo>
                  <a:pt x="5806" y="348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5657752" y="675852"/>
            <a:ext cx="9525" cy="5715"/>
          </a:xfrm>
          <a:custGeom>
            <a:avLst/>
            <a:gdLst/>
            <a:ahLst/>
            <a:cxnLst/>
            <a:rect l="l" t="t" r="r" b="b"/>
            <a:pathLst>
              <a:path w="9525" h="5715">
                <a:moveTo>
                  <a:pt x="2903" y="5223"/>
                </a:moveTo>
                <a:lnTo>
                  <a:pt x="0" y="4643"/>
                </a:lnTo>
                <a:lnTo>
                  <a:pt x="6967" y="1160"/>
                </a:lnTo>
                <a:lnTo>
                  <a:pt x="7548" y="0"/>
                </a:lnTo>
                <a:lnTo>
                  <a:pt x="9154" y="308"/>
                </a:lnTo>
                <a:lnTo>
                  <a:pt x="6895" y="2031"/>
                </a:lnTo>
                <a:lnTo>
                  <a:pt x="4527" y="3754"/>
                </a:lnTo>
                <a:lnTo>
                  <a:pt x="5806" y="4062"/>
                </a:lnTo>
                <a:lnTo>
                  <a:pt x="2903" y="522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6128654" y="858671"/>
            <a:ext cx="2540" cy="2540"/>
          </a:xfrm>
          <a:custGeom>
            <a:avLst/>
            <a:gdLst/>
            <a:ahLst/>
            <a:cxnLst/>
            <a:rect l="l" t="t" r="r" b="b"/>
            <a:pathLst>
              <a:path w="2539" h="2540">
                <a:moveTo>
                  <a:pt x="1161" y="2321"/>
                </a:moveTo>
                <a:lnTo>
                  <a:pt x="0" y="1741"/>
                </a:lnTo>
                <a:lnTo>
                  <a:pt x="2322" y="0"/>
                </a:lnTo>
                <a:lnTo>
                  <a:pt x="1161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6556009" y="473874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903" y="580"/>
                </a:moveTo>
                <a:lnTo>
                  <a:pt x="0" y="0"/>
                </a:lnTo>
                <a:lnTo>
                  <a:pt x="2903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5582844" y="834287"/>
            <a:ext cx="34290" cy="22860"/>
          </a:xfrm>
          <a:custGeom>
            <a:avLst/>
            <a:gdLst/>
            <a:ahLst/>
            <a:cxnLst/>
            <a:rect l="l" t="t" r="r" b="b"/>
            <a:pathLst>
              <a:path w="34289" h="22859">
                <a:moveTo>
                  <a:pt x="20320" y="584"/>
                </a:moveTo>
                <a:lnTo>
                  <a:pt x="16256" y="0"/>
                </a:lnTo>
                <a:lnTo>
                  <a:pt x="13347" y="1168"/>
                </a:lnTo>
                <a:lnTo>
                  <a:pt x="6959" y="5803"/>
                </a:lnTo>
                <a:lnTo>
                  <a:pt x="9283" y="6388"/>
                </a:lnTo>
                <a:lnTo>
                  <a:pt x="20320" y="584"/>
                </a:lnTo>
                <a:close/>
              </a:path>
              <a:path w="34289" h="22859">
                <a:moveTo>
                  <a:pt x="27863" y="9296"/>
                </a:moveTo>
                <a:lnTo>
                  <a:pt x="21920" y="11874"/>
                </a:lnTo>
                <a:lnTo>
                  <a:pt x="18580" y="12928"/>
                </a:lnTo>
                <a:lnTo>
                  <a:pt x="14808" y="14198"/>
                </a:lnTo>
                <a:lnTo>
                  <a:pt x="7543" y="17424"/>
                </a:lnTo>
                <a:lnTo>
                  <a:pt x="5219" y="16840"/>
                </a:lnTo>
                <a:lnTo>
                  <a:pt x="9283" y="12776"/>
                </a:lnTo>
                <a:lnTo>
                  <a:pt x="13347" y="10452"/>
                </a:lnTo>
                <a:lnTo>
                  <a:pt x="10452" y="11620"/>
                </a:lnTo>
                <a:lnTo>
                  <a:pt x="13931" y="6972"/>
                </a:lnTo>
                <a:lnTo>
                  <a:pt x="6972" y="10452"/>
                </a:lnTo>
                <a:lnTo>
                  <a:pt x="0" y="17424"/>
                </a:lnTo>
                <a:lnTo>
                  <a:pt x="1155" y="20320"/>
                </a:lnTo>
                <a:lnTo>
                  <a:pt x="9867" y="18008"/>
                </a:lnTo>
                <a:lnTo>
                  <a:pt x="8128" y="20320"/>
                </a:lnTo>
                <a:lnTo>
                  <a:pt x="4648" y="21488"/>
                </a:lnTo>
                <a:lnTo>
                  <a:pt x="2895" y="22644"/>
                </a:lnTo>
                <a:lnTo>
                  <a:pt x="8267" y="20891"/>
                </a:lnTo>
                <a:lnTo>
                  <a:pt x="14516" y="18148"/>
                </a:lnTo>
                <a:lnTo>
                  <a:pt x="21196" y="14325"/>
                </a:lnTo>
                <a:lnTo>
                  <a:pt x="27863" y="9296"/>
                </a:lnTo>
                <a:close/>
              </a:path>
              <a:path w="34289" h="22859">
                <a:moveTo>
                  <a:pt x="30187" y="11620"/>
                </a:moveTo>
                <a:lnTo>
                  <a:pt x="29616" y="11036"/>
                </a:lnTo>
                <a:lnTo>
                  <a:pt x="29616" y="10452"/>
                </a:lnTo>
                <a:lnTo>
                  <a:pt x="26708" y="11620"/>
                </a:lnTo>
                <a:lnTo>
                  <a:pt x="30187" y="11620"/>
                </a:lnTo>
                <a:close/>
              </a:path>
              <a:path w="34289" h="22859">
                <a:moveTo>
                  <a:pt x="31927" y="11620"/>
                </a:moveTo>
                <a:lnTo>
                  <a:pt x="30187" y="11620"/>
                </a:lnTo>
                <a:lnTo>
                  <a:pt x="30187" y="12192"/>
                </a:lnTo>
                <a:lnTo>
                  <a:pt x="30772" y="12192"/>
                </a:lnTo>
                <a:lnTo>
                  <a:pt x="31927" y="11620"/>
                </a:lnTo>
                <a:close/>
              </a:path>
              <a:path w="34289" h="22859">
                <a:moveTo>
                  <a:pt x="33680" y="11036"/>
                </a:moveTo>
                <a:lnTo>
                  <a:pt x="32512" y="11036"/>
                </a:lnTo>
                <a:lnTo>
                  <a:pt x="31927" y="11607"/>
                </a:lnTo>
                <a:lnTo>
                  <a:pt x="33680" y="11607"/>
                </a:lnTo>
                <a:lnTo>
                  <a:pt x="33680" y="11036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6514200" y="57148"/>
            <a:ext cx="6350" cy="1905"/>
          </a:xfrm>
          <a:custGeom>
            <a:avLst/>
            <a:gdLst/>
            <a:ahLst/>
            <a:cxnLst/>
            <a:rect l="l" t="t" r="r" b="b"/>
            <a:pathLst>
              <a:path w="6350" h="1905">
                <a:moveTo>
                  <a:pt x="5225" y="1741"/>
                </a:moveTo>
                <a:lnTo>
                  <a:pt x="0" y="1741"/>
                </a:lnTo>
                <a:lnTo>
                  <a:pt x="5806" y="0"/>
                </a:lnTo>
                <a:lnTo>
                  <a:pt x="5806" y="580"/>
                </a:lnTo>
                <a:lnTo>
                  <a:pt x="5225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5639749" y="565564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0" y="1741"/>
                </a:moveTo>
                <a:lnTo>
                  <a:pt x="5225" y="0"/>
                </a:lnTo>
                <a:lnTo>
                  <a:pt x="8129" y="1160"/>
                </a:lnTo>
                <a:lnTo>
                  <a:pt x="0" y="174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6144909" y="863880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69">
                <a:moveTo>
                  <a:pt x="1161" y="1160"/>
                </a:moveTo>
                <a:lnTo>
                  <a:pt x="580" y="1160"/>
                </a:lnTo>
                <a:lnTo>
                  <a:pt x="0" y="580"/>
                </a:lnTo>
                <a:lnTo>
                  <a:pt x="2322" y="0"/>
                </a:lnTo>
                <a:lnTo>
                  <a:pt x="1161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6340586" y="476762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2903" y="580"/>
                </a:moveTo>
                <a:lnTo>
                  <a:pt x="0" y="580"/>
                </a:lnTo>
                <a:lnTo>
                  <a:pt x="580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5070119" y="259104"/>
            <a:ext cx="44450" cy="45085"/>
          </a:xfrm>
          <a:custGeom>
            <a:avLst/>
            <a:gdLst/>
            <a:ahLst/>
            <a:cxnLst/>
            <a:rect l="l" t="t" r="r" b="b"/>
            <a:pathLst>
              <a:path w="44450" h="45085">
                <a:moveTo>
                  <a:pt x="24396" y="1739"/>
                </a:moveTo>
                <a:lnTo>
                  <a:pt x="20332" y="0"/>
                </a:lnTo>
                <a:lnTo>
                  <a:pt x="16840" y="0"/>
                </a:lnTo>
                <a:lnTo>
                  <a:pt x="9880" y="2324"/>
                </a:lnTo>
                <a:lnTo>
                  <a:pt x="11620" y="3479"/>
                </a:lnTo>
                <a:lnTo>
                  <a:pt x="24396" y="1739"/>
                </a:lnTo>
                <a:close/>
              </a:path>
              <a:path w="44450" h="45085">
                <a:moveTo>
                  <a:pt x="28460" y="12179"/>
                </a:moveTo>
                <a:lnTo>
                  <a:pt x="22237" y="12941"/>
                </a:lnTo>
                <a:lnTo>
                  <a:pt x="18808" y="12979"/>
                </a:lnTo>
                <a:lnTo>
                  <a:pt x="14820" y="12915"/>
                </a:lnTo>
                <a:lnTo>
                  <a:pt x="6972" y="13347"/>
                </a:lnTo>
                <a:lnTo>
                  <a:pt x="5232" y="12179"/>
                </a:lnTo>
                <a:lnTo>
                  <a:pt x="9880" y="9283"/>
                </a:lnTo>
                <a:lnTo>
                  <a:pt x="14516" y="8699"/>
                </a:lnTo>
                <a:lnTo>
                  <a:pt x="11036" y="8699"/>
                </a:lnTo>
                <a:lnTo>
                  <a:pt x="16268" y="5219"/>
                </a:lnTo>
                <a:lnTo>
                  <a:pt x="8712" y="6375"/>
                </a:lnTo>
                <a:lnTo>
                  <a:pt x="0" y="11023"/>
                </a:lnTo>
                <a:lnTo>
                  <a:pt x="0" y="13931"/>
                </a:lnTo>
                <a:lnTo>
                  <a:pt x="8712" y="14503"/>
                </a:lnTo>
                <a:lnTo>
                  <a:pt x="6388" y="15671"/>
                </a:lnTo>
                <a:lnTo>
                  <a:pt x="2908" y="16243"/>
                </a:lnTo>
                <a:lnTo>
                  <a:pt x="584" y="16827"/>
                </a:lnTo>
                <a:lnTo>
                  <a:pt x="6159" y="17005"/>
                </a:lnTo>
                <a:lnTo>
                  <a:pt x="12992" y="16459"/>
                </a:lnTo>
                <a:lnTo>
                  <a:pt x="20586" y="14947"/>
                </a:lnTo>
                <a:lnTo>
                  <a:pt x="28460" y="12179"/>
                </a:lnTo>
                <a:close/>
              </a:path>
              <a:path w="44450" h="45085">
                <a:moveTo>
                  <a:pt x="33108" y="16268"/>
                </a:moveTo>
                <a:lnTo>
                  <a:pt x="32524" y="16268"/>
                </a:lnTo>
                <a:lnTo>
                  <a:pt x="31940" y="16840"/>
                </a:lnTo>
                <a:lnTo>
                  <a:pt x="33108" y="16840"/>
                </a:lnTo>
                <a:lnTo>
                  <a:pt x="33108" y="16268"/>
                </a:lnTo>
                <a:close/>
              </a:path>
              <a:path w="44450" h="45085">
                <a:moveTo>
                  <a:pt x="44132" y="38887"/>
                </a:moveTo>
                <a:lnTo>
                  <a:pt x="41236" y="37147"/>
                </a:lnTo>
                <a:lnTo>
                  <a:pt x="37744" y="37731"/>
                </a:lnTo>
                <a:lnTo>
                  <a:pt x="39128" y="38569"/>
                </a:lnTo>
                <a:lnTo>
                  <a:pt x="37020" y="40995"/>
                </a:lnTo>
                <a:lnTo>
                  <a:pt x="35140" y="43522"/>
                </a:lnTo>
                <a:lnTo>
                  <a:pt x="37172" y="44691"/>
                </a:lnTo>
                <a:lnTo>
                  <a:pt x="37744" y="42951"/>
                </a:lnTo>
                <a:lnTo>
                  <a:pt x="44132" y="38887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5904508" y="61832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1160"/>
                </a:moveTo>
                <a:lnTo>
                  <a:pt x="580" y="580"/>
                </a:lnTo>
                <a:lnTo>
                  <a:pt x="1741" y="0"/>
                </a:lnTo>
                <a:lnTo>
                  <a:pt x="1161" y="580"/>
                </a:lnTo>
                <a:lnTo>
                  <a:pt x="0" y="116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4948187" y="412863"/>
            <a:ext cx="9525" cy="3810"/>
          </a:xfrm>
          <a:custGeom>
            <a:avLst/>
            <a:gdLst/>
            <a:ahLst/>
            <a:cxnLst/>
            <a:rect l="l" t="t" r="r" b="b"/>
            <a:pathLst>
              <a:path w="9525" h="3809">
                <a:moveTo>
                  <a:pt x="8128" y="2324"/>
                </a:moveTo>
                <a:lnTo>
                  <a:pt x="4635" y="2324"/>
                </a:lnTo>
                <a:lnTo>
                  <a:pt x="0" y="2908"/>
                </a:lnTo>
                <a:lnTo>
                  <a:pt x="3479" y="2908"/>
                </a:lnTo>
                <a:lnTo>
                  <a:pt x="7543" y="3492"/>
                </a:lnTo>
                <a:lnTo>
                  <a:pt x="7543" y="2908"/>
                </a:lnTo>
                <a:lnTo>
                  <a:pt x="8128" y="2324"/>
                </a:lnTo>
                <a:close/>
              </a:path>
              <a:path w="9525" h="3809">
                <a:moveTo>
                  <a:pt x="9283" y="0"/>
                </a:moveTo>
                <a:lnTo>
                  <a:pt x="4635" y="584"/>
                </a:lnTo>
                <a:lnTo>
                  <a:pt x="6375" y="1168"/>
                </a:lnTo>
                <a:lnTo>
                  <a:pt x="8699" y="1168"/>
                </a:lnTo>
                <a:lnTo>
                  <a:pt x="8699" y="584"/>
                </a:lnTo>
                <a:lnTo>
                  <a:pt x="9283" y="584"/>
                </a:lnTo>
                <a:lnTo>
                  <a:pt x="9283" y="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4901153" y="19637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580"/>
                </a:moveTo>
                <a:lnTo>
                  <a:pt x="1741" y="580"/>
                </a:lnTo>
                <a:lnTo>
                  <a:pt x="1741" y="0"/>
                </a:lnTo>
                <a:lnTo>
                  <a:pt x="1161" y="580"/>
                </a:lnTo>
                <a:lnTo>
                  <a:pt x="0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4940636" y="368748"/>
            <a:ext cx="3810" cy="635"/>
          </a:xfrm>
          <a:custGeom>
            <a:avLst/>
            <a:gdLst/>
            <a:ahLst/>
            <a:cxnLst/>
            <a:rect l="l" t="t" r="r" b="b"/>
            <a:pathLst>
              <a:path w="3810" h="635">
                <a:moveTo>
                  <a:pt x="3483" y="580"/>
                </a:moveTo>
                <a:lnTo>
                  <a:pt x="0" y="0"/>
                </a:lnTo>
                <a:lnTo>
                  <a:pt x="1741" y="0"/>
                </a:lnTo>
                <a:lnTo>
                  <a:pt x="348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5665280" y="1132534"/>
            <a:ext cx="5715" cy="6985"/>
          </a:xfrm>
          <a:custGeom>
            <a:avLst/>
            <a:gdLst/>
            <a:ahLst/>
            <a:cxnLst/>
            <a:rect l="l" t="t" r="r" b="b"/>
            <a:pathLst>
              <a:path w="5714" h="6984">
                <a:moveTo>
                  <a:pt x="0" y="6964"/>
                </a:moveTo>
                <a:lnTo>
                  <a:pt x="1161" y="580"/>
                </a:lnTo>
                <a:lnTo>
                  <a:pt x="5225" y="0"/>
                </a:lnTo>
                <a:lnTo>
                  <a:pt x="0" y="696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5032958" y="632820"/>
            <a:ext cx="8255" cy="5080"/>
          </a:xfrm>
          <a:custGeom>
            <a:avLst/>
            <a:gdLst/>
            <a:ahLst/>
            <a:cxnLst/>
            <a:rect l="l" t="t" r="r" b="b"/>
            <a:pathLst>
              <a:path w="8254" h="5079">
                <a:moveTo>
                  <a:pt x="3483" y="4643"/>
                </a:moveTo>
                <a:lnTo>
                  <a:pt x="0" y="0"/>
                </a:lnTo>
                <a:lnTo>
                  <a:pt x="5225" y="2901"/>
                </a:lnTo>
                <a:lnTo>
                  <a:pt x="3483" y="4643"/>
                </a:lnTo>
                <a:close/>
              </a:path>
              <a:path w="8254" h="5079">
                <a:moveTo>
                  <a:pt x="5225" y="2901"/>
                </a:moveTo>
                <a:lnTo>
                  <a:pt x="5806" y="2321"/>
                </a:lnTo>
                <a:lnTo>
                  <a:pt x="8129" y="580"/>
                </a:lnTo>
                <a:lnTo>
                  <a:pt x="5225" y="290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4952249" y="423300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4">
                <a:moveTo>
                  <a:pt x="2322" y="580"/>
                </a:moveTo>
                <a:lnTo>
                  <a:pt x="1161" y="0"/>
                </a:lnTo>
                <a:lnTo>
                  <a:pt x="0" y="0"/>
                </a:lnTo>
                <a:lnTo>
                  <a:pt x="2322" y="0"/>
                </a:lnTo>
                <a:lnTo>
                  <a:pt x="2322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4941215" y="477854"/>
            <a:ext cx="4445" cy="635"/>
          </a:xfrm>
          <a:custGeom>
            <a:avLst/>
            <a:gdLst/>
            <a:ahLst/>
            <a:cxnLst/>
            <a:rect l="l" t="t" r="r" b="b"/>
            <a:pathLst>
              <a:path w="4445" h="634">
                <a:moveTo>
                  <a:pt x="2903" y="580"/>
                </a:moveTo>
                <a:lnTo>
                  <a:pt x="0" y="0"/>
                </a:lnTo>
                <a:lnTo>
                  <a:pt x="4064" y="0"/>
                </a:lnTo>
                <a:lnTo>
                  <a:pt x="2903" y="58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5341859" y="21089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39">
                <a:moveTo>
                  <a:pt x="2903" y="2321"/>
                </a:moveTo>
                <a:lnTo>
                  <a:pt x="0" y="0"/>
                </a:lnTo>
                <a:lnTo>
                  <a:pt x="4064" y="1741"/>
                </a:lnTo>
                <a:lnTo>
                  <a:pt x="2903" y="2321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5330827" y="260785"/>
            <a:ext cx="10160" cy="6350"/>
          </a:xfrm>
          <a:custGeom>
            <a:avLst/>
            <a:gdLst/>
            <a:ahLst/>
            <a:cxnLst/>
            <a:rect l="l" t="t" r="r" b="b"/>
            <a:pathLst>
              <a:path w="10160" h="6350">
                <a:moveTo>
                  <a:pt x="0" y="5803"/>
                </a:moveTo>
                <a:lnTo>
                  <a:pt x="580" y="0"/>
                </a:lnTo>
                <a:lnTo>
                  <a:pt x="2322" y="5223"/>
                </a:lnTo>
                <a:lnTo>
                  <a:pt x="3117" y="5284"/>
                </a:lnTo>
                <a:lnTo>
                  <a:pt x="0" y="5803"/>
                </a:lnTo>
                <a:close/>
              </a:path>
              <a:path w="10160" h="6350">
                <a:moveTo>
                  <a:pt x="4209" y="5368"/>
                </a:moveTo>
                <a:lnTo>
                  <a:pt x="3117" y="5284"/>
                </a:lnTo>
                <a:lnTo>
                  <a:pt x="3483" y="5223"/>
                </a:lnTo>
                <a:lnTo>
                  <a:pt x="4209" y="5368"/>
                </a:lnTo>
                <a:close/>
              </a:path>
              <a:path w="10160" h="6350">
                <a:moveTo>
                  <a:pt x="9870" y="5803"/>
                </a:moveTo>
                <a:lnTo>
                  <a:pt x="6387" y="5803"/>
                </a:lnTo>
                <a:lnTo>
                  <a:pt x="4209" y="5368"/>
                </a:lnTo>
                <a:lnTo>
                  <a:pt x="9870" y="580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5167085" y="475527"/>
            <a:ext cx="8255" cy="5080"/>
          </a:xfrm>
          <a:custGeom>
            <a:avLst/>
            <a:gdLst/>
            <a:ahLst/>
            <a:cxnLst/>
            <a:rect l="l" t="t" r="r" b="b"/>
            <a:pathLst>
              <a:path w="8254" h="5079">
                <a:moveTo>
                  <a:pt x="4064" y="4643"/>
                </a:moveTo>
                <a:lnTo>
                  <a:pt x="0" y="2901"/>
                </a:lnTo>
                <a:lnTo>
                  <a:pt x="8129" y="0"/>
                </a:lnTo>
                <a:lnTo>
                  <a:pt x="4064" y="4643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898821" y="201002"/>
            <a:ext cx="9525" cy="20320"/>
          </a:xfrm>
          <a:custGeom>
            <a:avLst/>
            <a:gdLst/>
            <a:ahLst/>
            <a:cxnLst/>
            <a:rect l="l" t="t" r="r" b="b"/>
            <a:pathLst>
              <a:path w="9525" h="20320">
                <a:moveTo>
                  <a:pt x="6388" y="2324"/>
                </a:moveTo>
                <a:lnTo>
                  <a:pt x="5219" y="1168"/>
                </a:lnTo>
                <a:lnTo>
                  <a:pt x="4648" y="0"/>
                </a:lnTo>
                <a:lnTo>
                  <a:pt x="2895" y="0"/>
                </a:lnTo>
                <a:lnTo>
                  <a:pt x="2324" y="584"/>
                </a:lnTo>
                <a:lnTo>
                  <a:pt x="2324" y="2324"/>
                </a:lnTo>
                <a:lnTo>
                  <a:pt x="4064" y="2908"/>
                </a:lnTo>
                <a:lnTo>
                  <a:pt x="6388" y="2324"/>
                </a:lnTo>
                <a:close/>
              </a:path>
              <a:path w="9525" h="20320">
                <a:moveTo>
                  <a:pt x="9283" y="19735"/>
                </a:moveTo>
                <a:lnTo>
                  <a:pt x="5219" y="16256"/>
                </a:lnTo>
                <a:lnTo>
                  <a:pt x="0" y="20320"/>
                </a:lnTo>
                <a:lnTo>
                  <a:pt x="9283" y="19735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4851781" y="-1029"/>
            <a:ext cx="2702560" cy="1283970"/>
          </a:xfrm>
          <a:custGeom>
            <a:avLst/>
            <a:gdLst/>
            <a:ahLst/>
            <a:cxnLst/>
            <a:rect l="l" t="t" r="r" b="b"/>
            <a:pathLst>
              <a:path w="2702559" h="1283970">
                <a:moveTo>
                  <a:pt x="13589" y="35267"/>
                </a:moveTo>
                <a:lnTo>
                  <a:pt x="12128" y="26428"/>
                </a:lnTo>
                <a:lnTo>
                  <a:pt x="8661" y="26428"/>
                </a:lnTo>
                <a:lnTo>
                  <a:pt x="13589" y="35267"/>
                </a:lnTo>
                <a:close/>
              </a:path>
              <a:path w="2702559" h="1283970">
                <a:moveTo>
                  <a:pt x="15748" y="39128"/>
                </a:moveTo>
                <a:lnTo>
                  <a:pt x="13589" y="35267"/>
                </a:lnTo>
                <a:lnTo>
                  <a:pt x="14236" y="39128"/>
                </a:lnTo>
                <a:lnTo>
                  <a:pt x="15748" y="39128"/>
                </a:lnTo>
                <a:close/>
              </a:path>
              <a:path w="2702559" h="1283970">
                <a:moveTo>
                  <a:pt x="38328" y="140728"/>
                </a:moveTo>
                <a:lnTo>
                  <a:pt x="26708" y="140728"/>
                </a:lnTo>
                <a:lnTo>
                  <a:pt x="31940" y="153428"/>
                </a:lnTo>
                <a:lnTo>
                  <a:pt x="38328" y="140728"/>
                </a:lnTo>
                <a:close/>
              </a:path>
              <a:path w="2702559" h="1283970">
                <a:moveTo>
                  <a:pt x="98132" y="432828"/>
                </a:moveTo>
                <a:lnTo>
                  <a:pt x="90576" y="432828"/>
                </a:lnTo>
                <a:lnTo>
                  <a:pt x="87680" y="445528"/>
                </a:lnTo>
                <a:lnTo>
                  <a:pt x="98132" y="432828"/>
                </a:lnTo>
                <a:close/>
              </a:path>
              <a:path w="2702559" h="1283970">
                <a:moveTo>
                  <a:pt x="103936" y="369328"/>
                </a:moveTo>
                <a:lnTo>
                  <a:pt x="91160" y="382028"/>
                </a:lnTo>
                <a:lnTo>
                  <a:pt x="100457" y="382028"/>
                </a:lnTo>
                <a:lnTo>
                  <a:pt x="103936" y="369328"/>
                </a:lnTo>
                <a:close/>
              </a:path>
              <a:path w="2702559" h="1283970">
                <a:moveTo>
                  <a:pt x="237794" y="290258"/>
                </a:moveTo>
                <a:lnTo>
                  <a:pt x="236969" y="287477"/>
                </a:lnTo>
                <a:lnTo>
                  <a:pt x="235165" y="293128"/>
                </a:lnTo>
                <a:lnTo>
                  <a:pt x="237794" y="290258"/>
                </a:lnTo>
                <a:close/>
              </a:path>
              <a:path w="2702559" h="1283970">
                <a:moveTo>
                  <a:pt x="239229" y="280428"/>
                </a:moveTo>
                <a:lnTo>
                  <a:pt x="234886" y="280428"/>
                </a:lnTo>
                <a:lnTo>
                  <a:pt x="236969" y="287477"/>
                </a:lnTo>
                <a:lnTo>
                  <a:pt x="239229" y="280428"/>
                </a:lnTo>
                <a:close/>
              </a:path>
              <a:path w="2702559" h="1283970">
                <a:moveTo>
                  <a:pt x="250253" y="267728"/>
                </a:moveTo>
                <a:lnTo>
                  <a:pt x="249097" y="267728"/>
                </a:lnTo>
                <a:lnTo>
                  <a:pt x="249377" y="268744"/>
                </a:lnTo>
                <a:lnTo>
                  <a:pt x="250253" y="267728"/>
                </a:lnTo>
                <a:close/>
              </a:path>
              <a:path w="2702559" h="1283970">
                <a:moveTo>
                  <a:pt x="252577" y="280428"/>
                </a:moveTo>
                <a:lnTo>
                  <a:pt x="249377" y="268744"/>
                </a:lnTo>
                <a:lnTo>
                  <a:pt x="239229" y="280428"/>
                </a:lnTo>
                <a:lnTo>
                  <a:pt x="246773" y="280428"/>
                </a:lnTo>
                <a:lnTo>
                  <a:pt x="237794" y="290258"/>
                </a:lnTo>
                <a:lnTo>
                  <a:pt x="238645" y="293128"/>
                </a:lnTo>
                <a:lnTo>
                  <a:pt x="245033" y="293128"/>
                </a:lnTo>
                <a:lnTo>
                  <a:pt x="248513" y="280428"/>
                </a:lnTo>
                <a:lnTo>
                  <a:pt x="252577" y="280428"/>
                </a:lnTo>
                <a:close/>
              </a:path>
              <a:path w="2702559" h="1283970">
                <a:moveTo>
                  <a:pt x="255181" y="297929"/>
                </a:moveTo>
                <a:lnTo>
                  <a:pt x="252577" y="298348"/>
                </a:lnTo>
                <a:lnTo>
                  <a:pt x="254317" y="298348"/>
                </a:lnTo>
                <a:lnTo>
                  <a:pt x="255181" y="297929"/>
                </a:lnTo>
                <a:close/>
              </a:path>
              <a:path w="2702559" h="1283970">
                <a:moveTo>
                  <a:pt x="264769" y="229628"/>
                </a:moveTo>
                <a:lnTo>
                  <a:pt x="256070" y="229628"/>
                </a:lnTo>
                <a:lnTo>
                  <a:pt x="257225" y="242328"/>
                </a:lnTo>
                <a:lnTo>
                  <a:pt x="264769" y="229628"/>
                </a:lnTo>
                <a:close/>
              </a:path>
              <a:path w="2702559" h="1283970">
                <a:moveTo>
                  <a:pt x="360578" y="509028"/>
                </a:moveTo>
                <a:lnTo>
                  <a:pt x="354774" y="509028"/>
                </a:lnTo>
                <a:lnTo>
                  <a:pt x="349554" y="521728"/>
                </a:lnTo>
                <a:lnTo>
                  <a:pt x="355447" y="521728"/>
                </a:lnTo>
                <a:lnTo>
                  <a:pt x="360578" y="509028"/>
                </a:lnTo>
                <a:close/>
              </a:path>
              <a:path w="2702559" h="1283970">
                <a:moveTo>
                  <a:pt x="458127" y="496328"/>
                </a:moveTo>
                <a:lnTo>
                  <a:pt x="452501" y="496328"/>
                </a:lnTo>
                <a:lnTo>
                  <a:pt x="455231" y="509028"/>
                </a:lnTo>
                <a:lnTo>
                  <a:pt x="458127" y="496328"/>
                </a:lnTo>
                <a:close/>
              </a:path>
              <a:path w="2702559" h="1283970">
                <a:moveTo>
                  <a:pt x="462064" y="611085"/>
                </a:moveTo>
                <a:lnTo>
                  <a:pt x="461899" y="610628"/>
                </a:lnTo>
                <a:lnTo>
                  <a:pt x="461619" y="610628"/>
                </a:lnTo>
                <a:lnTo>
                  <a:pt x="462064" y="611085"/>
                </a:lnTo>
                <a:close/>
              </a:path>
              <a:path w="2702559" h="1283970">
                <a:moveTo>
                  <a:pt x="466585" y="617893"/>
                </a:moveTo>
                <a:lnTo>
                  <a:pt x="465328" y="614451"/>
                </a:lnTo>
                <a:lnTo>
                  <a:pt x="465188" y="614311"/>
                </a:lnTo>
                <a:lnTo>
                  <a:pt x="465099" y="613803"/>
                </a:lnTo>
                <a:lnTo>
                  <a:pt x="463931" y="610628"/>
                </a:lnTo>
                <a:lnTo>
                  <a:pt x="464718" y="613803"/>
                </a:lnTo>
                <a:lnTo>
                  <a:pt x="462064" y="611085"/>
                </a:lnTo>
                <a:lnTo>
                  <a:pt x="462191" y="611466"/>
                </a:lnTo>
                <a:lnTo>
                  <a:pt x="465239" y="615924"/>
                </a:lnTo>
                <a:lnTo>
                  <a:pt x="466191" y="619772"/>
                </a:lnTo>
                <a:lnTo>
                  <a:pt x="465569" y="616407"/>
                </a:lnTo>
                <a:lnTo>
                  <a:pt x="466585" y="617893"/>
                </a:lnTo>
                <a:close/>
              </a:path>
              <a:path w="2702559" h="1283970">
                <a:moveTo>
                  <a:pt x="466636" y="615797"/>
                </a:moveTo>
                <a:lnTo>
                  <a:pt x="464515" y="610628"/>
                </a:lnTo>
                <a:lnTo>
                  <a:pt x="465099" y="613803"/>
                </a:lnTo>
                <a:lnTo>
                  <a:pt x="465328" y="614451"/>
                </a:lnTo>
                <a:lnTo>
                  <a:pt x="466636" y="615797"/>
                </a:lnTo>
                <a:close/>
              </a:path>
              <a:path w="2702559" h="1283970">
                <a:moveTo>
                  <a:pt x="473011" y="538899"/>
                </a:moveTo>
                <a:lnTo>
                  <a:pt x="469747" y="534428"/>
                </a:lnTo>
                <a:lnTo>
                  <a:pt x="471195" y="540778"/>
                </a:lnTo>
                <a:lnTo>
                  <a:pt x="473011" y="538899"/>
                </a:lnTo>
                <a:close/>
              </a:path>
              <a:path w="2702559" h="1283970">
                <a:moveTo>
                  <a:pt x="474383" y="229628"/>
                </a:moveTo>
                <a:lnTo>
                  <a:pt x="468579" y="216928"/>
                </a:lnTo>
                <a:lnTo>
                  <a:pt x="467423" y="229628"/>
                </a:lnTo>
                <a:lnTo>
                  <a:pt x="474383" y="229628"/>
                </a:lnTo>
                <a:close/>
              </a:path>
              <a:path w="2702559" h="1283970">
                <a:moveTo>
                  <a:pt x="483095" y="89928"/>
                </a:moveTo>
                <a:lnTo>
                  <a:pt x="474967" y="77228"/>
                </a:lnTo>
                <a:lnTo>
                  <a:pt x="478447" y="89928"/>
                </a:lnTo>
                <a:lnTo>
                  <a:pt x="483095" y="89928"/>
                </a:lnTo>
                <a:close/>
              </a:path>
              <a:path w="2702559" h="1283970">
                <a:moveTo>
                  <a:pt x="489267" y="166128"/>
                </a:moveTo>
                <a:lnTo>
                  <a:pt x="481850" y="153428"/>
                </a:lnTo>
                <a:lnTo>
                  <a:pt x="477875" y="166128"/>
                </a:lnTo>
                <a:lnTo>
                  <a:pt x="489267" y="166128"/>
                </a:lnTo>
                <a:close/>
              </a:path>
              <a:path w="2702559" h="1283970">
                <a:moveTo>
                  <a:pt x="603872" y="966228"/>
                </a:moveTo>
                <a:lnTo>
                  <a:pt x="603288" y="953528"/>
                </a:lnTo>
                <a:lnTo>
                  <a:pt x="601853" y="966228"/>
                </a:lnTo>
                <a:lnTo>
                  <a:pt x="603872" y="966228"/>
                </a:lnTo>
                <a:close/>
              </a:path>
              <a:path w="2702559" h="1283970">
                <a:moveTo>
                  <a:pt x="690968" y="191528"/>
                </a:moveTo>
                <a:lnTo>
                  <a:pt x="689813" y="178828"/>
                </a:lnTo>
                <a:lnTo>
                  <a:pt x="685736" y="178828"/>
                </a:lnTo>
                <a:lnTo>
                  <a:pt x="690968" y="191528"/>
                </a:lnTo>
                <a:close/>
              </a:path>
              <a:path w="2702559" h="1283970">
                <a:moveTo>
                  <a:pt x="693293" y="293128"/>
                </a:moveTo>
                <a:lnTo>
                  <a:pt x="686320" y="293128"/>
                </a:lnTo>
                <a:lnTo>
                  <a:pt x="693293" y="305828"/>
                </a:lnTo>
                <a:lnTo>
                  <a:pt x="693293" y="293128"/>
                </a:lnTo>
                <a:close/>
              </a:path>
              <a:path w="2702559" h="1283970">
                <a:moveTo>
                  <a:pt x="703160" y="699528"/>
                </a:moveTo>
                <a:lnTo>
                  <a:pt x="702005" y="699528"/>
                </a:lnTo>
                <a:lnTo>
                  <a:pt x="702005" y="712228"/>
                </a:lnTo>
                <a:lnTo>
                  <a:pt x="703160" y="699528"/>
                </a:lnTo>
                <a:close/>
              </a:path>
              <a:path w="2702559" h="1283970">
                <a:moveTo>
                  <a:pt x="733272" y="1070737"/>
                </a:moveTo>
                <a:lnTo>
                  <a:pt x="725805" y="1080528"/>
                </a:lnTo>
                <a:lnTo>
                  <a:pt x="731037" y="1080528"/>
                </a:lnTo>
                <a:lnTo>
                  <a:pt x="733272" y="1070737"/>
                </a:lnTo>
                <a:close/>
              </a:path>
              <a:path w="2702559" h="1283970">
                <a:moveTo>
                  <a:pt x="733933" y="1067828"/>
                </a:moveTo>
                <a:lnTo>
                  <a:pt x="733272" y="1070737"/>
                </a:lnTo>
                <a:lnTo>
                  <a:pt x="733933" y="1069873"/>
                </a:lnTo>
                <a:lnTo>
                  <a:pt x="733933" y="1067828"/>
                </a:lnTo>
                <a:close/>
              </a:path>
              <a:path w="2702559" h="1283970">
                <a:moveTo>
                  <a:pt x="747877" y="801128"/>
                </a:moveTo>
                <a:lnTo>
                  <a:pt x="746709" y="801128"/>
                </a:lnTo>
                <a:lnTo>
                  <a:pt x="740905" y="813828"/>
                </a:lnTo>
                <a:lnTo>
                  <a:pt x="744156" y="811288"/>
                </a:lnTo>
                <a:lnTo>
                  <a:pt x="747877" y="801128"/>
                </a:lnTo>
                <a:close/>
              </a:path>
              <a:path w="2702559" h="1283970">
                <a:moveTo>
                  <a:pt x="757161" y="801128"/>
                </a:moveTo>
                <a:lnTo>
                  <a:pt x="756577" y="801128"/>
                </a:lnTo>
                <a:lnTo>
                  <a:pt x="756450" y="801687"/>
                </a:lnTo>
                <a:lnTo>
                  <a:pt x="757161" y="801128"/>
                </a:lnTo>
                <a:close/>
              </a:path>
              <a:path w="2702559" h="1283970">
                <a:moveTo>
                  <a:pt x="761225" y="801128"/>
                </a:moveTo>
                <a:lnTo>
                  <a:pt x="754837" y="813828"/>
                </a:lnTo>
                <a:lnTo>
                  <a:pt x="755421" y="813828"/>
                </a:lnTo>
                <a:lnTo>
                  <a:pt x="761225" y="801128"/>
                </a:lnTo>
                <a:close/>
              </a:path>
              <a:path w="2702559" h="1283970">
                <a:moveTo>
                  <a:pt x="767613" y="166128"/>
                </a:moveTo>
                <a:lnTo>
                  <a:pt x="764133" y="153428"/>
                </a:lnTo>
                <a:lnTo>
                  <a:pt x="765454" y="166128"/>
                </a:lnTo>
                <a:lnTo>
                  <a:pt x="767613" y="166128"/>
                </a:lnTo>
                <a:close/>
              </a:path>
              <a:path w="2702559" h="1283970">
                <a:moveTo>
                  <a:pt x="794905" y="26428"/>
                </a:moveTo>
                <a:lnTo>
                  <a:pt x="790168" y="17792"/>
                </a:lnTo>
                <a:lnTo>
                  <a:pt x="792581" y="13728"/>
                </a:lnTo>
                <a:lnTo>
                  <a:pt x="787933" y="13728"/>
                </a:lnTo>
                <a:lnTo>
                  <a:pt x="779221" y="13728"/>
                </a:lnTo>
                <a:lnTo>
                  <a:pt x="777481" y="13728"/>
                </a:lnTo>
                <a:lnTo>
                  <a:pt x="785037" y="26428"/>
                </a:lnTo>
                <a:lnTo>
                  <a:pt x="788238" y="21031"/>
                </a:lnTo>
                <a:lnTo>
                  <a:pt x="794905" y="26428"/>
                </a:lnTo>
                <a:close/>
              </a:path>
              <a:path w="2702559" h="1283970">
                <a:moveTo>
                  <a:pt x="798766" y="1105928"/>
                </a:moveTo>
                <a:lnTo>
                  <a:pt x="794905" y="1105928"/>
                </a:lnTo>
                <a:lnTo>
                  <a:pt x="793737" y="1118628"/>
                </a:lnTo>
                <a:lnTo>
                  <a:pt x="798766" y="1105928"/>
                </a:lnTo>
                <a:close/>
              </a:path>
              <a:path w="2702559" h="1283970">
                <a:moveTo>
                  <a:pt x="799553" y="877328"/>
                </a:moveTo>
                <a:lnTo>
                  <a:pt x="795489" y="877328"/>
                </a:lnTo>
                <a:lnTo>
                  <a:pt x="795489" y="884174"/>
                </a:lnTo>
                <a:lnTo>
                  <a:pt x="799553" y="877328"/>
                </a:lnTo>
                <a:close/>
              </a:path>
              <a:path w="2702559" h="1283970">
                <a:moveTo>
                  <a:pt x="806958" y="1115453"/>
                </a:moveTo>
                <a:lnTo>
                  <a:pt x="805357" y="1118628"/>
                </a:lnTo>
                <a:lnTo>
                  <a:pt x="805942" y="1118628"/>
                </a:lnTo>
                <a:lnTo>
                  <a:pt x="806958" y="1115453"/>
                </a:lnTo>
                <a:close/>
              </a:path>
              <a:path w="2702559" h="1283970">
                <a:moveTo>
                  <a:pt x="816952" y="753325"/>
                </a:moveTo>
                <a:lnTo>
                  <a:pt x="816381" y="753325"/>
                </a:lnTo>
                <a:lnTo>
                  <a:pt x="815797" y="753910"/>
                </a:lnTo>
                <a:lnTo>
                  <a:pt x="816381" y="753910"/>
                </a:lnTo>
                <a:lnTo>
                  <a:pt x="816952" y="753325"/>
                </a:lnTo>
                <a:close/>
              </a:path>
              <a:path w="2702559" h="1283970">
                <a:moveTo>
                  <a:pt x="816965" y="686828"/>
                </a:moveTo>
                <a:lnTo>
                  <a:pt x="816546" y="685304"/>
                </a:lnTo>
                <a:lnTo>
                  <a:pt x="815225" y="686828"/>
                </a:lnTo>
                <a:lnTo>
                  <a:pt x="816965" y="686828"/>
                </a:lnTo>
                <a:close/>
              </a:path>
              <a:path w="2702559" h="1283970">
                <a:moveTo>
                  <a:pt x="841971" y="788428"/>
                </a:moveTo>
                <a:lnTo>
                  <a:pt x="839660" y="788428"/>
                </a:lnTo>
                <a:lnTo>
                  <a:pt x="833805" y="801128"/>
                </a:lnTo>
                <a:lnTo>
                  <a:pt x="841971" y="788428"/>
                </a:lnTo>
                <a:close/>
              </a:path>
              <a:path w="2702559" h="1283970">
                <a:moveTo>
                  <a:pt x="843280" y="801128"/>
                </a:moveTo>
                <a:lnTo>
                  <a:pt x="840778" y="801128"/>
                </a:lnTo>
                <a:lnTo>
                  <a:pt x="836714" y="813828"/>
                </a:lnTo>
                <a:lnTo>
                  <a:pt x="836853" y="813828"/>
                </a:lnTo>
                <a:lnTo>
                  <a:pt x="843280" y="801128"/>
                </a:lnTo>
                <a:close/>
              </a:path>
              <a:path w="2702559" h="1283970">
                <a:moveTo>
                  <a:pt x="923810" y="991628"/>
                </a:moveTo>
                <a:lnTo>
                  <a:pt x="923226" y="991628"/>
                </a:lnTo>
                <a:lnTo>
                  <a:pt x="922350" y="994803"/>
                </a:lnTo>
                <a:lnTo>
                  <a:pt x="923810" y="991628"/>
                </a:lnTo>
                <a:close/>
              </a:path>
              <a:path w="2702559" h="1283970">
                <a:moveTo>
                  <a:pt x="934834" y="991628"/>
                </a:moveTo>
                <a:lnTo>
                  <a:pt x="930325" y="1004328"/>
                </a:lnTo>
                <a:lnTo>
                  <a:pt x="934262" y="1004328"/>
                </a:lnTo>
                <a:lnTo>
                  <a:pt x="934834" y="991628"/>
                </a:lnTo>
                <a:close/>
              </a:path>
              <a:path w="2702559" h="1283970">
                <a:moveTo>
                  <a:pt x="1016711" y="1207528"/>
                </a:moveTo>
                <a:lnTo>
                  <a:pt x="1014971" y="1207528"/>
                </a:lnTo>
                <a:lnTo>
                  <a:pt x="1012647" y="1220228"/>
                </a:lnTo>
                <a:lnTo>
                  <a:pt x="1016711" y="1207528"/>
                </a:lnTo>
                <a:close/>
              </a:path>
              <a:path w="2702559" h="1283970">
                <a:moveTo>
                  <a:pt x="1028319" y="1194828"/>
                </a:moveTo>
                <a:lnTo>
                  <a:pt x="1019035" y="1194828"/>
                </a:lnTo>
                <a:lnTo>
                  <a:pt x="1017295" y="1207528"/>
                </a:lnTo>
                <a:lnTo>
                  <a:pt x="1020775" y="1207528"/>
                </a:lnTo>
                <a:lnTo>
                  <a:pt x="1018451" y="1220228"/>
                </a:lnTo>
                <a:lnTo>
                  <a:pt x="1022515" y="1220228"/>
                </a:lnTo>
                <a:lnTo>
                  <a:pt x="1024255" y="1207528"/>
                </a:lnTo>
                <a:lnTo>
                  <a:pt x="1025423" y="1207528"/>
                </a:lnTo>
                <a:lnTo>
                  <a:pt x="1028319" y="1194828"/>
                </a:lnTo>
                <a:close/>
              </a:path>
              <a:path w="2702559" h="1283970">
                <a:moveTo>
                  <a:pt x="1028903" y="1207528"/>
                </a:moveTo>
                <a:lnTo>
                  <a:pt x="1027747" y="1207528"/>
                </a:lnTo>
                <a:lnTo>
                  <a:pt x="1022515" y="1220228"/>
                </a:lnTo>
                <a:lnTo>
                  <a:pt x="1028903" y="1207528"/>
                </a:lnTo>
                <a:close/>
              </a:path>
              <a:path w="2702559" h="1283970">
                <a:moveTo>
                  <a:pt x="1032383" y="1207528"/>
                </a:moveTo>
                <a:lnTo>
                  <a:pt x="1031227" y="1194828"/>
                </a:lnTo>
                <a:lnTo>
                  <a:pt x="1031227" y="1207528"/>
                </a:lnTo>
                <a:lnTo>
                  <a:pt x="1032383" y="1207528"/>
                </a:lnTo>
                <a:close/>
              </a:path>
              <a:path w="2702559" h="1283970">
                <a:moveTo>
                  <a:pt x="1060259" y="1243088"/>
                </a:moveTo>
                <a:lnTo>
                  <a:pt x="1059675" y="1245628"/>
                </a:lnTo>
                <a:lnTo>
                  <a:pt x="1060259" y="1245628"/>
                </a:lnTo>
                <a:lnTo>
                  <a:pt x="1060259" y="1243088"/>
                </a:lnTo>
                <a:close/>
              </a:path>
              <a:path w="2702559" h="1283970">
                <a:moveTo>
                  <a:pt x="1063167" y="26428"/>
                </a:moveTo>
                <a:lnTo>
                  <a:pt x="1058519" y="26428"/>
                </a:lnTo>
                <a:lnTo>
                  <a:pt x="1063167" y="39128"/>
                </a:lnTo>
                <a:lnTo>
                  <a:pt x="1063167" y="26428"/>
                </a:lnTo>
                <a:close/>
              </a:path>
              <a:path w="2702559" h="1283970">
                <a:moveTo>
                  <a:pt x="1068387" y="623328"/>
                </a:moveTo>
                <a:lnTo>
                  <a:pt x="1066952" y="621182"/>
                </a:lnTo>
                <a:lnTo>
                  <a:pt x="1066063" y="623328"/>
                </a:lnTo>
                <a:lnTo>
                  <a:pt x="1068387" y="623328"/>
                </a:lnTo>
                <a:close/>
              </a:path>
              <a:path w="2702559" h="1283970">
                <a:moveTo>
                  <a:pt x="1071295" y="1232928"/>
                </a:moveTo>
                <a:lnTo>
                  <a:pt x="1070419" y="1234198"/>
                </a:lnTo>
                <a:lnTo>
                  <a:pt x="1071092" y="1237170"/>
                </a:lnTo>
                <a:lnTo>
                  <a:pt x="1071295" y="1232928"/>
                </a:lnTo>
                <a:close/>
              </a:path>
              <a:path w="2702559" h="1283970">
                <a:moveTo>
                  <a:pt x="1073035" y="1245628"/>
                </a:moveTo>
                <a:lnTo>
                  <a:pt x="1071092" y="1237170"/>
                </a:lnTo>
                <a:lnTo>
                  <a:pt x="1070711" y="1245628"/>
                </a:lnTo>
                <a:lnTo>
                  <a:pt x="1073035" y="1245628"/>
                </a:lnTo>
                <a:close/>
              </a:path>
              <a:path w="2702559" h="1283970">
                <a:moveTo>
                  <a:pt x="1077683" y="51828"/>
                </a:moveTo>
                <a:lnTo>
                  <a:pt x="1069543" y="51828"/>
                </a:lnTo>
                <a:lnTo>
                  <a:pt x="1072451" y="64528"/>
                </a:lnTo>
                <a:lnTo>
                  <a:pt x="1073035" y="64528"/>
                </a:lnTo>
                <a:lnTo>
                  <a:pt x="1077683" y="51828"/>
                </a:lnTo>
                <a:close/>
              </a:path>
              <a:path w="2702559" h="1283970">
                <a:moveTo>
                  <a:pt x="1136904" y="1258328"/>
                </a:moveTo>
                <a:lnTo>
                  <a:pt x="1136548" y="1258328"/>
                </a:lnTo>
                <a:lnTo>
                  <a:pt x="1135164" y="1271028"/>
                </a:lnTo>
                <a:lnTo>
                  <a:pt x="1136904" y="1258328"/>
                </a:lnTo>
                <a:close/>
              </a:path>
              <a:path w="2702559" h="1283970">
                <a:moveTo>
                  <a:pt x="1270444" y="206032"/>
                </a:moveTo>
                <a:lnTo>
                  <a:pt x="1267536" y="205447"/>
                </a:lnTo>
                <a:lnTo>
                  <a:pt x="1270444" y="207187"/>
                </a:lnTo>
                <a:lnTo>
                  <a:pt x="1270444" y="206032"/>
                </a:lnTo>
                <a:close/>
              </a:path>
              <a:path w="2702559" h="1283970">
                <a:moveTo>
                  <a:pt x="1271600" y="207772"/>
                </a:moveTo>
                <a:lnTo>
                  <a:pt x="1270444" y="207187"/>
                </a:lnTo>
                <a:lnTo>
                  <a:pt x="1270444" y="207772"/>
                </a:lnTo>
                <a:lnTo>
                  <a:pt x="1271600" y="207772"/>
                </a:lnTo>
                <a:close/>
              </a:path>
              <a:path w="2702559" h="1283970">
                <a:moveTo>
                  <a:pt x="1273340" y="207772"/>
                </a:moveTo>
                <a:lnTo>
                  <a:pt x="1271600" y="207772"/>
                </a:lnTo>
                <a:lnTo>
                  <a:pt x="1272768" y="208356"/>
                </a:lnTo>
                <a:lnTo>
                  <a:pt x="1273340" y="207772"/>
                </a:lnTo>
                <a:close/>
              </a:path>
              <a:path w="2702559" h="1283970">
                <a:moveTo>
                  <a:pt x="1279728" y="231571"/>
                </a:moveTo>
                <a:lnTo>
                  <a:pt x="1277404" y="229831"/>
                </a:lnTo>
                <a:lnTo>
                  <a:pt x="1273924" y="229831"/>
                </a:lnTo>
                <a:lnTo>
                  <a:pt x="1275118" y="230987"/>
                </a:lnTo>
                <a:lnTo>
                  <a:pt x="1272616" y="233019"/>
                </a:lnTo>
                <a:lnTo>
                  <a:pt x="1270330" y="235051"/>
                </a:lnTo>
                <a:lnTo>
                  <a:pt x="1272184" y="236220"/>
                </a:lnTo>
                <a:lnTo>
                  <a:pt x="1272768" y="234480"/>
                </a:lnTo>
                <a:lnTo>
                  <a:pt x="1279728" y="231571"/>
                </a:lnTo>
                <a:close/>
              </a:path>
              <a:path w="2702559" h="1283970">
                <a:moveTo>
                  <a:pt x="1287284" y="166128"/>
                </a:moveTo>
                <a:lnTo>
                  <a:pt x="1278585" y="166128"/>
                </a:lnTo>
                <a:lnTo>
                  <a:pt x="1279156" y="178828"/>
                </a:lnTo>
                <a:lnTo>
                  <a:pt x="1287284" y="166128"/>
                </a:lnTo>
                <a:close/>
              </a:path>
              <a:path w="2702559" h="1283970">
                <a:moveTo>
                  <a:pt x="1289037" y="13728"/>
                </a:moveTo>
                <a:lnTo>
                  <a:pt x="1286129" y="1028"/>
                </a:lnTo>
                <a:lnTo>
                  <a:pt x="1275092" y="1028"/>
                </a:lnTo>
                <a:lnTo>
                  <a:pt x="1289037" y="13728"/>
                </a:lnTo>
                <a:close/>
              </a:path>
              <a:path w="2702559" h="1283970">
                <a:moveTo>
                  <a:pt x="1315732" y="414388"/>
                </a:moveTo>
                <a:lnTo>
                  <a:pt x="1307020" y="416128"/>
                </a:lnTo>
                <a:lnTo>
                  <a:pt x="1310500" y="418452"/>
                </a:lnTo>
                <a:lnTo>
                  <a:pt x="1315732" y="414388"/>
                </a:lnTo>
                <a:close/>
              </a:path>
              <a:path w="2702559" h="1283970">
                <a:moveTo>
                  <a:pt x="1327937" y="458228"/>
                </a:moveTo>
                <a:lnTo>
                  <a:pt x="1322705" y="445528"/>
                </a:lnTo>
                <a:lnTo>
                  <a:pt x="1322298" y="447027"/>
                </a:lnTo>
                <a:lnTo>
                  <a:pt x="1327937" y="458228"/>
                </a:lnTo>
                <a:close/>
              </a:path>
              <a:path w="2702559" h="1283970">
                <a:moveTo>
                  <a:pt x="1348574" y="934974"/>
                </a:moveTo>
                <a:lnTo>
                  <a:pt x="1348257" y="928128"/>
                </a:lnTo>
                <a:lnTo>
                  <a:pt x="1344193" y="928128"/>
                </a:lnTo>
                <a:lnTo>
                  <a:pt x="1348574" y="934974"/>
                </a:lnTo>
                <a:close/>
              </a:path>
              <a:path w="2702559" h="1283970">
                <a:moveTo>
                  <a:pt x="1350048" y="937272"/>
                </a:moveTo>
                <a:lnTo>
                  <a:pt x="1348574" y="934974"/>
                </a:lnTo>
                <a:lnTo>
                  <a:pt x="1348790" y="939774"/>
                </a:lnTo>
                <a:lnTo>
                  <a:pt x="1350048" y="937272"/>
                </a:lnTo>
                <a:close/>
              </a:path>
              <a:path w="2702559" h="1283970">
                <a:moveTo>
                  <a:pt x="1366253" y="0"/>
                </a:moveTo>
                <a:lnTo>
                  <a:pt x="1358125" y="4064"/>
                </a:lnTo>
                <a:lnTo>
                  <a:pt x="1359865" y="4064"/>
                </a:lnTo>
                <a:lnTo>
                  <a:pt x="1362760" y="2908"/>
                </a:lnTo>
                <a:lnTo>
                  <a:pt x="1366253" y="0"/>
                </a:lnTo>
                <a:close/>
              </a:path>
              <a:path w="2702559" h="1283970">
                <a:moveTo>
                  <a:pt x="1366824" y="0"/>
                </a:moveTo>
                <a:lnTo>
                  <a:pt x="1366253" y="0"/>
                </a:lnTo>
                <a:lnTo>
                  <a:pt x="1366824" y="584"/>
                </a:lnTo>
                <a:lnTo>
                  <a:pt x="1366824" y="0"/>
                </a:lnTo>
                <a:close/>
              </a:path>
              <a:path w="2702559" h="1283970">
                <a:moveTo>
                  <a:pt x="1369733" y="2311"/>
                </a:moveTo>
                <a:lnTo>
                  <a:pt x="1368564" y="1727"/>
                </a:lnTo>
                <a:lnTo>
                  <a:pt x="1367409" y="571"/>
                </a:lnTo>
                <a:lnTo>
                  <a:pt x="1366240" y="1727"/>
                </a:lnTo>
                <a:lnTo>
                  <a:pt x="1363916" y="3467"/>
                </a:lnTo>
                <a:lnTo>
                  <a:pt x="1359281" y="5207"/>
                </a:lnTo>
                <a:lnTo>
                  <a:pt x="1362760" y="5207"/>
                </a:lnTo>
                <a:lnTo>
                  <a:pt x="1367409" y="2895"/>
                </a:lnTo>
                <a:lnTo>
                  <a:pt x="1369733" y="2311"/>
                </a:lnTo>
                <a:close/>
              </a:path>
              <a:path w="2702559" h="1283970">
                <a:moveTo>
                  <a:pt x="1376133" y="1028"/>
                </a:moveTo>
                <a:lnTo>
                  <a:pt x="1372400" y="1028"/>
                </a:lnTo>
                <a:lnTo>
                  <a:pt x="1366837" y="13728"/>
                </a:lnTo>
                <a:lnTo>
                  <a:pt x="1371485" y="13728"/>
                </a:lnTo>
                <a:lnTo>
                  <a:pt x="1376133" y="1028"/>
                </a:lnTo>
                <a:close/>
              </a:path>
              <a:path w="2702559" h="1283970">
                <a:moveTo>
                  <a:pt x="1386001" y="1028"/>
                </a:moveTo>
                <a:lnTo>
                  <a:pt x="1384833" y="1028"/>
                </a:lnTo>
                <a:lnTo>
                  <a:pt x="1383677" y="13728"/>
                </a:lnTo>
                <a:lnTo>
                  <a:pt x="1386001" y="1028"/>
                </a:lnTo>
                <a:close/>
              </a:path>
              <a:path w="2702559" h="1283970">
                <a:moveTo>
                  <a:pt x="1394853" y="16903"/>
                </a:moveTo>
                <a:lnTo>
                  <a:pt x="1388325" y="26428"/>
                </a:lnTo>
                <a:lnTo>
                  <a:pt x="1390065" y="26428"/>
                </a:lnTo>
                <a:lnTo>
                  <a:pt x="1394853" y="16903"/>
                </a:lnTo>
                <a:close/>
              </a:path>
              <a:path w="2702559" h="1283970">
                <a:moveTo>
                  <a:pt x="1397038" y="13728"/>
                </a:moveTo>
                <a:lnTo>
                  <a:pt x="1396453" y="13728"/>
                </a:lnTo>
                <a:lnTo>
                  <a:pt x="1394853" y="16903"/>
                </a:lnTo>
                <a:lnTo>
                  <a:pt x="1397038" y="13728"/>
                </a:lnTo>
                <a:close/>
              </a:path>
              <a:path w="2702559" h="1283970">
                <a:moveTo>
                  <a:pt x="1398689" y="13728"/>
                </a:moveTo>
                <a:lnTo>
                  <a:pt x="1397038" y="13728"/>
                </a:lnTo>
                <a:lnTo>
                  <a:pt x="1394714" y="26428"/>
                </a:lnTo>
                <a:lnTo>
                  <a:pt x="1398689" y="13728"/>
                </a:lnTo>
                <a:close/>
              </a:path>
              <a:path w="2702559" h="1283970">
                <a:moveTo>
                  <a:pt x="1402257" y="1028"/>
                </a:moveTo>
                <a:lnTo>
                  <a:pt x="1399933" y="1028"/>
                </a:lnTo>
                <a:lnTo>
                  <a:pt x="1392961" y="13728"/>
                </a:lnTo>
                <a:lnTo>
                  <a:pt x="1402257" y="1028"/>
                </a:lnTo>
                <a:close/>
              </a:path>
              <a:path w="2702559" h="1283970">
                <a:moveTo>
                  <a:pt x="1419098" y="102628"/>
                </a:moveTo>
                <a:lnTo>
                  <a:pt x="1413294" y="102628"/>
                </a:lnTo>
                <a:lnTo>
                  <a:pt x="1416773" y="115328"/>
                </a:lnTo>
                <a:lnTo>
                  <a:pt x="1419098" y="102628"/>
                </a:lnTo>
                <a:close/>
              </a:path>
              <a:path w="2702559" h="1283970">
                <a:moveTo>
                  <a:pt x="1426057" y="134086"/>
                </a:moveTo>
                <a:lnTo>
                  <a:pt x="1425473" y="134658"/>
                </a:lnTo>
                <a:lnTo>
                  <a:pt x="1426057" y="134658"/>
                </a:lnTo>
                <a:lnTo>
                  <a:pt x="1426057" y="134086"/>
                </a:lnTo>
                <a:close/>
              </a:path>
              <a:path w="2702559" h="1283970">
                <a:moveTo>
                  <a:pt x="1432445" y="173748"/>
                </a:moveTo>
                <a:lnTo>
                  <a:pt x="1428965" y="166128"/>
                </a:lnTo>
                <a:lnTo>
                  <a:pt x="1431290" y="178828"/>
                </a:lnTo>
                <a:lnTo>
                  <a:pt x="1432445" y="173748"/>
                </a:lnTo>
                <a:close/>
              </a:path>
              <a:path w="2702559" h="1283970">
                <a:moveTo>
                  <a:pt x="1435341" y="135229"/>
                </a:moveTo>
                <a:lnTo>
                  <a:pt x="1434769" y="135813"/>
                </a:lnTo>
                <a:lnTo>
                  <a:pt x="1435341" y="135813"/>
                </a:lnTo>
                <a:lnTo>
                  <a:pt x="1435341" y="135229"/>
                </a:lnTo>
                <a:close/>
              </a:path>
              <a:path w="2702559" h="1283970">
                <a:moveTo>
                  <a:pt x="1437665" y="143916"/>
                </a:moveTo>
                <a:lnTo>
                  <a:pt x="1435925" y="143916"/>
                </a:lnTo>
                <a:lnTo>
                  <a:pt x="1435925" y="144500"/>
                </a:lnTo>
                <a:lnTo>
                  <a:pt x="1437081" y="144500"/>
                </a:lnTo>
                <a:lnTo>
                  <a:pt x="1437665" y="143916"/>
                </a:lnTo>
                <a:close/>
              </a:path>
              <a:path w="2702559" h="1283970">
                <a:moveTo>
                  <a:pt x="1470317" y="628040"/>
                </a:moveTo>
                <a:lnTo>
                  <a:pt x="1469885" y="623328"/>
                </a:lnTo>
                <a:lnTo>
                  <a:pt x="1469034" y="623328"/>
                </a:lnTo>
                <a:lnTo>
                  <a:pt x="1470317" y="628040"/>
                </a:lnTo>
                <a:close/>
              </a:path>
              <a:path w="2702559" h="1283970">
                <a:moveTo>
                  <a:pt x="1472514" y="623328"/>
                </a:moveTo>
                <a:lnTo>
                  <a:pt x="1471358" y="623328"/>
                </a:lnTo>
                <a:lnTo>
                  <a:pt x="1472514" y="624827"/>
                </a:lnTo>
                <a:lnTo>
                  <a:pt x="1472514" y="623328"/>
                </a:lnTo>
                <a:close/>
              </a:path>
              <a:path w="2702559" h="1283970">
                <a:moveTo>
                  <a:pt x="1492834" y="1232928"/>
                </a:moveTo>
                <a:lnTo>
                  <a:pt x="1489671" y="1223060"/>
                </a:lnTo>
                <a:lnTo>
                  <a:pt x="1488935" y="1231125"/>
                </a:lnTo>
                <a:lnTo>
                  <a:pt x="1489354" y="1232928"/>
                </a:lnTo>
                <a:lnTo>
                  <a:pt x="1492834" y="1232928"/>
                </a:lnTo>
                <a:close/>
              </a:path>
              <a:path w="2702559" h="1283970">
                <a:moveTo>
                  <a:pt x="1561350" y="686828"/>
                </a:moveTo>
                <a:lnTo>
                  <a:pt x="1560195" y="674128"/>
                </a:lnTo>
                <a:lnTo>
                  <a:pt x="1560995" y="686828"/>
                </a:lnTo>
                <a:lnTo>
                  <a:pt x="1561350" y="686828"/>
                </a:lnTo>
                <a:close/>
              </a:path>
              <a:path w="2702559" h="1283970">
                <a:moveTo>
                  <a:pt x="1679219" y="1182128"/>
                </a:moveTo>
                <a:lnTo>
                  <a:pt x="1676908" y="1175778"/>
                </a:lnTo>
                <a:lnTo>
                  <a:pt x="1676908" y="1182128"/>
                </a:lnTo>
                <a:lnTo>
                  <a:pt x="1679219" y="1182128"/>
                </a:lnTo>
                <a:close/>
              </a:path>
              <a:path w="2702559" h="1283970">
                <a:moveTo>
                  <a:pt x="1782584" y="877328"/>
                </a:moveTo>
                <a:lnTo>
                  <a:pt x="1776552" y="869569"/>
                </a:lnTo>
                <a:lnTo>
                  <a:pt x="1776196" y="877328"/>
                </a:lnTo>
                <a:lnTo>
                  <a:pt x="1782584" y="877328"/>
                </a:lnTo>
                <a:close/>
              </a:path>
              <a:path w="2702559" h="1283970">
                <a:moveTo>
                  <a:pt x="1816823" y="856602"/>
                </a:moveTo>
                <a:lnTo>
                  <a:pt x="1816239" y="854290"/>
                </a:lnTo>
                <a:lnTo>
                  <a:pt x="1815071" y="852551"/>
                </a:lnTo>
                <a:lnTo>
                  <a:pt x="1815071" y="850798"/>
                </a:lnTo>
                <a:lnTo>
                  <a:pt x="1813331" y="851382"/>
                </a:lnTo>
                <a:lnTo>
                  <a:pt x="1812175" y="852551"/>
                </a:lnTo>
                <a:lnTo>
                  <a:pt x="1816823" y="856602"/>
                </a:lnTo>
                <a:close/>
              </a:path>
              <a:path w="2702559" h="1283970">
                <a:moveTo>
                  <a:pt x="1818576" y="839228"/>
                </a:moveTo>
                <a:lnTo>
                  <a:pt x="1816252" y="826528"/>
                </a:lnTo>
                <a:lnTo>
                  <a:pt x="1812772" y="839228"/>
                </a:lnTo>
                <a:lnTo>
                  <a:pt x="1818576" y="839228"/>
                </a:lnTo>
                <a:close/>
              </a:path>
              <a:path w="2702559" h="1283970">
                <a:moveTo>
                  <a:pt x="1916125" y="1042428"/>
                </a:moveTo>
                <a:lnTo>
                  <a:pt x="1911477" y="1029728"/>
                </a:lnTo>
                <a:lnTo>
                  <a:pt x="1910905" y="1029728"/>
                </a:lnTo>
                <a:lnTo>
                  <a:pt x="1911477" y="1042428"/>
                </a:lnTo>
                <a:lnTo>
                  <a:pt x="1916125" y="1042428"/>
                </a:lnTo>
                <a:close/>
              </a:path>
              <a:path w="2702559" h="1283970">
                <a:moveTo>
                  <a:pt x="1922513" y="1029728"/>
                </a:moveTo>
                <a:lnTo>
                  <a:pt x="1921383" y="1027709"/>
                </a:lnTo>
                <a:lnTo>
                  <a:pt x="1921929" y="1029728"/>
                </a:lnTo>
                <a:lnTo>
                  <a:pt x="1922513" y="1029728"/>
                </a:lnTo>
                <a:close/>
              </a:path>
              <a:path w="2702559" h="1283970">
                <a:moveTo>
                  <a:pt x="1934133" y="1017028"/>
                </a:moveTo>
                <a:lnTo>
                  <a:pt x="1933879" y="1015199"/>
                </a:lnTo>
                <a:lnTo>
                  <a:pt x="1933549" y="1017028"/>
                </a:lnTo>
                <a:lnTo>
                  <a:pt x="1934133" y="1017028"/>
                </a:lnTo>
                <a:close/>
              </a:path>
              <a:path w="2702559" h="1283970">
                <a:moveTo>
                  <a:pt x="1964905" y="978928"/>
                </a:moveTo>
                <a:lnTo>
                  <a:pt x="1959102" y="978928"/>
                </a:lnTo>
                <a:lnTo>
                  <a:pt x="1960257" y="991628"/>
                </a:lnTo>
                <a:lnTo>
                  <a:pt x="1964905" y="978928"/>
                </a:lnTo>
                <a:close/>
              </a:path>
              <a:path w="2702559" h="1283970">
                <a:moveTo>
                  <a:pt x="2020062" y="235978"/>
                </a:moveTo>
                <a:lnTo>
                  <a:pt x="2019477" y="229628"/>
                </a:lnTo>
                <a:lnTo>
                  <a:pt x="2019477" y="242328"/>
                </a:lnTo>
                <a:lnTo>
                  <a:pt x="2020062" y="235978"/>
                </a:lnTo>
                <a:close/>
              </a:path>
              <a:path w="2702559" h="1283970">
                <a:moveTo>
                  <a:pt x="2093226" y="864628"/>
                </a:moveTo>
                <a:lnTo>
                  <a:pt x="2093150" y="864438"/>
                </a:lnTo>
                <a:lnTo>
                  <a:pt x="2093175" y="864628"/>
                </a:lnTo>
                <a:close/>
              </a:path>
              <a:path w="2702559" h="1283970">
                <a:moveTo>
                  <a:pt x="2140254" y="851928"/>
                </a:moveTo>
                <a:lnTo>
                  <a:pt x="2134451" y="839228"/>
                </a:lnTo>
                <a:lnTo>
                  <a:pt x="2135035" y="851928"/>
                </a:lnTo>
                <a:lnTo>
                  <a:pt x="2140254" y="851928"/>
                </a:lnTo>
                <a:close/>
              </a:path>
              <a:path w="2702559" h="1283970">
                <a:moveTo>
                  <a:pt x="2149640" y="790549"/>
                </a:moveTo>
                <a:lnTo>
                  <a:pt x="2148967" y="788428"/>
                </a:lnTo>
                <a:lnTo>
                  <a:pt x="2148890" y="789279"/>
                </a:lnTo>
                <a:lnTo>
                  <a:pt x="2149640" y="790549"/>
                </a:lnTo>
                <a:close/>
              </a:path>
              <a:path w="2702559" h="1283970">
                <a:moveTo>
                  <a:pt x="2168131" y="801128"/>
                </a:moveTo>
                <a:lnTo>
                  <a:pt x="2167547" y="801128"/>
                </a:lnTo>
                <a:lnTo>
                  <a:pt x="2164638" y="788428"/>
                </a:lnTo>
                <a:lnTo>
                  <a:pt x="2155710" y="788428"/>
                </a:lnTo>
                <a:lnTo>
                  <a:pt x="2156891" y="801128"/>
                </a:lnTo>
                <a:lnTo>
                  <a:pt x="2158250" y="801128"/>
                </a:lnTo>
                <a:lnTo>
                  <a:pt x="2161743" y="813828"/>
                </a:lnTo>
                <a:lnTo>
                  <a:pt x="2162772" y="802551"/>
                </a:lnTo>
                <a:lnTo>
                  <a:pt x="2166391" y="813828"/>
                </a:lnTo>
                <a:lnTo>
                  <a:pt x="2168131" y="813828"/>
                </a:lnTo>
                <a:lnTo>
                  <a:pt x="2168131" y="801128"/>
                </a:lnTo>
                <a:close/>
              </a:path>
              <a:path w="2702559" h="1283970">
                <a:moveTo>
                  <a:pt x="2173059" y="794778"/>
                </a:moveTo>
                <a:lnTo>
                  <a:pt x="2172766" y="788428"/>
                </a:lnTo>
                <a:lnTo>
                  <a:pt x="2169871" y="788428"/>
                </a:lnTo>
                <a:lnTo>
                  <a:pt x="2173059" y="794778"/>
                </a:lnTo>
                <a:close/>
              </a:path>
              <a:path w="2702559" h="1283970">
                <a:moveTo>
                  <a:pt x="2176259" y="801128"/>
                </a:moveTo>
                <a:lnTo>
                  <a:pt x="2173059" y="794778"/>
                </a:lnTo>
                <a:lnTo>
                  <a:pt x="2173351" y="801128"/>
                </a:lnTo>
                <a:lnTo>
                  <a:pt x="2171027" y="801128"/>
                </a:lnTo>
                <a:lnTo>
                  <a:pt x="2173351" y="813828"/>
                </a:lnTo>
                <a:lnTo>
                  <a:pt x="2173935" y="801128"/>
                </a:lnTo>
                <a:lnTo>
                  <a:pt x="2176259" y="801128"/>
                </a:lnTo>
                <a:close/>
              </a:path>
              <a:path w="2702559" h="1283970">
                <a:moveTo>
                  <a:pt x="2205952" y="514477"/>
                </a:moveTo>
                <a:lnTo>
                  <a:pt x="2204707" y="509028"/>
                </a:lnTo>
                <a:lnTo>
                  <a:pt x="2203869" y="510692"/>
                </a:lnTo>
                <a:lnTo>
                  <a:pt x="2205952" y="514477"/>
                </a:lnTo>
                <a:close/>
              </a:path>
              <a:path w="2702559" h="1283970">
                <a:moveTo>
                  <a:pt x="2218639" y="775728"/>
                </a:moveTo>
                <a:lnTo>
                  <a:pt x="2213419" y="763028"/>
                </a:lnTo>
                <a:lnTo>
                  <a:pt x="2217775" y="775728"/>
                </a:lnTo>
                <a:lnTo>
                  <a:pt x="2218639" y="775728"/>
                </a:lnTo>
                <a:close/>
              </a:path>
              <a:path w="2702559" h="1283970">
                <a:moveTo>
                  <a:pt x="2222131" y="788428"/>
                </a:moveTo>
                <a:lnTo>
                  <a:pt x="2217775" y="775728"/>
                </a:lnTo>
                <a:lnTo>
                  <a:pt x="2214003" y="775728"/>
                </a:lnTo>
                <a:lnTo>
                  <a:pt x="2217483" y="788428"/>
                </a:lnTo>
                <a:lnTo>
                  <a:pt x="2222131" y="788428"/>
                </a:lnTo>
                <a:close/>
              </a:path>
              <a:path w="2702559" h="1283970">
                <a:moveTo>
                  <a:pt x="2291804" y="724928"/>
                </a:moveTo>
                <a:lnTo>
                  <a:pt x="2286000" y="712228"/>
                </a:lnTo>
                <a:lnTo>
                  <a:pt x="2286177" y="716254"/>
                </a:lnTo>
                <a:lnTo>
                  <a:pt x="2289848" y="724928"/>
                </a:lnTo>
                <a:lnTo>
                  <a:pt x="2291804" y="724928"/>
                </a:lnTo>
                <a:close/>
              </a:path>
              <a:path w="2702559" h="1283970">
                <a:moveTo>
                  <a:pt x="2478773" y="452221"/>
                </a:moveTo>
                <a:lnTo>
                  <a:pt x="2472969" y="445528"/>
                </a:lnTo>
                <a:lnTo>
                  <a:pt x="2473617" y="446951"/>
                </a:lnTo>
                <a:lnTo>
                  <a:pt x="2478773" y="452882"/>
                </a:lnTo>
                <a:lnTo>
                  <a:pt x="2478773" y="452221"/>
                </a:lnTo>
                <a:close/>
              </a:path>
              <a:path w="2702559" h="1283970">
                <a:moveTo>
                  <a:pt x="2483993" y="458228"/>
                </a:moveTo>
                <a:lnTo>
                  <a:pt x="2478773" y="445528"/>
                </a:lnTo>
                <a:lnTo>
                  <a:pt x="2478773" y="452221"/>
                </a:lnTo>
                <a:lnTo>
                  <a:pt x="2483993" y="458228"/>
                </a:lnTo>
                <a:close/>
              </a:path>
              <a:path w="2702559" h="1283970">
                <a:moveTo>
                  <a:pt x="2495029" y="458228"/>
                </a:moveTo>
                <a:lnTo>
                  <a:pt x="2494991" y="458089"/>
                </a:lnTo>
                <a:lnTo>
                  <a:pt x="2494940" y="458228"/>
                </a:lnTo>
                <a:close/>
              </a:path>
              <a:path w="2702559" h="1283970">
                <a:moveTo>
                  <a:pt x="2695689" y="19177"/>
                </a:moveTo>
                <a:lnTo>
                  <a:pt x="2694190" y="13728"/>
                </a:lnTo>
                <a:lnTo>
                  <a:pt x="2693606" y="16903"/>
                </a:lnTo>
                <a:lnTo>
                  <a:pt x="2695689" y="19177"/>
                </a:lnTo>
                <a:close/>
              </a:path>
              <a:path w="2702559" h="1283970">
                <a:moveTo>
                  <a:pt x="2695930" y="39128"/>
                </a:moveTo>
                <a:lnTo>
                  <a:pt x="2693606" y="39128"/>
                </a:lnTo>
                <a:lnTo>
                  <a:pt x="2695930" y="51828"/>
                </a:lnTo>
                <a:lnTo>
                  <a:pt x="2695930" y="39128"/>
                </a:lnTo>
                <a:close/>
              </a:path>
              <a:path w="2702559" h="1283970">
                <a:moveTo>
                  <a:pt x="2699994" y="13728"/>
                </a:moveTo>
                <a:lnTo>
                  <a:pt x="2698559" y="1028"/>
                </a:lnTo>
                <a:lnTo>
                  <a:pt x="2624518" y="1028"/>
                </a:lnTo>
                <a:lnTo>
                  <a:pt x="2624518" y="39128"/>
                </a:lnTo>
                <a:lnTo>
                  <a:pt x="2618702" y="39128"/>
                </a:lnTo>
                <a:lnTo>
                  <a:pt x="2615806" y="26428"/>
                </a:lnTo>
                <a:lnTo>
                  <a:pt x="2616390" y="26428"/>
                </a:lnTo>
                <a:lnTo>
                  <a:pt x="2620454" y="13728"/>
                </a:lnTo>
                <a:lnTo>
                  <a:pt x="2623934" y="26428"/>
                </a:lnTo>
                <a:lnTo>
                  <a:pt x="2622778" y="26428"/>
                </a:lnTo>
                <a:lnTo>
                  <a:pt x="2624518" y="39128"/>
                </a:lnTo>
                <a:lnTo>
                  <a:pt x="2624518" y="1028"/>
                </a:lnTo>
                <a:lnTo>
                  <a:pt x="2587358" y="1028"/>
                </a:lnTo>
                <a:lnTo>
                  <a:pt x="2587358" y="64528"/>
                </a:lnTo>
                <a:lnTo>
                  <a:pt x="2587358" y="77228"/>
                </a:lnTo>
                <a:lnTo>
                  <a:pt x="2583294" y="77228"/>
                </a:lnTo>
                <a:lnTo>
                  <a:pt x="2583294" y="64528"/>
                </a:lnTo>
                <a:lnTo>
                  <a:pt x="2587358" y="64528"/>
                </a:lnTo>
                <a:lnTo>
                  <a:pt x="2587358" y="1028"/>
                </a:lnTo>
                <a:lnTo>
                  <a:pt x="2576906" y="1028"/>
                </a:lnTo>
                <a:lnTo>
                  <a:pt x="2576906" y="166128"/>
                </a:lnTo>
                <a:lnTo>
                  <a:pt x="2570734" y="178409"/>
                </a:lnTo>
                <a:lnTo>
                  <a:pt x="2570734" y="191528"/>
                </a:lnTo>
                <a:lnTo>
                  <a:pt x="2570213" y="204228"/>
                </a:lnTo>
                <a:lnTo>
                  <a:pt x="2567025" y="191528"/>
                </a:lnTo>
                <a:lnTo>
                  <a:pt x="2570734" y="191528"/>
                </a:lnTo>
                <a:lnTo>
                  <a:pt x="2570734" y="178409"/>
                </a:lnTo>
                <a:lnTo>
                  <a:pt x="2570518" y="178828"/>
                </a:lnTo>
                <a:lnTo>
                  <a:pt x="2564892" y="178828"/>
                </a:lnTo>
                <a:lnTo>
                  <a:pt x="2564422" y="166128"/>
                </a:lnTo>
                <a:lnTo>
                  <a:pt x="2576906" y="166128"/>
                </a:lnTo>
                <a:lnTo>
                  <a:pt x="2576906" y="1028"/>
                </a:lnTo>
                <a:lnTo>
                  <a:pt x="2524645" y="1028"/>
                </a:lnTo>
                <a:lnTo>
                  <a:pt x="2524645" y="102628"/>
                </a:lnTo>
                <a:lnTo>
                  <a:pt x="2523477" y="115328"/>
                </a:lnTo>
                <a:lnTo>
                  <a:pt x="2522905" y="113944"/>
                </a:lnTo>
                <a:lnTo>
                  <a:pt x="2522905" y="140728"/>
                </a:lnTo>
                <a:lnTo>
                  <a:pt x="2521153" y="153428"/>
                </a:lnTo>
                <a:lnTo>
                  <a:pt x="2520581" y="153428"/>
                </a:lnTo>
                <a:lnTo>
                  <a:pt x="2520581" y="166128"/>
                </a:lnTo>
                <a:lnTo>
                  <a:pt x="2517102" y="166128"/>
                </a:lnTo>
                <a:lnTo>
                  <a:pt x="2515514" y="158229"/>
                </a:lnTo>
                <a:lnTo>
                  <a:pt x="2520581" y="166128"/>
                </a:lnTo>
                <a:lnTo>
                  <a:pt x="2520581" y="153428"/>
                </a:lnTo>
                <a:lnTo>
                  <a:pt x="2514549" y="153428"/>
                </a:lnTo>
                <a:lnTo>
                  <a:pt x="2512453" y="153428"/>
                </a:lnTo>
                <a:lnTo>
                  <a:pt x="2514777" y="140728"/>
                </a:lnTo>
                <a:lnTo>
                  <a:pt x="2522905" y="140728"/>
                </a:lnTo>
                <a:lnTo>
                  <a:pt x="2522905" y="113944"/>
                </a:lnTo>
                <a:lnTo>
                  <a:pt x="2518257" y="102628"/>
                </a:lnTo>
                <a:lnTo>
                  <a:pt x="2520581" y="115328"/>
                </a:lnTo>
                <a:lnTo>
                  <a:pt x="2512453" y="115328"/>
                </a:lnTo>
                <a:lnTo>
                  <a:pt x="2513609" y="102628"/>
                </a:lnTo>
                <a:lnTo>
                  <a:pt x="2518257" y="102628"/>
                </a:lnTo>
                <a:lnTo>
                  <a:pt x="2524645" y="102628"/>
                </a:lnTo>
                <a:lnTo>
                  <a:pt x="2524645" y="1028"/>
                </a:lnTo>
                <a:lnTo>
                  <a:pt x="2465413" y="1028"/>
                </a:lnTo>
                <a:lnTo>
                  <a:pt x="2465413" y="128028"/>
                </a:lnTo>
                <a:lnTo>
                  <a:pt x="2450325" y="128028"/>
                </a:lnTo>
                <a:lnTo>
                  <a:pt x="2455545" y="115328"/>
                </a:lnTo>
                <a:lnTo>
                  <a:pt x="2465413" y="128028"/>
                </a:lnTo>
                <a:lnTo>
                  <a:pt x="2465413" y="1028"/>
                </a:lnTo>
                <a:lnTo>
                  <a:pt x="2432901" y="1028"/>
                </a:lnTo>
                <a:lnTo>
                  <a:pt x="2432901" y="191528"/>
                </a:lnTo>
                <a:lnTo>
                  <a:pt x="2424773" y="191528"/>
                </a:lnTo>
                <a:lnTo>
                  <a:pt x="2424773" y="178828"/>
                </a:lnTo>
                <a:lnTo>
                  <a:pt x="2432901" y="191528"/>
                </a:lnTo>
                <a:lnTo>
                  <a:pt x="2432901" y="1028"/>
                </a:lnTo>
                <a:lnTo>
                  <a:pt x="2405024" y="1028"/>
                </a:lnTo>
                <a:lnTo>
                  <a:pt x="2405024" y="343928"/>
                </a:lnTo>
                <a:lnTo>
                  <a:pt x="2395740" y="343928"/>
                </a:lnTo>
                <a:lnTo>
                  <a:pt x="2396325" y="331228"/>
                </a:lnTo>
                <a:lnTo>
                  <a:pt x="2403868" y="331228"/>
                </a:lnTo>
                <a:lnTo>
                  <a:pt x="2405024" y="343928"/>
                </a:lnTo>
                <a:lnTo>
                  <a:pt x="2405024" y="1028"/>
                </a:lnTo>
                <a:lnTo>
                  <a:pt x="2394000" y="1028"/>
                </a:lnTo>
                <a:lnTo>
                  <a:pt x="2394000" y="267728"/>
                </a:lnTo>
                <a:lnTo>
                  <a:pt x="2387612" y="267728"/>
                </a:lnTo>
                <a:lnTo>
                  <a:pt x="2387612" y="255028"/>
                </a:lnTo>
                <a:lnTo>
                  <a:pt x="2391092" y="255028"/>
                </a:lnTo>
                <a:lnTo>
                  <a:pt x="2394000" y="267728"/>
                </a:lnTo>
                <a:lnTo>
                  <a:pt x="2394000" y="1028"/>
                </a:lnTo>
                <a:lnTo>
                  <a:pt x="2357412" y="1028"/>
                </a:lnTo>
                <a:lnTo>
                  <a:pt x="2357412" y="191528"/>
                </a:lnTo>
                <a:lnTo>
                  <a:pt x="2341740" y="191528"/>
                </a:lnTo>
                <a:lnTo>
                  <a:pt x="2342896" y="178828"/>
                </a:lnTo>
                <a:lnTo>
                  <a:pt x="2354516" y="178828"/>
                </a:lnTo>
                <a:lnTo>
                  <a:pt x="2357412" y="191528"/>
                </a:lnTo>
                <a:lnTo>
                  <a:pt x="2357412" y="1028"/>
                </a:lnTo>
                <a:lnTo>
                  <a:pt x="2356840" y="1028"/>
                </a:lnTo>
                <a:lnTo>
                  <a:pt x="2356840" y="64528"/>
                </a:lnTo>
                <a:lnTo>
                  <a:pt x="2353932" y="64528"/>
                </a:lnTo>
                <a:lnTo>
                  <a:pt x="2355100" y="51828"/>
                </a:lnTo>
                <a:lnTo>
                  <a:pt x="2356840" y="64528"/>
                </a:lnTo>
                <a:lnTo>
                  <a:pt x="2356840" y="1028"/>
                </a:lnTo>
                <a:lnTo>
                  <a:pt x="2338832" y="1028"/>
                </a:lnTo>
                <a:lnTo>
                  <a:pt x="2338832" y="39128"/>
                </a:lnTo>
                <a:lnTo>
                  <a:pt x="2338832" y="51828"/>
                </a:lnTo>
                <a:lnTo>
                  <a:pt x="2338260" y="51828"/>
                </a:lnTo>
                <a:lnTo>
                  <a:pt x="2338260" y="39128"/>
                </a:lnTo>
                <a:lnTo>
                  <a:pt x="2338832" y="39128"/>
                </a:lnTo>
                <a:lnTo>
                  <a:pt x="2338832" y="1028"/>
                </a:lnTo>
                <a:lnTo>
                  <a:pt x="2337676" y="1028"/>
                </a:lnTo>
                <a:lnTo>
                  <a:pt x="2337676" y="39128"/>
                </a:lnTo>
                <a:lnTo>
                  <a:pt x="2336520" y="39128"/>
                </a:lnTo>
                <a:lnTo>
                  <a:pt x="2335936" y="26428"/>
                </a:lnTo>
                <a:lnTo>
                  <a:pt x="2335936" y="39128"/>
                </a:lnTo>
                <a:lnTo>
                  <a:pt x="2335352" y="39128"/>
                </a:lnTo>
                <a:lnTo>
                  <a:pt x="2335936" y="26428"/>
                </a:lnTo>
                <a:lnTo>
                  <a:pt x="2337092" y="26428"/>
                </a:lnTo>
                <a:lnTo>
                  <a:pt x="2337676" y="39128"/>
                </a:lnTo>
                <a:lnTo>
                  <a:pt x="2337676" y="1028"/>
                </a:lnTo>
                <a:lnTo>
                  <a:pt x="2326068" y="1028"/>
                </a:lnTo>
                <a:lnTo>
                  <a:pt x="2326068" y="51828"/>
                </a:lnTo>
                <a:lnTo>
                  <a:pt x="2326068" y="64528"/>
                </a:lnTo>
                <a:lnTo>
                  <a:pt x="2325484" y="64528"/>
                </a:lnTo>
                <a:lnTo>
                  <a:pt x="2326068" y="51828"/>
                </a:lnTo>
                <a:lnTo>
                  <a:pt x="2326068" y="1028"/>
                </a:lnTo>
                <a:lnTo>
                  <a:pt x="2324316" y="1028"/>
                </a:lnTo>
                <a:lnTo>
                  <a:pt x="2324316" y="445528"/>
                </a:lnTo>
                <a:lnTo>
                  <a:pt x="2324316" y="458228"/>
                </a:lnTo>
                <a:lnTo>
                  <a:pt x="2318512" y="458228"/>
                </a:lnTo>
                <a:lnTo>
                  <a:pt x="2324316" y="445528"/>
                </a:lnTo>
                <a:lnTo>
                  <a:pt x="2324316" y="1028"/>
                </a:lnTo>
                <a:lnTo>
                  <a:pt x="2287740" y="1028"/>
                </a:lnTo>
                <a:lnTo>
                  <a:pt x="2287740" y="445528"/>
                </a:lnTo>
                <a:lnTo>
                  <a:pt x="2286000" y="445528"/>
                </a:lnTo>
                <a:lnTo>
                  <a:pt x="2286000" y="674128"/>
                </a:lnTo>
                <a:lnTo>
                  <a:pt x="2283676" y="674128"/>
                </a:lnTo>
                <a:lnTo>
                  <a:pt x="2278456" y="661428"/>
                </a:lnTo>
                <a:lnTo>
                  <a:pt x="2286000" y="674128"/>
                </a:lnTo>
                <a:lnTo>
                  <a:pt x="2286000" y="445528"/>
                </a:lnTo>
                <a:lnTo>
                  <a:pt x="2282520" y="445528"/>
                </a:lnTo>
                <a:lnTo>
                  <a:pt x="2285415" y="432828"/>
                </a:lnTo>
                <a:lnTo>
                  <a:pt x="2287740" y="445528"/>
                </a:lnTo>
                <a:lnTo>
                  <a:pt x="2287740" y="1028"/>
                </a:lnTo>
                <a:lnTo>
                  <a:pt x="2286000" y="1028"/>
                </a:lnTo>
                <a:lnTo>
                  <a:pt x="2286000" y="382028"/>
                </a:lnTo>
                <a:lnTo>
                  <a:pt x="2286000" y="394728"/>
                </a:lnTo>
                <a:lnTo>
                  <a:pt x="2281936" y="394728"/>
                </a:lnTo>
                <a:lnTo>
                  <a:pt x="2281936" y="382028"/>
                </a:lnTo>
                <a:lnTo>
                  <a:pt x="2286000" y="382028"/>
                </a:lnTo>
                <a:lnTo>
                  <a:pt x="2286000" y="1028"/>
                </a:lnTo>
                <a:lnTo>
                  <a:pt x="2278456" y="1028"/>
                </a:lnTo>
                <a:lnTo>
                  <a:pt x="2278456" y="445528"/>
                </a:lnTo>
                <a:lnTo>
                  <a:pt x="2274379" y="458228"/>
                </a:lnTo>
                <a:lnTo>
                  <a:pt x="2272068" y="445528"/>
                </a:lnTo>
                <a:lnTo>
                  <a:pt x="2278456" y="445528"/>
                </a:lnTo>
                <a:lnTo>
                  <a:pt x="2278456" y="1028"/>
                </a:lnTo>
                <a:lnTo>
                  <a:pt x="2273808" y="1028"/>
                </a:lnTo>
                <a:lnTo>
                  <a:pt x="2273808" y="166128"/>
                </a:lnTo>
                <a:lnTo>
                  <a:pt x="2273223" y="178828"/>
                </a:lnTo>
                <a:lnTo>
                  <a:pt x="2267420" y="178828"/>
                </a:lnTo>
                <a:lnTo>
                  <a:pt x="2265095" y="166128"/>
                </a:lnTo>
                <a:lnTo>
                  <a:pt x="2273808" y="166128"/>
                </a:lnTo>
                <a:lnTo>
                  <a:pt x="2273808" y="1028"/>
                </a:lnTo>
                <a:lnTo>
                  <a:pt x="2264460" y="1028"/>
                </a:lnTo>
                <a:lnTo>
                  <a:pt x="2264460" y="140728"/>
                </a:lnTo>
                <a:lnTo>
                  <a:pt x="2255228" y="140728"/>
                </a:lnTo>
                <a:lnTo>
                  <a:pt x="2253767" y="153428"/>
                </a:lnTo>
                <a:lnTo>
                  <a:pt x="2255291" y="153428"/>
                </a:lnTo>
                <a:lnTo>
                  <a:pt x="2260854" y="166128"/>
                </a:lnTo>
                <a:lnTo>
                  <a:pt x="2262187" y="166128"/>
                </a:lnTo>
                <a:lnTo>
                  <a:pt x="2261616" y="168643"/>
                </a:lnTo>
                <a:lnTo>
                  <a:pt x="2261616" y="458228"/>
                </a:lnTo>
                <a:lnTo>
                  <a:pt x="2258123" y="458228"/>
                </a:lnTo>
                <a:lnTo>
                  <a:pt x="2258123" y="445528"/>
                </a:lnTo>
                <a:lnTo>
                  <a:pt x="2258707" y="445528"/>
                </a:lnTo>
                <a:lnTo>
                  <a:pt x="2261616" y="458228"/>
                </a:lnTo>
                <a:lnTo>
                  <a:pt x="2261616" y="168643"/>
                </a:lnTo>
                <a:lnTo>
                  <a:pt x="2259292" y="178828"/>
                </a:lnTo>
                <a:lnTo>
                  <a:pt x="2250579" y="172974"/>
                </a:lnTo>
                <a:lnTo>
                  <a:pt x="2250579" y="470928"/>
                </a:lnTo>
                <a:lnTo>
                  <a:pt x="2244775" y="483628"/>
                </a:lnTo>
                <a:lnTo>
                  <a:pt x="2243036" y="483628"/>
                </a:lnTo>
                <a:lnTo>
                  <a:pt x="2241283" y="470928"/>
                </a:lnTo>
                <a:lnTo>
                  <a:pt x="2250579" y="470928"/>
                </a:lnTo>
                <a:lnTo>
                  <a:pt x="2250579" y="172974"/>
                </a:lnTo>
                <a:lnTo>
                  <a:pt x="2249424" y="172199"/>
                </a:lnTo>
                <a:lnTo>
                  <a:pt x="2249424" y="331228"/>
                </a:lnTo>
                <a:lnTo>
                  <a:pt x="2241867" y="331228"/>
                </a:lnTo>
                <a:lnTo>
                  <a:pt x="2242451" y="318528"/>
                </a:lnTo>
                <a:lnTo>
                  <a:pt x="2247671" y="318528"/>
                </a:lnTo>
                <a:lnTo>
                  <a:pt x="2249424" y="331228"/>
                </a:lnTo>
                <a:lnTo>
                  <a:pt x="2249424" y="172199"/>
                </a:lnTo>
                <a:lnTo>
                  <a:pt x="2240407" y="166128"/>
                </a:lnTo>
                <a:lnTo>
                  <a:pt x="2241512" y="140728"/>
                </a:lnTo>
                <a:lnTo>
                  <a:pt x="2255126" y="128028"/>
                </a:lnTo>
                <a:lnTo>
                  <a:pt x="2264460" y="140728"/>
                </a:lnTo>
                <a:lnTo>
                  <a:pt x="2264460" y="1028"/>
                </a:lnTo>
                <a:lnTo>
                  <a:pt x="2235123" y="1028"/>
                </a:lnTo>
                <a:lnTo>
                  <a:pt x="2235123" y="496328"/>
                </a:lnTo>
                <a:lnTo>
                  <a:pt x="2230767" y="509028"/>
                </a:lnTo>
                <a:lnTo>
                  <a:pt x="2227351" y="502069"/>
                </a:lnTo>
                <a:lnTo>
                  <a:pt x="2227351" y="623328"/>
                </a:lnTo>
                <a:lnTo>
                  <a:pt x="2226767" y="636028"/>
                </a:lnTo>
                <a:lnTo>
                  <a:pt x="2216899" y="623328"/>
                </a:lnTo>
                <a:lnTo>
                  <a:pt x="2227351" y="623328"/>
                </a:lnTo>
                <a:lnTo>
                  <a:pt x="2227351" y="502069"/>
                </a:lnTo>
                <a:lnTo>
                  <a:pt x="2224544" y="496328"/>
                </a:lnTo>
                <a:lnTo>
                  <a:pt x="2223287" y="509028"/>
                </a:lnTo>
                <a:lnTo>
                  <a:pt x="2222703" y="509028"/>
                </a:lnTo>
                <a:lnTo>
                  <a:pt x="2215743" y="496328"/>
                </a:lnTo>
                <a:lnTo>
                  <a:pt x="2224544" y="496328"/>
                </a:lnTo>
                <a:lnTo>
                  <a:pt x="2231415" y="496328"/>
                </a:lnTo>
                <a:lnTo>
                  <a:pt x="2231415" y="483628"/>
                </a:lnTo>
                <a:lnTo>
                  <a:pt x="2232583" y="483628"/>
                </a:lnTo>
                <a:lnTo>
                  <a:pt x="2231999" y="496328"/>
                </a:lnTo>
                <a:lnTo>
                  <a:pt x="2235123" y="496328"/>
                </a:lnTo>
                <a:lnTo>
                  <a:pt x="2235123" y="1028"/>
                </a:lnTo>
                <a:lnTo>
                  <a:pt x="2214575" y="1028"/>
                </a:lnTo>
                <a:lnTo>
                  <a:pt x="2214575" y="623328"/>
                </a:lnTo>
                <a:lnTo>
                  <a:pt x="2214435" y="636028"/>
                </a:lnTo>
                <a:lnTo>
                  <a:pt x="2212987" y="636028"/>
                </a:lnTo>
                <a:lnTo>
                  <a:pt x="2213927" y="648728"/>
                </a:lnTo>
                <a:lnTo>
                  <a:pt x="2208898" y="648728"/>
                </a:lnTo>
                <a:lnTo>
                  <a:pt x="2206739" y="636028"/>
                </a:lnTo>
                <a:lnTo>
                  <a:pt x="2213292" y="623328"/>
                </a:lnTo>
                <a:lnTo>
                  <a:pt x="2214575" y="623328"/>
                </a:lnTo>
                <a:lnTo>
                  <a:pt x="2214575" y="1028"/>
                </a:lnTo>
                <a:lnTo>
                  <a:pt x="2212835" y="1028"/>
                </a:lnTo>
                <a:lnTo>
                  <a:pt x="2212835" y="509028"/>
                </a:lnTo>
                <a:lnTo>
                  <a:pt x="2212835" y="521728"/>
                </a:lnTo>
                <a:lnTo>
                  <a:pt x="2209939" y="521728"/>
                </a:lnTo>
                <a:lnTo>
                  <a:pt x="2205952" y="514477"/>
                </a:lnTo>
                <a:lnTo>
                  <a:pt x="2207615" y="521728"/>
                </a:lnTo>
                <a:lnTo>
                  <a:pt x="2199487" y="521728"/>
                </a:lnTo>
                <a:lnTo>
                  <a:pt x="2199487" y="559828"/>
                </a:lnTo>
                <a:lnTo>
                  <a:pt x="2183803" y="559828"/>
                </a:lnTo>
                <a:lnTo>
                  <a:pt x="2184196" y="551370"/>
                </a:lnTo>
                <a:lnTo>
                  <a:pt x="2182063" y="558012"/>
                </a:lnTo>
                <a:lnTo>
                  <a:pt x="2182063" y="597928"/>
                </a:lnTo>
                <a:lnTo>
                  <a:pt x="2181479" y="610628"/>
                </a:lnTo>
                <a:lnTo>
                  <a:pt x="2166963" y="610628"/>
                </a:lnTo>
                <a:lnTo>
                  <a:pt x="2172195" y="597928"/>
                </a:lnTo>
                <a:lnTo>
                  <a:pt x="2182063" y="597928"/>
                </a:lnTo>
                <a:lnTo>
                  <a:pt x="2182063" y="558012"/>
                </a:lnTo>
                <a:lnTo>
                  <a:pt x="2181479" y="559828"/>
                </a:lnTo>
                <a:lnTo>
                  <a:pt x="2180907" y="559828"/>
                </a:lnTo>
                <a:lnTo>
                  <a:pt x="2181479" y="566178"/>
                </a:lnTo>
                <a:lnTo>
                  <a:pt x="2179739" y="559828"/>
                </a:lnTo>
                <a:lnTo>
                  <a:pt x="2176843" y="559828"/>
                </a:lnTo>
                <a:lnTo>
                  <a:pt x="2175091" y="547128"/>
                </a:lnTo>
                <a:lnTo>
                  <a:pt x="2184387" y="547128"/>
                </a:lnTo>
                <a:lnTo>
                  <a:pt x="2184196" y="551370"/>
                </a:lnTo>
                <a:lnTo>
                  <a:pt x="2185543" y="547128"/>
                </a:lnTo>
                <a:lnTo>
                  <a:pt x="2197735" y="547128"/>
                </a:lnTo>
                <a:lnTo>
                  <a:pt x="2199487" y="559828"/>
                </a:lnTo>
                <a:lnTo>
                  <a:pt x="2199487" y="521728"/>
                </a:lnTo>
                <a:lnTo>
                  <a:pt x="2198319" y="521728"/>
                </a:lnTo>
                <a:lnTo>
                  <a:pt x="2203869" y="510692"/>
                </a:lnTo>
                <a:lnTo>
                  <a:pt x="2202967" y="509028"/>
                </a:lnTo>
                <a:lnTo>
                  <a:pt x="2204707" y="509028"/>
                </a:lnTo>
                <a:lnTo>
                  <a:pt x="2212835" y="509028"/>
                </a:lnTo>
                <a:lnTo>
                  <a:pt x="2212835" y="1028"/>
                </a:lnTo>
                <a:lnTo>
                  <a:pt x="2190191" y="1028"/>
                </a:lnTo>
                <a:lnTo>
                  <a:pt x="2190191" y="39128"/>
                </a:lnTo>
                <a:lnTo>
                  <a:pt x="2189035" y="51828"/>
                </a:lnTo>
                <a:lnTo>
                  <a:pt x="2178583" y="51828"/>
                </a:lnTo>
                <a:lnTo>
                  <a:pt x="2179739" y="39128"/>
                </a:lnTo>
                <a:lnTo>
                  <a:pt x="2190191" y="39128"/>
                </a:lnTo>
                <a:lnTo>
                  <a:pt x="2190191" y="1028"/>
                </a:lnTo>
                <a:lnTo>
                  <a:pt x="2171611" y="1028"/>
                </a:lnTo>
                <a:lnTo>
                  <a:pt x="2171611" y="51828"/>
                </a:lnTo>
                <a:lnTo>
                  <a:pt x="2169871" y="64528"/>
                </a:lnTo>
                <a:lnTo>
                  <a:pt x="2167547" y="64528"/>
                </a:lnTo>
                <a:lnTo>
                  <a:pt x="2167547" y="559828"/>
                </a:lnTo>
                <a:lnTo>
                  <a:pt x="2165807" y="559828"/>
                </a:lnTo>
                <a:lnTo>
                  <a:pt x="2158835" y="547128"/>
                </a:lnTo>
                <a:lnTo>
                  <a:pt x="2167547" y="559828"/>
                </a:lnTo>
                <a:lnTo>
                  <a:pt x="2167547" y="64528"/>
                </a:lnTo>
                <a:lnTo>
                  <a:pt x="2161743" y="64528"/>
                </a:lnTo>
                <a:lnTo>
                  <a:pt x="2161743" y="331228"/>
                </a:lnTo>
                <a:lnTo>
                  <a:pt x="2154771" y="318528"/>
                </a:lnTo>
                <a:lnTo>
                  <a:pt x="2153615" y="322757"/>
                </a:lnTo>
                <a:lnTo>
                  <a:pt x="2153615" y="369328"/>
                </a:lnTo>
                <a:lnTo>
                  <a:pt x="2144903" y="369328"/>
                </a:lnTo>
                <a:lnTo>
                  <a:pt x="2144903" y="610628"/>
                </a:lnTo>
                <a:lnTo>
                  <a:pt x="2133866" y="610628"/>
                </a:lnTo>
                <a:lnTo>
                  <a:pt x="2133866" y="826528"/>
                </a:lnTo>
                <a:lnTo>
                  <a:pt x="2126907" y="813828"/>
                </a:lnTo>
                <a:lnTo>
                  <a:pt x="2132711" y="813828"/>
                </a:lnTo>
                <a:lnTo>
                  <a:pt x="2133866" y="826528"/>
                </a:lnTo>
                <a:lnTo>
                  <a:pt x="2133866" y="610628"/>
                </a:lnTo>
                <a:lnTo>
                  <a:pt x="2133015" y="610628"/>
                </a:lnTo>
                <a:lnTo>
                  <a:pt x="2128202" y="597928"/>
                </a:lnTo>
                <a:lnTo>
                  <a:pt x="2132330" y="585228"/>
                </a:lnTo>
                <a:lnTo>
                  <a:pt x="2141715" y="585228"/>
                </a:lnTo>
                <a:lnTo>
                  <a:pt x="2136698" y="597928"/>
                </a:lnTo>
                <a:lnTo>
                  <a:pt x="2136368" y="597928"/>
                </a:lnTo>
                <a:lnTo>
                  <a:pt x="2144903" y="610628"/>
                </a:lnTo>
                <a:lnTo>
                  <a:pt x="2144903" y="369328"/>
                </a:lnTo>
                <a:lnTo>
                  <a:pt x="2145487" y="356628"/>
                </a:lnTo>
                <a:lnTo>
                  <a:pt x="2153615" y="369328"/>
                </a:lnTo>
                <a:lnTo>
                  <a:pt x="2153615" y="322757"/>
                </a:lnTo>
                <a:lnTo>
                  <a:pt x="2151291" y="331228"/>
                </a:lnTo>
                <a:lnTo>
                  <a:pt x="2151291" y="318528"/>
                </a:lnTo>
                <a:lnTo>
                  <a:pt x="2154771" y="318528"/>
                </a:lnTo>
                <a:lnTo>
                  <a:pt x="2159419" y="318528"/>
                </a:lnTo>
                <a:lnTo>
                  <a:pt x="2161743" y="331228"/>
                </a:lnTo>
                <a:lnTo>
                  <a:pt x="2161743" y="64528"/>
                </a:lnTo>
                <a:lnTo>
                  <a:pt x="2159419" y="64528"/>
                </a:lnTo>
                <a:lnTo>
                  <a:pt x="2159368" y="51828"/>
                </a:lnTo>
                <a:lnTo>
                  <a:pt x="2171611" y="51828"/>
                </a:lnTo>
                <a:lnTo>
                  <a:pt x="2171611" y="1028"/>
                </a:lnTo>
                <a:lnTo>
                  <a:pt x="2132711" y="1028"/>
                </a:lnTo>
                <a:lnTo>
                  <a:pt x="2132711" y="305828"/>
                </a:lnTo>
                <a:lnTo>
                  <a:pt x="2132711" y="458228"/>
                </a:lnTo>
                <a:lnTo>
                  <a:pt x="2126323" y="458228"/>
                </a:lnTo>
                <a:lnTo>
                  <a:pt x="2129802" y="445528"/>
                </a:lnTo>
                <a:lnTo>
                  <a:pt x="2132126" y="445528"/>
                </a:lnTo>
                <a:lnTo>
                  <a:pt x="2132711" y="458228"/>
                </a:lnTo>
                <a:lnTo>
                  <a:pt x="2132711" y="305828"/>
                </a:lnTo>
                <a:lnTo>
                  <a:pt x="2126323" y="305828"/>
                </a:lnTo>
                <a:lnTo>
                  <a:pt x="2125738" y="293128"/>
                </a:lnTo>
                <a:lnTo>
                  <a:pt x="2131542" y="293128"/>
                </a:lnTo>
                <a:lnTo>
                  <a:pt x="2132711" y="305828"/>
                </a:lnTo>
                <a:lnTo>
                  <a:pt x="2132711" y="1028"/>
                </a:lnTo>
                <a:lnTo>
                  <a:pt x="2113546" y="1028"/>
                </a:lnTo>
                <a:lnTo>
                  <a:pt x="2113546" y="26428"/>
                </a:lnTo>
                <a:lnTo>
                  <a:pt x="2110638" y="39128"/>
                </a:lnTo>
                <a:lnTo>
                  <a:pt x="2104263" y="39128"/>
                </a:lnTo>
                <a:lnTo>
                  <a:pt x="2103678" y="26428"/>
                </a:lnTo>
                <a:lnTo>
                  <a:pt x="2113546" y="26428"/>
                </a:lnTo>
                <a:lnTo>
                  <a:pt x="2113546" y="1028"/>
                </a:lnTo>
                <a:lnTo>
                  <a:pt x="2102510" y="1028"/>
                </a:lnTo>
                <a:lnTo>
                  <a:pt x="2102510" y="737628"/>
                </a:lnTo>
                <a:lnTo>
                  <a:pt x="2100770" y="750328"/>
                </a:lnTo>
                <a:lnTo>
                  <a:pt x="2095550" y="737628"/>
                </a:lnTo>
                <a:lnTo>
                  <a:pt x="2102510" y="737628"/>
                </a:lnTo>
                <a:lnTo>
                  <a:pt x="2102510" y="1028"/>
                </a:lnTo>
                <a:lnTo>
                  <a:pt x="2083358" y="1028"/>
                </a:lnTo>
                <a:lnTo>
                  <a:pt x="2083358" y="877328"/>
                </a:lnTo>
                <a:lnTo>
                  <a:pt x="2075802" y="877328"/>
                </a:lnTo>
                <a:lnTo>
                  <a:pt x="2073478" y="864628"/>
                </a:lnTo>
                <a:lnTo>
                  <a:pt x="2074646" y="864628"/>
                </a:lnTo>
                <a:lnTo>
                  <a:pt x="2083358" y="877328"/>
                </a:lnTo>
                <a:lnTo>
                  <a:pt x="2083358" y="1028"/>
                </a:lnTo>
                <a:lnTo>
                  <a:pt x="2078126" y="1028"/>
                </a:lnTo>
                <a:lnTo>
                  <a:pt x="2078126" y="318528"/>
                </a:lnTo>
                <a:lnTo>
                  <a:pt x="2072411" y="318528"/>
                </a:lnTo>
                <a:lnTo>
                  <a:pt x="2073338" y="305828"/>
                </a:lnTo>
                <a:lnTo>
                  <a:pt x="2076653" y="305828"/>
                </a:lnTo>
                <a:lnTo>
                  <a:pt x="2078126" y="318528"/>
                </a:lnTo>
                <a:lnTo>
                  <a:pt x="2078126" y="1028"/>
                </a:lnTo>
                <a:lnTo>
                  <a:pt x="2071738" y="1028"/>
                </a:lnTo>
                <a:lnTo>
                  <a:pt x="2071738" y="115328"/>
                </a:lnTo>
                <a:lnTo>
                  <a:pt x="2069998" y="115328"/>
                </a:lnTo>
                <a:lnTo>
                  <a:pt x="2069274" y="116547"/>
                </a:lnTo>
                <a:lnTo>
                  <a:pt x="2069274" y="534428"/>
                </a:lnTo>
                <a:lnTo>
                  <a:pt x="2063026" y="534428"/>
                </a:lnTo>
                <a:lnTo>
                  <a:pt x="2063026" y="877328"/>
                </a:lnTo>
                <a:lnTo>
                  <a:pt x="2063026" y="890028"/>
                </a:lnTo>
                <a:lnTo>
                  <a:pt x="2061286" y="877328"/>
                </a:lnTo>
                <a:lnTo>
                  <a:pt x="2063026" y="877328"/>
                </a:lnTo>
                <a:lnTo>
                  <a:pt x="2063026" y="534428"/>
                </a:lnTo>
                <a:lnTo>
                  <a:pt x="2061870" y="534428"/>
                </a:lnTo>
                <a:lnTo>
                  <a:pt x="2061870" y="521728"/>
                </a:lnTo>
                <a:lnTo>
                  <a:pt x="2067255" y="521728"/>
                </a:lnTo>
                <a:lnTo>
                  <a:pt x="2069274" y="534428"/>
                </a:lnTo>
                <a:lnTo>
                  <a:pt x="2069274" y="116547"/>
                </a:lnTo>
                <a:lnTo>
                  <a:pt x="2064194" y="125107"/>
                </a:lnTo>
                <a:lnTo>
                  <a:pt x="2064194" y="407428"/>
                </a:lnTo>
                <a:lnTo>
                  <a:pt x="2063610" y="420128"/>
                </a:lnTo>
                <a:lnTo>
                  <a:pt x="2060130" y="420128"/>
                </a:lnTo>
                <a:lnTo>
                  <a:pt x="2060130" y="547128"/>
                </a:lnTo>
                <a:lnTo>
                  <a:pt x="2058962" y="559828"/>
                </a:lnTo>
                <a:lnTo>
                  <a:pt x="2047938" y="559828"/>
                </a:lnTo>
                <a:lnTo>
                  <a:pt x="2047354" y="572528"/>
                </a:lnTo>
                <a:lnTo>
                  <a:pt x="2038057" y="559828"/>
                </a:lnTo>
                <a:lnTo>
                  <a:pt x="2035746" y="572528"/>
                </a:lnTo>
                <a:lnTo>
                  <a:pt x="2031098" y="572528"/>
                </a:lnTo>
                <a:lnTo>
                  <a:pt x="2032838" y="559828"/>
                </a:lnTo>
                <a:lnTo>
                  <a:pt x="2031098" y="559828"/>
                </a:lnTo>
                <a:lnTo>
                  <a:pt x="2039137" y="547128"/>
                </a:lnTo>
                <a:lnTo>
                  <a:pt x="2060130" y="547128"/>
                </a:lnTo>
                <a:lnTo>
                  <a:pt x="2060130" y="420128"/>
                </a:lnTo>
                <a:lnTo>
                  <a:pt x="2057222" y="420128"/>
                </a:lnTo>
                <a:lnTo>
                  <a:pt x="2057222" y="407428"/>
                </a:lnTo>
                <a:lnTo>
                  <a:pt x="2064194" y="407428"/>
                </a:lnTo>
                <a:lnTo>
                  <a:pt x="2064194" y="125107"/>
                </a:lnTo>
                <a:lnTo>
                  <a:pt x="2062454" y="128028"/>
                </a:lnTo>
                <a:lnTo>
                  <a:pt x="2059546" y="115328"/>
                </a:lnTo>
                <a:lnTo>
                  <a:pt x="2065934" y="102628"/>
                </a:lnTo>
                <a:lnTo>
                  <a:pt x="2071738" y="115328"/>
                </a:lnTo>
                <a:lnTo>
                  <a:pt x="2071738" y="1028"/>
                </a:lnTo>
                <a:lnTo>
                  <a:pt x="1971865" y="1028"/>
                </a:lnTo>
                <a:lnTo>
                  <a:pt x="1973618" y="13728"/>
                </a:lnTo>
                <a:lnTo>
                  <a:pt x="1978253" y="13728"/>
                </a:lnTo>
                <a:lnTo>
                  <a:pt x="1981746" y="26428"/>
                </a:lnTo>
                <a:lnTo>
                  <a:pt x="1981161" y="26428"/>
                </a:lnTo>
                <a:lnTo>
                  <a:pt x="1982317" y="39128"/>
                </a:lnTo>
                <a:lnTo>
                  <a:pt x="2006841" y="39128"/>
                </a:lnTo>
                <a:lnTo>
                  <a:pt x="2013026" y="26428"/>
                </a:lnTo>
                <a:lnTo>
                  <a:pt x="2021268" y="26428"/>
                </a:lnTo>
                <a:lnTo>
                  <a:pt x="2031098" y="39128"/>
                </a:lnTo>
                <a:lnTo>
                  <a:pt x="2028939" y="39128"/>
                </a:lnTo>
                <a:lnTo>
                  <a:pt x="2025218" y="51828"/>
                </a:lnTo>
                <a:lnTo>
                  <a:pt x="2021382" y="51828"/>
                </a:lnTo>
                <a:lnTo>
                  <a:pt x="2018906" y="64528"/>
                </a:lnTo>
                <a:lnTo>
                  <a:pt x="2027034" y="64528"/>
                </a:lnTo>
                <a:lnTo>
                  <a:pt x="2025294" y="77228"/>
                </a:lnTo>
                <a:lnTo>
                  <a:pt x="2020646" y="77228"/>
                </a:lnTo>
                <a:lnTo>
                  <a:pt x="2020646" y="229628"/>
                </a:lnTo>
                <a:lnTo>
                  <a:pt x="2020062" y="235978"/>
                </a:lnTo>
                <a:lnTo>
                  <a:pt x="2020646" y="242328"/>
                </a:lnTo>
                <a:lnTo>
                  <a:pt x="2019477" y="242328"/>
                </a:lnTo>
                <a:lnTo>
                  <a:pt x="2012518" y="242328"/>
                </a:lnTo>
                <a:lnTo>
                  <a:pt x="2012518" y="788428"/>
                </a:lnTo>
                <a:lnTo>
                  <a:pt x="2010930" y="801128"/>
                </a:lnTo>
                <a:lnTo>
                  <a:pt x="2003856" y="801128"/>
                </a:lnTo>
                <a:lnTo>
                  <a:pt x="2000326" y="813828"/>
                </a:lnTo>
                <a:lnTo>
                  <a:pt x="2001481" y="813828"/>
                </a:lnTo>
                <a:lnTo>
                  <a:pt x="2007285" y="826528"/>
                </a:lnTo>
                <a:lnTo>
                  <a:pt x="2002066" y="826528"/>
                </a:lnTo>
                <a:lnTo>
                  <a:pt x="2002066" y="928128"/>
                </a:lnTo>
                <a:lnTo>
                  <a:pt x="1997417" y="928128"/>
                </a:lnTo>
                <a:lnTo>
                  <a:pt x="1998002" y="915428"/>
                </a:lnTo>
                <a:lnTo>
                  <a:pt x="2001481" y="915428"/>
                </a:lnTo>
                <a:lnTo>
                  <a:pt x="2002066" y="928128"/>
                </a:lnTo>
                <a:lnTo>
                  <a:pt x="2002066" y="826528"/>
                </a:lnTo>
                <a:lnTo>
                  <a:pt x="1997087" y="826528"/>
                </a:lnTo>
                <a:lnTo>
                  <a:pt x="1992261" y="813828"/>
                </a:lnTo>
                <a:lnTo>
                  <a:pt x="1997570" y="788428"/>
                </a:lnTo>
                <a:lnTo>
                  <a:pt x="2012518" y="788428"/>
                </a:lnTo>
                <a:lnTo>
                  <a:pt x="2012518" y="242328"/>
                </a:lnTo>
                <a:lnTo>
                  <a:pt x="2011349" y="242328"/>
                </a:lnTo>
                <a:lnTo>
                  <a:pt x="2012518" y="229628"/>
                </a:lnTo>
                <a:lnTo>
                  <a:pt x="2019477" y="229628"/>
                </a:lnTo>
                <a:lnTo>
                  <a:pt x="2020646" y="229628"/>
                </a:lnTo>
                <a:lnTo>
                  <a:pt x="2020646" y="77228"/>
                </a:lnTo>
                <a:lnTo>
                  <a:pt x="2015223" y="77228"/>
                </a:lnTo>
                <a:lnTo>
                  <a:pt x="2008301" y="64528"/>
                </a:lnTo>
                <a:lnTo>
                  <a:pt x="2004225" y="64528"/>
                </a:lnTo>
                <a:lnTo>
                  <a:pt x="2002650" y="51828"/>
                </a:lnTo>
                <a:lnTo>
                  <a:pt x="1998573" y="64528"/>
                </a:lnTo>
                <a:lnTo>
                  <a:pt x="1988705" y="51828"/>
                </a:lnTo>
                <a:lnTo>
                  <a:pt x="1986381" y="51828"/>
                </a:lnTo>
                <a:lnTo>
                  <a:pt x="1988134" y="64528"/>
                </a:lnTo>
                <a:lnTo>
                  <a:pt x="1986381" y="64528"/>
                </a:lnTo>
                <a:lnTo>
                  <a:pt x="1986381" y="216928"/>
                </a:lnTo>
                <a:lnTo>
                  <a:pt x="1969541" y="216928"/>
                </a:lnTo>
                <a:lnTo>
                  <a:pt x="1968385" y="229628"/>
                </a:lnTo>
                <a:lnTo>
                  <a:pt x="1957349" y="229628"/>
                </a:lnTo>
                <a:lnTo>
                  <a:pt x="1957349" y="407428"/>
                </a:lnTo>
                <a:lnTo>
                  <a:pt x="1952129" y="420128"/>
                </a:lnTo>
                <a:lnTo>
                  <a:pt x="1949805" y="407428"/>
                </a:lnTo>
                <a:lnTo>
                  <a:pt x="1957349" y="407428"/>
                </a:lnTo>
                <a:lnTo>
                  <a:pt x="1957349" y="229628"/>
                </a:lnTo>
                <a:lnTo>
                  <a:pt x="1955685" y="229628"/>
                </a:lnTo>
                <a:lnTo>
                  <a:pt x="1958086" y="204228"/>
                </a:lnTo>
                <a:lnTo>
                  <a:pt x="1972017" y="204228"/>
                </a:lnTo>
                <a:lnTo>
                  <a:pt x="1986381" y="216928"/>
                </a:lnTo>
                <a:lnTo>
                  <a:pt x="1986381" y="64528"/>
                </a:lnTo>
                <a:lnTo>
                  <a:pt x="1982901" y="64528"/>
                </a:lnTo>
                <a:lnTo>
                  <a:pt x="1978837" y="51828"/>
                </a:lnTo>
                <a:lnTo>
                  <a:pt x="1979168" y="64528"/>
                </a:lnTo>
                <a:lnTo>
                  <a:pt x="1974557" y="64528"/>
                </a:lnTo>
                <a:lnTo>
                  <a:pt x="1974189" y="65824"/>
                </a:lnTo>
                <a:lnTo>
                  <a:pt x="1974189" y="115328"/>
                </a:lnTo>
                <a:lnTo>
                  <a:pt x="1967801" y="115328"/>
                </a:lnTo>
                <a:lnTo>
                  <a:pt x="1966645" y="102628"/>
                </a:lnTo>
                <a:lnTo>
                  <a:pt x="1973618" y="102628"/>
                </a:lnTo>
                <a:lnTo>
                  <a:pt x="1974189" y="115328"/>
                </a:lnTo>
                <a:lnTo>
                  <a:pt x="1974189" y="65824"/>
                </a:lnTo>
                <a:lnTo>
                  <a:pt x="1970913" y="77228"/>
                </a:lnTo>
                <a:lnTo>
                  <a:pt x="1970709" y="77228"/>
                </a:lnTo>
                <a:lnTo>
                  <a:pt x="1967547" y="89928"/>
                </a:lnTo>
                <a:lnTo>
                  <a:pt x="1965921" y="102628"/>
                </a:lnTo>
                <a:lnTo>
                  <a:pt x="1964499" y="115328"/>
                </a:lnTo>
                <a:lnTo>
                  <a:pt x="1961997" y="128028"/>
                </a:lnTo>
                <a:lnTo>
                  <a:pt x="1969477" y="128028"/>
                </a:lnTo>
                <a:lnTo>
                  <a:pt x="1971230" y="140728"/>
                </a:lnTo>
                <a:lnTo>
                  <a:pt x="1971001" y="140728"/>
                </a:lnTo>
                <a:lnTo>
                  <a:pt x="1962607" y="153428"/>
                </a:lnTo>
                <a:lnTo>
                  <a:pt x="1958517" y="166128"/>
                </a:lnTo>
                <a:lnTo>
                  <a:pt x="1965477" y="166128"/>
                </a:lnTo>
                <a:lnTo>
                  <a:pt x="1962581" y="178828"/>
                </a:lnTo>
                <a:lnTo>
                  <a:pt x="1956193" y="166128"/>
                </a:lnTo>
                <a:lnTo>
                  <a:pt x="1953285" y="166128"/>
                </a:lnTo>
                <a:lnTo>
                  <a:pt x="1952129" y="178828"/>
                </a:lnTo>
                <a:lnTo>
                  <a:pt x="1953285" y="178828"/>
                </a:lnTo>
                <a:lnTo>
                  <a:pt x="1955609" y="191528"/>
                </a:lnTo>
                <a:lnTo>
                  <a:pt x="1960257" y="178828"/>
                </a:lnTo>
                <a:lnTo>
                  <a:pt x="1964321" y="191528"/>
                </a:lnTo>
                <a:lnTo>
                  <a:pt x="1955609" y="191528"/>
                </a:lnTo>
                <a:lnTo>
                  <a:pt x="1951545" y="191528"/>
                </a:lnTo>
                <a:lnTo>
                  <a:pt x="1951545" y="242328"/>
                </a:lnTo>
                <a:lnTo>
                  <a:pt x="1946325" y="242328"/>
                </a:lnTo>
                <a:lnTo>
                  <a:pt x="1948649" y="229628"/>
                </a:lnTo>
                <a:lnTo>
                  <a:pt x="1951545" y="242328"/>
                </a:lnTo>
                <a:lnTo>
                  <a:pt x="1951545" y="191528"/>
                </a:lnTo>
                <a:lnTo>
                  <a:pt x="1946897" y="191528"/>
                </a:lnTo>
                <a:lnTo>
                  <a:pt x="1944370" y="204228"/>
                </a:lnTo>
                <a:lnTo>
                  <a:pt x="1942769" y="216928"/>
                </a:lnTo>
                <a:lnTo>
                  <a:pt x="1941918" y="216928"/>
                </a:lnTo>
                <a:lnTo>
                  <a:pt x="1941677" y="242328"/>
                </a:lnTo>
                <a:lnTo>
                  <a:pt x="1939937" y="242328"/>
                </a:lnTo>
                <a:lnTo>
                  <a:pt x="1939861" y="255028"/>
                </a:lnTo>
                <a:lnTo>
                  <a:pt x="1936737" y="255028"/>
                </a:lnTo>
                <a:lnTo>
                  <a:pt x="1931441" y="267728"/>
                </a:lnTo>
                <a:lnTo>
                  <a:pt x="1925129" y="267728"/>
                </a:lnTo>
                <a:lnTo>
                  <a:pt x="1925853" y="255028"/>
                </a:lnTo>
                <a:lnTo>
                  <a:pt x="1927745" y="242328"/>
                </a:lnTo>
                <a:lnTo>
                  <a:pt x="1929955" y="216928"/>
                </a:lnTo>
                <a:lnTo>
                  <a:pt x="1931949" y="204228"/>
                </a:lnTo>
                <a:lnTo>
                  <a:pt x="1933295" y="178828"/>
                </a:lnTo>
                <a:lnTo>
                  <a:pt x="1933549" y="166128"/>
                </a:lnTo>
                <a:lnTo>
                  <a:pt x="1927631" y="153428"/>
                </a:lnTo>
                <a:lnTo>
                  <a:pt x="1924253" y="153428"/>
                </a:lnTo>
                <a:lnTo>
                  <a:pt x="1924253" y="178828"/>
                </a:lnTo>
                <a:lnTo>
                  <a:pt x="1921929" y="166128"/>
                </a:lnTo>
                <a:lnTo>
                  <a:pt x="1923097" y="166128"/>
                </a:lnTo>
                <a:lnTo>
                  <a:pt x="1924253" y="178828"/>
                </a:lnTo>
                <a:lnTo>
                  <a:pt x="1924253" y="153428"/>
                </a:lnTo>
                <a:lnTo>
                  <a:pt x="1916709" y="153428"/>
                </a:lnTo>
                <a:lnTo>
                  <a:pt x="1915553" y="151663"/>
                </a:lnTo>
                <a:lnTo>
                  <a:pt x="1915553" y="331228"/>
                </a:lnTo>
                <a:lnTo>
                  <a:pt x="1902193" y="331228"/>
                </a:lnTo>
                <a:lnTo>
                  <a:pt x="1906257" y="318528"/>
                </a:lnTo>
                <a:lnTo>
                  <a:pt x="1913229" y="318528"/>
                </a:lnTo>
                <a:lnTo>
                  <a:pt x="1915553" y="331228"/>
                </a:lnTo>
                <a:lnTo>
                  <a:pt x="1915553" y="151663"/>
                </a:lnTo>
                <a:lnTo>
                  <a:pt x="1908403" y="140728"/>
                </a:lnTo>
                <a:lnTo>
                  <a:pt x="1923681" y="140728"/>
                </a:lnTo>
                <a:lnTo>
                  <a:pt x="1920316" y="128028"/>
                </a:lnTo>
                <a:lnTo>
                  <a:pt x="1917293" y="128028"/>
                </a:lnTo>
                <a:lnTo>
                  <a:pt x="1914690" y="115328"/>
                </a:lnTo>
                <a:lnTo>
                  <a:pt x="1912645" y="115328"/>
                </a:lnTo>
                <a:lnTo>
                  <a:pt x="1910753" y="102628"/>
                </a:lnTo>
                <a:lnTo>
                  <a:pt x="1909229" y="102628"/>
                </a:lnTo>
                <a:lnTo>
                  <a:pt x="1907832" y="89928"/>
                </a:lnTo>
                <a:lnTo>
                  <a:pt x="1906257" y="89928"/>
                </a:lnTo>
                <a:lnTo>
                  <a:pt x="1904847" y="77228"/>
                </a:lnTo>
                <a:lnTo>
                  <a:pt x="1903209" y="77228"/>
                </a:lnTo>
                <a:lnTo>
                  <a:pt x="1901355" y="64528"/>
                </a:lnTo>
                <a:lnTo>
                  <a:pt x="1899285" y="64528"/>
                </a:lnTo>
                <a:lnTo>
                  <a:pt x="1896897" y="51828"/>
                </a:lnTo>
                <a:lnTo>
                  <a:pt x="1894065" y="51828"/>
                </a:lnTo>
                <a:lnTo>
                  <a:pt x="1892033" y="43929"/>
                </a:lnTo>
                <a:lnTo>
                  <a:pt x="1892033" y="483628"/>
                </a:lnTo>
                <a:lnTo>
                  <a:pt x="1888769" y="496328"/>
                </a:lnTo>
                <a:lnTo>
                  <a:pt x="1884197" y="483628"/>
                </a:lnTo>
                <a:lnTo>
                  <a:pt x="1892033" y="483628"/>
                </a:lnTo>
                <a:lnTo>
                  <a:pt x="1892033" y="43929"/>
                </a:lnTo>
                <a:lnTo>
                  <a:pt x="1890801" y="39128"/>
                </a:lnTo>
                <a:lnTo>
                  <a:pt x="1896618" y="39128"/>
                </a:lnTo>
                <a:lnTo>
                  <a:pt x="1892896" y="26428"/>
                </a:lnTo>
                <a:lnTo>
                  <a:pt x="1886572" y="13728"/>
                </a:lnTo>
                <a:lnTo>
                  <a:pt x="1888261" y="13728"/>
                </a:lnTo>
                <a:lnTo>
                  <a:pt x="1886635" y="1028"/>
                </a:lnTo>
                <a:lnTo>
                  <a:pt x="1877809" y="1028"/>
                </a:lnTo>
                <a:lnTo>
                  <a:pt x="1877809" y="26428"/>
                </a:lnTo>
                <a:lnTo>
                  <a:pt x="1876640" y="39128"/>
                </a:lnTo>
                <a:lnTo>
                  <a:pt x="1870252" y="31775"/>
                </a:lnTo>
                <a:lnTo>
                  <a:pt x="1870252" y="470928"/>
                </a:lnTo>
                <a:lnTo>
                  <a:pt x="1861553" y="470928"/>
                </a:lnTo>
                <a:lnTo>
                  <a:pt x="1866773" y="458228"/>
                </a:lnTo>
                <a:lnTo>
                  <a:pt x="1870252" y="470928"/>
                </a:lnTo>
                <a:lnTo>
                  <a:pt x="1870252" y="31775"/>
                </a:lnTo>
                <a:lnTo>
                  <a:pt x="1865617" y="26428"/>
                </a:lnTo>
                <a:lnTo>
                  <a:pt x="1867928" y="39128"/>
                </a:lnTo>
                <a:lnTo>
                  <a:pt x="1865033" y="39128"/>
                </a:lnTo>
                <a:lnTo>
                  <a:pt x="1863293" y="26428"/>
                </a:lnTo>
                <a:lnTo>
                  <a:pt x="1865617" y="26428"/>
                </a:lnTo>
                <a:lnTo>
                  <a:pt x="1877809" y="26428"/>
                </a:lnTo>
                <a:lnTo>
                  <a:pt x="1877809" y="1028"/>
                </a:lnTo>
                <a:lnTo>
                  <a:pt x="1862124" y="1028"/>
                </a:lnTo>
                <a:lnTo>
                  <a:pt x="1862124" y="102628"/>
                </a:lnTo>
                <a:lnTo>
                  <a:pt x="1861553" y="115328"/>
                </a:lnTo>
                <a:lnTo>
                  <a:pt x="1859800" y="102628"/>
                </a:lnTo>
                <a:lnTo>
                  <a:pt x="1862124" y="102628"/>
                </a:lnTo>
                <a:lnTo>
                  <a:pt x="1862124" y="1028"/>
                </a:lnTo>
                <a:lnTo>
                  <a:pt x="1856320" y="1028"/>
                </a:lnTo>
                <a:lnTo>
                  <a:pt x="1856320" y="115328"/>
                </a:lnTo>
                <a:lnTo>
                  <a:pt x="1853412" y="128028"/>
                </a:lnTo>
                <a:lnTo>
                  <a:pt x="1849348" y="128028"/>
                </a:lnTo>
                <a:lnTo>
                  <a:pt x="1849932" y="115328"/>
                </a:lnTo>
                <a:lnTo>
                  <a:pt x="1856320" y="115328"/>
                </a:lnTo>
                <a:lnTo>
                  <a:pt x="1856320" y="1028"/>
                </a:lnTo>
                <a:lnTo>
                  <a:pt x="1849932" y="1028"/>
                </a:lnTo>
                <a:lnTo>
                  <a:pt x="1849932" y="64528"/>
                </a:lnTo>
                <a:lnTo>
                  <a:pt x="1844128" y="64528"/>
                </a:lnTo>
                <a:lnTo>
                  <a:pt x="1844128" y="77228"/>
                </a:lnTo>
                <a:lnTo>
                  <a:pt x="1840064" y="82461"/>
                </a:lnTo>
                <a:lnTo>
                  <a:pt x="1840064" y="813828"/>
                </a:lnTo>
                <a:lnTo>
                  <a:pt x="1834832" y="826528"/>
                </a:lnTo>
                <a:lnTo>
                  <a:pt x="1834832" y="851928"/>
                </a:lnTo>
                <a:lnTo>
                  <a:pt x="1818576" y="851928"/>
                </a:lnTo>
                <a:lnTo>
                  <a:pt x="1820316" y="864628"/>
                </a:lnTo>
                <a:lnTo>
                  <a:pt x="1815680" y="864628"/>
                </a:lnTo>
                <a:lnTo>
                  <a:pt x="1811616" y="851928"/>
                </a:lnTo>
                <a:lnTo>
                  <a:pt x="1804060" y="851928"/>
                </a:lnTo>
                <a:lnTo>
                  <a:pt x="1802688" y="851928"/>
                </a:lnTo>
                <a:lnTo>
                  <a:pt x="1801495" y="864628"/>
                </a:lnTo>
                <a:lnTo>
                  <a:pt x="1796148" y="864628"/>
                </a:lnTo>
                <a:lnTo>
                  <a:pt x="1799234" y="877328"/>
                </a:lnTo>
                <a:lnTo>
                  <a:pt x="1794776" y="877328"/>
                </a:lnTo>
                <a:lnTo>
                  <a:pt x="1794192" y="864628"/>
                </a:lnTo>
                <a:lnTo>
                  <a:pt x="1786064" y="877328"/>
                </a:lnTo>
                <a:lnTo>
                  <a:pt x="1787804" y="890028"/>
                </a:lnTo>
                <a:lnTo>
                  <a:pt x="1779676" y="890028"/>
                </a:lnTo>
                <a:lnTo>
                  <a:pt x="1775548" y="878865"/>
                </a:lnTo>
                <a:lnTo>
                  <a:pt x="1780235" y="885621"/>
                </a:lnTo>
                <a:lnTo>
                  <a:pt x="1780819" y="880402"/>
                </a:lnTo>
                <a:lnTo>
                  <a:pt x="1775307" y="878205"/>
                </a:lnTo>
                <a:lnTo>
                  <a:pt x="1774990" y="877328"/>
                </a:lnTo>
                <a:lnTo>
                  <a:pt x="1772704" y="877328"/>
                </a:lnTo>
                <a:lnTo>
                  <a:pt x="1772132" y="864628"/>
                </a:lnTo>
                <a:lnTo>
                  <a:pt x="1772704" y="864628"/>
                </a:lnTo>
                <a:lnTo>
                  <a:pt x="1776552" y="869569"/>
                </a:lnTo>
                <a:lnTo>
                  <a:pt x="1776768" y="864628"/>
                </a:lnTo>
                <a:lnTo>
                  <a:pt x="1782165" y="864628"/>
                </a:lnTo>
                <a:lnTo>
                  <a:pt x="1787156" y="851928"/>
                </a:lnTo>
                <a:lnTo>
                  <a:pt x="1794205" y="839228"/>
                </a:lnTo>
                <a:lnTo>
                  <a:pt x="1803488" y="839228"/>
                </a:lnTo>
                <a:lnTo>
                  <a:pt x="1804060" y="851928"/>
                </a:lnTo>
                <a:lnTo>
                  <a:pt x="1806917" y="839228"/>
                </a:lnTo>
                <a:lnTo>
                  <a:pt x="1805520" y="839228"/>
                </a:lnTo>
                <a:lnTo>
                  <a:pt x="1804555" y="826528"/>
                </a:lnTo>
                <a:lnTo>
                  <a:pt x="1816252" y="826528"/>
                </a:lnTo>
                <a:lnTo>
                  <a:pt x="1819744" y="826528"/>
                </a:lnTo>
                <a:lnTo>
                  <a:pt x="1824380" y="839228"/>
                </a:lnTo>
                <a:lnTo>
                  <a:pt x="1823224" y="839228"/>
                </a:lnTo>
                <a:lnTo>
                  <a:pt x="1834832" y="851928"/>
                </a:lnTo>
                <a:lnTo>
                  <a:pt x="1834832" y="826528"/>
                </a:lnTo>
                <a:lnTo>
                  <a:pt x="1832521" y="813828"/>
                </a:lnTo>
                <a:lnTo>
                  <a:pt x="1840064" y="813828"/>
                </a:lnTo>
                <a:lnTo>
                  <a:pt x="1840064" y="82461"/>
                </a:lnTo>
                <a:lnTo>
                  <a:pt x="1834261" y="89928"/>
                </a:lnTo>
                <a:lnTo>
                  <a:pt x="1835416" y="77228"/>
                </a:lnTo>
                <a:lnTo>
                  <a:pt x="1844128" y="77228"/>
                </a:lnTo>
                <a:lnTo>
                  <a:pt x="1844128" y="64528"/>
                </a:lnTo>
                <a:lnTo>
                  <a:pt x="1841220" y="64528"/>
                </a:lnTo>
                <a:lnTo>
                  <a:pt x="1841804" y="51828"/>
                </a:lnTo>
                <a:lnTo>
                  <a:pt x="1849348" y="51828"/>
                </a:lnTo>
                <a:lnTo>
                  <a:pt x="1849932" y="64528"/>
                </a:lnTo>
                <a:lnTo>
                  <a:pt x="1849932" y="1028"/>
                </a:lnTo>
                <a:lnTo>
                  <a:pt x="1831352" y="1028"/>
                </a:lnTo>
                <a:lnTo>
                  <a:pt x="1831352" y="102628"/>
                </a:lnTo>
                <a:lnTo>
                  <a:pt x="1831352" y="115328"/>
                </a:lnTo>
                <a:lnTo>
                  <a:pt x="1831352" y="483628"/>
                </a:lnTo>
                <a:lnTo>
                  <a:pt x="1831352" y="496328"/>
                </a:lnTo>
                <a:lnTo>
                  <a:pt x="1825548" y="483628"/>
                </a:lnTo>
                <a:lnTo>
                  <a:pt x="1827288" y="496328"/>
                </a:lnTo>
                <a:lnTo>
                  <a:pt x="1820900" y="496328"/>
                </a:lnTo>
                <a:lnTo>
                  <a:pt x="1822069" y="483628"/>
                </a:lnTo>
                <a:lnTo>
                  <a:pt x="1825548" y="483628"/>
                </a:lnTo>
                <a:lnTo>
                  <a:pt x="1831352" y="483628"/>
                </a:lnTo>
                <a:lnTo>
                  <a:pt x="1831352" y="115328"/>
                </a:lnTo>
                <a:lnTo>
                  <a:pt x="1827288" y="115328"/>
                </a:lnTo>
                <a:lnTo>
                  <a:pt x="1827288" y="102628"/>
                </a:lnTo>
                <a:lnTo>
                  <a:pt x="1831352" y="102628"/>
                </a:lnTo>
                <a:lnTo>
                  <a:pt x="1831352" y="1028"/>
                </a:lnTo>
                <a:lnTo>
                  <a:pt x="1815680" y="1028"/>
                </a:lnTo>
                <a:lnTo>
                  <a:pt x="1815680" y="51828"/>
                </a:lnTo>
                <a:lnTo>
                  <a:pt x="1815096" y="64528"/>
                </a:lnTo>
                <a:lnTo>
                  <a:pt x="1810334" y="64528"/>
                </a:lnTo>
                <a:lnTo>
                  <a:pt x="1810334" y="242328"/>
                </a:lnTo>
                <a:lnTo>
                  <a:pt x="1802904" y="242328"/>
                </a:lnTo>
                <a:lnTo>
                  <a:pt x="1804949" y="229628"/>
                </a:lnTo>
                <a:lnTo>
                  <a:pt x="1809216" y="229628"/>
                </a:lnTo>
                <a:lnTo>
                  <a:pt x="1810334" y="242328"/>
                </a:lnTo>
                <a:lnTo>
                  <a:pt x="1810334" y="64528"/>
                </a:lnTo>
                <a:lnTo>
                  <a:pt x="1809292" y="64528"/>
                </a:lnTo>
                <a:lnTo>
                  <a:pt x="1809292" y="115328"/>
                </a:lnTo>
                <a:lnTo>
                  <a:pt x="1803527" y="128028"/>
                </a:lnTo>
                <a:lnTo>
                  <a:pt x="1799780" y="128028"/>
                </a:lnTo>
                <a:lnTo>
                  <a:pt x="1796148" y="140728"/>
                </a:lnTo>
                <a:lnTo>
                  <a:pt x="1793608" y="140728"/>
                </a:lnTo>
                <a:lnTo>
                  <a:pt x="1793608" y="267728"/>
                </a:lnTo>
                <a:lnTo>
                  <a:pt x="1784324" y="267728"/>
                </a:lnTo>
                <a:lnTo>
                  <a:pt x="1790712" y="255028"/>
                </a:lnTo>
                <a:lnTo>
                  <a:pt x="1793608" y="267728"/>
                </a:lnTo>
                <a:lnTo>
                  <a:pt x="1793608" y="140728"/>
                </a:lnTo>
                <a:lnTo>
                  <a:pt x="1790712" y="140728"/>
                </a:lnTo>
                <a:lnTo>
                  <a:pt x="1795005" y="128028"/>
                </a:lnTo>
                <a:lnTo>
                  <a:pt x="1797608" y="115328"/>
                </a:lnTo>
                <a:lnTo>
                  <a:pt x="1798789" y="115328"/>
                </a:lnTo>
                <a:lnTo>
                  <a:pt x="1798840" y="102628"/>
                </a:lnTo>
                <a:lnTo>
                  <a:pt x="1800580" y="102628"/>
                </a:lnTo>
                <a:lnTo>
                  <a:pt x="1806968" y="115328"/>
                </a:lnTo>
                <a:lnTo>
                  <a:pt x="1809292" y="115328"/>
                </a:lnTo>
                <a:lnTo>
                  <a:pt x="1809292" y="64528"/>
                </a:lnTo>
                <a:lnTo>
                  <a:pt x="1806968" y="51828"/>
                </a:lnTo>
                <a:lnTo>
                  <a:pt x="1815680" y="51828"/>
                </a:lnTo>
                <a:lnTo>
                  <a:pt x="1815680" y="1028"/>
                </a:lnTo>
                <a:lnTo>
                  <a:pt x="1800580" y="1028"/>
                </a:lnTo>
                <a:lnTo>
                  <a:pt x="1800580" y="13728"/>
                </a:lnTo>
                <a:lnTo>
                  <a:pt x="1796516" y="13728"/>
                </a:lnTo>
                <a:lnTo>
                  <a:pt x="1796516" y="1028"/>
                </a:lnTo>
                <a:lnTo>
                  <a:pt x="1786204" y="1028"/>
                </a:lnTo>
                <a:lnTo>
                  <a:pt x="1786204" y="168630"/>
                </a:lnTo>
                <a:lnTo>
                  <a:pt x="1786064" y="178828"/>
                </a:lnTo>
                <a:lnTo>
                  <a:pt x="1782584" y="178828"/>
                </a:lnTo>
                <a:lnTo>
                  <a:pt x="1782584" y="686828"/>
                </a:lnTo>
                <a:lnTo>
                  <a:pt x="1782000" y="699528"/>
                </a:lnTo>
                <a:lnTo>
                  <a:pt x="1775028" y="699528"/>
                </a:lnTo>
                <a:lnTo>
                  <a:pt x="1775028" y="686828"/>
                </a:lnTo>
                <a:lnTo>
                  <a:pt x="1782584" y="686828"/>
                </a:lnTo>
                <a:lnTo>
                  <a:pt x="1782584" y="178828"/>
                </a:lnTo>
                <a:lnTo>
                  <a:pt x="1779676" y="178828"/>
                </a:lnTo>
                <a:lnTo>
                  <a:pt x="1786204" y="168630"/>
                </a:lnTo>
                <a:lnTo>
                  <a:pt x="1786204" y="1028"/>
                </a:lnTo>
                <a:lnTo>
                  <a:pt x="1772132" y="1028"/>
                </a:lnTo>
                <a:lnTo>
                  <a:pt x="1772132" y="140728"/>
                </a:lnTo>
                <a:lnTo>
                  <a:pt x="1772132" y="153428"/>
                </a:lnTo>
                <a:lnTo>
                  <a:pt x="1768068" y="153428"/>
                </a:lnTo>
                <a:lnTo>
                  <a:pt x="1768068" y="877328"/>
                </a:lnTo>
                <a:lnTo>
                  <a:pt x="1767484" y="890028"/>
                </a:lnTo>
                <a:lnTo>
                  <a:pt x="1766316" y="890028"/>
                </a:lnTo>
                <a:lnTo>
                  <a:pt x="1765160" y="902728"/>
                </a:lnTo>
                <a:lnTo>
                  <a:pt x="1760512" y="902728"/>
                </a:lnTo>
                <a:lnTo>
                  <a:pt x="1763788" y="915428"/>
                </a:lnTo>
                <a:lnTo>
                  <a:pt x="1759940" y="915428"/>
                </a:lnTo>
                <a:lnTo>
                  <a:pt x="1759940" y="1080528"/>
                </a:lnTo>
                <a:lnTo>
                  <a:pt x="1754708" y="1080528"/>
                </a:lnTo>
                <a:lnTo>
                  <a:pt x="1754708" y="1067828"/>
                </a:lnTo>
                <a:lnTo>
                  <a:pt x="1758772" y="1067828"/>
                </a:lnTo>
                <a:lnTo>
                  <a:pt x="1759940" y="1080528"/>
                </a:lnTo>
                <a:lnTo>
                  <a:pt x="1759940" y="915428"/>
                </a:lnTo>
                <a:lnTo>
                  <a:pt x="1750644" y="915428"/>
                </a:lnTo>
                <a:lnTo>
                  <a:pt x="1744256" y="902728"/>
                </a:lnTo>
                <a:lnTo>
                  <a:pt x="1745475" y="902728"/>
                </a:lnTo>
                <a:lnTo>
                  <a:pt x="1747100" y="877328"/>
                </a:lnTo>
                <a:lnTo>
                  <a:pt x="1768068" y="877328"/>
                </a:lnTo>
                <a:lnTo>
                  <a:pt x="1768068" y="153428"/>
                </a:lnTo>
                <a:lnTo>
                  <a:pt x="1768068" y="140728"/>
                </a:lnTo>
                <a:lnTo>
                  <a:pt x="1772132" y="140728"/>
                </a:lnTo>
                <a:lnTo>
                  <a:pt x="1772132" y="1028"/>
                </a:lnTo>
                <a:lnTo>
                  <a:pt x="1741893" y="1028"/>
                </a:lnTo>
                <a:lnTo>
                  <a:pt x="1741893" y="902728"/>
                </a:lnTo>
                <a:lnTo>
                  <a:pt x="1739315" y="915428"/>
                </a:lnTo>
                <a:lnTo>
                  <a:pt x="1739176" y="915428"/>
                </a:lnTo>
                <a:lnTo>
                  <a:pt x="1737436" y="902728"/>
                </a:lnTo>
                <a:lnTo>
                  <a:pt x="1741893" y="902728"/>
                </a:lnTo>
                <a:lnTo>
                  <a:pt x="1741893" y="1028"/>
                </a:lnTo>
                <a:lnTo>
                  <a:pt x="1737182" y="1028"/>
                </a:lnTo>
                <a:lnTo>
                  <a:pt x="1737182" y="915428"/>
                </a:lnTo>
                <a:lnTo>
                  <a:pt x="1734388" y="928128"/>
                </a:lnTo>
                <a:lnTo>
                  <a:pt x="1726831" y="928128"/>
                </a:lnTo>
                <a:lnTo>
                  <a:pt x="1722272" y="915428"/>
                </a:lnTo>
                <a:lnTo>
                  <a:pt x="1729740" y="915428"/>
                </a:lnTo>
                <a:lnTo>
                  <a:pt x="1727415" y="902728"/>
                </a:lnTo>
                <a:lnTo>
                  <a:pt x="1735543" y="902728"/>
                </a:lnTo>
                <a:lnTo>
                  <a:pt x="1732064" y="915428"/>
                </a:lnTo>
                <a:lnTo>
                  <a:pt x="1737182" y="915428"/>
                </a:lnTo>
                <a:lnTo>
                  <a:pt x="1737182" y="1028"/>
                </a:lnTo>
                <a:lnTo>
                  <a:pt x="1736712" y="1028"/>
                </a:lnTo>
                <a:lnTo>
                  <a:pt x="1736712" y="102628"/>
                </a:lnTo>
                <a:lnTo>
                  <a:pt x="1736712" y="115328"/>
                </a:lnTo>
                <a:lnTo>
                  <a:pt x="1730324" y="115328"/>
                </a:lnTo>
                <a:lnTo>
                  <a:pt x="1733219" y="102628"/>
                </a:lnTo>
                <a:lnTo>
                  <a:pt x="1736712" y="102628"/>
                </a:lnTo>
                <a:lnTo>
                  <a:pt x="1736712" y="1028"/>
                </a:lnTo>
                <a:lnTo>
                  <a:pt x="1729155" y="1028"/>
                </a:lnTo>
                <a:lnTo>
                  <a:pt x="1729155" y="178828"/>
                </a:lnTo>
                <a:lnTo>
                  <a:pt x="1727415" y="191528"/>
                </a:lnTo>
                <a:lnTo>
                  <a:pt x="1720011" y="191528"/>
                </a:lnTo>
                <a:lnTo>
                  <a:pt x="1721446" y="178828"/>
                </a:lnTo>
                <a:lnTo>
                  <a:pt x="1729155" y="178828"/>
                </a:lnTo>
                <a:lnTo>
                  <a:pt x="1729155" y="1028"/>
                </a:lnTo>
                <a:lnTo>
                  <a:pt x="1719872" y="1028"/>
                </a:lnTo>
                <a:lnTo>
                  <a:pt x="1719872" y="940828"/>
                </a:lnTo>
                <a:lnTo>
                  <a:pt x="1706511" y="940828"/>
                </a:lnTo>
                <a:lnTo>
                  <a:pt x="1705356" y="928128"/>
                </a:lnTo>
                <a:lnTo>
                  <a:pt x="1718132" y="928128"/>
                </a:lnTo>
                <a:lnTo>
                  <a:pt x="1719872" y="940828"/>
                </a:lnTo>
                <a:lnTo>
                  <a:pt x="1719872" y="1028"/>
                </a:lnTo>
                <a:lnTo>
                  <a:pt x="1717548" y="1028"/>
                </a:lnTo>
                <a:lnTo>
                  <a:pt x="1717548" y="255028"/>
                </a:lnTo>
                <a:lnTo>
                  <a:pt x="1714207" y="255028"/>
                </a:lnTo>
                <a:lnTo>
                  <a:pt x="1714207" y="509028"/>
                </a:lnTo>
                <a:lnTo>
                  <a:pt x="1708835" y="509028"/>
                </a:lnTo>
                <a:lnTo>
                  <a:pt x="1708835" y="712228"/>
                </a:lnTo>
                <a:lnTo>
                  <a:pt x="1708251" y="724928"/>
                </a:lnTo>
                <a:lnTo>
                  <a:pt x="1700123" y="724928"/>
                </a:lnTo>
                <a:lnTo>
                  <a:pt x="1700123" y="953528"/>
                </a:lnTo>
                <a:lnTo>
                  <a:pt x="1691995" y="953528"/>
                </a:lnTo>
                <a:lnTo>
                  <a:pt x="1691995" y="978928"/>
                </a:lnTo>
                <a:lnTo>
                  <a:pt x="1689671" y="978928"/>
                </a:lnTo>
                <a:lnTo>
                  <a:pt x="1687360" y="966228"/>
                </a:lnTo>
                <a:lnTo>
                  <a:pt x="1690255" y="966228"/>
                </a:lnTo>
                <a:lnTo>
                  <a:pt x="1691995" y="978928"/>
                </a:lnTo>
                <a:lnTo>
                  <a:pt x="1691995" y="953528"/>
                </a:lnTo>
                <a:lnTo>
                  <a:pt x="1689100" y="953528"/>
                </a:lnTo>
                <a:lnTo>
                  <a:pt x="1677479" y="953528"/>
                </a:lnTo>
                <a:lnTo>
                  <a:pt x="1674583" y="940828"/>
                </a:lnTo>
                <a:lnTo>
                  <a:pt x="1680387" y="940828"/>
                </a:lnTo>
                <a:lnTo>
                  <a:pt x="1689100" y="953528"/>
                </a:lnTo>
                <a:lnTo>
                  <a:pt x="1689671" y="940828"/>
                </a:lnTo>
                <a:lnTo>
                  <a:pt x="1685607" y="940828"/>
                </a:lnTo>
                <a:lnTo>
                  <a:pt x="1690839" y="928128"/>
                </a:lnTo>
                <a:lnTo>
                  <a:pt x="1694980" y="940828"/>
                </a:lnTo>
                <a:lnTo>
                  <a:pt x="1700123" y="953528"/>
                </a:lnTo>
                <a:lnTo>
                  <a:pt x="1700123" y="724928"/>
                </a:lnTo>
                <a:lnTo>
                  <a:pt x="1698967" y="724928"/>
                </a:lnTo>
                <a:lnTo>
                  <a:pt x="1700707" y="712228"/>
                </a:lnTo>
                <a:lnTo>
                  <a:pt x="1708835" y="712228"/>
                </a:lnTo>
                <a:lnTo>
                  <a:pt x="1708835" y="509028"/>
                </a:lnTo>
                <a:lnTo>
                  <a:pt x="1696643" y="509028"/>
                </a:lnTo>
                <a:lnTo>
                  <a:pt x="1703031" y="521728"/>
                </a:lnTo>
                <a:lnTo>
                  <a:pt x="1696643" y="521728"/>
                </a:lnTo>
                <a:lnTo>
                  <a:pt x="1699044" y="534428"/>
                </a:lnTo>
                <a:lnTo>
                  <a:pt x="1706689" y="534428"/>
                </a:lnTo>
                <a:lnTo>
                  <a:pt x="1704187" y="547128"/>
                </a:lnTo>
                <a:lnTo>
                  <a:pt x="1694903" y="534428"/>
                </a:lnTo>
                <a:lnTo>
                  <a:pt x="1693164" y="547128"/>
                </a:lnTo>
                <a:lnTo>
                  <a:pt x="1692579" y="534428"/>
                </a:lnTo>
                <a:lnTo>
                  <a:pt x="1692579" y="585228"/>
                </a:lnTo>
                <a:lnTo>
                  <a:pt x="1692579" y="597928"/>
                </a:lnTo>
                <a:lnTo>
                  <a:pt x="1690839" y="597928"/>
                </a:lnTo>
                <a:lnTo>
                  <a:pt x="1689100" y="585228"/>
                </a:lnTo>
                <a:lnTo>
                  <a:pt x="1692579" y="585228"/>
                </a:lnTo>
                <a:lnTo>
                  <a:pt x="1692579" y="534428"/>
                </a:lnTo>
                <a:lnTo>
                  <a:pt x="1694027" y="534428"/>
                </a:lnTo>
                <a:lnTo>
                  <a:pt x="1688147" y="521728"/>
                </a:lnTo>
                <a:lnTo>
                  <a:pt x="1693164" y="521728"/>
                </a:lnTo>
                <a:lnTo>
                  <a:pt x="1693164" y="509028"/>
                </a:lnTo>
                <a:lnTo>
                  <a:pt x="1694903" y="509028"/>
                </a:lnTo>
                <a:lnTo>
                  <a:pt x="1697228" y="496328"/>
                </a:lnTo>
                <a:lnTo>
                  <a:pt x="1706727" y="496328"/>
                </a:lnTo>
                <a:lnTo>
                  <a:pt x="1714207" y="509028"/>
                </a:lnTo>
                <a:lnTo>
                  <a:pt x="1714207" y="255028"/>
                </a:lnTo>
                <a:lnTo>
                  <a:pt x="1709420" y="255028"/>
                </a:lnTo>
                <a:lnTo>
                  <a:pt x="1711159" y="242328"/>
                </a:lnTo>
                <a:lnTo>
                  <a:pt x="1715808" y="242328"/>
                </a:lnTo>
                <a:lnTo>
                  <a:pt x="1717548" y="255028"/>
                </a:lnTo>
                <a:lnTo>
                  <a:pt x="1717548" y="1028"/>
                </a:lnTo>
                <a:lnTo>
                  <a:pt x="1716392" y="1028"/>
                </a:lnTo>
                <a:lnTo>
                  <a:pt x="1716392" y="64528"/>
                </a:lnTo>
                <a:lnTo>
                  <a:pt x="1711159" y="77228"/>
                </a:lnTo>
                <a:lnTo>
                  <a:pt x="1707095" y="77228"/>
                </a:lnTo>
                <a:lnTo>
                  <a:pt x="1708835" y="89928"/>
                </a:lnTo>
                <a:lnTo>
                  <a:pt x="1708835" y="470928"/>
                </a:lnTo>
                <a:lnTo>
                  <a:pt x="1707095" y="470928"/>
                </a:lnTo>
                <a:lnTo>
                  <a:pt x="1707680" y="483628"/>
                </a:lnTo>
                <a:lnTo>
                  <a:pt x="1705356" y="483628"/>
                </a:lnTo>
                <a:lnTo>
                  <a:pt x="1707095" y="470928"/>
                </a:lnTo>
                <a:lnTo>
                  <a:pt x="1701876" y="470928"/>
                </a:lnTo>
                <a:lnTo>
                  <a:pt x="1701292" y="458228"/>
                </a:lnTo>
                <a:lnTo>
                  <a:pt x="1707095" y="458228"/>
                </a:lnTo>
                <a:lnTo>
                  <a:pt x="1708835" y="470928"/>
                </a:lnTo>
                <a:lnTo>
                  <a:pt x="1708835" y="89928"/>
                </a:lnTo>
                <a:lnTo>
                  <a:pt x="1702092" y="89928"/>
                </a:lnTo>
                <a:lnTo>
                  <a:pt x="1700415" y="77228"/>
                </a:lnTo>
                <a:lnTo>
                  <a:pt x="1707019" y="64528"/>
                </a:lnTo>
                <a:lnTo>
                  <a:pt x="1716392" y="64528"/>
                </a:lnTo>
                <a:lnTo>
                  <a:pt x="1716392" y="1028"/>
                </a:lnTo>
                <a:lnTo>
                  <a:pt x="1697228" y="1028"/>
                </a:lnTo>
                <a:lnTo>
                  <a:pt x="1697228" y="89928"/>
                </a:lnTo>
                <a:lnTo>
                  <a:pt x="1695488" y="92176"/>
                </a:lnTo>
                <a:lnTo>
                  <a:pt x="1695488" y="356628"/>
                </a:lnTo>
                <a:lnTo>
                  <a:pt x="1692579" y="369328"/>
                </a:lnTo>
                <a:lnTo>
                  <a:pt x="1686191" y="369328"/>
                </a:lnTo>
                <a:lnTo>
                  <a:pt x="1685607" y="356628"/>
                </a:lnTo>
                <a:lnTo>
                  <a:pt x="1695488" y="356628"/>
                </a:lnTo>
                <a:lnTo>
                  <a:pt x="1695488" y="92176"/>
                </a:lnTo>
                <a:lnTo>
                  <a:pt x="1687360" y="102628"/>
                </a:lnTo>
                <a:lnTo>
                  <a:pt x="1687360" y="166128"/>
                </a:lnTo>
                <a:lnTo>
                  <a:pt x="1678063" y="166128"/>
                </a:lnTo>
                <a:lnTo>
                  <a:pt x="1678647" y="153428"/>
                </a:lnTo>
                <a:lnTo>
                  <a:pt x="1687360" y="166128"/>
                </a:lnTo>
                <a:lnTo>
                  <a:pt x="1687360" y="102628"/>
                </a:lnTo>
                <a:lnTo>
                  <a:pt x="1686623" y="102628"/>
                </a:lnTo>
                <a:lnTo>
                  <a:pt x="1688858" y="89928"/>
                </a:lnTo>
                <a:lnTo>
                  <a:pt x="1697228" y="89928"/>
                </a:lnTo>
                <a:lnTo>
                  <a:pt x="1697228" y="1028"/>
                </a:lnTo>
                <a:lnTo>
                  <a:pt x="1694903" y="1028"/>
                </a:lnTo>
                <a:lnTo>
                  <a:pt x="1694903" y="39128"/>
                </a:lnTo>
                <a:lnTo>
                  <a:pt x="1694903" y="64528"/>
                </a:lnTo>
                <a:lnTo>
                  <a:pt x="1690839" y="77228"/>
                </a:lnTo>
                <a:lnTo>
                  <a:pt x="1686471" y="77228"/>
                </a:lnTo>
                <a:lnTo>
                  <a:pt x="1670519" y="77228"/>
                </a:lnTo>
                <a:lnTo>
                  <a:pt x="1673415" y="64528"/>
                </a:lnTo>
                <a:lnTo>
                  <a:pt x="1669935" y="64528"/>
                </a:lnTo>
                <a:lnTo>
                  <a:pt x="1673999" y="51828"/>
                </a:lnTo>
                <a:lnTo>
                  <a:pt x="1671675" y="51828"/>
                </a:lnTo>
                <a:lnTo>
                  <a:pt x="1668195" y="64528"/>
                </a:lnTo>
                <a:lnTo>
                  <a:pt x="1668195" y="382028"/>
                </a:lnTo>
                <a:lnTo>
                  <a:pt x="1666227" y="394728"/>
                </a:lnTo>
                <a:lnTo>
                  <a:pt x="1662963" y="394728"/>
                </a:lnTo>
                <a:lnTo>
                  <a:pt x="1668195" y="382028"/>
                </a:lnTo>
                <a:lnTo>
                  <a:pt x="1668195" y="64528"/>
                </a:lnTo>
                <a:lnTo>
                  <a:pt x="1660105" y="64528"/>
                </a:lnTo>
                <a:lnTo>
                  <a:pt x="1661439" y="77228"/>
                </a:lnTo>
                <a:lnTo>
                  <a:pt x="1660639" y="77228"/>
                </a:lnTo>
                <a:lnTo>
                  <a:pt x="1660639" y="166128"/>
                </a:lnTo>
                <a:lnTo>
                  <a:pt x="1655419" y="178828"/>
                </a:lnTo>
                <a:lnTo>
                  <a:pt x="1651939" y="166128"/>
                </a:lnTo>
                <a:lnTo>
                  <a:pt x="1660639" y="166128"/>
                </a:lnTo>
                <a:lnTo>
                  <a:pt x="1660639" y="77228"/>
                </a:lnTo>
                <a:lnTo>
                  <a:pt x="1657743" y="77228"/>
                </a:lnTo>
                <a:lnTo>
                  <a:pt x="1660105" y="64528"/>
                </a:lnTo>
                <a:lnTo>
                  <a:pt x="1657743" y="64528"/>
                </a:lnTo>
                <a:lnTo>
                  <a:pt x="1655419" y="51828"/>
                </a:lnTo>
                <a:lnTo>
                  <a:pt x="1669935" y="51828"/>
                </a:lnTo>
                <a:lnTo>
                  <a:pt x="1672844" y="39128"/>
                </a:lnTo>
                <a:lnTo>
                  <a:pt x="1660639" y="39128"/>
                </a:lnTo>
                <a:lnTo>
                  <a:pt x="1656575" y="26428"/>
                </a:lnTo>
                <a:lnTo>
                  <a:pt x="1671599" y="26428"/>
                </a:lnTo>
                <a:lnTo>
                  <a:pt x="1674558" y="39128"/>
                </a:lnTo>
                <a:lnTo>
                  <a:pt x="1679803" y="39128"/>
                </a:lnTo>
                <a:lnTo>
                  <a:pt x="1679219" y="51828"/>
                </a:lnTo>
                <a:lnTo>
                  <a:pt x="1684451" y="51828"/>
                </a:lnTo>
                <a:lnTo>
                  <a:pt x="1682711" y="64528"/>
                </a:lnTo>
                <a:lnTo>
                  <a:pt x="1684451" y="64528"/>
                </a:lnTo>
                <a:lnTo>
                  <a:pt x="1686471" y="77228"/>
                </a:lnTo>
                <a:lnTo>
                  <a:pt x="1694903" y="64528"/>
                </a:lnTo>
                <a:lnTo>
                  <a:pt x="1694903" y="39128"/>
                </a:lnTo>
                <a:lnTo>
                  <a:pt x="1689671" y="39128"/>
                </a:lnTo>
                <a:lnTo>
                  <a:pt x="1687931" y="26428"/>
                </a:lnTo>
                <a:lnTo>
                  <a:pt x="1691995" y="26428"/>
                </a:lnTo>
                <a:lnTo>
                  <a:pt x="1694903" y="39128"/>
                </a:lnTo>
                <a:lnTo>
                  <a:pt x="1694903" y="1028"/>
                </a:lnTo>
                <a:lnTo>
                  <a:pt x="1653679" y="1028"/>
                </a:lnTo>
                <a:lnTo>
                  <a:pt x="1654835" y="13728"/>
                </a:lnTo>
                <a:lnTo>
                  <a:pt x="1648447" y="13728"/>
                </a:lnTo>
                <a:lnTo>
                  <a:pt x="1648447" y="674128"/>
                </a:lnTo>
                <a:lnTo>
                  <a:pt x="1642643" y="674128"/>
                </a:lnTo>
                <a:lnTo>
                  <a:pt x="1643811" y="661428"/>
                </a:lnTo>
                <a:lnTo>
                  <a:pt x="1647875" y="661428"/>
                </a:lnTo>
                <a:lnTo>
                  <a:pt x="1648447" y="674128"/>
                </a:lnTo>
                <a:lnTo>
                  <a:pt x="1648447" y="13728"/>
                </a:lnTo>
                <a:lnTo>
                  <a:pt x="1645183" y="13728"/>
                </a:lnTo>
                <a:lnTo>
                  <a:pt x="1649603" y="1028"/>
                </a:lnTo>
                <a:lnTo>
                  <a:pt x="1630908" y="1028"/>
                </a:lnTo>
                <a:lnTo>
                  <a:pt x="1630451" y="13728"/>
                </a:lnTo>
                <a:lnTo>
                  <a:pt x="1627543" y="13728"/>
                </a:lnTo>
                <a:lnTo>
                  <a:pt x="1627543" y="394728"/>
                </a:lnTo>
                <a:lnTo>
                  <a:pt x="1627543" y="407428"/>
                </a:lnTo>
                <a:lnTo>
                  <a:pt x="1621739" y="407428"/>
                </a:lnTo>
                <a:lnTo>
                  <a:pt x="1621739" y="877328"/>
                </a:lnTo>
                <a:lnTo>
                  <a:pt x="1613027" y="877328"/>
                </a:lnTo>
                <a:lnTo>
                  <a:pt x="1613611" y="864628"/>
                </a:lnTo>
                <a:lnTo>
                  <a:pt x="1621739" y="877328"/>
                </a:lnTo>
                <a:lnTo>
                  <a:pt x="1621739" y="407428"/>
                </a:lnTo>
                <a:lnTo>
                  <a:pt x="1619999" y="407428"/>
                </a:lnTo>
                <a:lnTo>
                  <a:pt x="1621155" y="394728"/>
                </a:lnTo>
                <a:lnTo>
                  <a:pt x="1627543" y="394728"/>
                </a:lnTo>
                <a:lnTo>
                  <a:pt x="1627543" y="13728"/>
                </a:lnTo>
                <a:lnTo>
                  <a:pt x="1621155" y="13728"/>
                </a:lnTo>
                <a:lnTo>
                  <a:pt x="1624266" y="1028"/>
                </a:lnTo>
                <a:lnTo>
                  <a:pt x="1619275" y="1028"/>
                </a:lnTo>
                <a:lnTo>
                  <a:pt x="1619275" y="140728"/>
                </a:lnTo>
                <a:lnTo>
                  <a:pt x="1616608" y="153428"/>
                </a:lnTo>
                <a:lnTo>
                  <a:pt x="1617091" y="140728"/>
                </a:lnTo>
                <a:lnTo>
                  <a:pt x="1619275" y="140728"/>
                </a:lnTo>
                <a:lnTo>
                  <a:pt x="1619275" y="1028"/>
                </a:lnTo>
                <a:lnTo>
                  <a:pt x="1600263" y="1028"/>
                </a:lnTo>
                <a:lnTo>
                  <a:pt x="1600263" y="775728"/>
                </a:lnTo>
                <a:lnTo>
                  <a:pt x="1599095" y="788428"/>
                </a:lnTo>
                <a:lnTo>
                  <a:pt x="1578508" y="788428"/>
                </a:lnTo>
                <a:lnTo>
                  <a:pt x="1575866" y="775728"/>
                </a:lnTo>
                <a:lnTo>
                  <a:pt x="1600263" y="775728"/>
                </a:lnTo>
                <a:lnTo>
                  <a:pt x="1600263" y="1028"/>
                </a:lnTo>
                <a:lnTo>
                  <a:pt x="1574711" y="1028"/>
                </a:lnTo>
                <a:lnTo>
                  <a:pt x="1574711" y="229628"/>
                </a:lnTo>
                <a:lnTo>
                  <a:pt x="1571294" y="224650"/>
                </a:lnTo>
                <a:lnTo>
                  <a:pt x="1571294" y="699528"/>
                </a:lnTo>
                <a:lnTo>
                  <a:pt x="1559026" y="699528"/>
                </a:lnTo>
                <a:lnTo>
                  <a:pt x="1559026" y="1169428"/>
                </a:lnTo>
                <a:lnTo>
                  <a:pt x="1557870" y="1182128"/>
                </a:lnTo>
                <a:lnTo>
                  <a:pt x="1550898" y="1182128"/>
                </a:lnTo>
                <a:lnTo>
                  <a:pt x="1548003" y="1169428"/>
                </a:lnTo>
                <a:lnTo>
                  <a:pt x="1559026" y="1169428"/>
                </a:lnTo>
                <a:lnTo>
                  <a:pt x="1559026" y="699528"/>
                </a:lnTo>
                <a:lnTo>
                  <a:pt x="1556715" y="699528"/>
                </a:lnTo>
                <a:lnTo>
                  <a:pt x="1550835" y="693229"/>
                </a:lnTo>
                <a:lnTo>
                  <a:pt x="1550835" y="826528"/>
                </a:lnTo>
                <a:lnTo>
                  <a:pt x="1549882" y="839228"/>
                </a:lnTo>
                <a:lnTo>
                  <a:pt x="1548003" y="826528"/>
                </a:lnTo>
                <a:lnTo>
                  <a:pt x="1550835" y="826528"/>
                </a:lnTo>
                <a:lnTo>
                  <a:pt x="1550835" y="693229"/>
                </a:lnTo>
                <a:lnTo>
                  <a:pt x="1544878" y="686828"/>
                </a:lnTo>
                <a:lnTo>
                  <a:pt x="1539684" y="661428"/>
                </a:lnTo>
                <a:lnTo>
                  <a:pt x="1541614" y="648728"/>
                </a:lnTo>
                <a:lnTo>
                  <a:pt x="1548003" y="636028"/>
                </a:lnTo>
                <a:lnTo>
                  <a:pt x="1549742" y="648728"/>
                </a:lnTo>
                <a:lnTo>
                  <a:pt x="1556969" y="648728"/>
                </a:lnTo>
                <a:lnTo>
                  <a:pt x="1557947" y="661428"/>
                </a:lnTo>
                <a:lnTo>
                  <a:pt x="1562074" y="674128"/>
                </a:lnTo>
                <a:lnTo>
                  <a:pt x="1568323" y="686828"/>
                </a:lnTo>
                <a:lnTo>
                  <a:pt x="1565706" y="686828"/>
                </a:lnTo>
                <a:lnTo>
                  <a:pt x="1571294" y="699528"/>
                </a:lnTo>
                <a:lnTo>
                  <a:pt x="1571294" y="224650"/>
                </a:lnTo>
                <a:lnTo>
                  <a:pt x="1565998" y="216928"/>
                </a:lnTo>
                <a:lnTo>
                  <a:pt x="1566583" y="216928"/>
                </a:lnTo>
                <a:lnTo>
                  <a:pt x="1574711" y="229628"/>
                </a:lnTo>
                <a:lnTo>
                  <a:pt x="1574711" y="1028"/>
                </a:lnTo>
                <a:lnTo>
                  <a:pt x="1563090" y="1028"/>
                </a:lnTo>
                <a:lnTo>
                  <a:pt x="1563090" y="140728"/>
                </a:lnTo>
                <a:lnTo>
                  <a:pt x="1563090" y="153428"/>
                </a:lnTo>
                <a:lnTo>
                  <a:pt x="1560195" y="153428"/>
                </a:lnTo>
                <a:lnTo>
                  <a:pt x="1560195" y="597928"/>
                </a:lnTo>
                <a:lnTo>
                  <a:pt x="1549171" y="623328"/>
                </a:lnTo>
                <a:lnTo>
                  <a:pt x="1536026" y="610628"/>
                </a:lnTo>
                <a:lnTo>
                  <a:pt x="1535226" y="601103"/>
                </a:lnTo>
                <a:lnTo>
                  <a:pt x="1535226" y="1118628"/>
                </a:lnTo>
                <a:lnTo>
                  <a:pt x="1535226" y="1131328"/>
                </a:lnTo>
                <a:lnTo>
                  <a:pt x="1524190" y="1131328"/>
                </a:lnTo>
                <a:lnTo>
                  <a:pt x="1527683" y="1118628"/>
                </a:lnTo>
                <a:lnTo>
                  <a:pt x="1535226" y="1118628"/>
                </a:lnTo>
                <a:lnTo>
                  <a:pt x="1535226" y="601103"/>
                </a:lnTo>
                <a:lnTo>
                  <a:pt x="1534960" y="597928"/>
                </a:lnTo>
                <a:lnTo>
                  <a:pt x="1560195" y="597928"/>
                </a:lnTo>
                <a:lnTo>
                  <a:pt x="1560195" y="153428"/>
                </a:lnTo>
                <a:lnTo>
                  <a:pt x="1555546" y="166128"/>
                </a:lnTo>
                <a:lnTo>
                  <a:pt x="1554391" y="153428"/>
                </a:lnTo>
                <a:lnTo>
                  <a:pt x="1553222" y="153428"/>
                </a:lnTo>
                <a:lnTo>
                  <a:pt x="1552638" y="140728"/>
                </a:lnTo>
                <a:lnTo>
                  <a:pt x="1563090" y="140728"/>
                </a:lnTo>
                <a:lnTo>
                  <a:pt x="1563090" y="1028"/>
                </a:lnTo>
                <a:lnTo>
                  <a:pt x="1562519" y="1028"/>
                </a:lnTo>
                <a:lnTo>
                  <a:pt x="1562519" y="26428"/>
                </a:lnTo>
                <a:lnTo>
                  <a:pt x="1553806" y="26428"/>
                </a:lnTo>
                <a:lnTo>
                  <a:pt x="1554391" y="13728"/>
                </a:lnTo>
                <a:lnTo>
                  <a:pt x="1562519" y="26428"/>
                </a:lnTo>
                <a:lnTo>
                  <a:pt x="1562519" y="1028"/>
                </a:lnTo>
                <a:lnTo>
                  <a:pt x="1551482" y="1028"/>
                </a:lnTo>
                <a:lnTo>
                  <a:pt x="1551482" y="318528"/>
                </a:lnTo>
                <a:lnTo>
                  <a:pt x="1548003" y="331228"/>
                </a:lnTo>
                <a:lnTo>
                  <a:pt x="1549742" y="343928"/>
                </a:lnTo>
                <a:lnTo>
                  <a:pt x="1543354" y="343928"/>
                </a:lnTo>
                <a:lnTo>
                  <a:pt x="1539290" y="356628"/>
                </a:lnTo>
                <a:lnTo>
                  <a:pt x="1531137" y="343928"/>
                </a:lnTo>
                <a:lnTo>
                  <a:pt x="1534134" y="331228"/>
                </a:lnTo>
                <a:lnTo>
                  <a:pt x="1543786" y="318528"/>
                </a:lnTo>
                <a:lnTo>
                  <a:pt x="1551482" y="318528"/>
                </a:lnTo>
                <a:lnTo>
                  <a:pt x="1551482" y="1028"/>
                </a:lnTo>
                <a:lnTo>
                  <a:pt x="1525358" y="1028"/>
                </a:lnTo>
                <a:lnTo>
                  <a:pt x="1525358" y="77228"/>
                </a:lnTo>
                <a:lnTo>
                  <a:pt x="1521294" y="77228"/>
                </a:lnTo>
                <a:lnTo>
                  <a:pt x="1521866" y="64528"/>
                </a:lnTo>
                <a:lnTo>
                  <a:pt x="1525358" y="77228"/>
                </a:lnTo>
                <a:lnTo>
                  <a:pt x="1525358" y="1028"/>
                </a:lnTo>
                <a:lnTo>
                  <a:pt x="1509090" y="1028"/>
                </a:lnTo>
                <a:lnTo>
                  <a:pt x="1509090" y="64528"/>
                </a:lnTo>
                <a:lnTo>
                  <a:pt x="1509090" y="77228"/>
                </a:lnTo>
                <a:lnTo>
                  <a:pt x="1499222" y="77228"/>
                </a:lnTo>
                <a:lnTo>
                  <a:pt x="1499222" y="343928"/>
                </a:lnTo>
                <a:lnTo>
                  <a:pt x="1496326" y="356628"/>
                </a:lnTo>
                <a:lnTo>
                  <a:pt x="1495742" y="343928"/>
                </a:lnTo>
                <a:lnTo>
                  <a:pt x="1499222" y="343928"/>
                </a:lnTo>
                <a:lnTo>
                  <a:pt x="1499222" y="77228"/>
                </a:lnTo>
                <a:lnTo>
                  <a:pt x="1498650" y="77228"/>
                </a:lnTo>
                <a:lnTo>
                  <a:pt x="1502714" y="64528"/>
                </a:lnTo>
                <a:lnTo>
                  <a:pt x="1509090" y="64528"/>
                </a:lnTo>
                <a:lnTo>
                  <a:pt x="1509090" y="1028"/>
                </a:lnTo>
                <a:lnTo>
                  <a:pt x="1483271" y="1028"/>
                </a:lnTo>
                <a:lnTo>
                  <a:pt x="1476730" y="13728"/>
                </a:lnTo>
                <a:lnTo>
                  <a:pt x="1469961" y="13728"/>
                </a:lnTo>
                <a:lnTo>
                  <a:pt x="1466126" y="1028"/>
                </a:lnTo>
                <a:lnTo>
                  <a:pt x="1458582" y="1028"/>
                </a:lnTo>
                <a:lnTo>
                  <a:pt x="1457439" y="13728"/>
                </a:lnTo>
                <a:lnTo>
                  <a:pt x="1453070" y="13728"/>
                </a:lnTo>
                <a:lnTo>
                  <a:pt x="1453070" y="106438"/>
                </a:lnTo>
                <a:lnTo>
                  <a:pt x="1451025" y="115328"/>
                </a:lnTo>
                <a:lnTo>
                  <a:pt x="1447546" y="115328"/>
                </a:lnTo>
                <a:lnTo>
                  <a:pt x="1446961" y="115328"/>
                </a:lnTo>
                <a:lnTo>
                  <a:pt x="1453070" y="106438"/>
                </a:lnTo>
                <a:lnTo>
                  <a:pt x="1453070" y="13728"/>
                </a:lnTo>
                <a:lnTo>
                  <a:pt x="1448612" y="13728"/>
                </a:lnTo>
                <a:lnTo>
                  <a:pt x="1448130" y="1028"/>
                </a:lnTo>
                <a:lnTo>
                  <a:pt x="1429550" y="1028"/>
                </a:lnTo>
                <a:lnTo>
                  <a:pt x="1429550" y="39128"/>
                </a:lnTo>
                <a:lnTo>
                  <a:pt x="1427810" y="51828"/>
                </a:lnTo>
                <a:lnTo>
                  <a:pt x="1424901" y="39128"/>
                </a:lnTo>
                <a:lnTo>
                  <a:pt x="1429550" y="39128"/>
                </a:lnTo>
                <a:lnTo>
                  <a:pt x="1429550" y="1028"/>
                </a:lnTo>
                <a:lnTo>
                  <a:pt x="1402257" y="1028"/>
                </a:lnTo>
                <a:lnTo>
                  <a:pt x="1399349" y="13728"/>
                </a:lnTo>
                <a:lnTo>
                  <a:pt x="1398689" y="13728"/>
                </a:lnTo>
                <a:lnTo>
                  <a:pt x="1398193" y="26428"/>
                </a:lnTo>
                <a:lnTo>
                  <a:pt x="1394714" y="26428"/>
                </a:lnTo>
                <a:lnTo>
                  <a:pt x="1390383" y="26428"/>
                </a:lnTo>
                <a:lnTo>
                  <a:pt x="1385417" y="39128"/>
                </a:lnTo>
                <a:lnTo>
                  <a:pt x="1404581" y="39128"/>
                </a:lnTo>
                <a:lnTo>
                  <a:pt x="1395869" y="51828"/>
                </a:lnTo>
                <a:lnTo>
                  <a:pt x="1404581" y="51828"/>
                </a:lnTo>
                <a:lnTo>
                  <a:pt x="1407477" y="64528"/>
                </a:lnTo>
                <a:lnTo>
                  <a:pt x="1409649" y="64528"/>
                </a:lnTo>
                <a:lnTo>
                  <a:pt x="1410970" y="64528"/>
                </a:lnTo>
                <a:lnTo>
                  <a:pt x="1421028" y="64528"/>
                </a:lnTo>
                <a:lnTo>
                  <a:pt x="1415618" y="77228"/>
                </a:lnTo>
                <a:lnTo>
                  <a:pt x="1423746" y="77228"/>
                </a:lnTo>
                <a:lnTo>
                  <a:pt x="1427226" y="77228"/>
                </a:lnTo>
                <a:lnTo>
                  <a:pt x="1429550" y="77228"/>
                </a:lnTo>
                <a:lnTo>
                  <a:pt x="1419098" y="89928"/>
                </a:lnTo>
                <a:lnTo>
                  <a:pt x="1428610" y="89928"/>
                </a:lnTo>
                <a:lnTo>
                  <a:pt x="1423162" y="102628"/>
                </a:lnTo>
                <a:lnTo>
                  <a:pt x="1424546" y="102628"/>
                </a:lnTo>
                <a:lnTo>
                  <a:pt x="1422425" y="115328"/>
                </a:lnTo>
                <a:lnTo>
                  <a:pt x="1428965" y="115328"/>
                </a:lnTo>
                <a:lnTo>
                  <a:pt x="1431290" y="102628"/>
                </a:lnTo>
                <a:lnTo>
                  <a:pt x="1435938" y="102628"/>
                </a:lnTo>
                <a:lnTo>
                  <a:pt x="1440002" y="115328"/>
                </a:lnTo>
                <a:lnTo>
                  <a:pt x="1434769" y="115328"/>
                </a:lnTo>
                <a:lnTo>
                  <a:pt x="1435735" y="125793"/>
                </a:lnTo>
                <a:lnTo>
                  <a:pt x="1434198" y="128028"/>
                </a:lnTo>
                <a:lnTo>
                  <a:pt x="1435938" y="128028"/>
                </a:lnTo>
                <a:lnTo>
                  <a:pt x="1448130" y="128028"/>
                </a:lnTo>
                <a:lnTo>
                  <a:pt x="1455648" y="115328"/>
                </a:lnTo>
                <a:lnTo>
                  <a:pt x="1456258" y="115328"/>
                </a:lnTo>
                <a:lnTo>
                  <a:pt x="1460906" y="128028"/>
                </a:lnTo>
                <a:lnTo>
                  <a:pt x="1463802" y="128028"/>
                </a:lnTo>
                <a:lnTo>
                  <a:pt x="1453476" y="139293"/>
                </a:lnTo>
                <a:lnTo>
                  <a:pt x="1451013" y="139992"/>
                </a:lnTo>
                <a:lnTo>
                  <a:pt x="1448854" y="140728"/>
                </a:lnTo>
                <a:lnTo>
                  <a:pt x="1444040" y="140728"/>
                </a:lnTo>
                <a:lnTo>
                  <a:pt x="1451610" y="138722"/>
                </a:lnTo>
                <a:lnTo>
                  <a:pt x="1453921" y="136982"/>
                </a:lnTo>
                <a:lnTo>
                  <a:pt x="1452181" y="138137"/>
                </a:lnTo>
                <a:lnTo>
                  <a:pt x="1446377" y="139877"/>
                </a:lnTo>
                <a:lnTo>
                  <a:pt x="1444637" y="139877"/>
                </a:lnTo>
                <a:lnTo>
                  <a:pt x="1442313" y="140462"/>
                </a:lnTo>
                <a:lnTo>
                  <a:pt x="1441729" y="140462"/>
                </a:lnTo>
                <a:lnTo>
                  <a:pt x="1441729" y="139877"/>
                </a:lnTo>
                <a:lnTo>
                  <a:pt x="1439989" y="139877"/>
                </a:lnTo>
                <a:lnTo>
                  <a:pt x="1439989" y="138722"/>
                </a:lnTo>
                <a:lnTo>
                  <a:pt x="1438833" y="138722"/>
                </a:lnTo>
                <a:lnTo>
                  <a:pt x="1437665" y="139293"/>
                </a:lnTo>
                <a:lnTo>
                  <a:pt x="1435925" y="139293"/>
                </a:lnTo>
                <a:lnTo>
                  <a:pt x="1435925" y="139877"/>
                </a:lnTo>
                <a:lnTo>
                  <a:pt x="1438833" y="140462"/>
                </a:lnTo>
                <a:lnTo>
                  <a:pt x="1441107" y="140792"/>
                </a:lnTo>
                <a:lnTo>
                  <a:pt x="1438059" y="144792"/>
                </a:lnTo>
                <a:lnTo>
                  <a:pt x="1435925" y="145656"/>
                </a:lnTo>
                <a:lnTo>
                  <a:pt x="1437779" y="145161"/>
                </a:lnTo>
                <a:lnTo>
                  <a:pt x="1431467" y="153428"/>
                </a:lnTo>
                <a:lnTo>
                  <a:pt x="1431290" y="153428"/>
                </a:lnTo>
                <a:lnTo>
                  <a:pt x="1427226" y="166128"/>
                </a:lnTo>
                <a:lnTo>
                  <a:pt x="1428965" y="166128"/>
                </a:lnTo>
                <a:lnTo>
                  <a:pt x="1434198" y="166128"/>
                </a:lnTo>
                <a:lnTo>
                  <a:pt x="1432445" y="173748"/>
                </a:lnTo>
                <a:lnTo>
                  <a:pt x="1434769" y="178828"/>
                </a:lnTo>
                <a:lnTo>
                  <a:pt x="1438643" y="178828"/>
                </a:lnTo>
                <a:lnTo>
                  <a:pt x="1431290" y="191528"/>
                </a:lnTo>
                <a:lnTo>
                  <a:pt x="1436801" y="191528"/>
                </a:lnTo>
                <a:lnTo>
                  <a:pt x="1435938" y="204228"/>
                </a:lnTo>
                <a:lnTo>
                  <a:pt x="1443469" y="204228"/>
                </a:lnTo>
                <a:lnTo>
                  <a:pt x="1448714" y="216928"/>
                </a:lnTo>
                <a:lnTo>
                  <a:pt x="1465541" y="216928"/>
                </a:lnTo>
                <a:lnTo>
                  <a:pt x="1457236" y="229628"/>
                </a:lnTo>
                <a:lnTo>
                  <a:pt x="1457998" y="229628"/>
                </a:lnTo>
                <a:lnTo>
                  <a:pt x="1450454" y="242328"/>
                </a:lnTo>
                <a:lnTo>
                  <a:pt x="1449870" y="242328"/>
                </a:lnTo>
                <a:lnTo>
                  <a:pt x="1447622" y="242328"/>
                </a:lnTo>
                <a:lnTo>
                  <a:pt x="1435938" y="242328"/>
                </a:lnTo>
                <a:lnTo>
                  <a:pt x="1436509" y="255028"/>
                </a:lnTo>
                <a:lnTo>
                  <a:pt x="1445856" y="246151"/>
                </a:lnTo>
                <a:lnTo>
                  <a:pt x="1441742" y="255028"/>
                </a:lnTo>
                <a:lnTo>
                  <a:pt x="1458937" y="255028"/>
                </a:lnTo>
                <a:lnTo>
                  <a:pt x="1460969" y="267728"/>
                </a:lnTo>
                <a:lnTo>
                  <a:pt x="1470774" y="267728"/>
                </a:lnTo>
                <a:lnTo>
                  <a:pt x="1486446" y="267728"/>
                </a:lnTo>
                <a:lnTo>
                  <a:pt x="1483550" y="280428"/>
                </a:lnTo>
                <a:lnTo>
                  <a:pt x="1467294" y="280428"/>
                </a:lnTo>
                <a:lnTo>
                  <a:pt x="1470774" y="267728"/>
                </a:lnTo>
                <a:lnTo>
                  <a:pt x="1462709" y="280428"/>
                </a:lnTo>
                <a:lnTo>
                  <a:pt x="1459166" y="280428"/>
                </a:lnTo>
                <a:lnTo>
                  <a:pt x="1456842" y="293128"/>
                </a:lnTo>
                <a:lnTo>
                  <a:pt x="1466850" y="293128"/>
                </a:lnTo>
                <a:lnTo>
                  <a:pt x="1458417" y="305828"/>
                </a:lnTo>
                <a:lnTo>
                  <a:pt x="1471930" y="305828"/>
                </a:lnTo>
                <a:lnTo>
                  <a:pt x="1479169" y="305828"/>
                </a:lnTo>
                <a:lnTo>
                  <a:pt x="1477746" y="318528"/>
                </a:lnTo>
                <a:lnTo>
                  <a:pt x="1471930" y="318528"/>
                </a:lnTo>
                <a:lnTo>
                  <a:pt x="1471930" y="305828"/>
                </a:lnTo>
                <a:lnTo>
                  <a:pt x="1470774" y="318528"/>
                </a:lnTo>
                <a:lnTo>
                  <a:pt x="1467866" y="318528"/>
                </a:lnTo>
                <a:lnTo>
                  <a:pt x="1471358" y="331228"/>
                </a:lnTo>
                <a:lnTo>
                  <a:pt x="1481810" y="331228"/>
                </a:lnTo>
                <a:lnTo>
                  <a:pt x="1485290" y="343928"/>
                </a:lnTo>
                <a:lnTo>
                  <a:pt x="1477276" y="343928"/>
                </a:lnTo>
                <a:lnTo>
                  <a:pt x="1476794" y="356628"/>
                </a:lnTo>
                <a:lnTo>
                  <a:pt x="1473593" y="356628"/>
                </a:lnTo>
                <a:lnTo>
                  <a:pt x="1469034" y="369328"/>
                </a:lnTo>
                <a:lnTo>
                  <a:pt x="1473682" y="369328"/>
                </a:lnTo>
                <a:lnTo>
                  <a:pt x="1470190" y="382028"/>
                </a:lnTo>
                <a:lnTo>
                  <a:pt x="1480642" y="369328"/>
                </a:lnTo>
                <a:lnTo>
                  <a:pt x="1486446" y="369328"/>
                </a:lnTo>
                <a:lnTo>
                  <a:pt x="1479486" y="382028"/>
                </a:lnTo>
                <a:lnTo>
                  <a:pt x="1489646" y="382028"/>
                </a:lnTo>
                <a:lnTo>
                  <a:pt x="1491843" y="394728"/>
                </a:lnTo>
                <a:lnTo>
                  <a:pt x="1485887" y="394728"/>
                </a:lnTo>
                <a:lnTo>
                  <a:pt x="1492986" y="407428"/>
                </a:lnTo>
                <a:lnTo>
                  <a:pt x="1495158" y="407428"/>
                </a:lnTo>
                <a:lnTo>
                  <a:pt x="1494624" y="420128"/>
                </a:lnTo>
                <a:lnTo>
                  <a:pt x="1495666" y="420128"/>
                </a:lnTo>
                <a:lnTo>
                  <a:pt x="1494421" y="432828"/>
                </a:lnTo>
                <a:lnTo>
                  <a:pt x="1487030" y="432828"/>
                </a:lnTo>
                <a:lnTo>
                  <a:pt x="1493240" y="445528"/>
                </a:lnTo>
                <a:lnTo>
                  <a:pt x="1503286" y="445528"/>
                </a:lnTo>
                <a:lnTo>
                  <a:pt x="1496504" y="458228"/>
                </a:lnTo>
                <a:lnTo>
                  <a:pt x="1481810" y="458228"/>
                </a:lnTo>
                <a:lnTo>
                  <a:pt x="1480642" y="470928"/>
                </a:lnTo>
                <a:lnTo>
                  <a:pt x="1496898" y="470928"/>
                </a:lnTo>
                <a:lnTo>
                  <a:pt x="1497838" y="483628"/>
                </a:lnTo>
                <a:lnTo>
                  <a:pt x="1483550" y="483628"/>
                </a:lnTo>
                <a:lnTo>
                  <a:pt x="1494002" y="496328"/>
                </a:lnTo>
                <a:lnTo>
                  <a:pt x="1485874" y="496328"/>
                </a:lnTo>
                <a:lnTo>
                  <a:pt x="1485874" y="509028"/>
                </a:lnTo>
                <a:lnTo>
                  <a:pt x="1480642" y="509028"/>
                </a:lnTo>
                <a:lnTo>
                  <a:pt x="1478902" y="521728"/>
                </a:lnTo>
                <a:lnTo>
                  <a:pt x="1484706" y="521728"/>
                </a:lnTo>
                <a:lnTo>
                  <a:pt x="1484134" y="534428"/>
                </a:lnTo>
                <a:lnTo>
                  <a:pt x="1485290" y="534428"/>
                </a:lnTo>
                <a:lnTo>
                  <a:pt x="1486687" y="547128"/>
                </a:lnTo>
                <a:lnTo>
                  <a:pt x="1482382" y="547128"/>
                </a:lnTo>
                <a:lnTo>
                  <a:pt x="1481810" y="559828"/>
                </a:lnTo>
                <a:lnTo>
                  <a:pt x="1496326" y="559828"/>
                </a:lnTo>
                <a:lnTo>
                  <a:pt x="1494002" y="572528"/>
                </a:lnTo>
                <a:lnTo>
                  <a:pt x="1498066" y="572528"/>
                </a:lnTo>
                <a:lnTo>
                  <a:pt x="1489938" y="585228"/>
                </a:lnTo>
                <a:lnTo>
                  <a:pt x="1494574" y="585228"/>
                </a:lnTo>
                <a:lnTo>
                  <a:pt x="1495158" y="597928"/>
                </a:lnTo>
                <a:lnTo>
                  <a:pt x="1488770" y="585228"/>
                </a:lnTo>
                <a:lnTo>
                  <a:pt x="1489354" y="597928"/>
                </a:lnTo>
                <a:lnTo>
                  <a:pt x="1495742" y="610628"/>
                </a:lnTo>
                <a:lnTo>
                  <a:pt x="1494574" y="610628"/>
                </a:lnTo>
                <a:lnTo>
                  <a:pt x="1492262" y="623328"/>
                </a:lnTo>
                <a:lnTo>
                  <a:pt x="1486446" y="623328"/>
                </a:lnTo>
                <a:lnTo>
                  <a:pt x="1488770" y="636028"/>
                </a:lnTo>
                <a:lnTo>
                  <a:pt x="1487614" y="636028"/>
                </a:lnTo>
                <a:lnTo>
                  <a:pt x="1480642" y="623328"/>
                </a:lnTo>
                <a:lnTo>
                  <a:pt x="1477746" y="623328"/>
                </a:lnTo>
                <a:lnTo>
                  <a:pt x="1484134" y="636028"/>
                </a:lnTo>
                <a:lnTo>
                  <a:pt x="1481226" y="636028"/>
                </a:lnTo>
                <a:lnTo>
                  <a:pt x="1472514" y="624827"/>
                </a:lnTo>
                <a:lnTo>
                  <a:pt x="1472514" y="636028"/>
                </a:lnTo>
                <a:lnTo>
                  <a:pt x="1471358" y="631837"/>
                </a:lnTo>
                <a:lnTo>
                  <a:pt x="1471358" y="636028"/>
                </a:lnTo>
                <a:lnTo>
                  <a:pt x="1471066" y="636028"/>
                </a:lnTo>
                <a:lnTo>
                  <a:pt x="1470761" y="632802"/>
                </a:lnTo>
                <a:lnTo>
                  <a:pt x="1471358" y="636028"/>
                </a:lnTo>
                <a:lnTo>
                  <a:pt x="1471358" y="631837"/>
                </a:lnTo>
                <a:lnTo>
                  <a:pt x="1470329" y="628091"/>
                </a:lnTo>
                <a:lnTo>
                  <a:pt x="1469034" y="623328"/>
                </a:lnTo>
                <a:lnTo>
                  <a:pt x="1470774" y="636028"/>
                </a:lnTo>
                <a:lnTo>
                  <a:pt x="1466126" y="636028"/>
                </a:lnTo>
                <a:lnTo>
                  <a:pt x="1465770" y="628091"/>
                </a:lnTo>
                <a:lnTo>
                  <a:pt x="1465719" y="621423"/>
                </a:lnTo>
                <a:lnTo>
                  <a:pt x="1466710" y="610628"/>
                </a:lnTo>
                <a:lnTo>
                  <a:pt x="1466126" y="610628"/>
                </a:lnTo>
                <a:lnTo>
                  <a:pt x="1463230" y="623328"/>
                </a:lnTo>
                <a:lnTo>
                  <a:pt x="1463230" y="890028"/>
                </a:lnTo>
                <a:lnTo>
                  <a:pt x="1460906" y="890028"/>
                </a:lnTo>
                <a:lnTo>
                  <a:pt x="1461477" y="877328"/>
                </a:lnTo>
                <a:lnTo>
                  <a:pt x="1462646" y="877328"/>
                </a:lnTo>
                <a:lnTo>
                  <a:pt x="1463230" y="890028"/>
                </a:lnTo>
                <a:lnTo>
                  <a:pt x="1463230" y="623328"/>
                </a:lnTo>
                <a:lnTo>
                  <a:pt x="1461477" y="623328"/>
                </a:lnTo>
                <a:lnTo>
                  <a:pt x="1460322" y="623328"/>
                </a:lnTo>
                <a:lnTo>
                  <a:pt x="1459725" y="623328"/>
                </a:lnTo>
                <a:lnTo>
                  <a:pt x="1459725" y="890028"/>
                </a:lnTo>
                <a:lnTo>
                  <a:pt x="1452918" y="902728"/>
                </a:lnTo>
                <a:lnTo>
                  <a:pt x="1435938" y="902728"/>
                </a:lnTo>
                <a:lnTo>
                  <a:pt x="1441742" y="890028"/>
                </a:lnTo>
                <a:lnTo>
                  <a:pt x="1445806" y="890028"/>
                </a:lnTo>
                <a:lnTo>
                  <a:pt x="1448130" y="877328"/>
                </a:lnTo>
                <a:lnTo>
                  <a:pt x="1454518" y="877328"/>
                </a:lnTo>
                <a:lnTo>
                  <a:pt x="1455102" y="890028"/>
                </a:lnTo>
                <a:lnTo>
                  <a:pt x="1459725" y="890028"/>
                </a:lnTo>
                <a:lnTo>
                  <a:pt x="1459725" y="623328"/>
                </a:lnTo>
                <a:lnTo>
                  <a:pt x="1458391" y="623328"/>
                </a:lnTo>
                <a:lnTo>
                  <a:pt x="1458391" y="631799"/>
                </a:lnTo>
                <a:lnTo>
                  <a:pt x="1457413" y="636028"/>
                </a:lnTo>
                <a:lnTo>
                  <a:pt x="1456842" y="636028"/>
                </a:lnTo>
                <a:lnTo>
                  <a:pt x="1458391" y="631799"/>
                </a:lnTo>
                <a:lnTo>
                  <a:pt x="1458391" y="623328"/>
                </a:lnTo>
                <a:lnTo>
                  <a:pt x="1452778" y="623328"/>
                </a:lnTo>
                <a:lnTo>
                  <a:pt x="1449285" y="610628"/>
                </a:lnTo>
                <a:lnTo>
                  <a:pt x="1446961" y="610628"/>
                </a:lnTo>
                <a:lnTo>
                  <a:pt x="1452194" y="597928"/>
                </a:lnTo>
                <a:lnTo>
                  <a:pt x="1441157" y="597928"/>
                </a:lnTo>
                <a:lnTo>
                  <a:pt x="1435938" y="610628"/>
                </a:lnTo>
                <a:lnTo>
                  <a:pt x="1435354" y="610628"/>
                </a:lnTo>
                <a:lnTo>
                  <a:pt x="1440586" y="597928"/>
                </a:lnTo>
                <a:lnTo>
                  <a:pt x="1434769" y="597928"/>
                </a:lnTo>
                <a:lnTo>
                  <a:pt x="1434769" y="585228"/>
                </a:lnTo>
                <a:lnTo>
                  <a:pt x="1428381" y="597928"/>
                </a:lnTo>
                <a:lnTo>
                  <a:pt x="1429550" y="585228"/>
                </a:lnTo>
                <a:lnTo>
                  <a:pt x="1420253" y="597204"/>
                </a:lnTo>
                <a:lnTo>
                  <a:pt x="1420253" y="1093228"/>
                </a:lnTo>
                <a:lnTo>
                  <a:pt x="1416189" y="1105928"/>
                </a:lnTo>
                <a:lnTo>
                  <a:pt x="1410970" y="1105928"/>
                </a:lnTo>
                <a:lnTo>
                  <a:pt x="1408645" y="1093228"/>
                </a:lnTo>
                <a:lnTo>
                  <a:pt x="1420253" y="1093228"/>
                </a:lnTo>
                <a:lnTo>
                  <a:pt x="1420253" y="597204"/>
                </a:lnTo>
                <a:lnTo>
                  <a:pt x="1419682" y="597928"/>
                </a:lnTo>
                <a:lnTo>
                  <a:pt x="1421993" y="585228"/>
                </a:lnTo>
                <a:lnTo>
                  <a:pt x="1414818" y="585228"/>
                </a:lnTo>
                <a:lnTo>
                  <a:pt x="1415465" y="572528"/>
                </a:lnTo>
                <a:lnTo>
                  <a:pt x="1414449" y="572528"/>
                </a:lnTo>
                <a:lnTo>
                  <a:pt x="1414449" y="724928"/>
                </a:lnTo>
                <a:lnTo>
                  <a:pt x="1411554" y="737628"/>
                </a:lnTo>
                <a:lnTo>
                  <a:pt x="1405166" y="737628"/>
                </a:lnTo>
                <a:lnTo>
                  <a:pt x="1404581" y="724928"/>
                </a:lnTo>
                <a:lnTo>
                  <a:pt x="1414449" y="724928"/>
                </a:lnTo>
                <a:lnTo>
                  <a:pt x="1414449" y="572528"/>
                </a:lnTo>
                <a:lnTo>
                  <a:pt x="1409230" y="572528"/>
                </a:lnTo>
                <a:lnTo>
                  <a:pt x="1415618" y="559828"/>
                </a:lnTo>
                <a:lnTo>
                  <a:pt x="1409230" y="559828"/>
                </a:lnTo>
                <a:lnTo>
                  <a:pt x="1402257" y="559828"/>
                </a:lnTo>
                <a:lnTo>
                  <a:pt x="1402257" y="902728"/>
                </a:lnTo>
                <a:lnTo>
                  <a:pt x="1401673" y="902728"/>
                </a:lnTo>
                <a:lnTo>
                  <a:pt x="1399362" y="915428"/>
                </a:lnTo>
                <a:lnTo>
                  <a:pt x="1401025" y="915428"/>
                </a:lnTo>
                <a:lnTo>
                  <a:pt x="1401267" y="928128"/>
                </a:lnTo>
                <a:lnTo>
                  <a:pt x="1394714" y="928128"/>
                </a:lnTo>
                <a:lnTo>
                  <a:pt x="1392961" y="915428"/>
                </a:lnTo>
                <a:lnTo>
                  <a:pt x="1390650" y="915428"/>
                </a:lnTo>
                <a:lnTo>
                  <a:pt x="1387157" y="928128"/>
                </a:lnTo>
                <a:lnTo>
                  <a:pt x="1354645" y="928128"/>
                </a:lnTo>
                <a:lnTo>
                  <a:pt x="1350048" y="937272"/>
                </a:lnTo>
                <a:lnTo>
                  <a:pt x="1352321" y="940828"/>
                </a:lnTo>
                <a:lnTo>
                  <a:pt x="1348841" y="940828"/>
                </a:lnTo>
                <a:lnTo>
                  <a:pt x="1348790" y="939774"/>
                </a:lnTo>
                <a:lnTo>
                  <a:pt x="1348257" y="940828"/>
                </a:lnTo>
                <a:lnTo>
                  <a:pt x="1344193" y="940828"/>
                </a:lnTo>
                <a:lnTo>
                  <a:pt x="1344193" y="928128"/>
                </a:lnTo>
                <a:lnTo>
                  <a:pt x="1341513" y="928128"/>
                </a:lnTo>
                <a:lnTo>
                  <a:pt x="1338884" y="940828"/>
                </a:lnTo>
                <a:lnTo>
                  <a:pt x="1336649" y="940828"/>
                </a:lnTo>
                <a:lnTo>
                  <a:pt x="1334897" y="928128"/>
                </a:lnTo>
                <a:lnTo>
                  <a:pt x="1332052" y="928128"/>
                </a:lnTo>
                <a:lnTo>
                  <a:pt x="1329537" y="940828"/>
                </a:lnTo>
                <a:lnTo>
                  <a:pt x="1325029" y="940828"/>
                </a:lnTo>
                <a:lnTo>
                  <a:pt x="1325613" y="928128"/>
                </a:lnTo>
                <a:lnTo>
                  <a:pt x="1323289" y="940828"/>
                </a:lnTo>
                <a:lnTo>
                  <a:pt x="1316316" y="928128"/>
                </a:lnTo>
                <a:lnTo>
                  <a:pt x="1319225" y="940828"/>
                </a:lnTo>
                <a:lnTo>
                  <a:pt x="1302969" y="940828"/>
                </a:lnTo>
                <a:lnTo>
                  <a:pt x="1301229" y="953528"/>
                </a:lnTo>
                <a:lnTo>
                  <a:pt x="1294257" y="940828"/>
                </a:lnTo>
                <a:lnTo>
                  <a:pt x="1292517" y="940828"/>
                </a:lnTo>
                <a:lnTo>
                  <a:pt x="1291348" y="953528"/>
                </a:lnTo>
                <a:lnTo>
                  <a:pt x="1291932" y="940828"/>
                </a:lnTo>
                <a:lnTo>
                  <a:pt x="1268133" y="940828"/>
                </a:lnTo>
                <a:lnTo>
                  <a:pt x="1273937" y="928128"/>
                </a:lnTo>
                <a:lnTo>
                  <a:pt x="1241272" y="928128"/>
                </a:lnTo>
                <a:lnTo>
                  <a:pt x="1232128" y="915428"/>
                </a:lnTo>
                <a:lnTo>
                  <a:pt x="1224000" y="915428"/>
                </a:lnTo>
                <a:lnTo>
                  <a:pt x="1221092" y="902728"/>
                </a:lnTo>
                <a:lnTo>
                  <a:pt x="1223416" y="902728"/>
                </a:lnTo>
                <a:lnTo>
                  <a:pt x="1216456" y="890028"/>
                </a:lnTo>
                <a:lnTo>
                  <a:pt x="1212392" y="890028"/>
                </a:lnTo>
                <a:lnTo>
                  <a:pt x="1208900" y="877328"/>
                </a:lnTo>
                <a:lnTo>
                  <a:pt x="1203096" y="877328"/>
                </a:lnTo>
                <a:lnTo>
                  <a:pt x="1196695" y="890028"/>
                </a:lnTo>
                <a:lnTo>
                  <a:pt x="1182751" y="890028"/>
                </a:lnTo>
                <a:lnTo>
                  <a:pt x="1183792" y="877328"/>
                </a:lnTo>
                <a:lnTo>
                  <a:pt x="1185913" y="877328"/>
                </a:lnTo>
                <a:lnTo>
                  <a:pt x="1197292" y="864628"/>
                </a:lnTo>
                <a:lnTo>
                  <a:pt x="1183360" y="864628"/>
                </a:lnTo>
                <a:lnTo>
                  <a:pt x="1186840" y="851928"/>
                </a:lnTo>
                <a:lnTo>
                  <a:pt x="1179296" y="864628"/>
                </a:lnTo>
                <a:lnTo>
                  <a:pt x="1171155" y="864628"/>
                </a:lnTo>
                <a:lnTo>
                  <a:pt x="1170000" y="851928"/>
                </a:lnTo>
                <a:lnTo>
                  <a:pt x="1159548" y="851928"/>
                </a:lnTo>
                <a:lnTo>
                  <a:pt x="1153744" y="839228"/>
                </a:lnTo>
                <a:lnTo>
                  <a:pt x="1148511" y="839228"/>
                </a:lnTo>
                <a:lnTo>
                  <a:pt x="1155433" y="826528"/>
                </a:lnTo>
                <a:lnTo>
                  <a:pt x="1162456" y="826528"/>
                </a:lnTo>
                <a:lnTo>
                  <a:pt x="1155484" y="813828"/>
                </a:lnTo>
                <a:lnTo>
                  <a:pt x="1150835" y="826528"/>
                </a:lnTo>
                <a:lnTo>
                  <a:pt x="1147940" y="813828"/>
                </a:lnTo>
                <a:lnTo>
                  <a:pt x="1136904" y="826528"/>
                </a:lnTo>
                <a:lnTo>
                  <a:pt x="1138643" y="813828"/>
                </a:lnTo>
                <a:lnTo>
                  <a:pt x="1132255" y="813828"/>
                </a:lnTo>
                <a:lnTo>
                  <a:pt x="1132255" y="1207528"/>
                </a:lnTo>
                <a:lnTo>
                  <a:pt x="1123543" y="1207528"/>
                </a:lnTo>
                <a:lnTo>
                  <a:pt x="1124127" y="1194828"/>
                </a:lnTo>
                <a:lnTo>
                  <a:pt x="1132255" y="1207528"/>
                </a:lnTo>
                <a:lnTo>
                  <a:pt x="1132255" y="813828"/>
                </a:lnTo>
                <a:lnTo>
                  <a:pt x="1127036" y="813828"/>
                </a:lnTo>
                <a:lnTo>
                  <a:pt x="1121232" y="826528"/>
                </a:lnTo>
                <a:lnTo>
                  <a:pt x="1121232" y="813828"/>
                </a:lnTo>
                <a:lnTo>
                  <a:pt x="1118323" y="813828"/>
                </a:lnTo>
                <a:lnTo>
                  <a:pt x="1124127" y="801128"/>
                </a:lnTo>
                <a:lnTo>
                  <a:pt x="1118323" y="801128"/>
                </a:lnTo>
                <a:lnTo>
                  <a:pt x="1128776" y="788428"/>
                </a:lnTo>
                <a:lnTo>
                  <a:pt x="1112520" y="788428"/>
                </a:lnTo>
                <a:lnTo>
                  <a:pt x="1120648" y="775728"/>
                </a:lnTo>
                <a:lnTo>
                  <a:pt x="1111351" y="788428"/>
                </a:lnTo>
                <a:lnTo>
                  <a:pt x="1113091" y="775728"/>
                </a:lnTo>
                <a:lnTo>
                  <a:pt x="1109040" y="775728"/>
                </a:lnTo>
                <a:lnTo>
                  <a:pt x="1104607" y="763028"/>
                </a:lnTo>
                <a:lnTo>
                  <a:pt x="1100493" y="763028"/>
                </a:lnTo>
                <a:lnTo>
                  <a:pt x="1099159" y="750328"/>
                </a:lnTo>
                <a:lnTo>
                  <a:pt x="1111351" y="750328"/>
                </a:lnTo>
                <a:lnTo>
                  <a:pt x="1104963" y="737628"/>
                </a:lnTo>
                <a:lnTo>
                  <a:pt x="1093355" y="737628"/>
                </a:lnTo>
                <a:lnTo>
                  <a:pt x="1088707" y="724928"/>
                </a:lnTo>
                <a:lnTo>
                  <a:pt x="1081887" y="724928"/>
                </a:lnTo>
                <a:lnTo>
                  <a:pt x="1085100" y="712228"/>
                </a:lnTo>
                <a:lnTo>
                  <a:pt x="1089240" y="712228"/>
                </a:lnTo>
                <a:lnTo>
                  <a:pt x="1084567" y="699528"/>
                </a:lnTo>
                <a:lnTo>
                  <a:pt x="1078052" y="699528"/>
                </a:lnTo>
                <a:lnTo>
                  <a:pt x="1070711" y="686828"/>
                </a:lnTo>
                <a:lnTo>
                  <a:pt x="1078839" y="686828"/>
                </a:lnTo>
                <a:lnTo>
                  <a:pt x="1074191" y="674128"/>
                </a:lnTo>
                <a:lnTo>
                  <a:pt x="1062583" y="674128"/>
                </a:lnTo>
                <a:lnTo>
                  <a:pt x="1067955" y="661428"/>
                </a:lnTo>
                <a:lnTo>
                  <a:pt x="1068527" y="661428"/>
                </a:lnTo>
                <a:lnTo>
                  <a:pt x="1065847" y="648728"/>
                </a:lnTo>
                <a:lnTo>
                  <a:pt x="1056792" y="648728"/>
                </a:lnTo>
                <a:lnTo>
                  <a:pt x="1053579" y="636028"/>
                </a:lnTo>
                <a:lnTo>
                  <a:pt x="1053414" y="636028"/>
                </a:lnTo>
                <a:lnTo>
                  <a:pt x="1057935" y="623328"/>
                </a:lnTo>
                <a:lnTo>
                  <a:pt x="1048651" y="623328"/>
                </a:lnTo>
                <a:lnTo>
                  <a:pt x="1052715" y="610628"/>
                </a:lnTo>
                <a:lnTo>
                  <a:pt x="1059916" y="610628"/>
                </a:lnTo>
                <a:lnTo>
                  <a:pt x="1066952" y="621182"/>
                </a:lnTo>
                <a:lnTo>
                  <a:pt x="1071295" y="610628"/>
                </a:lnTo>
                <a:lnTo>
                  <a:pt x="1082903" y="610628"/>
                </a:lnTo>
                <a:lnTo>
                  <a:pt x="1077874" y="623328"/>
                </a:lnTo>
                <a:lnTo>
                  <a:pt x="1088707" y="623328"/>
                </a:lnTo>
                <a:lnTo>
                  <a:pt x="1082916" y="636028"/>
                </a:lnTo>
                <a:lnTo>
                  <a:pt x="1079347" y="636028"/>
                </a:lnTo>
                <a:lnTo>
                  <a:pt x="1076540" y="623328"/>
                </a:lnTo>
                <a:lnTo>
                  <a:pt x="1073035" y="636028"/>
                </a:lnTo>
                <a:lnTo>
                  <a:pt x="1073035" y="623328"/>
                </a:lnTo>
                <a:lnTo>
                  <a:pt x="1064831" y="635292"/>
                </a:lnTo>
                <a:lnTo>
                  <a:pt x="1063739" y="623328"/>
                </a:lnTo>
                <a:lnTo>
                  <a:pt x="1057935" y="623328"/>
                </a:lnTo>
                <a:lnTo>
                  <a:pt x="1059675" y="636028"/>
                </a:lnTo>
                <a:lnTo>
                  <a:pt x="1057859" y="636028"/>
                </a:lnTo>
                <a:lnTo>
                  <a:pt x="1066139" y="648728"/>
                </a:lnTo>
                <a:lnTo>
                  <a:pt x="1077099" y="648728"/>
                </a:lnTo>
                <a:lnTo>
                  <a:pt x="1084059" y="636028"/>
                </a:lnTo>
                <a:lnTo>
                  <a:pt x="1088885" y="648728"/>
                </a:lnTo>
                <a:lnTo>
                  <a:pt x="1083411" y="661428"/>
                </a:lnTo>
                <a:lnTo>
                  <a:pt x="1103223" y="661428"/>
                </a:lnTo>
                <a:lnTo>
                  <a:pt x="1089875" y="674128"/>
                </a:lnTo>
                <a:lnTo>
                  <a:pt x="1099159" y="674128"/>
                </a:lnTo>
                <a:lnTo>
                  <a:pt x="1098448" y="686828"/>
                </a:lnTo>
                <a:lnTo>
                  <a:pt x="1101483" y="686828"/>
                </a:lnTo>
                <a:lnTo>
                  <a:pt x="1108252" y="699528"/>
                </a:lnTo>
                <a:lnTo>
                  <a:pt x="1124839" y="699528"/>
                </a:lnTo>
                <a:lnTo>
                  <a:pt x="1132255" y="712228"/>
                </a:lnTo>
                <a:lnTo>
                  <a:pt x="1122972" y="712228"/>
                </a:lnTo>
                <a:lnTo>
                  <a:pt x="1131722" y="724928"/>
                </a:lnTo>
                <a:lnTo>
                  <a:pt x="1137704" y="724928"/>
                </a:lnTo>
                <a:lnTo>
                  <a:pt x="1141831" y="737628"/>
                </a:lnTo>
                <a:lnTo>
                  <a:pt x="1145032" y="750328"/>
                </a:lnTo>
                <a:lnTo>
                  <a:pt x="1152004" y="750328"/>
                </a:lnTo>
                <a:lnTo>
                  <a:pt x="1152575" y="763028"/>
                </a:lnTo>
                <a:lnTo>
                  <a:pt x="1157224" y="750328"/>
                </a:lnTo>
                <a:lnTo>
                  <a:pt x="1165352" y="750328"/>
                </a:lnTo>
                <a:lnTo>
                  <a:pt x="1160703" y="763028"/>
                </a:lnTo>
                <a:lnTo>
                  <a:pt x="1178128" y="763028"/>
                </a:lnTo>
                <a:lnTo>
                  <a:pt x="1186205" y="775728"/>
                </a:lnTo>
                <a:lnTo>
                  <a:pt x="1185672" y="775728"/>
                </a:lnTo>
                <a:lnTo>
                  <a:pt x="1190320" y="788428"/>
                </a:lnTo>
                <a:lnTo>
                  <a:pt x="1197584" y="775728"/>
                </a:lnTo>
                <a:lnTo>
                  <a:pt x="1203972" y="775728"/>
                </a:lnTo>
                <a:lnTo>
                  <a:pt x="1206004" y="788428"/>
                </a:lnTo>
                <a:lnTo>
                  <a:pt x="1212392" y="788428"/>
                </a:lnTo>
                <a:lnTo>
                  <a:pt x="1222844" y="801128"/>
                </a:lnTo>
                <a:lnTo>
                  <a:pt x="1227353" y="801128"/>
                </a:lnTo>
                <a:lnTo>
                  <a:pt x="1231112" y="813828"/>
                </a:lnTo>
                <a:lnTo>
                  <a:pt x="1233779" y="813828"/>
                </a:lnTo>
                <a:lnTo>
                  <a:pt x="1235036" y="826528"/>
                </a:lnTo>
                <a:lnTo>
                  <a:pt x="1240840" y="813828"/>
                </a:lnTo>
                <a:lnTo>
                  <a:pt x="1243164" y="826528"/>
                </a:lnTo>
                <a:lnTo>
                  <a:pt x="1260005" y="826528"/>
                </a:lnTo>
                <a:lnTo>
                  <a:pt x="1259420" y="839228"/>
                </a:lnTo>
                <a:lnTo>
                  <a:pt x="1260576" y="851928"/>
                </a:lnTo>
                <a:lnTo>
                  <a:pt x="1268133" y="851928"/>
                </a:lnTo>
                <a:lnTo>
                  <a:pt x="1277416" y="839228"/>
                </a:lnTo>
                <a:lnTo>
                  <a:pt x="1282649" y="839228"/>
                </a:lnTo>
                <a:lnTo>
                  <a:pt x="1277416" y="851928"/>
                </a:lnTo>
                <a:lnTo>
                  <a:pt x="1289037" y="851928"/>
                </a:lnTo>
                <a:lnTo>
                  <a:pt x="1285544" y="864628"/>
                </a:lnTo>
                <a:lnTo>
                  <a:pt x="1289608" y="864628"/>
                </a:lnTo>
                <a:lnTo>
                  <a:pt x="1289608" y="851928"/>
                </a:lnTo>
                <a:lnTo>
                  <a:pt x="1300213" y="851928"/>
                </a:lnTo>
                <a:lnTo>
                  <a:pt x="1301800" y="864628"/>
                </a:lnTo>
                <a:lnTo>
                  <a:pt x="1301229" y="877328"/>
                </a:lnTo>
                <a:lnTo>
                  <a:pt x="1307617" y="864628"/>
                </a:lnTo>
                <a:lnTo>
                  <a:pt x="1320965" y="864628"/>
                </a:lnTo>
                <a:lnTo>
                  <a:pt x="1319225" y="877328"/>
                </a:lnTo>
                <a:lnTo>
                  <a:pt x="1344193" y="877328"/>
                </a:lnTo>
                <a:lnTo>
                  <a:pt x="1340713" y="890028"/>
                </a:lnTo>
                <a:lnTo>
                  <a:pt x="1379029" y="890028"/>
                </a:lnTo>
                <a:lnTo>
                  <a:pt x="1381937" y="877328"/>
                </a:lnTo>
                <a:lnTo>
                  <a:pt x="1386001" y="877328"/>
                </a:lnTo>
                <a:lnTo>
                  <a:pt x="1386001" y="890028"/>
                </a:lnTo>
                <a:lnTo>
                  <a:pt x="1389481" y="877328"/>
                </a:lnTo>
                <a:lnTo>
                  <a:pt x="1394129" y="877328"/>
                </a:lnTo>
                <a:lnTo>
                  <a:pt x="1391221" y="890028"/>
                </a:lnTo>
                <a:lnTo>
                  <a:pt x="1392389" y="890028"/>
                </a:lnTo>
                <a:lnTo>
                  <a:pt x="1391805" y="902728"/>
                </a:lnTo>
                <a:lnTo>
                  <a:pt x="1393545" y="890028"/>
                </a:lnTo>
                <a:lnTo>
                  <a:pt x="1402257" y="902728"/>
                </a:lnTo>
                <a:lnTo>
                  <a:pt x="1402257" y="559828"/>
                </a:lnTo>
                <a:lnTo>
                  <a:pt x="1401102" y="559828"/>
                </a:lnTo>
                <a:lnTo>
                  <a:pt x="1401102" y="763028"/>
                </a:lnTo>
                <a:lnTo>
                  <a:pt x="1392961" y="763028"/>
                </a:lnTo>
                <a:lnTo>
                  <a:pt x="1393545" y="750328"/>
                </a:lnTo>
                <a:lnTo>
                  <a:pt x="1401102" y="763028"/>
                </a:lnTo>
                <a:lnTo>
                  <a:pt x="1401102" y="559828"/>
                </a:lnTo>
                <a:lnTo>
                  <a:pt x="1391805" y="559828"/>
                </a:lnTo>
                <a:lnTo>
                  <a:pt x="1401673" y="547128"/>
                </a:lnTo>
                <a:lnTo>
                  <a:pt x="1377099" y="547128"/>
                </a:lnTo>
                <a:lnTo>
                  <a:pt x="1370901" y="534428"/>
                </a:lnTo>
                <a:lnTo>
                  <a:pt x="1369441" y="534428"/>
                </a:lnTo>
                <a:lnTo>
                  <a:pt x="1366253" y="521728"/>
                </a:lnTo>
                <a:lnTo>
                  <a:pt x="1370545" y="521728"/>
                </a:lnTo>
                <a:lnTo>
                  <a:pt x="1367561" y="509028"/>
                </a:lnTo>
                <a:lnTo>
                  <a:pt x="1361617" y="509028"/>
                </a:lnTo>
                <a:lnTo>
                  <a:pt x="1363357" y="496328"/>
                </a:lnTo>
                <a:lnTo>
                  <a:pt x="1356385" y="509028"/>
                </a:lnTo>
                <a:lnTo>
                  <a:pt x="1341729" y="509028"/>
                </a:lnTo>
                <a:lnTo>
                  <a:pt x="1345349" y="496328"/>
                </a:lnTo>
                <a:lnTo>
                  <a:pt x="1357553" y="496328"/>
                </a:lnTo>
                <a:lnTo>
                  <a:pt x="1351737" y="483628"/>
                </a:lnTo>
                <a:lnTo>
                  <a:pt x="1344777" y="496328"/>
                </a:lnTo>
                <a:lnTo>
                  <a:pt x="1343037" y="483628"/>
                </a:lnTo>
                <a:lnTo>
                  <a:pt x="1338414" y="483628"/>
                </a:lnTo>
                <a:lnTo>
                  <a:pt x="1331201" y="470928"/>
                </a:lnTo>
                <a:lnTo>
                  <a:pt x="1331899" y="470928"/>
                </a:lnTo>
                <a:lnTo>
                  <a:pt x="1333957" y="458228"/>
                </a:lnTo>
                <a:lnTo>
                  <a:pt x="1327937" y="458228"/>
                </a:lnTo>
                <a:lnTo>
                  <a:pt x="1319225" y="458228"/>
                </a:lnTo>
                <a:lnTo>
                  <a:pt x="1322298" y="447027"/>
                </a:lnTo>
                <a:lnTo>
                  <a:pt x="1321549" y="445528"/>
                </a:lnTo>
                <a:lnTo>
                  <a:pt x="1318641" y="458228"/>
                </a:lnTo>
                <a:lnTo>
                  <a:pt x="1306449" y="458228"/>
                </a:lnTo>
                <a:lnTo>
                  <a:pt x="1303553" y="445528"/>
                </a:lnTo>
                <a:lnTo>
                  <a:pt x="1307033" y="445528"/>
                </a:lnTo>
                <a:lnTo>
                  <a:pt x="1317485" y="432828"/>
                </a:lnTo>
                <a:lnTo>
                  <a:pt x="1303553" y="432828"/>
                </a:lnTo>
                <a:lnTo>
                  <a:pt x="1305864" y="420128"/>
                </a:lnTo>
                <a:lnTo>
                  <a:pt x="1295996" y="420128"/>
                </a:lnTo>
                <a:lnTo>
                  <a:pt x="1298905" y="407428"/>
                </a:lnTo>
                <a:lnTo>
                  <a:pt x="1314577" y="407428"/>
                </a:lnTo>
                <a:lnTo>
                  <a:pt x="1309039" y="394728"/>
                </a:lnTo>
                <a:lnTo>
                  <a:pt x="1296212" y="394728"/>
                </a:lnTo>
                <a:lnTo>
                  <a:pt x="1294257" y="382028"/>
                </a:lnTo>
                <a:lnTo>
                  <a:pt x="1292517" y="382028"/>
                </a:lnTo>
                <a:lnTo>
                  <a:pt x="1301800" y="369328"/>
                </a:lnTo>
                <a:lnTo>
                  <a:pt x="1291932" y="369328"/>
                </a:lnTo>
                <a:lnTo>
                  <a:pt x="1291348" y="368477"/>
                </a:lnTo>
                <a:lnTo>
                  <a:pt x="1291348" y="813828"/>
                </a:lnTo>
                <a:lnTo>
                  <a:pt x="1282649" y="813828"/>
                </a:lnTo>
                <a:lnTo>
                  <a:pt x="1283220" y="801128"/>
                </a:lnTo>
                <a:lnTo>
                  <a:pt x="1291348" y="813828"/>
                </a:lnTo>
                <a:lnTo>
                  <a:pt x="1291348" y="368477"/>
                </a:lnTo>
                <a:lnTo>
                  <a:pt x="1283220" y="356628"/>
                </a:lnTo>
                <a:lnTo>
                  <a:pt x="1288453" y="356628"/>
                </a:lnTo>
                <a:lnTo>
                  <a:pt x="1290193" y="343928"/>
                </a:lnTo>
                <a:lnTo>
                  <a:pt x="1286497" y="343928"/>
                </a:lnTo>
                <a:lnTo>
                  <a:pt x="1284541" y="331228"/>
                </a:lnTo>
                <a:lnTo>
                  <a:pt x="1276832" y="331228"/>
                </a:lnTo>
                <a:lnTo>
                  <a:pt x="1276832" y="547128"/>
                </a:lnTo>
                <a:lnTo>
                  <a:pt x="1268704" y="547128"/>
                </a:lnTo>
                <a:lnTo>
                  <a:pt x="1268704" y="534428"/>
                </a:lnTo>
                <a:lnTo>
                  <a:pt x="1276832" y="547128"/>
                </a:lnTo>
                <a:lnTo>
                  <a:pt x="1276832" y="331228"/>
                </a:lnTo>
                <a:lnTo>
                  <a:pt x="1274292" y="331228"/>
                </a:lnTo>
                <a:lnTo>
                  <a:pt x="1274940" y="318528"/>
                </a:lnTo>
                <a:lnTo>
                  <a:pt x="1284973" y="318528"/>
                </a:lnTo>
                <a:lnTo>
                  <a:pt x="1278585" y="305828"/>
                </a:lnTo>
                <a:lnTo>
                  <a:pt x="1270457" y="318528"/>
                </a:lnTo>
                <a:lnTo>
                  <a:pt x="1264069" y="318528"/>
                </a:lnTo>
                <a:lnTo>
                  <a:pt x="1271612" y="305828"/>
                </a:lnTo>
                <a:lnTo>
                  <a:pt x="1254772" y="305828"/>
                </a:lnTo>
                <a:lnTo>
                  <a:pt x="1255941" y="293128"/>
                </a:lnTo>
                <a:lnTo>
                  <a:pt x="1272768" y="293128"/>
                </a:lnTo>
                <a:lnTo>
                  <a:pt x="1273937" y="280428"/>
                </a:lnTo>
                <a:lnTo>
                  <a:pt x="1259052" y="280428"/>
                </a:lnTo>
                <a:lnTo>
                  <a:pt x="1257782" y="267728"/>
                </a:lnTo>
                <a:lnTo>
                  <a:pt x="1277188" y="267728"/>
                </a:lnTo>
                <a:lnTo>
                  <a:pt x="1278293" y="255028"/>
                </a:lnTo>
                <a:lnTo>
                  <a:pt x="1267206" y="255028"/>
                </a:lnTo>
                <a:lnTo>
                  <a:pt x="1270457" y="242328"/>
                </a:lnTo>
                <a:lnTo>
                  <a:pt x="1266393" y="242328"/>
                </a:lnTo>
                <a:lnTo>
                  <a:pt x="1260513" y="229628"/>
                </a:lnTo>
                <a:lnTo>
                  <a:pt x="1252448" y="229628"/>
                </a:lnTo>
                <a:lnTo>
                  <a:pt x="1257681" y="216928"/>
                </a:lnTo>
                <a:lnTo>
                  <a:pt x="1264640" y="216928"/>
                </a:lnTo>
                <a:lnTo>
                  <a:pt x="1257490" y="204914"/>
                </a:lnTo>
                <a:lnTo>
                  <a:pt x="1260843" y="204863"/>
                </a:lnTo>
                <a:lnTo>
                  <a:pt x="1269288" y="203733"/>
                </a:lnTo>
                <a:lnTo>
                  <a:pt x="1263065" y="202958"/>
                </a:lnTo>
                <a:lnTo>
                  <a:pt x="1259636" y="202285"/>
                </a:lnTo>
                <a:lnTo>
                  <a:pt x="1255649" y="201612"/>
                </a:lnTo>
                <a:lnTo>
                  <a:pt x="1247800" y="200837"/>
                </a:lnTo>
                <a:lnTo>
                  <a:pt x="1246060" y="199097"/>
                </a:lnTo>
                <a:lnTo>
                  <a:pt x="1251864" y="197345"/>
                </a:lnTo>
                <a:lnTo>
                  <a:pt x="1255928" y="197345"/>
                </a:lnTo>
                <a:lnTo>
                  <a:pt x="1252448" y="196773"/>
                </a:lnTo>
                <a:lnTo>
                  <a:pt x="1258252" y="194449"/>
                </a:lnTo>
                <a:lnTo>
                  <a:pt x="1250708" y="194449"/>
                </a:lnTo>
                <a:lnTo>
                  <a:pt x="1241412" y="197345"/>
                </a:lnTo>
                <a:lnTo>
                  <a:pt x="1240828" y="200253"/>
                </a:lnTo>
                <a:lnTo>
                  <a:pt x="1248968" y="202577"/>
                </a:lnTo>
                <a:lnTo>
                  <a:pt x="1246060" y="203149"/>
                </a:lnTo>
                <a:lnTo>
                  <a:pt x="1240828" y="203149"/>
                </a:lnTo>
                <a:lnTo>
                  <a:pt x="1245971" y="204228"/>
                </a:lnTo>
                <a:lnTo>
                  <a:pt x="1242872" y="204228"/>
                </a:lnTo>
                <a:lnTo>
                  <a:pt x="1249133" y="216928"/>
                </a:lnTo>
                <a:lnTo>
                  <a:pt x="1249553" y="216928"/>
                </a:lnTo>
                <a:lnTo>
                  <a:pt x="1245489" y="229628"/>
                </a:lnTo>
                <a:lnTo>
                  <a:pt x="1241996" y="229628"/>
                </a:lnTo>
                <a:lnTo>
                  <a:pt x="1241996" y="216928"/>
                </a:lnTo>
                <a:lnTo>
                  <a:pt x="1239672" y="216928"/>
                </a:lnTo>
                <a:lnTo>
                  <a:pt x="1238821" y="204228"/>
                </a:lnTo>
                <a:lnTo>
                  <a:pt x="1238008" y="204228"/>
                </a:lnTo>
                <a:lnTo>
                  <a:pt x="1237310" y="191528"/>
                </a:lnTo>
                <a:lnTo>
                  <a:pt x="1236776" y="178828"/>
                </a:lnTo>
                <a:lnTo>
                  <a:pt x="1246060" y="178828"/>
                </a:lnTo>
                <a:lnTo>
                  <a:pt x="1238592" y="166128"/>
                </a:lnTo>
                <a:lnTo>
                  <a:pt x="1237640" y="153428"/>
                </a:lnTo>
                <a:lnTo>
                  <a:pt x="1244104" y="140728"/>
                </a:lnTo>
                <a:lnTo>
                  <a:pt x="1258836" y="140728"/>
                </a:lnTo>
                <a:lnTo>
                  <a:pt x="1253832" y="153428"/>
                </a:lnTo>
                <a:lnTo>
                  <a:pt x="1251000" y="166128"/>
                </a:lnTo>
                <a:lnTo>
                  <a:pt x="1250353" y="166128"/>
                </a:lnTo>
                <a:lnTo>
                  <a:pt x="1251877" y="178828"/>
                </a:lnTo>
                <a:lnTo>
                  <a:pt x="1269873" y="178828"/>
                </a:lnTo>
                <a:lnTo>
                  <a:pt x="1278585" y="166128"/>
                </a:lnTo>
                <a:lnTo>
                  <a:pt x="1273848" y="166128"/>
                </a:lnTo>
                <a:lnTo>
                  <a:pt x="1274229" y="153428"/>
                </a:lnTo>
                <a:lnTo>
                  <a:pt x="1283500" y="153428"/>
                </a:lnTo>
                <a:lnTo>
                  <a:pt x="1280464" y="140728"/>
                </a:lnTo>
                <a:lnTo>
                  <a:pt x="1279740" y="140728"/>
                </a:lnTo>
                <a:lnTo>
                  <a:pt x="1279740" y="128028"/>
                </a:lnTo>
                <a:lnTo>
                  <a:pt x="1287868" y="128028"/>
                </a:lnTo>
                <a:lnTo>
                  <a:pt x="1275092" y="115328"/>
                </a:lnTo>
                <a:lnTo>
                  <a:pt x="1267548" y="115328"/>
                </a:lnTo>
                <a:lnTo>
                  <a:pt x="1264069" y="115328"/>
                </a:lnTo>
                <a:lnTo>
                  <a:pt x="1253032" y="102628"/>
                </a:lnTo>
                <a:lnTo>
                  <a:pt x="1272768" y="102628"/>
                </a:lnTo>
                <a:lnTo>
                  <a:pt x="1267548" y="115328"/>
                </a:lnTo>
                <a:lnTo>
                  <a:pt x="1276273" y="102628"/>
                </a:lnTo>
                <a:lnTo>
                  <a:pt x="1277277" y="115328"/>
                </a:lnTo>
                <a:lnTo>
                  <a:pt x="1287868" y="115328"/>
                </a:lnTo>
                <a:lnTo>
                  <a:pt x="1291348" y="102628"/>
                </a:lnTo>
                <a:lnTo>
                  <a:pt x="1285836" y="102628"/>
                </a:lnTo>
                <a:lnTo>
                  <a:pt x="1282649" y="89928"/>
                </a:lnTo>
                <a:lnTo>
                  <a:pt x="1280909" y="89928"/>
                </a:lnTo>
                <a:lnTo>
                  <a:pt x="1279156" y="77228"/>
                </a:lnTo>
                <a:lnTo>
                  <a:pt x="1276946" y="64528"/>
                </a:lnTo>
                <a:lnTo>
                  <a:pt x="1289037" y="64528"/>
                </a:lnTo>
                <a:lnTo>
                  <a:pt x="1278001" y="51828"/>
                </a:lnTo>
                <a:lnTo>
                  <a:pt x="1270990" y="51828"/>
                </a:lnTo>
                <a:lnTo>
                  <a:pt x="1276261" y="39128"/>
                </a:lnTo>
                <a:lnTo>
                  <a:pt x="1271117" y="39128"/>
                </a:lnTo>
                <a:lnTo>
                  <a:pt x="1271320" y="26428"/>
                </a:lnTo>
                <a:lnTo>
                  <a:pt x="1277200" y="26428"/>
                </a:lnTo>
                <a:lnTo>
                  <a:pt x="1276921" y="13728"/>
                </a:lnTo>
                <a:lnTo>
                  <a:pt x="1286713" y="13728"/>
                </a:lnTo>
                <a:lnTo>
                  <a:pt x="1275092" y="1028"/>
                </a:lnTo>
                <a:lnTo>
                  <a:pt x="1254772" y="1028"/>
                </a:lnTo>
                <a:lnTo>
                  <a:pt x="1254772" y="51828"/>
                </a:lnTo>
                <a:lnTo>
                  <a:pt x="1254188" y="64528"/>
                </a:lnTo>
                <a:lnTo>
                  <a:pt x="1245489" y="64528"/>
                </a:lnTo>
                <a:lnTo>
                  <a:pt x="1246060" y="51828"/>
                </a:lnTo>
                <a:lnTo>
                  <a:pt x="1254772" y="51828"/>
                </a:lnTo>
                <a:lnTo>
                  <a:pt x="1254772" y="1028"/>
                </a:lnTo>
                <a:lnTo>
                  <a:pt x="1232128" y="1028"/>
                </a:lnTo>
                <a:lnTo>
                  <a:pt x="1232128" y="369328"/>
                </a:lnTo>
                <a:lnTo>
                  <a:pt x="1231544" y="382028"/>
                </a:lnTo>
                <a:lnTo>
                  <a:pt x="1222260" y="382028"/>
                </a:lnTo>
                <a:lnTo>
                  <a:pt x="1223416" y="369328"/>
                </a:lnTo>
                <a:lnTo>
                  <a:pt x="1232128" y="369328"/>
                </a:lnTo>
                <a:lnTo>
                  <a:pt x="1232128" y="1028"/>
                </a:lnTo>
                <a:lnTo>
                  <a:pt x="1229804" y="1028"/>
                </a:lnTo>
                <a:lnTo>
                  <a:pt x="1229804" y="204228"/>
                </a:lnTo>
                <a:lnTo>
                  <a:pt x="1221676" y="204228"/>
                </a:lnTo>
                <a:lnTo>
                  <a:pt x="1222260" y="191528"/>
                </a:lnTo>
                <a:lnTo>
                  <a:pt x="1229804" y="204228"/>
                </a:lnTo>
                <a:lnTo>
                  <a:pt x="1229804" y="1028"/>
                </a:lnTo>
                <a:lnTo>
                  <a:pt x="1219936" y="1028"/>
                </a:lnTo>
                <a:lnTo>
                  <a:pt x="1219936" y="51828"/>
                </a:lnTo>
                <a:lnTo>
                  <a:pt x="1219352" y="64528"/>
                </a:lnTo>
                <a:lnTo>
                  <a:pt x="1217028" y="64528"/>
                </a:lnTo>
                <a:lnTo>
                  <a:pt x="1217028" y="102628"/>
                </a:lnTo>
                <a:lnTo>
                  <a:pt x="1217028" y="534428"/>
                </a:lnTo>
                <a:lnTo>
                  <a:pt x="1203680" y="534428"/>
                </a:lnTo>
                <a:lnTo>
                  <a:pt x="1207160" y="521728"/>
                </a:lnTo>
                <a:lnTo>
                  <a:pt x="1211224" y="521728"/>
                </a:lnTo>
                <a:lnTo>
                  <a:pt x="1217028" y="534428"/>
                </a:lnTo>
                <a:lnTo>
                  <a:pt x="1217028" y="102628"/>
                </a:lnTo>
                <a:lnTo>
                  <a:pt x="1215288" y="115328"/>
                </a:lnTo>
                <a:lnTo>
                  <a:pt x="1211224" y="115328"/>
                </a:lnTo>
                <a:lnTo>
                  <a:pt x="1207160" y="102628"/>
                </a:lnTo>
                <a:lnTo>
                  <a:pt x="1217028" y="102628"/>
                </a:lnTo>
                <a:lnTo>
                  <a:pt x="1217028" y="64528"/>
                </a:lnTo>
                <a:lnTo>
                  <a:pt x="1212964" y="64528"/>
                </a:lnTo>
                <a:lnTo>
                  <a:pt x="1212392" y="51828"/>
                </a:lnTo>
                <a:lnTo>
                  <a:pt x="1219936" y="51828"/>
                </a:lnTo>
                <a:lnTo>
                  <a:pt x="1219936" y="1028"/>
                </a:lnTo>
                <a:lnTo>
                  <a:pt x="1189164" y="1028"/>
                </a:lnTo>
                <a:lnTo>
                  <a:pt x="1189164" y="407428"/>
                </a:lnTo>
                <a:lnTo>
                  <a:pt x="1189164" y="420128"/>
                </a:lnTo>
                <a:lnTo>
                  <a:pt x="1173480" y="420128"/>
                </a:lnTo>
                <a:lnTo>
                  <a:pt x="1168844" y="432828"/>
                </a:lnTo>
                <a:lnTo>
                  <a:pt x="1158392" y="432828"/>
                </a:lnTo>
                <a:lnTo>
                  <a:pt x="1159548" y="420128"/>
                </a:lnTo>
                <a:lnTo>
                  <a:pt x="1164780" y="407428"/>
                </a:lnTo>
                <a:lnTo>
                  <a:pt x="1170000" y="407428"/>
                </a:lnTo>
                <a:lnTo>
                  <a:pt x="1171155" y="394728"/>
                </a:lnTo>
                <a:lnTo>
                  <a:pt x="1173480" y="407428"/>
                </a:lnTo>
                <a:lnTo>
                  <a:pt x="1189164" y="407428"/>
                </a:lnTo>
                <a:lnTo>
                  <a:pt x="1189164" y="1028"/>
                </a:lnTo>
                <a:lnTo>
                  <a:pt x="1183360" y="1028"/>
                </a:lnTo>
                <a:lnTo>
                  <a:pt x="1183360" y="255028"/>
                </a:lnTo>
                <a:lnTo>
                  <a:pt x="1181036" y="267728"/>
                </a:lnTo>
                <a:lnTo>
                  <a:pt x="1173480" y="267728"/>
                </a:lnTo>
                <a:lnTo>
                  <a:pt x="1170584" y="255028"/>
                </a:lnTo>
                <a:lnTo>
                  <a:pt x="1183360" y="255028"/>
                </a:lnTo>
                <a:lnTo>
                  <a:pt x="1183360" y="1028"/>
                </a:lnTo>
                <a:lnTo>
                  <a:pt x="1150835" y="1028"/>
                </a:lnTo>
                <a:lnTo>
                  <a:pt x="1150835" y="26428"/>
                </a:lnTo>
                <a:lnTo>
                  <a:pt x="1148511" y="30632"/>
                </a:lnTo>
                <a:lnTo>
                  <a:pt x="1148511" y="712228"/>
                </a:lnTo>
                <a:lnTo>
                  <a:pt x="1145032" y="712228"/>
                </a:lnTo>
                <a:lnTo>
                  <a:pt x="1147940" y="699528"/>
                </a:lnTo>
                <a:lnTo>
                  <a:pt x="1148511" y="712228"/>
                </a:lnTo>
                <a:lnTo>
                  <a:pt x="1148511" y="30632"/>
                </a:lnTo>
                <a:lnTo>
                  <a:pt x="1143800" y="39128"/>
                </a:lnTo>
                <a:lnTo>
                  <a:pt x="1138834" y="39128"/>
                </a:lnTo>
                <a:lnTo>
                  <a:pt x="1139812" y="51828"/>
                </a:lnTo>
                <a:lnTo>
                  <a:pt x="1127645" y="39128"/>
                </a:lnTo>
                <a:lnTo>
                  <a:pt x="1130084" y="39128"/>
                </a:lnTo>
                <a:lnTo>
                  <a:pt x="1141437" y="26428"/>
                </a:lnTo>
                <a:lnTo>
                  <a:pt x="1150835" y="26428"/>
                </a:lnTo>
                <a:lnTo>
                  <a:pt x="1150835" y="1028"/>
                </a:lnTo>
                <a:lnTo>
                  <a:pt x="1117739" y="1028"/>
                </a:lnTo>
                <a:lnTo>
                  <a:pt x="1117739" y="89928"/>
                </a:lnTo>
                <a:lnTo>
                  <a:pt x="1117041" y="102628"/>
                </a:lnTo>
                <a:lnTo>
                  <a:pt x="1109980" y="102628"/>
                </a:lnTo>
                <a:lnTo>
                  <a:pt x="1109611" y="89928"/>
                </a:lnTo>
                <a:lnTo>
                  <a:pt x="1117739" y="89928"/>
                </a:lnTo>
                <a:lnTo>
                  <a:pt x="1117739" y="1028"/>
                </a:lnTo>
                <a:lnTo>
                  <a:pt x="1107871" y="1028"/>
                </a:lnTo>
                <a:lnTo>
                  <a:pt x="1107871" y="674128"/>
                </a:lnTo>
                <a:lnTo>
                  <a:pt x="1102067" y="686828"/>
                </a:lnTo>
                <a:lnTo>
                  <a:pt x="1099743" y="674128"/>
                </a:lnTo>
                <a:lnTo>
                  <a:pt x="1107871" y="674128"/>
                </a:lnTo>
                <a:lnTo>
                  <a:pt x="1107871" y="1028"/>
                </a:lnTo>
                <a:lnTo>
                  <a:pt x="1097419" y="1028"/>
                </a:lnTo>
                <a:lnTo>
                  <a:pt x="1097419" y="153428"/>
                </a:lnTo>
                <a:lnTo>
                  <a:pt x="1097419" y="166128"/>
                </a:lnTo>
                <a:lnTo>
                  <a:pt x="1088288" y="166128"/>
                </a:lnTo>
                <a:lnTo>
                  <a:pt x="1088288" y="229628"/>
                </a:lnTo>
                <a:lnTo>
                  <a:pt x="1084351" y="242328"/>
                </a:lnTo>
                <a:lnTo>
                  <a:pt x="1081722" y="242328"/>
                </a:lnTo>
                <a:lnTo>
                  <a:pt x="1082903" y="255028"/>
                </a:lnTo>
                <a:lnTo>
                  <a:pt x="1073607" y="255028"/>
                </a:lnTo>
                <a:lnTo>
                  <a:pt x="1066647" y="242328"/>
                </a:lnTo>
                <a:lnTo>
                  <a:pt x="1067269" y="229628"/>
                </a:lnTo>
                <a:lnTo>
                  <a:pt x="1088288" y="229628"/>
                </a:lnTo>
                <a:lnTo>
                  <a:pt x="1088288" y="166128"/>
                </a:lnTo>
                <a:lnTo>
                  <a:pt x="1088123" y="166128"/>
                </a:lnTo>
                <a:lnTo>
                  <a:pt x="1088123" y="191528"/>
                </a:lnTo>
                <a:lnTo>
                  <a:pt x="1081163" y="191528"/>
                </a:lnTo>
                <a:lnTo>
                  <a:pt x="1079423" y="178828"/>
                </a:lnTo>
                <a:lnTo>
                  <a:pt x="1088123" y="191528"/>
                </a:lnTo>
                <a:lnTo>
                  <a:pt x="1088123" y="166128"/>
                </a:lnTo>
                <a:lnTo>
                  <a:pt x="1086967" y="166128"/>
                </a:lnTo>
                <a:lnTo>
                  <a:pt x="1088707" y="153428"/>
                </a:lnTo>
                <a:lnTo>
                  <a:pt x="1097419" y="153428"/>
                </a:lnTo>
                <a:lnTo>
                  <a:pt x="1097419" y="1028"/>
                </a:lnTo>
                <a:lnTo>
                  <a:pt x="1094511" y="1028"/>
                </a:lnTo>
                <a:lnTo>
                  <a:pt x="1086446" y="13728"/>
                </a:lnTo>
                <a:lnTo>
                  <a:pt x="1075080" y="13728"/>
                </a:lnTo>
                <a:lnTo>
                  <a:pt x="1068971" y="26428"/>
                </a:lnTo>
                <a:lnTo>
                  <a:pt x="1067231" y="39128"/>
                </a:lnTo>
                <a:lnTo>
                  <a:pt x="1072451" y="39128"/>
                </a:lnTo>
                <a:lnTo>
                  <a:pt x="1084059" y="51828"/>
                </a:lnTo>
                <a:lnTo>
                  <a:pt x="1081163" y="51828"/>
                </a:lnTo>
                <a:lnTo>
                  <a:pt x="1081582" y="64528"/>
                </a:lnTo>
                <a:lnTo>
                  <a:pt x="1077531" y="77228"/>
                </a:lnTo>
                <a:lnTo>
                  <a:pt x="1067231" y="77228"/>
                </a:lnTo>
                <a:lnTo>
                  <a:pt x="1068971" y="89928"/>
                </a:lnTo>
                <a:lnTo>
                  <a:pt x="1073035" y="89928"/>
                </a:lnTo>
                <a:lnTo>
                  <a:pt x="1074191" y="102628"/>
                </a:lnTo>
                <a:lnTo>
                  <a:pt x="1073607" y="102628"/>
                </a:lnTo>
                <a:lnTo>
                  <a:pt x="1068971" y="115328"/>
                </a:lnTo>
                <a:lnTo>
                  <a:pt x="1067231" y="115328"/>
                </a:lnTo>
                <a:lnTo>
                  <a:pt x="1067803" y="128028"/>
                </a:lnTo>
                <a:lnTo>
                  <a:pt x="1063167" y="115328"/>
                </a:lnTo>
                <a:lnTo>
                  <a:pt x="1062583" y="115328"/>
                </a:lnTo>
                <a:lnTo>
                  <a:pt x="1062583" y="153428"/>
                </a:lnTo>
                <a:lnTo>
                  <a:pt x="1055166" y="153428"/>
                </a:lnTo>
                <a:lnTo>
                  <a:pt x="1048651" y="141655"/>
                </a:lnTo>
                <a:lnTo>
                  <a:pt x="1048651" y="597928"/>
                </a:lnTo>
                <a:lnTo>
                  <a:pt x="1046327" y="610628"/>
                </a:lnTo>
                <a:lnTo>
                  <a:pt x="1031227" y="610628"/>
                </a:lnTo>
                <a:lnTo>
                  <a:pt x="1030643" y="597928"/>
                </a:lnTo>
                <a:lnTo>
                  <a:pt x="1030058" y="597928"/>
                </a:lnTo>
                <a:lnTo>
                  <a:pt x="1030643" y="585228"/>
                </a:lnTo>
                <a:lnTo>
                  <a:pt x="1034135" y="585228"/>
                </a:lnTo>
                <a:lnTo>
                  <a:pt x="1035291" y="597928"/>
                </a:lnTo>
                <a:lnTo>
                  <a:pt x="1048651" y="597928"/>
                </a:lnTo>
                <a:lnTo>
                  <a:pt x="1048651" y="141655"/>
                </a:lnTo>
                <a:lnTo>
                  <a:pt x="1048143" y="140728"/>
                </a:lnTo>
                <a:lnTo>
                  <a:pt x="1051839" y="140728"/>
                </a:lnTo>
                <a:lnTo>
                  <a:pt x="1056398" y="128028"/>
                </a:lnTo>
                <a:lnTo>
                  <a:pt x="1061999" y="128028"/>
                </a:lnTo>
                <a:lnTo>
                  <a:pt x="1060843" y="140728"/>
                </a:lnTo>
                <a:lnTo>
                  <a:pt x="1061999" y="140728"/>
                </a:lnTo>
                <a:lnTo>
                  <a:pt x="1062583" y="153428"/>
                </a:lnTo>
                <a:lnTo>
                  <a:pt x="1062583" y="115328"/>
                </a:lnTo>
                <a:lnTo>
                  <a:pt x="1062316" y="115328"/>
                </a:lnTo>
                <a:lnTo>
                  <a:pt x="1057859" y="102628"/>
                </a:lnTo>
                <a:lnTo>
                  <a:pt x="1061415" y="102628"/>
                </a:lnTo>
                <a:lnTo>
                  <a:pt x="1060843" y="89928"/>
                </a:lnTo>
                <a:lnTo>
                  <a:pt x="1056195" y="89928"/>
                </a:lnTo>
                <a:lnTo>
                  <a:pt x="1049223" y="77228"/>
                </a:lnTo>
                <a:lnTo>
                  <a:pt x="1046899" y="64528"/>
                </a:lnTo>
                <a:lnTo>
                  <a:pt x="1061491" y="64528"/>
                </a:lnTo>
                <a:lnTo>
                  <a:pt x="1063955" y="51828"/>
                </a:lnTo>
                <a:lnTo>
                  <a:pt x="1056779" y="51828"/>
                </a:lnTo>
                <a:lnTo>
                  <a:pt x="1057935" y="39128"/>
                </a:lnTo>
                <a:lnTo>
                  <a:pt x="1055611" y="39128"/>
                </a:lnTo>
                <a:lnTo>
                  <a:pt x="1058519" y="26428"/>
                </a:lnTo>
                <a:lnTo>
                  <a:pt x="1044575" y="26428"/>
                </a:lnTo>
                <a:lnTo>
                  <a:pt x="1042060" y="26428"/>
                </a:lnTo>
                <a:lnTo>
                  <a:pt x="1043419" y="13728"/>
                </a:lnTo>
                <a:lnTo>
                  <a:pt x="1044575" y="26428"/>
                </a:lnTo>
                <a:lnTo>
                  <a:pt x="1045159" y="13728"/>
                </a:lnTo>
                <a:lnTo>
                  <a:pt x="1053871" y="13728"/>
                </a:lnTo>
                <a:lnTo>
                  <a:pt x="1046899" y="1028"/>
                </a:lnTo>
                <a:lnTo>
                  <a:pt x="1029487" y="1028"/>
                </a:lnTo>
                <a:lnTo>
                  <a:pt x="1029487" y="559828"/>
                </a:lnTo>
                <a:lnTo>
                  <a:pt x="1029487" y="572528"/>
                </a:lnTo>
                <a:lnTo>
                  <a:pt x="1028319" y="572528"/>
                </a:lnTo>
                <a:lnTo>
                  <a:pt x="1029487" y="559828"/>
                </a:lnTo>
                <a:lnTo>
                  <a:pt x="1029487" y="1028"/>
                </a:lnTo>
                <a:lnTo>
                  <a:pt x="1028903" y="1028"/>
                </a:lnTo>
                <a:lnTo>
                  <a:pt x="1028903" y="39128"/>
                </a:lnTo>
                <a:lnTo>
                  <a:pt x="1025994" y="39128"/>
                </a:lnTo>
                <a:lnTo>
                  <a:pt x="1025994" y="191528"/>
                </a:lnTo>
                <a:lnTo>
                  <a:pt x="1025994" y="204228"/>
                </a:lnTo>
                <a:lnTo>
                  <a:pt x="1021930" y="204228"/>
                </a:lnTo>
                <a:lnTo>
                  <a:pt x="1021930" y="191528"/>
                </a:lnTo>
                <a:lnTo>
                  <a:pt x="1025994" y="191528"/>
                </a:lnTo>
                <a:lnTo>
                  <a:pt x="1025994" y="39128"/>
                </a:lnTo>
                <a:lnTo>
                  <a:pt x="1021930" y="39128"/>
                </a:lnTo>
                <a:lnTo>
                  <a:pt x="1021930" y="26428"/>
                </a:lnTo>
                <a:lnTo>
                  <a:pt x="1028903" y="39128"/>
                </a:lnTo>
                <a:lnTo>
                  <a:pt x="1028903" y="1028"/>
                </a:lnTo>
                <a:lnTo>
                  <a:pt x="1016711" y="1028"/>
                </a:lnTo>
                <a:lnTo>
                  <a:pt x="1016711" y="102628"/>
                </a:lnTo>
                <a:lnTo>
                  <a:pt x="1016127" y="115328"/>
                </a:lnTo>
                <a:lnTo>
                  <a:pt x="1012571" y="115328"/>
                </a:lnTo>
                <a:lnTo>
                  <a:pt x="1012571" y="458228"/>
                </a:lnTo>
                <a:lnTo>
                  <a:pt x="1012113" y="470928"/>
                </a:lnTo>
                <a:lnTo>
                  <a:pt x="1009738" y="458228"/>
                </a:lnTo>
                <a:lnTo>
                  <a:pt x="1012571" y="458228"/>
                </a:lnTo>
                <a:lnTo>
                  <a:pt x="1012571" y="115328"/>
                </a:lnTo>
                <a:lnTo>
                  <a:pt x="1003935" y="115328"/>
                </a:lnTo>
                <a:lnTo>
                  <a:pt x="1005674" y="102628"/>
                </a:lnTo>
                <a:lnTo>
                  <a:pt x="1016711" y="102628"/>
                </a:lnTo>
                <a:lnTo>
                  <a:pt x="1016711" y="1028"/>
                </a:lnTo>
                <a:lnTo>
                  <a:pt x="1010323" y="1028"/>
                </a:lnTo>
                <a:lnTo>
                  <a:pt x="1010323" y="39128"/>
                </a:lnTo>
                <a:lnTo>
                  <a:pt x="1008583" y="51828"/>
                </a:lnTo>
                <a:lnTo>
                  <a:pt x="1005103" y="51828"/>
                </a:lnTo>
                <a:lnTo>
                  <a:pt x="1004519" y="39128"/>
                </a:lnTo>
                <a:lnTo>
                  <a:pt x="1010323" y="39128"/>
                </a:lnTo>
                <a:lnTo>
                  <a:pt x="1010323" y="1028"/>
                </a:lnTo>
                <a:lnTo>
                  <a:pt x="1003350" y="1028"/>
                </a:lnTo>
                <a:lnTo>
                  <a:pt x="1003350" y="1029728"/>
                </a:lnTo>
                <a:lnTo>
                  <a:pt x="1000455" y="1042428"/>
                </a:lnTo>
                <a:lnTo>
                  <a:pt x="998131" y="1042428"/>
                </a:lnTo>
                <a:lnTo>
                  <a:pt x="998131" y="1029728"/>
                </a:lnTo>
                <a:lnTo>
                  <a:pt x="1003350" y="1029728"/>
                </a:lnTo>
                <a:lnTo>
                  <a:pt x="1003350" y="1028"/>
                </a:lnTo>
                <a:lnTo>
                  <a:pt x="1000455" y="1028"/>
                </a:lnTo>
                <a:lnTo>
                  <a:pt x="1000455" y="267728"/>
                </a:lnTo>
                <a:lnTo>
                  <a:pt x="990142" y="267728"/>
                </a:lnTo>
                <a:lnTo>
                  <a:pt x="990142" y="712228"/>
                </a:lnTo>
                <a:lnTo>
                  <a:pt x="990003" y="712228"/>
                </a:lnTo>
                <a:lnTo>
                  <a:pt x="990003" y="1004328"/>
                </a:lnTo>
                <a:lnTo>
                  <a:pt x="990003" y="1182128"/>
                </a:lnTo>
                <a:lnTo>
                  <a:pt x="987679" y="1194828"/>
                </a:lnTo>
                <a:lnTo>
                  <a:pt x="989418" y="1182128"/>
                </a:lnTo>
                <a:lnTo>
                  <a:pt x="990003" y="1182128"/>
                </a:lnTo>
                <a:lnTo>
                  <a:pt x="990003" y="1004328"/>
                </a:lnTo>
                <a:lnTo>
                  <a:pt x="982446" y="1017028"/>
                </a:lnTo>
                <a:lnTo>
                  <a:pt x="974318" y="1017028"/>
                </a:lnTo>
                <a:lnTo>
                  <a:pt x="985939" y="1004328"/>
                </a:lnTo>
                <a:lnTo>
                  <a:pt x="990003" y="1004328"/>
                </a:lnTo>
                <a:lnTo>
                  <a:pt x="990003" y="712228"/>
                </a:lnTo>
                <a:lnTo>
                  <a:pt x="989711" y="712228"/>
                </a:lnTo>
                <a:lnTo>
                  <a:pt x="987094" y="699528"/>
                </a:lnTo>
                <a:lnTo>
                  <a:pt x="989050" y="699528"/>
                </a:lnTo>
                <a:lnTo>
                  <a:pt x="990142" y="712228"/>
                </a:lnTo>
                <a:lnTo>
                  <a:pt x="990142" y="267728"/>
                </a:lnTo>
                <a:lnTo>
                  <a:pt x="990003" y="267728"/>
                </a:lnTo>
                <a:lnTo>
                  <a:pt x="993482" y="255028"/>
                </a:lnTo>
                <a:lnTo>
                  <a:pt x="999871" y="255028"/>
                </a:lnTo>
                <a:lnTo>
                  <a:pt x="1000455" y="267728"/>
                </a:lnTo>
                <a:lnTo>
                  <a:pt x="1000455" y="1028"/>
                </a:lnTo>
                <a:lnTo>
                  <a:pt x="991158" y="1028"/>
                </a:lnTo>
                <a:lnTo>
                  <a:pt x="991158" y="26428"/>
                </a:lnTo>
                <a:lnTo>
                  <a:pt x="991158" y="39128"/>
                </a:lnTo>
                <a:lnTo>
                  <a:pt x="983030" y="39128"/>
                </a:lnTo>
                <a:lnTo>
                  <a:pt x="983030" y="26428"/>
                </a:lnTo>
                <a:lnTo>
                  <a:pt x="991158" y="26428"/>
                </a:lnTo>
                <a:lnTo>
                  <a:pt x="991158" y="1028"/>
                </a:lnTo>
                <a:lnTo>
                  <a:pt x="973162" y="1028"/>
                </a:lnTo>
                <a:lnTo>
                  <a:pt x="973162" y="140728"/>
                </a:lnTo>
                <a:lnTo>
                  <a:pt x="965034" y="140728"/>
                </a:lnTo>
                <a:lnTo>
                  <a:pt x="965034" y="128028"/>
                </a:lnTo>
                <a:lnTo>
                  <a:pt x="970254" y="128028"/>
                </a:lnTo>
                <a:lnTo>
                  <a:pt x="973162" y="140728"/>
                </a:lnTo>
                <a:lnTo>
                  <a:pt x="973162" y="1028"/>
                </a:lnTo>
                <a:lnTo>
                  <a:pt x="960386" y="1028"/>
                </a:lnTo>
                <a:lnTo>
                  <a:pt x="960386" y="204228"/>
                </a:lnTo>
                <a:lnTo>
                  <a:pt x="955167" y="204228"/>
                </a:lnTo>
                <a:lnTo>
                  <a:pt x="956322" y="216928"/>
                </a:lnTo>
                <a:lnTo>
                  <a:pt x="946746" y="216928"/>
                </a:lnTo>
                <a:lnTo>
                  <a:pt x="945502" y="204228"/>
                </a:lnTo>
                <a:lnTo>
                  <a:pt x="950683" y="191528"/>
                </a:lnTo>
                <a:lnTo>
                  <a:pt x="960386" y="204228"/>
                </a:lnTo>
                <a:lnTo>
                  <a:pt x="960386" y="1028"/>
                </a:lnTo>
                <a:lnTo>
                  <a:pt x="943965" y="1028"/>
                </a:lnTo>
                <a:lnTo>
                  <a:pt x="943965" y="445528"/>
                </a:lnTo>
                <a:lnTo>
                  <a:pt x="942238" y="458228"/>
                </a:lnTo>
                <a:lnTo>
                  <a:pt x="939863" y="458228"/>
                </a:lnTo>
                <a:lnTo>
                  <a:pt x="933678" y="470928"/>
                </a:lnTo>
                <a:lnTo>
                  <a:pt x="930770" y="458228"/>
                </a:lnTo>
                <a:lnTo>
                  <a:pt x="934834" y="458228"/>
                </a:lnTo>
                <a:lnTo>
                  <a:pt x="936002" y="445528"/>
                </a:lnTo>
                <a:lnTo>
                  <a:pt x="943965" y="445528"/>
                </a:lnTo>
                <a:lnTo>
                  <a:pt x="943965" y="1028"/>
                </a:lnTo>
                <a:lnTo>
                  <a:pt x="927874" y="1028"/>
                </a:lnTo>
                <a:lnTo>
                  <a:pt x="927874" y="547128"/>
                </a:lnTo>
                <a:lnTo>
                  <a:pt x="920165" y="547128"/>
                </a:lnTo>
                <a:lnTo>
                  <a:pt x="918578" y="540321"/>
                </a:lnTo>
                <a:lnTo>
                  <a:pt x="918578" y="902728"/>
                </a:lnTo>
                <a:lnTo>
                  <a:pt x="914514" y="902728"/>
                </a:lnTo>
                <a:lnTo>
                  <a:pt x="917994" y="890028"/>
                </a:lnTo>
                <a:lnTo>
                  <a:pt x="918578" y="902728"/>
                </a:lnTo>
                <a:lnTo>
                  <a:pt x="918578" y="540321"/>
                </a:lnTo>
                <a:lnTo>
                  <a:pt x="917206" y="534428"/>
                </a:lnTo>
                <a:lnTo>
                  <a:pt x="916520" y="521728"/>
                </a:lnTo>
                <a:lnTo>
                  <a:pt x="921092" y="521728"/>
                </a:lnTo>
                <a:lnTo>
                  <a:pt x="923010" y="534428"/>
                </a:lnTo>
                <a:lnTo>
                  <a:pt x="926338" y="534428"/>
                </a:lnTo>
                <a:lnTo>
                  <a:pt x="927874" y="547128"/>
                </a:lnTo>
                <a:lnTo>
                  <a:pt x="927874" y="1028"/>
                </a:lnTo>
                <a:lnTo>
                  <a:pt x="874445" y="1028"/>
                </a:lnTo>
                <a:lnTo>
                  <a:pt x="874445" y="77228"/>
                </a:lnTo>
                <a:lnTo>
                  <a:pt x="874445" y="89928"/>
                </a:lnTo>
                <a:lnTo>
                  <a:pt x="867486" y="89928"/>
                </a:lnTo>
                <a:lnTo>
                  <a:pt x="870381" y="77228"/>
                </a:lnTo>
                <a:lnTo>
                  <a:pt x="874445" y="77228"/>
                </a:lnTo>
                <a:lnTo>
                  <a:pt x="874445" y="1028"/>
                </a:lnTo>
                <a:lnTo>
                  <a:pt x="839609" y="1028"/>
                </a:lnTo>
                <a:lnTo>
                  <a:pt x="839609" y="648728"/>
                </a:lnTo>
                <a:lnTo>
                  <a:pt x="839609" y="661428"/>
                </a:lnTo>
                <a:lnTo>
                  <a:pt x="830897" y="661428"/>
                </a:lnTo>
                <a:lnTo>
                  <a:pt x="839609" y="648728"/>
                </a:lnTo>
                <a:lnTo>
                  <a:pt x="839609" y="1028"/>
                </a:lnTo>
                <a:lnTo>
                  <a:pt x="830084" y="1028"/>
                </a:lnTo>
                <a:lnTo>
                  <a:pt x="828001" y="13728"/>
                </a:lnTo>
                <a:lnTo>
                  <a:pt x="822198" y="13728"/>
                </a:lnTo>
                <a:lnTo>
                  <a:pt x="822198" y="77228"/>
                </a:lnTo>
                <a:lnTo>
                  <a:pt x="821055" y="89928"/>
                </a:lnTo>
                <a:lnTo>
                  <a:pt x="816381" y="89928"/>
                </a:lnTo>
                <a:lnTo>
                  <a:pt x="816381" y="77228"/>
                </a:lnTo>
                <a:lnTo>
                  <a:pt x="822198" y="77228"/>
                </a:lnTo>
                <a:lnTo>
                  <a:pt x="822198" y="13728"/>
                </a:lnTo>
                <a:lnTo>
                  <a:pt x="808253" y="13728"/>
                </a:lnTo>
                <a:lnTo>
                  <a:pt x="808253" y="521728"/>
                </a:lnTo>
                <a:lnTo>
                  <a:pt x="804773" y="534428"/>
                </a:lnTo>
                <a:lnTo>
                  <a:pt x="798385" y="534428"/>
                </a:lnTo>
                <a:lnTo>
                  <a:pt x="808253" y="521728"/>
                </a:lnTo>
                <a:lnTo>
                  <a:pt x="808253" y="13728"/>
                </a:lnTo>
                <a:lnTo>
                  <a:pt x="798969" y="13728"/>
                </a:lnTo>
                <a:lnTo>
                  <a:pt x="798969" y="318528"/>
                </a:lnTo>
                <a:lnTo>
                  <a:pt x="797801" y="331228"/>
                </a:lnTo>
                <a:lnTo>
                  <a:pt x="794169" y="331228"/>
                </a:lnTo>
                <a:lnTo>
                  <a:pt x="794169" y="483628"/>
                </a:lnTo>
                <a:lnTo>
                  <a:pt x="790244" y="483628"/>
                </a:lnTo>
                <a:lnTo>
                  <a:pt x="781189" y="470928"/>
                </a:lnTo>
                <a:lnTo>
                  <a:pt x="779411" y="458228"/>
                </a:lnTo>
                <a:lnTo>
                  <a:pt x="789863" y="458228"/>
                </a:lnTo>
                <a:lnTo>
                  <a:pt x="790765" y="470928"/>
                </a:lnTo>
                <a:lnTo>
                  <a:pt x="794169" y="483628"/>
                </a:lnTo>
                <a:lnTo>
                  <a:pt x="794169" y="331228"/>
                </a:lnTo>
                <a:lnTo>
                  <a:pt x="789673" y="331228"/>
                </a:lnTo>
                <a:lnTo>
                  <a:pt x="787349" y="318528"/>
                </a:lnTo>
                <a:lnTo>
                  <a:pt x="798969" y="318528"/>
                </a:lnTo>
                <a:lnTo>
                  <a:pt x="798969" y="13728"/>
                </a:lnTo>
                <a:lnTo>
                  <a:pt x="792581" y="13728"/>
                </a:lnTo>
                <a:lnTo>
                  <a:pt x="797229" y="26428"/>
                </a:lnTo>
                <a:lnTo>
                  <a:pt x="794905" y="26428"/>
                </a:lnTo>
                <a:lnTo>
                  <a:pt x="793737" y="26428"/>
                </a:lnTo>
                <a:lnTo>
                  <a:pt x="793737" y="64528"/>
                </a:lnTo>
                <a:lnTo>
                  <a:pt x="784783" y="51828"/>
                </a:lnTo>
                <a:lnTo>
                  <a:pt x="788022" y="51828"/>
                </a:lnTo>
                <a:lnTo>
                  <a:pt x="793737" y="64528"/>
                </a:lnTo>
                <a:lnTo>
                  <a:pt x="793737" y="26428"/>
                </a:lnTo>
                <a:lnTo>
                  <a:pt x="785037" y="26428"/>
                </a:lnTo>
                <a:lnTo>
                  <a:pt x="779805" y="26428"/>
                </a:lnTo>
                <a:lnTo>
                  <a:pt x="787933" y="39128"/>
                </a:lnTo>
                <a:lnTo>
                  <a:pt x="777633" y="39128"/>
                </a:lnTo>
                <a:lnTo>
                  <a:pt x="781545" y="51828"/>
                </a:lnTo>
                <a:lnTo>
                  <a:pt x="775157" y="51828"/>
                </a:lnTo>
                <a:lnTo>
                  <a:pt x="774585" y="64528"/>
                </a:lnTo>
                <a:lnTo>
                  <a:pt x="764705" y="64528"/>
                </a:lnTo>
                <a:lnTo>
                  <a:pt x="776909" y="77228"/>
                </a:lnTo>
                <a:lnTo>
                  <a:pt x="777125" y="77228"/>
                </a:lnTo>
                <a:lnTo>
                  <a:pt x="783285" y="89928"/>
                </a:lnTo>
                <a:lnTo>
                  <a:pt x="782129" y="89928"/>
                </a:lnTo>
                <a:lnTo>
                  <a:pt x="782205" y="102628"/>
                </a:lnTo>
                <a:lnTo>
                  <a:pt x="778065" y="102628"/>
                </a:lnTo>
                <a:lnTo>
                  <a:pt x="778065" y="305828"/>
                </a:lnTo>
                <a:lnTo>
                  <a:pt x="777481" y="318528"/>
                </a:lnTo>
                <a:lnTo>
                  <a:pt x="772833" y="331228"/>
                </a:lnTo>
                <a:lnTo>
                  <a:pt x="769937" y="331228"/>
                </a:lnTo>
                <a:lnTo>
                  <a:pt x="767613" y="318528"/>
                </a:lnTo>
                <a:lnTo>
                  <a:pt x="766457" y="318528"/>
                </a:lnTo>
                <a:lnTo>
                  <a:pt x="768769" y="305828"/>
                </a:lnTo>
                <a:lnTo>
                  <a:pt x="778065" y="305828"/>
                </a:lnTo>
                <a:lnTo>
                  <a:pt x="778065" y="102628"/>
                </a:lnTo>
                <a:lnTo>
                  <a:pt x="769899" y="102628"/>
                </a:lnTo>
                <a:lnTo>
                  <a:pt x="775893" y="115328"/>
                </a:lnTo>
                <a:lnTo>
                  <a:pt x="768197" y="115328"/>
                </a:lnTo>
                <a:lnTo>
                  <a:pt x="776325" y="128028"/>
                </a:lnTo>
                <a:lnTo>
                  <a:pt x="766165" y="128028"/>
                </a:lnTo>
                <a:lnTo>
                  <a:pt x="761390" y="140728"/>
                </a:lnTo>
                <a:lnTo>
                  <a:pt x="760641" y="140728"/>
                </a:lnTo>
                <a:lnTo>
                  <a:pt x="767118" y="153428"/>
                </a:lnTo>
                <a:lnTo>
                  <a:pt x="771093" y="153428"/>
                </a:lnTo>
                <a:lnTo>
                  <a:pt x="764133" y="140728"/>
                </a:lnTo>
                <a:lnTo>
                  <a:pt x="770521" y="140728"/>
                </a:lnTo>
                <a:lnTo>
                  <a:pt x="771093" y="153428"/>
                </a:lnTo>
                <a:lnTo>
                  <a:pt x="772896" y="153428"/>
                </a:lnTo>
                <a:lnTo>
                  <a:pt x="767613" y="166128"/>
                </a:lnTo>
                <a:lnTo>
                  <a:pt x="772160" y="166128"/>
                </a:lnTo>
                <a:lnTo>
                  <a:pt x="771893" y="178828"/>
                </a:lnTo>
                <a:lnTo>
                  <a:pt x="760641" y="178828"/>
                </a:lnTo>
                <a:lnTo>
                  <a:pt x="766419" y="191528"/>
                </a:lnTo>
                <a:lnTo>
                  <a:pt x="760069" y="191528"/>
                </a:lnTo>
                <a:lnTo>
                  <a:pt x="751941" y="204228"/>
                </a:lnTo>
                <a:lnTo>
                  <a:pt x="766622" y="204228"/>
                </a:lnTo>
                <a:lnTo>
                  <a:pt x="762749" y="216928"/>
                </a:lnTo>
                <a:lnTo>
                  <a:pt x="752513" y="216928"/>
                </a:lnTo>
                <a:lnTo>
                  <a:pt x="751941" y="229628"/>
                </a:lnTo>
                <a:lnTo>
                  <a:pt x="744385" y="229628"/>
                </a:lnTo>
                <a:lnTo>
                  <a:pt x="750189" y="242328"/>
                </a:lnTo>
                <a:lnTo>
                  <a:pt x="742048" y="242328"/>
                </a:lnTo>
                <a:lnTo>
                  <a:pt x="746709" y="255028"/>
                </a:lnTo>
                <a:lnTo>
                  <a:pt x="757745" y="255028"/>
                </a:lnTo>
                <a:lnTo>
                  <a:pt x="755421" y="267728"/>
                </a:lnTo>
                <a:lnTo>
                  <a:pt x="753097" y="267728"/>
                </a:lnTo>
                <a:lnTo>
                  <a:pt x="758317" y="280428"/>
                </a:lnTo>
                <a:lnTo>
                  <a:pt x="754253" y="280428"/>
                </a:lnTo>
                <a:lnTo>
                  <a:pt x="761809" y="293128"/>
                </a:lnTo>
                <a:lnTo>
                  <a:pt x="762647" y="293128"/>
                </a:lnTo>
                <a:lnTo>
                  <a:pt x="754405" y="305828"/>
                </a:lnTo>
                <a:lnTo>
                  <a:pt x="751357" y="305828"/>
                </a:lnTo>
                <a:lnTo>
                  <a:pt x="761809" y="318528"/>
                </a:lnTo>
                <a:lnTo>
                  <a:pt x="753427" y="318528"/>
                </a:lnTo>
                <a:lnTo>
                  <a:pt x="757161" y="331228"/>
                </a:lnTo>
                <a:lnTo>
                  <a:pt x="745337" y="331228"/>
                </a:lnTo>
                <a:lnTo>
                  <a:pt x="747280" y="343928"/>
                </a:lnTo>
                <a:lnTo>
                  <a:pt x="752513" y="343928"/>
                </a:lnTo>
                <a:lnTo>
                  <a:pt x="754418" y="356628"/>
                </a:lnTo>
                <a:lnTo>
                  <a:pt x="750265" y="356628"/>
                </a:lnTo>
                <a:lnTo>
                  <a:pt x="743610" y="369328"/>
                </a:lnTo>
                <a:lnTo>
                  <a:pt x="737997" y="382028"/>
                </a:lnTo>
                <a:lnTo>
                  <a:pt x="744385" y="382028"/>
                </a:lnTo>
                <a:lnTo>
                  <a:pt x="751052" y="394728"/>
                </a:lnTo>
                <a:lnTo>
                  <a:pt x="751941" y="394728"/>
                </a:lnTo>
                <a:lnTo>
                  <a:pt x="752386" y="407428"/>
                </a:lnTo>
                <a:lnTo>
                  <a:pt x="752513" y="407428"/>
                </a:lnTo>
                <a:lnTo>
                  <a:pt x="758901" y="407428"/>
                </a:lnTo>
                <a:lnTo>
                  <a:pt x="758317" y="420128"/>
                </a:lnTo>
                <a:lnTo>
                  <a:pt x="752513" y="407428"/>
                </a:lnTo>
                <a:lnTo>
                  <a:pt x="748449" y="420128"/>
                </a:lnTo>
                <a:lnTo>
                  <a:pt x="752513" y="420128"/>
                </a:lnTo>
                <a:lnTo>
                  <a:pt x="762393" y="432828"/>
                </a:lnTo>
                <a:lnTo>
                  <a:pt x="755053" y="432828"/>
                </a:lnTo>
                <a:lnTo>
                  <a:pt x="756831" y="445528"/>
                </a:lnTo>
                <a:lnTo>
                  <a:pt x="759409" y="445528"/>
                </a:lnTo>
                <a:lnTo>
                  <a:pt x="762381" y="458228"/>
                </a:lnTo>
                <a:lnTo>
                  <a:pt x="765505" y="458228"/>
                </a:lnTo>
                <a:lnTo>
                  <a:pt x="770166" y="470928"/>
                </a:lnTo>
                <a:lnTo>
                  <a:pt x="772134" y="470928"/>
                </a:lnTo>
                <a:lnTo>
                  <a:pt x="772261" y="483628"/>
                </a:lnTo>
                <a:lnTo>
                  <a:pt x="766546" y="483628"/>
                </a:lnTo>
                <a:lnTo>
                  <a:pt x="771093" y="496328"/>
                </a:lnTo>
                <a:lnTo>
                  <a:pt x="765873" y="496328"/>
                </a:lnTo>
                <a:lnTo>
                  <a:pt x="770521" y="509028"/>
                </a:lnTo>
                <a:lnTo>
                  <a:pt x="778649" y="496328"/>
                </a:lnTo>
                <a:lnTo>
                  <a:pt x="778649" y="509028"/>
                </a:lnTo>
                <a:lnTo>
                  <a:pt x="785761" y="509028"/>
                </a:lnTo>
                <a:lnTo>
                  <a:pt x="790435" y="521728"/>
                </a:lnTo>
                <a:lnTo>
                  <a:pt x="791997" y="521728"/>
                </a:lnTo>
                <a:lnTo>
                  <a:pt x="787933" y="534428"/>
                </a:lnTo>
                <a:lnTo>
                  <a:pt x="784453" y="534428"/>
                </a:lnTo>
                <a:lnTo>
                  <a:pt x="790181" y="547128"/>
                </a:lnTo>
                <a:lnTo>
                  <a:pt x="796645" y="547128"/>
                </a:lnTo>
                <a:lnTo>
                  <a:pt x="793165" y="559828"/>
                </a:lnTo>
                <a:lnTo>
                  <a:pt x="788517" y="559828"/>
                </a:lnTo>
                <a:lnTo>
                  <a:pt x="802449" y="572528"/>
                </a:lnTo>
                <a:lnTo>
                  <a:pt x="793165" y="572528"/>
                </a:lnTo>
                <a:lnTo>
                  <a:pt x="792581" y="585228"/>
                </a:lnTo>
                <a:lnTo>
                  <a:pt x="796645" y="585228"/>
                </a:lnTo>
                <a:lnTo>
                  <a:pt x="798969" y="597928"/>
                </a:lnTo>
                <a:lnTo>
                  <a:pt x="799782" y="597928"/>
                </a:lnTo>
                <a:lnTo>
                  <a:pt x="804773" y="610628"/>
                </a:lnTo>
                <a:lnTo>
                  <a:pt x="799553" y="610628"/>
                </a:lnTo>
                <a:lnTo>
                  <a:pt x="805357" y="623328"/>
                </a:lnTo>
                <a:lnTo>
                  <a:pt x="814070" y="610628"/>
                </a:lnTo>
                <a:lnTo>
                  <a:pt x="821029" y="610628"/>
                </a:lnTo>
                <a:lnTo>
                  <a:pt x="812901" y="623328"/>
                </a:lnTo>
                <a:lnTo>
                  <a:pt x="818134" y="623328"/>
                </a:lnTo>
                <a:lnTo>
                  <a:pt x="807097" y="636028"/>
                </a:lnTo>
                <a:lnTo>
                  <a:pt x="814882" y="636028"/>
                </a:lnTo>
                <a:lnTo>
                  <a:pt x="809421" y="648728"/>
                </a:lnTo>
                <a:lnTo>
                  <a:pt x="812507" y="648728"/>
                </a:lnTo>
                <a:lnTo>
                  <a:pt x="809421" y="661428"/>
                </a:lnTo>
                <a:lnTo>
                  <a:pt x="826833" y="661428"/>
                </a:lnTo>
                <a:lnTo>
                  <a:pt x="822198" y="674128"/>
                </a:lnTo>
                <a:lnTo>
                  <a:pt x="813485" y="674128"/>
                </a:lnTo>
                <a:lnTo>
                  <a:pt x="816546" y="685304"/>
                </a:lnTo>
                <a:lnTo>
                  <a:pt x="826262" y="674128"/>
                </a:lnTo>
                <a:lnTo>
                  <a:pt x="830326" y="674128"/>
                </a:lnTo>
                <a:lnTo>
                  <a:pt x="824522" y="686828"/>
                </a:lnTo>
                <a:lnTo>
                  <a:pt x="830326" y="686828"/>
                </a:lnTo>
                <a:lnTo>
                  <a:pt x="832650" y="674128"/>
                </a:lnTo>
                <a:lnTo>
                  <a:pt x="843673" y="674128"/>
                </a:lnTo>
                <a:lnTo>
                  <a:pt x="845413" y="686828"/>
                </a:lnTo>
                <a:lnTo>
                  <a:pt x="847737" y="686828"/>
                </a:lnTo>
                <a:lnTo>
                  <a:pt x="835672" y="699528"/>
                </a:lnTo>
                <a:lnTo>
                  <a:pt x="814349" y="699528"/>
                </a:lnTo>
                <a:lnTo>
                  <a:pt x="806513" y="712228"/>
                </a:lnTo>
                <a:lnTo>
                  <a:pt x="812317" y="712228"/>
                </a:lnTo>
                <a:lnTo>
                  <a:pt x="809421" y="724928"/>
                </a:lnTo>
                <a:lnTo>
                  <a:pt x="819873" y="724928"/>
                </a:lnTo>
                <a:lnTo>
                  <a:pt x="818134" y="737628"/>
                </a:lnTo>
                <a:lnTo>
                  <a:pt x="823988" y="737628"/>
                </a:lnTo>
                <a:lnTo>
                  <a:pt x="816965" y="750328"/>
                </a:lnTo>
                <a:lnTo>
                  <a:pt x="822769" y="750328"/>
                </a:lnTo>
                <a:lnTo>
                  <a:pt x="822109" y="763028"/>
                </a:lnTo>
                <a:lnTo>
                  <a:pt x="827417" y="763028"/>
                </a:lnTo>
                <a:lnTo>
                  <a:pt x="830465" y="775728"/>
                </a:lnTo>
                <a:lnTo>
                  <a:pt x="828001" y="775728"/>
                </a:lnTo>
                <a:lnTo>
                  <a:pt x="825677" y="788428"/>
                </a:lnTo>
                <a:lnTo>
                  <a:pt x="834618" y="775728"/>
                </a:lnTo>
                <a:lnTo>
                  <a:pt x="854125" y="775728"/>
                </a:lnTo>
                <a:lnTo>
                  <a:pt x="846404" y="788428"/>
                </a:lnTo>
                <a:lnTo>
                  <a:pt x="841971" y="788428"/>
                </a:lnTo>
                <a:lnTo>
                  <a:pt x="843826" y="801128"/>
                </a:lnTo>
                <a:lnTo>
                  <a:pt x="850569" y="801128"/>
                </a:lnTo>
                <a:lnTo>
                  <a:pt x="846874" y="813828"/>
                </a:lnTo>
                <a:lnTo>
                  <a:pt x="854265" y="813828"/>
                </a:lnTo>
                <a:lnTo>
                  <a:pt x="857110" y="826528"/>
                </a:lnTo>
                <a:lnTo>
                  <a:pt x="870381" y="826528"/>
                </a:lnTo>
                <a:lnTo>
                  <a:pt x="877354" y="826528"/>
                </a:lnTo>
                <a:lnTo>
                  <a:pt x="882002" y="813828"/>
                </a:lnTo>
                <a:lnTo>
                  <a:pt x="883158" y="826528"/>
                </a:lnTo>
                <a:lnTo>
                  <a:pt x="891286" y="813828"/>
                </a:lnTo>
                <a:lnTo>
                  <a:pt x="883742" y="826528"/>
                </a:lnTo>
                <a:lnTo>
                  <a:pt x="885482" y="826528"/>
                </a:lnTo>
                <a:lnTo>
                  <a:pt x="883742" y="839228"/>
                </a:lnTo>
                <a:lnTo>
                  <a:pt x="868070" y="839228"/>
                </a:lnTo>
                <a:lnTo>
                  <a:pt x="870381" y="826528"/>
                </a:lnTo>
                <a:lnTo>
                  <a:pt x="863244" y="839228"/>
                </a:lnTo>
                <a:lnTo>
                  <a:pt x="852385" y="839228"/>
                </a:lnTo>
                <a:lnTo>
                  <a:pt x="852385" y="851928"/>
                </a:lnTo>
                <a:lnTo>
                  <a:pt x="880859" y="851928"/>
                </a:lnTo>
                <a:lnTo>
                  <a:pt x="873429" y="864628"/>
                </a:lnTo>
                <a:lnTo>
                  <a:pt x="889546" y="864628"/>
                </a:lnTo>
                <a:lnTo>
                  <a:pt x="876198" y="877328"/>
                </a:lnTo>
                <a:lnTo>
                  <a:pt x="883158" y="877328"/>
                </a:lnTo>
                <a:lnTo>
                  <a:pt x="888174" y="890028"/>
                </a:lnTo>
                <a:lnTo>
                  <a:pt x="906386" y="890028"/>
                </a:lnTo>
                <a:lnTo>
                  <a:pt x="902906" y="902728"/>
                </a:lnTo>
                <a:lnTo>
                  <a:pt x="902449" y="902728"/>
                </a:lnTo>
                <a:lnTo>
                  <a:pt x="905230" y="915428"/>
                </a:lnTo>
                <a:lnTo>
                  <a:pt x="905827" y="928128"/>
                </a:lnTo>
                <a:lnTo>
                  <a:pt x="916254" y="928128"/>
                </a:lnTo>
                <a:lnTo>
                  <a:pt x="909294" y="940828"/>
                </a:lnTo>
                <a:lnTo>
                  <a:pt x="912774" y="940828"/>
                </a:lnTo>
                <a:lnTo>
                  <a:pt x="916838" y="928128"/>
                </a:lnTo>
                <a:lnTo>
                  <a:pt x="922642" y="928128"/>
                </a:lnTo>
                <a:lnTo>
                  <a:pt x="917422" y="940828"/>
                </a:lnTo>
                <a:lnTo>
                  <a:pt x="936396" y="940828"/>
                </a:lnTo>
                <a:lnTo>
                  <a:pt x="936002" y="953528"/>
                </a:lnTo>
                <a:lnTo>
                  <a:pt x="947039" y="953528"/>
                </a:lnTo>
                <a:lnTo>
                  <a:pt x="948778" y="966228"/>
                </a:lnTo>
                <a:lnTo>
                  <a:pt x="957478" y="966228"/>
                </a:lnTo>
                <a:lnTo>
                  <a:pt x="960970" y="978928"/>
                </a:lnTo>
                <a:lnTo>
                  <a:pt x="963295" y="978928"/>
                </a:lnTo>
                <a:lnTo>
                  <a:pt x="959802" y="991628"/>
                </a:lnTo>
                <a:lnTo>
                  <a:pt x="976922" y="991628"/>
                </a:lnTo>
                <a:lnTo>
                  <a:pt x="974610" y="1004328"/>
                </a:lnTo>
                <a:lnTo>
                  <a:pt x="973175" y="1004328"/>
                </a:lnTo>
                <a:lnTo>
                  <a:pt x="973162" y="1017028"/>
                </a:lnTo>
                <a:lnTo>
                  <a:pt x="966774" y="1017028"/>
                </a:lnTo>
                <a:lnTo>
                  <a:pt x="966774" y="1169428"/>
                </a:lnTo>
                <a:lnTo>
                  <a:pt x="961415" y="1182128"/>
                </a:lnTo>
                <a:lnTo>
                  <a:pt x="960399" y="1182128"/>
                </a:lnTo>
                <a:lnTo>
                  <a:pt x="966774" y="1169428"/>
                </a:lnTo>
                <a:lnTo>
                  <a:pt x="966774" y="1017028"/>
                </a:lnTo>
                <a:lnTo>
                  <a:pt x="964158" y="1017028"/>
                </a:lnTo>
                <a:lnTo>
                  <a:pt x="964374" y="1004328"/>
                </a:lnTo>
                <a:lnTo>
                  <a:pt x="956322" y="1004328"/>
                </a:lnTo>
                <a:lnTo>
                  <a:pt x="948778" y="1017028"/>
                </a:lnTo>
                <a:lnTo>
                  <a:pt x="947610" y="1004328"/>
                </a:lnTo>
                <a:lnTo>
                  <a:pt x="946454" y="1004328"/>
                </a:lnTo>
                <a:lnTo>
                  <a:pt x="940066" y="1017028"/>
                </a:lnTo>
                <a:lnTo>
                  <a:pt x="938898" y="1029728"/>
                </a:lnTo>
                <a:lnTo>
                  <a:pt x="936002" y="1017028"/>
                </a:lnTo>
                <a:lnTo>
                  <a:pt x="932522" y="1017028"/>
                </a:lnTo>
                <a:lnTo>
                  <a:pt x="934834" y="1004328"/>
                </a:lnTo>
                <a:lnTo>
                  <a:pt x="931354" y="1017028"/>
                </a:lnTo>
                <a:lnTo>
                  <a:pt x="926134" y="1017028"/>
                </a:lnTo>
                <a:lnTo>
                  <a:pt x="927874" y="1004328"/>
                </a:lnTo>
                <a:lnTo>
                  <a:pt x="919746" y="1004328"/>
                </a:lnTo>
                <a:lnTo>
                  <a:pt x="922350" y="994803"/>
                </a:lnTo>
                <a:lnTo>
                  <a:pt x="917994" y="1004328"/>
                </a:lnTo>
                <a:lnTo>
                  <a:pt x="918578" y="991628"/>
                </a:lnTo>
                <a:lnTo>
                  <a:pt x="916254" y="991628"/>
                </a:lnTo>
                <a:lnTo>
                  <a:pt x="914133" y="1004328"/>
                </a:lnTo>
                <a:lnTo>
                  <a:pt x="912774" y="1004328"/>
                </a:lnTo>
                <a:lnTo>
                  <a:pt x="913358" y="991628"/>
                </a:lnTo>
                <a:lnTo>
                  <a:pt x="899998" y="991628"/>
                </a:lnTo>
                <a:lnTo>
                  <a:pt x="903427" y="978928"/>
                </a:lnTo>
                <a:lnTo>
                  <a:pt x="877785" y="978928"/>
                </a:lnTo>
                <a:lnTo>
                  <a:pt x="878268" y="966228"/>
                </a:lnTo>
                <a:lnTo>
                  <a:pt x="880833" y="966228"/>
                </a:lnTo>
                <a:lnTo>
                  <a:pt x="878522" y="953528"/>
                </a:lnTo>
                <a:lnTo>
                  <a:pt x="869226" y="966228"/>
                </a:lnTo>
                <a:lnTo>
                  <a:pt x="858774" y="966228"/>
                </a:lnTo>
                <a:lnTo>
                  <a:pt x="862838" y="953528"/>
                </a:lnTo>
                <a:lnTo>
                  <a:pt x="847737" y="953528"/>
                </a:lnTo>
                <a:lnTo>
                  <a:pt x="852970" y="940828"/>
                </a:lnTo>
                <a:lnTo>
                  <a:pt x="825677" y="940828"/>
                </a:lnTo>
                <a:lnTo>
                  <a:pt x="830326" y="928128"/>
                </a:lnTo>
                <a:lnTo>
                  <a:pt x="822198" y="928128"/>
                </a:lnTo>
                <a:lnTo>
                  <a:pt x="819289" y="940828"/>
                </a:lnTo>
                <a:lnTo>
                  <a:pt x="815809" y="940828"/>
                </a:lnTo>
                <a:lnTo>
                  <a:pt x="818705" y="928128"/>
                </a:lnTo>
                <a:lnTo>
                  <a:pt x="812317" y="928128"/>
                </a:lnTo>
                <a:lnTo>
                  <a:pt x="807224" y="940828"/>
                </a:lnTo>
                <a:lnTo>
                  <a:pt x="805942" y="928128"/>
                </a:lnTo>
                <a:lnTo>
                  <a:pt x="805357" y="928128"/>
                </a:lnTo>
                <a:lnTo>
                  <a:pt x="811161" y="915428"/>
                </a:lnTo>
                <a:lnTo>
                  <a:pt x="808837" y="915428"/>
                </a:lnTo>
                <a:lnTo>
                  <a:pt x="809421" y="902728"/>
                </a:lnTo>
                <a:lnTo>
                  <a:pt x="808837" y="902728"/>
                </a:lnTo>
                <a:lnTo>
                  <a:pt x="807681" y="902728"/>
                </a:lnTo>
                <a:lnTo>
                  <a:pt x="802449" y="908900"/>
                </a:lnTo>
                <a:lnTo>
                  <a:pt x="802449" y="928128"/>
                </a:lnTo>
                <a:lnTo>
                  <a:pt x="797801" y="928128"/>
                </a:lnTo>
                <a:lnTo>
                  <a:pt x="800709" y="915428"/>
                </a:lnTo>
                <a:lnTo>
                  <a:pt x="802449" y="928128"/>
                </a:lnTo>
                <a:lnTo>
                  <a:pt x="802449" y="908900"/>
                </a:lnTo>
                <a:lnTo>
                  <a:pt x="796912" y="915428"/>
                </a:lnTo>
                <a:lnTo>
                  <a:pt x="782129" y="915428"/>
                </a:lnTo>
                <a:lnTo>
                  <a:pt x="790054" y="902728"/>
                </a:lnTo>
                <a:lnTo>
                  <a:pt x="798385" y="902728"/>
                </a:lnTo>
                <a:lnTo>
                  <a:pt x="799553" y="890028"/>
                </a:lnTo>
                <a:lnTo>
                  <a:pt x="795489" y="890028"/>
                </a:lnTo>
                <a:lnTo>
                  <a:pt x="795489" y="884174"/>
                </a:lnTo>
                <a:lnTo>
                  <a:pt x="791997" y="890028"/>
                </a:lnTo>
                <a:lnTo>
                  <a:pt x="786193" y="890028"/>
                </a:lnTo>
                <a:lnTo>
                  <a:pt x="786193" y="877328"/>
                </a:lnTo>
                <a:lnTo>
                  <a:pt x="760641" y="877328"/>
                </a:lnTo>
                <a:lnTo>
                  <a:pt x="762965" y="864628"/>
                </a:lnTo>
                <a:lnTo>
                  <a:pt x="761314" y="855560"/>
                </a:lnTo>
                <a:lnTo>
                  <a:pt x="762965" y="851928"/>
                </a:lnTo>
                <a:lnTo>
                  <a:pt x="760641" y="851928"/>
                </a:lnTo>
                <a:lnTo>
                  <a:pt x="759485" y="851928"/>
                </a:lnTo>
                <a:lnTo>
                  <a:pt x="755421" y="843038"/>
                </a:lnTo>
                <a:lnTo>
                  <a:pt x="755421" y="864628"/>
                </a:lnTo>
                <a:lnTo>
                  <a:pt x="750773" y="877328"/>
                </a:lnTo>
                <a:lnTo>
                  <a:pt x="745553" y="877328"/>
                </a:lnTo>
                <a:lnTo>
                  <a:pt x="755421" y="864628"/>
                </a:lnTo>
                <a:lnTo>
                  <a:pt x="755421" y="843038"/>
                </a:lnTo>
                <a:lnTo>
                  <a:pt x="753681" y="839228"/>
                </a:lnTo>
                <a:lnTo>
                  <a:pt x="744969" y="851928"/>
                </a:lnTo>
                <a:lnTo>
                  <a:pt x="745553" y="851928"/>
                </a:lnTo>
                <a:lnTo>
                  <a:pt x="739978" y="864628"/>
                </a:lnTo>
                <a:lnTo>
                  <a:pt x="738251" y="864628"/>
                </a:lnTo>
                <a:lnTo>
                  <a:pt x="732853" y="851928"/>
                </a:lnTo>
                <a:lnTo>
                  <a:pt x="727557" y="851928"/>
                </a:lnTo>
                <a:lnTo>
                  <a:pt x="722325" y="839228"/>
                </a:lnTo>
                <a:lnTo>
                  <a:pt x="732764" y="839228"/>
                </a:lnTo>
                <a:lnTo>
                  <a:pt x="742721" y="826528"/>
                </a:lnTo>
                <a:lnTo>
                  <a:pt x="751471" y="813828"/>
                </a:lnTo>
                <a:lnTo>
                  <a:pt x="753681" y="813828"/>
                </a:lnTo>
                <a:lnTo>
                  <a:pt x="756450" y="801687"/>
                </a:lnTo>
                <a:lnTo>
                  <a:pt x="744156" y="811288"/>
                </a:lnTo>
                <a:lnTo>
                  <a:pt x="743229" y="813828"/>
                </a:lnTo>
                <a:lnTo>
                  <a:pt x="740905" y="813828"/>
                </a:lnTo>
                <a:lnTo>
                  <a:pt x="737425" y="813828"/>
                </a:lnTo>
                <a:lnTo>
                  <a:pt x="743229" y="801128"/>
                </a:lnTo>
                <a:lnTo>
                  <a:pt x="740613" y="801128"/>
                </a:lnTo>
                <a:lnTo>
                  <a:pt x="741362" y="788428"/>
                </a:lnTo>
                <a:lnTo>
                  <a:pt x="743165" y="788428"/>
                </a:lnTo>
                <a:lnTo>
                  <a:pt x="751357" y="775728"/>
                </a:lnTo>
                <a:lnTo>
                  <a:pt x="738581" y="775728"/>
                </a:lnTo>
                <a:lnTo>
                  <a:pt x="741489" y="763028"/>
                </a:lnTo>
                <a:lnTo>
                  <a:pt x="732904" y="775728"/>
                </a:lnTo>
                <a:lnTo>
                  <a:pt x="722401" y="775728"/>
                </a:lnTo>
                <a:lnTo>
                  <a:pt x="728776" y="763028"/>
                </a:lnTo>
                <a:lnTo>
                  <a:pt x="721156" y="763028"/>
                </a:lnTo>
                <a:lnTo>
                  <a:pt x="728129" y="750328"/>
                </a:lnTo>
                <a:lnTo>
                  <a:pt x="718654" y="750328"/>
                </a:lnTo>
                <a:lnTo>
                  <a:pt x="716445" y="737628"/>
                </a:lnTo>
                <a:lnTo>
                  <a:pt x="715530" y="737628"/>
                </a:lnTo>
                <a:lnTo>
                  <a:pt x="724065" y="724928"/>
                </a:lnTo>
                <a:lnTo>
                  <a:pt x="708964" y="724928"/>
                </a:lnTo>
                <a:lnTo>
                  <a:pt x="705485" y="737628"/>
                </a:lnTo>
                <a:lnTo>
                  <a:pt x="709549" y="737628"/>
                </a:lnTo>
                <a:lnTo>
                  <a:pt x="696772" y="750328"/>
                </a:lnTo>
                <a:lnTo>
                  <a:pt x="682840" y="750328"/>
                </a:lnTo>
                <a:lnTo>
                  <a:pt x="690968" y="737628"/>
                </a:lnTo>
                <a:lnTo>
                  <a:pt x="703986" y="737628"/>
                </a:lnTo>
                <a:lnTo>
                  <a:pt x="708964" y="724928"/>
                </a:lnTo>
                <a:lnTo>
                  <a:pt x="699465" y="724928"/>
                </a:lnTo>
                <a:lnTo>
                  <a:pt x="707948" y="712228"/>
                </a:lnTo>
                <a:lnTo>
                  <a:pt x="702005" y="712228"/>
                </a:lnTo>
                <a:lnTo>
                  <a:pt x="695007" y="712228"/>
                </a:lnTo>
                <a:lnTo>
                  <a:pt x="696188" y="699528"/>
                </a:lnTo>
                <a:lnTo>
                  <a:pt x="692124" y="699528"/>
                </a:lnTo>
                <a:lnTo>
                  <a:pt x="688644" y="686828"/>
                </a:lnTo>
                <a:lnTo>
                  <a:pt x="695972" y="686828"/>
                </a:lnTo>
                <a:lnTo>
                  <a:pt x="696125" y="674128"/>
                </a:lnTo>
                <a:lnTo>
                  <a:pt x="698779" y="674128"/>
                </a:lnTo>
                <a:lnTo>
                  <a:pt x="702576" y="661428"/>
                </a:lnTo>
                <a:lnTo>
                  <a:pt x="688416" y="661428"/>
                </a:lnTo>
                <a:lnTo>
                  <a:pt x="682256" y="648728"/>
                </a:lnTo>
                <a:lnTo>
                  <a:pt x="672299" y="648728"/>
                </a:lnTo>
                <a:lnTo>
                  <a:pt x="673544" y="636028"/>
                </a:lnTo>
                <a:lnTo>
                  <a:pt x="675982" y="636028"/>
                </a:lnTo>
                <a:lnTo>
                  <a:pt x="674560" y="623328"/>
                </a:lnTo>
                <a:lnTo>
                  <a:pt x="675551" y="623328"/>
                </a:lnTo>
                <a:lnTo>
                  <a:pt x="682840" y="610628"/>
                </a:lnTo>
                <a:lnTo>
                  <a:pt x="666584" y="610628"/>
                </a:lnTo>
                <a:lnTo>
                  <a:pt x="676452" y="597928"/>
                </a:lnTo>
                <a:lnTo>
                  <a:pt x="669480" y="597928"/>
                </a:lnTo>
                <a:lnTo>
                  <a:pt x="682840" y="585228"/>
                </a:lnTo>
                <a:lnTo>
                  <a:pt x="683996" y="585228"/>
                </a:lnTo>
                <a:lnTo>
                  <a:pt x="673544" y="572528"/>
                </a:lnTo>
                <a:lnTo>
                  <a:pt x="681672" y="572528"/>
                </a:lnTo>
                <a:lnTo>
                  <a:pt x="681101" y="559828"/>
                </a:lnTo>
                <a:lnTo>
                  <a:pt x="686904" y="559828"/>
                </a:lnTo>
                <a:lnTo>
                  <a:pt x="680516" y="547128"/>
                </a:lnTo>
                <a:lnTo>
                  <a:pt x="682840" y="547128"/>
                </a:lnTo>
                <a:lnTo>
                  <a:pt x="681355" y="534428"/>
                </a:lnTo>
                <a:lnTo>
                  <a:pt x="684580" y="534428"/>
                </a:lnTo>
                <a:lnTo>
                  <a:pt x="680516" y="521728"/>
                </a:lnTo>
                <a:lnTo>
                  <a:pt x="662520" y="521728"/>
                </a:lnTo>
                <a:lnTo>
                  <a:pt x="665416" y="509028"/>
                </a:lnTo>
                <a:lnTo>
                  <a:pt x="667156" y="509028"/>
                </a:lnTo>
                <a:lnTo>
                  <a:pt x="666000" y="496328"/>
                </a:lnTo>
                <a:lnTo>
                  <a:pt x="670648" y="496328"/>
                </a:lnTo>
                <a:lnTo>
                  <a:pt x="662520" y="483628"/>
                </a:lnTo>
                <a:lnTo>
                  <a:pt x="663092" y="483628"/>
                </a:lnTo>
                <a:lnTo>
                  <a:pt x="669480" y="470928"/>
                </a:lnTo>
                <a:lnTo>
                  <a:pt x="681101" y="470928"/>
                </a:lnTo>
                <a:lnTo>
                  <a:pt x="672388" y="458228"/>
                </a:lnTo>
                <a:lnTo>
                  <a:pt x="668629" y="458228"/>
                </a:lnTo>
                <a:lnTo>
                  <a:pt x="669048" y="445528"/>
                </a:lnTo>
                <a:lnTo>
                  <a:pt x="667156" y="445528"/>
                </a:lnTo>
                <a:lnTo>
                  <a:pt x="681672" y="432828"/>
                </a:lnTo>
                <a:lnTo>
                  <a:pt x="677608" y="432828"/>
                </a:lnTo>
                <a:lnTo>
                  <a:pt x="674712" y="420128"/>
                </a:lnTo>
                <a:lnTo>
                  <a:pt x="672973" y="420128"/>
                </a:lnTo>
                <a:lnTo>
                  <a:pt x="671626" y="407428"/>
                </a:lnTo>
                <a:lnTo>
                  <a:pt x="676592" y="394728"/>
                </a:lnTo>
                <a:lnTo>
                  <a:pt x="684403" y="394728"/>
                </a:lnTo>
                <a:lnTo>
                  <a:pt x="691553" y="382028"/>
                </a:lnTo>
                <a:lnTo>
                  <a:pt x="687425" y="382028"/>
                </a:lnTo>
                <a:lnTo>
                  <a:pt x="677329" y="369328"/>
                </a:lnTo>
                <a:lnTo>
                  <a:pt x="680046" y="369328"/>
                </a:lnTo>
                <a:lnTo>
                  <a:pt x="680224" y="356628"/>
                </a:lnTo>
                <a:lnTo>
                  <a:pt x="680847" y="343928"/>
                </a:lnTo>
                <a:lnTo>
                  <a:pt x="682180" y="343928"/>
                </a:lnTo>
                <a:lnTo>
                  <a:pt x="677037" y="331228"/>
                </a:lnTo>
                <a:lnTo>
                  <a:pt x="680516" y="331228"/>
                </a:lnTo>
                <a:lnTo>
                  <a:pt x="685736" y="318528"/>
                </a:lnTo>
                <a:lnTo>
                  <a:pt x="679259" y="318528"/>
                </a:lnTo>
                <a:lnTo>
                  <a:pt x="680224" y="305828"/>
                </a:lnTo>
                <a:lnTo>
                  <a:pt x="685736" y="305828"/>
                </a:lnTo>
                <a:lnTo>
                  <a:pt x="686320" y="293128"/>
                </a:lnTo>
                <a:lnTo>
                  <a:pt x="686104" y="293128"/>
                </a:lnTo>
                <a:lnTo>
                  <a:pt x="683971" y="280428"/>
                </a:lnTo>
                <a:lnTo>
                  <a:pt x="688644" y="280428"/>
                </a:lnTo>
                <a:lnTo>
                  <a:pt x="684288" y="267728"/>
                </a:lnTo>
                <a:lnTo>
                  <a:pt x="680808" y="267728"/>
                </a:lnTo>
                <a:lnTo>
                  <a:pt x="678192" y="255028"/>
                </a:lnTo>
                <a:lnTo>
                  <a:pt x="685584" y="267728"/>
                </a:lnTo>
                <a:lnTo>
                  <a:pt x="690829" y="267728"/>
                </a:lnTo>
                <a:lnTo>
                  <a:pt x="685088" y="255028"/>
                </a:lnTo>
                <a:lnTo>
                  <a:pt x="692124" y="255028"/>
                </a:lnTo>
                <a:lnTo>
                  <a:pt x="690194" y="242328"/>
                </a:lnTo>
                <a:lnTo>
                  <a:pt x="691311" y="242328"/>
                </a:lnTo>
                <a:lnTo>
                  <a:pt x="688060" y="229628"/>
                </a:lnTo>
                <a:lnTo>
                  <a:pt x="690968" y="229628"/>
                </a:lnTo>
                <a:lnTo>
                  <a:pt x="692124" y="242328"/>
                </a:lnTo>
                <a:lnTo>
                  <a:pt x="691553" y="229628"/>
                </a:lnTo>
                <a:lnTo>
                  <a:pt x="695617" y="229628"/>
                </a:lnTo>
                <a:lnTo>
                  <a:pt x="692124" y="216928"/>
                </a:lnTo>
                <a:lnTo>
                  <a:pt x="689229" y="216928"/>
                </a:lnTo>
                <a:lnTo>
                  <a:pt x="684580" y="204228"/>
                </a:lnTo>
                <a:lnTo>
                  <a:pt x="675297" y="204228"/>
                </a:lnTo>
                <a:lnTo>
                  <a:pt x="677608" y="191528"/>
                </a:lnTo>
                <a:lnTo>
                  <a:pt x="680516" y="191528"/>
                </a:lnTo>
                <a:lnTo>
                  <a:pt x="685736" y="178828"/>
                </a:lnTo>
                <a:lnTo>
                  <a:pt x="680516" y="178828"/>
                </a:lnTo>
                <a:lnTo>
                  <a:pt x="676452" y="166128"/>
                </a:lnTo>
                <a:lnTo>
                  <a:pt x="672973" y="166128"/>
                </a:lnTo>
                <a:lnTo>
                  <a:pt x="672388" y="153428"/>
                </a:lnTo>
                <a:lnTo>
                  <a:pt x="681101" y="153428"/>
                </a:lnTo>
                <a:lnTo>
                  <a:pt x="679932" y="166128"/>
                </a:lnTo>
                <a:lnTo>
                  <a:pt x="689343" y="166128"/>
                </a:lnTo>
                <a:lnTo>
                  <a:pt x="694448" y="178828"/>
                </a:lnTo>
                <a:lnTo>
                  <a:pt x="691553" y="166128"/>
                </a:lnTo>
                <a:lnTo>
                  <a:pt x="693077" y="166128"/>
                </a:lnTo>
                <a:lnTo>
                  <a:pt x="687844" y="153428"/>
                </a:lnTo>
                <a:lnTo>
                  <a:pt x="685165" y="153428"/>
                </a:lnTo>
                <a:lnTo>
                  <a:pt x="690384" y="140728"/>
                </a:lnTo>
                <a:lnTo>
                  <a:pt x="696823" y="140728"/>
                </a:lnTo>
                <a:lnTo>
                  <a:pt x="698296" y="153428"/>
                </a:lnTo>
                <a:lnTo>
                  <a:pt x="704900" y="153428"/>
                </a:lnTo>
                <a:lnTo>
                  <a:pt x="702411" y="140728"/>
                </a:lnTo>
                <a:lnTo>
                  <a:pt x="698449" y="140728"/>
                </a:lnTo>
                <a:lnTo>
                  <a:pt x="695680" y="128028"/>
                </a:lnTo>
                <a:lnTo>
                  <a:pt x="709549" y="128028"/>
                </a:lnTo>
                <a:lnTo>
                  <a:pt x="703160" y="115328"/>
                </a:lnTo>
                <a:lnTo>
                  <a:pt x="708393" y="115328"/>
                </a:lnTo>
                <a:lnTo>
                  <a:pt x="707224" y="102628"/>
                </a:lnTo>
                <a:lnTo>
                  <a:pt x="699096" y="102628"/>
                </a:lnTo>
                <a:lnTo>
                  <a:pt x="710603" y="89928"/>
                </a:lnTo>
                <a:lnTo>
                  <a:pt x="708393" y="89928"/>
                </a:lnTo>
                <a:lnTo>
                  <a:pt x="705307" y="77228"/>
                </a:lnTo>
                <a:lnTo>
                  <a:pt x="711873" y="77228"/>
                </a:lnTo>
                <a:lnTo>
                  <a:pt x="708964" y="64528"/>
                </a:lnTo>
                <a:lnTo>
                  <a:pt x="708787" y="63563"/>
                </a:lnTo>
                <a:lnTo>
                  <a:pt x="708177" y="62776"/>
                </a:lnTo>
                <a:lnTo>
                  <a:pt x="708825" y="64528"/>
                </a:lnTo>
                <a:lnTo>
                  <a:pt x="700252" y="64528"/>
                </a:lnTo>
                <a:lnTo>
                  <a:pt x="700252" y="77228"/>
                </a:lnTo>
                <a:lnTo>
                  <a:pt x="698512" y="77228"/>
                </a:lnTo>
                <a:lnTo>
                  <a:pt x="695032" y="64528"/>
                </a:lnTo>
                <a:lnTo>
                  <a:pt x="695617" y="64528"/>
                </a:lnTo>
                <a:lnTo>
                  <a:pt x="700252" y="77228"/>
                </a:lnTo>
                <a:lnTo>
                  <a:pt x="700252" y="64528"/>
                </a:lnTo>
                <a:lnTo>
                  <a:pt x="697941" y="64528"/>
                </a:lnTo>
                <a:lnTo>
                  <a:pt x="699681" y="51828"/>
                </a:lnTo>
                <a:lnTo>
                  <a:pt x="692708" y="51828"/>
                </a:lnTo>
                <a:lnTo>
                  <a:pt x="692708" y="89928"/>
                </a:lnTo>
                <a:lnTo>
                  <a:pt x="688644" y="89928"/>
                </a:lnTo>
                <a:lnTo>
                  <a:pt x="689229" y="77228"/>
                </a:lnTo>
                <a:lnTo>
                  <a:pt x="692708" y="89928"/>
                </a:lnTo>
                <a:lnTo>
                  <a:pt x="692708" y="51828"/>
                </a:lnTo>
                <a:lnTo>
                  <a:pt x="690880" y="51828"/>
                </a:lnTo>
                <a:lnTo>
                  <a:pt x="692124" y="39128"/>
                </a:lnTo>
                <a:lnTo>
                  <a:pt x="695553" y="39128"/>
                </a:lnTo>
                <a:lnTo>
                  <a:pt x="695617" y="26428"/>
                </a:lnTo>
                <a:lnTo>
                  <a:pt x="706577" y="26428"/>
                </a:lnTo>
                <a:lnTo>
                  <a:pt x="703961" y="39128"/>
                </a:lnTo>
                <a:lnTo>
                  <a:pt x="701662" y="51828"/>
                </a:lnTo>
                <a:lnTo>
                  <a:pt x="699681" y="51828"/>
                </a:lnTo>
                <a:lnTo>
                  <a:pt x="708177" y="62776"/>
                </a:lnTo>
                <a:lnTo>
                  <a:pt x="704176" y="51828"/>
                </a:lnTo>
                <a:lnTo>
                  <a:pt x="706640" y="51828"/>
                </a:lnTo>
                <a:lnTo>
                  <a:pt x="708787" y="63563"/>
                </a:lnTo>
                <a:lnTo>
                  <a:pt x="709549" y="64528"/>
                </a:lnTo>
                <a:lnTo>
                  <a:pt x="718261" y="64528"/>
                </a:lnTo>
                <a:lnTo>
                  <a:pt x="720585" y="51828"/>
                </a:lnTo>
                <a:lnTo>
                  <a:pt x="710933" y="51828"/>
                </a:lnTo>
                <a:lnTo>
                  <a:pt x="711225" y="39128"/>
                </a:lnTo>
                <a:lnTo>
                  <a:pt x="719531" y="39128"/>
                </a:lnTo>
                <a:lnTo>
                  <a:pt x="725220" y="51828"/>
                </a:lnTo>
                <a:lnTo>
                  <a:pt x="732751" y="51828"/>
                </a:lnTo>
                <a:lnTo>
                  <a:pt x="734593" y="39128"/>
                </a:lnTo>
                <a:lnTo>
                  <a:pt x="728535" y="39128"/>
                </a:lnTo>
                <a:lnTo>
                  <a:pt x="733425" y="26428"/>
                </a:lnTo>
                <a:lnTo>
                  <a:pt x="729043" y="13728"/>
                </a:lnTo>
                <a:lnTo>
                  <a:pt x="730453" y="13728"/>
                </a:lnTo>
                <a:lnTo>
                  <a:pt x="726973" y="1028"/>
                </a:lnTo>
                <a:lnTo>
                  <a:pt x="719416" y="1028"/>
                </a:lnTo>
                <a:lnTo>
                  <a:pt x="724649" y="13728"/>
                </a:lnTo>
                <a:lnTo>
                  <a:pt x="718248" y="13728"/>
                </a:lnTo>
                <a:lnTo>
                  <a:pt x="714197" y="2641"/>
                </a:lnTo>
                <a:lnTo>
                  <a:pt x="714197" y="26428"/>
                </a:lnTo>
                <a:lnTo>
                  <a:pt x="708393" y="26428"/>
                </a:lnTo>
                <a:lnTo>
                  <a:pt x="708964" y="13728"/>
                </a:lnTo>
                <a:lnTo>
                  <a:pt x="711288" y="13728"/>
                </a:lnTo>
                <a:lnTo>
                  <a:pt x="714197" y="26428"/>
                </a:lnTo>
                <a:lnTo>
                  <a:pt x="714197" y="2641"/>
                </a:lnTo>
                <a:lnTo>
                  <a:pt x="713613" y="1028"/>
                </a:lnTo>
                <a:lnTo>
                  <a:pt x="652640" y="1028"/>
                </a:lnTo>
                <a:lnTo>
                  <a:pt x="652640" y="343928"/>
                </a:lnTo>
                <a:lnTo>
                  <a:pt x="652640" y="356628"/>
                </a:lnTo>
                <a:lnTo>
                  <a:pt x="647992" y="356628"/>
                </a:lnTo>
                <a:lnTo>
                  <a:pt x="647636" y="343928"/>
                </a:lnTo>
                <a:lnTo>
                  <a:pt x="652640" y="343928"/>
                </a:lnTo>
                <a:lnTo>
                  <a:pt x="652640" y="1028"/>
                </a:lnTo>
                <a:lnTo>
                  <a:pt x="634644" y="1028"/>
                </a:lnTo>
                <a:lnTo>
                  <a:pt x="634644" y="26428"/>
                </a:lnTo>
                <a:lnTo>
                  <a:pt x="634644" y="39128"/>
                </a:lnTo>
                <a:lnTo>
                  <a:pt x="628256" y="39128"/>
                </a:lnTo>
                <a:lnTo>
                  <a:pt x="628256" y="26428"/>
                </a:lnTo>
                <a:lnTo>
                  <a:pt x="634644" y="26428"/>
                </a:lnTo>
                <a:lnTo>
                  <a:pt x="634644" y="1028"/>
                </a:lnTo>
                <a:lnTo>
                  <a:pt x="593420" y="1028"/>
                </a:lnTo>
                <a:lnTo>
                  <a:pt x="593420" y="382028"/>
                </a:lnTo>
                <a:lnTo>
                  <a:pt x="588200" y="394728"/>
                </a:lnTo>
                <a:lnTo>
                  <a:pt x="585876" y="382028"/>
                </a:lnTo>
                <a:lnTo>
                  <a:pt x="593420" y="382028"/>
                </a:lnTo>
                <a:lnTo>
                  <a:pt x="593420" y="1028"/>
                </a:lnTo>
                <a:lnTo>
                  <a:pt x="568020" y="1028"/>
                </a:lnTo>
                <a:lnTo>
                  <a:pt x="568020" y="77228"/>
                </a:lnTo>
                <a:lnTo>
                  <a:pt x="564972" y="77228"/>
                </a:lnTo>
                <a:lnTo>
                  <a:pt x="566928" y="64528"/>
                </a:lnTo>
                <a:lnTo>
                  <a:pt x="568020" y="77228"/>
                </a:lnTo>
                <a:lnTo>
                  <a:pt x="568020" y="1028"/>
                </a:lnTo>
                <a:lnTo>
                  <a:pt x="560324" y="1028"/>
                </a:lnTo>
                <a:lnTo>
                  <a:pt x="560324" y="89928"/>
                </a:lnTo>
                <a:lnTo>
                  <a:pt x="560324" y="102628"/>
                </a:lnTo>
                <a:lnTo>
                  <a:pt x="558584" y="89928"/>
                </a:lnTo>
                <a:lnTo>
                  <a:pt x="560324" y="89928"/>
                </a:lnTo>
                <a:lnTo>
                  <a:pt x="560324" y="1028"/>
                </a:lnTo>
                <a:lnTo>
                  <a:pt x="553935" y="1028"/>
                </a:lnTo>
                <a:lnTo>
                  <a:pt x="553935" y="115328"/>
                </a:lnTo>
                <a:lnTo>
                  <a:pt x="553935" y="128028"/>
                </a:lnTo>
                <a:lnTo>
                  <a:pt x="553351" y="124841"/>
                </a:lnTo>
                <a:lnTo>
                  <a:pt x="553351" y="128028"/>
                </a:lnTo>
                <a:lnTo>
                  <a:pt x="548906" y="128028"/>
                </a:lnTo>
                <a:lnTo>
                  <a:pt x="548906" y="166128"/>
                </a:lnTo>
                <a:lnTo>
                  <a:pt x="532993" y="166128"/>
                </a:lnTo>
                <a:lnTo>
                  <a:pt x="533107" y="153428"/>
                </a:lnTo>
                <a:lnTo>
                  <a:pt x="547700" y="153428"/>
                </a:lnTo>
                <a:lnTo>
                  <a:pt x="548906" y="166128"/>
                </a:lnTo>
                <a:lnTo>
                  <a:pt x="548906" y="128028"/>
                </a:lnTo>
                <a:lnTo>
                  <a:pt x="548716" y="128028"/>
                </a:lnTo>
                <a:lnTo>
                  <a:pt x="548716" y="116751"/>
                </a:lnTo>
                <a:lnTo>
                  <a:pt x="553351" y="128028"/>
                </a:lnTo>
                <a:lnTo>
                  <a:pt x="553351" y="124841"/>
                </a:lnTo>
                <a:lnTo>
                  <a:pt x="551611" y="115328"/>
                </a:lnTo>
                <a:lnTo>
                  <a:pt x="553935" y="115328"/>
                </a:lnTo>
                <a:lnTo>
                  <a:pt x="553935" y="1028"/>
                </a:lnTo>
                <a:lnTo>
                  <a:pt x="544652" y="1028"/>
                </a:lnTo>
                <a:lnTo>
                  <a:pt x="544652" y="102628"/>
                </a:lnTo>
                <a:lnTo>
                  <a:pt x="544068" y="115328"/>
                </a:lnTo>
                <a:lnTo>
                  <a:pt x="540004" y="115328"/>
                </a:lnTo>
                <a:lnTo>
                  <a:pt x="540575" y="102628"/>
                </a:lnTo>
                <a:lnTo>
                  <a:pt x="544652" y="102628"/>
                </a:lnTo>
                <a:lnTo>
                  <a:pt x="544652" y="1028"/>
                </a:lnTo>
                <a:lnTo>
                  <a:pt x="534136" y="1028"/>
                </a:lnTo>
                <a:lnTo>
                  <a:pt x="534136" y="64528"/>
                </a:lnTo>
                <a:lnTo>
                  <a:pt x="533755" y="77228"/>
                </a:lnTo>
                <a:lnTo>
                  <a:pt x="531850" y="77228"/>
                </a:lnTo>
                <a:lnTo>
                  <a:pt x="530707" y="64528"/>
                </a:lnTo>
                <a:lnTo>
                  <a:pt x="534136" y="64528"/>
                </a:lnTo>
                <a:lnTo>
                  <a:pt x="534136" y="1028"/>
                </a:lnTo>
                <a:lnTo>
                  <a:pt x="520255" y="1028"/>
                </a:lnTo>
                <a:lnTo>
                  <a:pt x="520255" y="51828"/>
                </a:lnTo>
                <a:lnTo>
                  <a:pt x="512127" y="51828"/>
                </a:lnTo>
                <a:lnTo>
                  <a:pt x="512127" y="242328"/>
                </a:lnTo>
                <a:lnTo>
                  <a:pt x="512127" y="255028"/>
                </a:lnTo>
                <a:lnTo>
                  <a:pt x="507479" y="255028"/>
                </a:lnTo>
                <a:lnTo>
                  <a:pt x="505739" y="242328"/>
                </a:lnTo>
                <a:lnTo>
                  <a:pt x="512127" y="242328"/>
                </a:lnTo>
                <a:lnTo>
                  <a:pt x="512127" y="51828"/>
                </a:lnTo>
                <a:lnTo>
                  <a:pt x="509803" y="51828"/>
                </a:lnTo>
                <a:lnTo>
                  <a:pt x="509803" y="39128"/>
                </a:lnTo>
                <a:lnTo>
                  <a:pt x="517359" y="39128"/>
                </a:lnTo>
                <a:lnTo>
                  <a:pt x="520255" y="51828"/>
                </a:lnTo>
                <a:lnTo>
                  <a:pt x="520255" y="1028"/>
                </a:lnTo>
                <a:lnTo>
                  <a:pt x="495947" y="1028"/>
                </a:lnTo>
                <a:lnTo>
                  <a:pt x="490651" y="13728"/>
                </a:lnTo>
                <a:lnTo>
                  <a:pt x="488899" y="13728"/>
                </a:lnTo>
                <a:lnTo>
                  <a:pt x="508063" y="26428"/>
                </a:lnTo>
                <a:lnTo>
                  <a:pt x="494715" y="26428"/>
                </a:lnTo>
                <a:lnTo>
                  <a:pt x="499935" y="39128"/>
                </a:lnTo>
                <a:lnTo>
                  <a:pt x="503859" y="39128"/>
                </a:lnTo>
                <a:lnTo>
                  <a:pt x="508647" y="51828"/>
                </a:lnTo>
                <a:lnTo>
                  <a:pt x="493547" y="39128"/>
                </a:lnTo>
                <a:lnTo>
                  <a:pt x="499935" y="39128"/>
                </a:lnTo>
                <a:lnTo>
                  <a:pt x="489483" y="26428"/>
                </a:lnTo>
                <a:lnTo>
                  <a:pt x="486003" y="39128"/>
                </a:lnTo>
                <a:lnTo>
                  <a:pt x="491248" y="39128"/>
                </a:lnTo>
                <a:lnTo>
                  <a:pt x="487743" y="51828"/>
                </a:lnTo>
                <a:lnTo>
                  <a:pt x="489343" y="51828"/>
                </a:lnTo>
                <a:lnTo>
                  <a:pt x="493725" y="64528"/>
                </a:lnTo>
                <a:lnTo>
                  <a:pt x="501675" y="64528"/>
                </a:lnTo>
                <a:lnTo>
                  <a:pt x="509231" y="77228"/>
                </a:lnTo>
                <a:lnTo>
                  <a:pt x="506323" y="77228"/>
                </a:lnTo>
                <a:lnTo>
                  <a:pt x="506323" y="216928"/>
                </a:lnTo>
                <a:lnTo>
                  <a:pt x="497357" y="216928"/>
                </a:lnTo>
                <a:lnTo>
                  <a:pt x="490791" y="204228"/>
                </a:lnTo>
                <a:lnTo>
                  <a:pt x="495287" y="204228"/>
                </a:lnTo>
                <a:lnTo>
                  <a:pt x="500697" y="204228"/>
                </a:lnTo>
                <a:lnTo>
                  <a:pt x="506323" y="216928"/>
                </a:lnTo>
                <a:lnTo>
                  <a:pt x="506323" y="77228"/>
                </a:lnTo>
                <a:lnTo>
                  <a:pt x="484263" y="77228"/>
                </a:lnTo>
                <a:lnTo>
                  <a:pt x="483095" y="89928"/>
                </a:lnTo>
                <a:lnTo>
                  <a:pt x="487159" y="89928"/>
                </a:lnTo>
                <a:lnTo>
                  <a:pt x="492620" y="102628"/>
                </a:lnTo>
                <a:lnTo>
                  <a:pt x="486422" y="102628"/>
                </a:lnTo>
                <a:lnTo>
                  <a:pt x="495503" y="115328"/>
                </a:lnTo>
                <a:lnTo>
                  <a:pt x="501103" y="115328"/>
                </a:lnTo>
                <a:lnTo>
                  <a:pt x="496684" y="128028"/>
                </a:lnTo>
                <a:lnTo>
                  <a:pt x="498411" y="128028"/>
                </a:lnTo>
                <a:lnTo>
                  <a:pt x="498729" y="140728"/>
                </a:lnTo>
                <a:lnTo>
                  <a:pt x="495871" y="140728"/>
                </a:lnTo>
                <a:lnTo>
                  <a:pt x="498195" y="153428"/>
                </a:lnTo>
                <a:lnTo>
                  <a:pt x="492963" y="153428"/>
                </a:lnTo>
                <a:lnTo>
                  <a:pt x="502843" y="166128"/>
                </a:lnTo>
                <a:lnTo>
                  <a:pt x="496455" y="166128"/>
                </a:lnTo>
                <a:lnTo>
                  <a:pt x="504583" y="178828"/>
                </a:lnTo>
                <a:lnTo>
                  <a:pt x="489407" y="178828"/>
                </a:lnTo>
                <a:lnTo>
                  <a:pt x="491375" y="191528"/>
                </a:lnTo>
                <a:lnTo>
                  <a:pt x="491807" y="191528"/>
                </a:lnTo>
                <a:lnTo>
                  <a:pt x="489483" y="204228"/>
                </a:lnTo>
                <a:lnTo>
                  <a:pt x="487743" y="204228"/>
                </a:lnTo>
                <a:lnTo>
                  <a:pt x="486587" y="216928"/>
                </a:lnTo>
                <a:lnTo>
                  <a:pt x="492963" y="216928"/>
                </a:lnTo>
                <a:lnTo>
                  <a:pt x="486156" y="229628"/>
                </a:lnTo>
                <a:lnTo>
                  <a:pt x="474383" y="229628"/>
                </a:lnTo>
                <a:lnTo>
                  <a:pt x="486587" y="242328"/>
                </a:lnTo>
                <a:lnTo>
                  <a:pt x="484035" y="242328"/>
                </a:lnTo>
                <a:lnTo>
                  <a:pt x="484543" y="255028"/>
                </a:lnTo>
                <a:lnTo>
                  <a:pt x="490067" y="255028"/>
                </a:lnTo>
                <a:lnTo>
                  <a:pt x="506907" y="255028"/>
                </a:lnTo>
                <a:lnTo>
                  <a:pt x="506907" y="267728"/>
                </a:lnTo>
                <a:lnTo>
                  <a:pt x="494195" y="267728"/>
                </a:lnTo>
                <a:lnTo>
                  <a:pt x="490067" y="255028"/>
                </a:lnTo>
                <a:lnTo>
                  <a:pt x="493547" y="267728"/>
                </a:lnTo>
                <a:lnTo>
                  <a:pt x="479374" y="267728"/>
                </a:lnTo>
                <a:lnTo>
                  <a:pt x="469747" y="255028"/>
                </a:lnTo>
                <a:lnTo>
                  <a:pt x="465099" y="267728"/>
                </a:lnTo>
                <a:lnTo>
                  <a:pt x="474967" y="267728"/>
                </a:lnTo>
                <a:lnTo>
                  <a:pt x="470319" y="280428"/>
                </a:lnTo>
                <a:lnTo>
                  <a:pt x="477583" y="280428"/>
                </a:lnTo>
                <a:lnTo>
                  <a:pt x="468312" y="293128"/>
                </a:lnTo>
                <a:lnTo>
                  <a:pt x="472071" y="293128"/>
                </a:lnTo>
                <a:lnTo>
                  <a:pt x="488708" y="293128"/>
                </a:lnTo>
                <a:lnTo>
                  <a:pt x="486003" y="305828"/>
                </a:lnTo>
                <a:lnTo>
                  <a:pt x="472071" y="293128"/>
                </a:lnTo>
                <a:lnTo>
                  <a:pt x="474091" y="305828"/>
                </a:lnTo>
                <a:lnTo>
                  <a:pt x="480199" y="305828"/>
                </a:lnTo>
                <a:lnTo>
                  <a:pt x="483095" y="318528"/>
                </a:lnTo>
                <a:lnTo>
                  <a:pt x="470319" y="305828"/>
                </a:lnTo>
                <a:lnTo>
                  <a:pt x="472376" y="318528"/>
                </a:lnTo>
                <a:lnTo>
                  <a:pt x="475843" y="318528"/>
                </a:lnTo>
                <a:lnTo>
                  <a:pt x="479310" y="331228"/>
                </a:lnTo>
                <a:lnTo>
                  <a:pt x="469747" y="331228"/>
                </a:lnTo>
                <a:lnTo>
                  <a:pt x="471182" y="343928"/>
                </a:lnTo>
                <a:lnTo>
                  <a:pt x="468655" y="343928"/>
                </a:lnTo>
                <a:lnTo>
                  <a:pt x="463613" y="356628"/>
                </a:lnTo>
                <a:lnTo>
                  <a:pt x="457555" y="356628"/>
                </a:lnTo>
                <a:lnTo>
                  <a:pt x="468579" y="369328"/>
                </a:lnTo>
                <a:lnTo>
                  <a:pt x="462775" y="369328"/>
                </a:lnTo>
                <a:lnTo>
                  <a:pt x="469163" y="382028"/>
                </a:lnTo>
                <a:lnTo>
                  <a:pt x="473811" y="382028"/>
                </a:lnTo>
                <a:lnTo>
                  <a:pt x="474535" y="394728"/>
                </a:lnTo>
                <a:lnTo>
                  <a:pt x="472071" y="394728"/>
                </a:lnTo>
                <a:lnTo>
                  <a:pt x="477291" y="407428"/>
                </a:lnTo>
                <a:lnTo>
                  <a:pt x="476135" y="394728"/>
                </a:lnTo>
                <a:lnTo>
                  <a:pt x="490651" y="394728"/>
                </a:lnTo>
                <a:lnTo>
                  <a:pt x="489483" y="407428"/>
                </a:lnTo>
                <a:lnTo>
                  <a:pt x="480771" y="407428"/>
                </a:lnTo>
                <a:lnTo>
                  <a:pt x="480771" y="636028"/>
                </a:lnTo>
                <a:lnTo>
                  <a:pt x="477291" y="632028"/>
                </a:lnTo>
                <a:lnTo>
                  <a:pt x="477291" y="636028"/>
                </a:lnTo>
                <a:lnTo>
                  <a:pt x="474383" y="636028"/>
                </a:lnTo>
                <a:lnTo>
                  <a:pt x="472211" y="628091"/>
                </a:lnTo>
                <a:lnTo>
                  <a:pt x="477291" y="636028"/>
                </a:lnTo>
                <a:lnTo>
                  <a:pt x="477291" y="632028"/>
                </a:lnTo>
                <a:lnTo>
                  <a:pt x="471436" y="625284"/>
                </a:lnTo>
                <a:lnTo>
                  <a:pt x="470903" y="623328"/>
                </a:lnTo>
                <a:lnTo>
                  <a:pt x="472643" y="623328"/>
                </a:lnTo>
                <a:lnTo>
                  <a:pt x="473811" y="623328"/>
                </a:lnTo>
                <a:lnTo>
                  <a:pt x="480771" y="636028"/>
                </a:lnTo>
                <a:lnTo>
                  <a:pt x="480771" y="407428"/>
                </a:lnTo>
                <a:lnTo>
                  <a:pt x="477291" y="407428"/>
                </a:lnTo>
                <a:lnTo>
                  <a:pt x="476135" y="407428"/>
                </a:lnTo>
                <a:lnTo>
                  <a:pt x="474294" y="420128"/>
                </a:lnTo>
                <a:lnTo>
                  <a:pt x="474103" y="420128"/>
                </a:lnTo>
                <a:lnTo>
                  <a:pt x="471716" y="432828"/>
                </a:lnTo>
                <a:lnTo>
                  <a:pt x="463359" y="432828"/>
                </a:lnTo>
                <a:lnTo>
                  <a:pt x="469138" y="445528"/>
                </a:lnTo>
                <a:lnTo>
                  <a:pt x="478447" y="445528"/>
                </a:lnTo>
                <a:lnTo>
                  <a:pt x="471322" y="458228"/>
                </a:lnTo>
                <a:lnTo>
                  <a:pt x="455803" y="458228"/>
                </a:lnTo>
                <a:lnTo>
                  <a:pt x="454647" y="470928"/>
                </a:lnTo>
                <a:lnTo>
                  <a:pt x="472643" y="470928"/>
                </a:lnTo>
                <a:lnTo>
                  <a:pt x="458711" y="483628"/>
                </a:lnTo>
                <a:lnTo>
                  <a:pt x="456387" y="483628"/>
                </a:lnTo>
                <a:lnTo>
                  <a:pt x="466255" y="496328"/>
                </a:lnTo>
                <a:lnTo>
                  <a:pt x="458127" y="496328"/>
                </a:lnTo>
                <a:lnTo>
                  <a:pt x="462191" y="509028"/>
                </a:lnTo>
                <a:lnTo>
                  <a:pt x="457555" y="509028"/>
                </a:lnTo>
                <a:lnTo>
                  <a:pt x="461035" y="521728"/>
                </a:lnTo>
                <a:lnTo>
                  <a:pt x="452907" y="509028"/>
                </a:lnTo>
                <a:lnTo>
                  <a:pt x="452907" y="521728"/>
                </a:lnTo>
                <a:lnTo>
                  <a:pt x="454647" y="521728"/>
                </a:lnTo>
                <a:lnTo>
                  <a:pt x="456819" y="534428"/>
                </a:lnTo>
                <a:lnTo>
                  <a:pt x="469747" y="534428"/>
                </a:lnTo>
                <a:lnTo>
                  <a:pt x="477291" y="534428"/>
                </a:lnTo>
                <a:lnTo>
                  <a:pt x="473011" y="538899"/>
                </a:lnTo>
                <a:lnTo>
                  <a:pt x="479031" y="547128"/>
                </a:lnTo>
                <a:lnTo>
                  <a:pt x="472643" y="547128"/>
                </a:lnTo>
                <a:lnTo>
                  <a:pt x="471195" y="540778"/>
                </a:lnTo>
                <a:lnTo>
                  <a:pt x="465099" y="547128"/>
                </a:lnTo>
                <a:lnTo>
                  <a:pt x="453923" y="547128"/>
                </a:lnTo>
                <a:lnTo>
                  <a:pt x="452120" y="559828"/>
                </a:lnTo>
                <a:lnTo>
                  <a:pt x="454063" y="559828"/>
                </a:lnTo>
                <a:lnTo>
                  <a:pt x="458711" y="572528"/>
                </a:lnTo>
                <a:lnTo>
                  <a:pt x="468579" y="572528"/>
                </a:lnTo>
                <a:lnTo>
                  <a:pt x="477291" y="585228"/>
                </a:lnTo>
                <a:lnTo>
                  <a:pt x="466839" y="585228"/>
                </a:lnTo>
                <a:lnTo>
                  <a:pt x="468579" y="597928"/>
                </a:lnTo>
                <a:lnTo>
                  <a:pt x="470319" y="597928"/>
                </a:lnTo>
                <a:lnTo>
                  <a:pt x="472071" y="610628"/>
                </a:lnTo>
                <a:lnTo>
                  <a:pt x="480199" y="623328"/>
                </a:lnTo>
                <a:lnTo>
                  <a:pt x="479031" y="623328"/>
                </a:lnTo>
                <a:lnTo>
                  <a:pt x="469163" y="610628"/>
                </a:lnTo>
                <a:lnTo>
                  <a:pt x="472122" y="621423"/>
                </a:lnTo>
                <a:lnTo>
                  <a:pt x="466636" y="615797"/>
                </a:lnTo>
                <a:lnTo>
                  <a:pt x="468845" y="621182"/>
                </a:lnTo>
                <a:lnTo>
                  <a:pt x="470319" y="623328"/>
                </a:lnTo>
                <a:lnTo>
                  <a:pt x="469747" y="623328"/>
                </a:lnTo>
                <a:lnTo>
                  <a:pt x="468845" y="621182"/>
                </a:lnTo>
                <a:lnTo>
                  <a:pt x="466585" y="617893"/>
                </a:lnTo>
                <a:lnTo>
                  <a:pt x="468579" y="623328"/>
                </a:lnTo>
                <a:lnTo>
                  <a:pt x="468299" y="623328"/>
                </a:lnTo>
                <a:lnTo>
                  <a:pt x="468299" y="636028"/>
                </a:lnTo>
                <a:lnTo>
                  <a:pt x="466255" y="636028"/>
                </a:lnTo>
                <a:lnTo>
                  <a:pt x="464515" y="623328"/>
                </a:lnTo>
                <a:lnTo>
                  <a:pt x="465683" y="623328"/>
                </a:lnTo>
                <a:lnTo>
                  <a:pt x="468299" y="636028"/>
                </a:lnTo>
                <a:lnTo>
                  <a:pt x="468299" y="623328"/>
                </a:lnTo>
                <a:lnTo>
                  <a:pt x="467067" y="623328"/>
                </a:lnTo>
                <a:lnTo>
                  <a:pt x="466191" y="619772"/>
                </a:lnTo>
                <a:lnTo>
                  <a:pt x="466839" y="623328"/>
                </a:lnTo>
                <a:lnTo>
                  <a:pt x="466191" y="623328"/>
                </a:lnTo>
                <a:lnTo>
                  <a:pt x="462191" y="611466"/>
                </a:lnTo>
                <a:lnTo>
                  <a:pt x="461619" y="610628"/>
                </a:lnTo>
                <a:lnTo>
                  <a:pt x="460159" y="610628"/>
                </a:lnTo>
                <a:lnTo>
                  <a:pt x="461264" y="615708"/>
                </a:lnTo>
                <a:lnTo>
                  <a:pt x="461314" y="615924"/>
                </a:lnTo>
                <a:lnTo>
                  <a:pt x="463359" y="623328"/>
                </a:lnTo>
                <a:lnTo>
                  <a:pt x="462915" y="623328"/>
                </a:lnTo>
                <a:lnTo>
                  <a:pt x="461314" y="615924"/>
                </a:lnTo>
                <a:lnTo>
                  <a:pt x="459867" y="610628"/>
                </a:lnTo>
                <a:lnTo>
                  <a:pt x="462191" y="623328"/>
                </a:lnTo>
                <a:lnTo>
                  <a:pt x="456971" y="623328"/>
                </a:lnTo>
                <a:lnTo>
                  <a:pt x="456387" y="610628"/>
                </a:lnTo>
                <a:lnTo>
                  <a:pt x="455803" y="623328"/>
                </a:lnTo>
                <a:lnTo>
                  <a:pt x="455231" y="623328"/>
                </a:lnTo>
                <a:lnTo>
                  <a:pt x="455803" y="610628"/>
                </a:lnTo>
                <a:lnTo>
                  <a:pt x="455231" y="610628"/>
                </a:lnTo>
                <a:lnTo>
                  <a:pt x="454647" y="610628"/>
                </a:lnTo>
                <a:lnTo>
                  <a:pt x="451739" y="623328"/>
                </a:lnTo>
                <a:lnTo>
                  <a:pt x="447167" y="623328"/>
                </a:lnTo>
                <a:lnTo>
                  <a:pt x="448475" y="610628"/>
                </a:lnTo>
                <a:lnTo>
                  <a:pt x="446201" y="610628"/>
                </a:lnTo>
                <a:lnTo>
                  <a:pt x="440715" y="623328"/>
                </a:lnTo>
                <a:lnTo>
                  <a:pt x="444779" y="610628"/>
                </a:lnTo>
                <a:lnTo>
                  <a:pt x="436067" y="610628"/>
                </a:lnTo>
                <a:lnTo>
                  <a:pt x="441286" y="597928"/>
                </a:lnTo>
                <a:lnTo>
                  <a:pt x="414870" y="597928"/>
                </a:lnTo>
                <a:lnTo>
                  <a:pt x="407263" y="585228"/>
                </a:lnTo>
                <a:lnTo>
                  <a:pt x="398284" y="585228"/>
                </a:lnTo>
                <a:lnTo>
                  <a:pt x="394843" y="572528"/>
                </a:lnTo>
                <a:lnTo>
                  <a:pt x="398272" y="572528"/>
                </a:lnTo>
                <a:lnTo>
                  <a:pt x="394690" y="559828"/>
                </a:lnTo>
                <a:lnTo>
                  <a:pt x="387870" y="559828"/>
                </a:lnTo>
                <a:lnTo>
                  <a:pt x="389039" y="547128"/>
                </a:lnTo>
                <a:lnTo>
                  <a:pt x="382651" y="559828"/>
                </a:lnTo>
                <a:lnTo>
                  <a:pt x="371144" y="559828"/>
                </a:lnTo>
                <a:lnTo>
                  <a:pt x="383222" y="547128"/>
                </a:lnTo>
                <a:lnTo>
                  <a:pt x="372198" y="547128"/>
                </a:lnTo>
                <a:lnTo>
                  <a:pt x="376262" y="534428"/>
                </a:lnTo>
                <a:lnTo>
                  <a:pt x="369951" y="545045"/>
                </a:lnTo>
                <a:lnTo>
                  <a:pt x="369951" y="559828"/>
                </a:lnTo>
                <a:lnTo>
                  <a:pt x="362508" y="572528"/>
                </a:lnTo>
                <a:lnTo>
                  <a:pt x="357098" y="572528"/>
                </a:lnTo>
                <a:lnTo>
                  <a:pt x="365912" y="559828"/>
                </a:lnTo>
                <a:lnTo>
                  <a:pt x="369951" y="559828"/>
                </a:lnTo>
                <a:lnTo>
                  <a:pt x="369951" y="545045"/>
                </a:lnTo>
                <a:lnTo>
                  <a:pt x="368706" y="547128"/>
                </a:lnTo>
                <a:lnTo>
                  <a:pt x="361162" y="547128"/>
                </a:lnTo>
                <a:lnTo>
                  <a:pt x="361746" y="534428"/>
                </a:lnTo>
                <a:lnTo>
                  <a:pt x="347116" y="534428"/>
                </a:lnTo>
                <a:lnTo>
                  <a:pt x="345490" y="521728"/>
                </a:lnTo>
                <a:lnTo>
                  <a:pt x="349554" y="521728"/>
                </a:lnTo>
                <a:lnTo>
                  <a:pt x="347802" y="509028"/>
                </a:lnTo>
                <a:lnTo>
                  <a:pt x="337350" y="521728"/>
                </a:lnTo>
                <a:lnTo>
                  <a:pt x="339674" y="509028"/>
                </a:lnTo>
                <a:lnTo>
                  <a:pt x="329222" y="509028"/>
                </a:lnTo>
                <a:lnTo>
                  <a:pt x="321678" y="521728"/>
                </a:lnTo>
                <a:lnTo>
                  <a:pt x="322834" y="509028"/>
                </a:lnTo>
                <a:lnTo>
                  <a:pt x="319354" y="509028"/>
                </a:lnTo>
                <a:lnTo>
                  <a:pt x="322834" y="496328"/>
                </a:lnTo>
                <a:lnTo>
                  <a:pt x="319354" y="496328"/>
                </a:lnTo>
                <a:lnTo>
                  <a:pt x="325742" y="483628"/>
                </a:lnTo>
                <a:lnTo>
                  <a:pt x="319938" y="483628"/>
                </a:lnTo>
                <a:lnTo>
                  <a:pt x="321094" y="470928"/>
                </a:lnTo>
                <a:lnTo>
                  <a:pt x="321513" y="470928"/>
                </a:lnTo>
                <a:lnTo>
                  <a:pt x="326326" y="458228"/>
                </a:lnTo>
                <a:lnTo>
                  <a:pt x="306400" y="458228"/>
                </a:lnTo>
                <a:lnTo>
                  <a:pt x="303682" y="445528"/>
                </a:lnTo>
                <a:lnTo>
                  <a:pt x="301358" y="445528"/>
                </a:lnTo>
                <a:lnTo>
                  <a:pt x="310070" y="432828"/>
                </a:lnTo>
                <a:lnTo>
                  <a:pt x="299618" y="432828"/>
                </a:lnTo>
                <a:lnTo>
                  <a:pt x="290322" y="420128"/>
                </a:lnTo>
                <a:lnTo>
                  <a:pt x="294970" y="420128"/>
                </a:lnTo>
                <a:lnTo>
                  <a:pt x="295554" y="407428"/>
                </a:lnTo>
                <a:lnTo>
                  <a:pt x="290690" y="407428"/>
                </a:lnTo>
                <a:lnTo>
                  <a:pt x="288264" y="394728"/>
                </a:lnTo>
                <a:lnTo>
                  <a:pt x="276606" y="394728"/>
                </a:lnTo>
                <a:lnTo>
                  <a:pt x="276504" y="382028"/>
                </a:lnTo>
                <a:lnTo>
                  <a:pt x="285673" y="382028"/>
                </a:lnTo>
                <a:lnTo>
                  <a:pt x="278130" y="369328"/>
                </a:lnTo>
                <a:lnTo>
                  <a:pt x="271157" y="380225"/>
                </a:lnTo>
                <a:lnTo>
                  <a:pt x="274650" y="369328"/>
                </a:lnTo>
                <a:lnTo>
                  <a:pt x="268846" y="369328"/>
                </a:lnTo>
                <a:lnTo>
                  <a:pt x="268846" y="407428"/>
                </a:lnTo>
                <a:lnTo>
                  <a:pt x="259549" y="407428"/>
                </a:lnTo>
                <a:lnTo>
                  <a:pt x="263029" y="394728"/>
                </a:lnTo>
                <a:lnTo>
                  <a:pt x="266522" y="394728"/>
                </a:lnTo>
                <a:lnTo>
                  <a:pt x="268846" y="407428"/>
                </a:lnTo>
                <a:lnTo>
                  <a:pt x="268846" y="369328"/>
                </a:lnTo>
                <a:lnTo>
                  <a:pt x="258965" y="369328"/>
                </a:lnTo>
                <a:lnTo>
                  <a:pt x="263029" y="356628"/>
                </a:lnTo>
                <a:lnTo>
                  <a:pt x="256286" y="365861"/>
                </a:lnTo>
                <a:lnTo>
                  <a:pt x="257378" y="369328"/>
                </a:lnTo>
                <a:lnTo>
                  <a:pt x="253746" y="369328"/>
                </a:lnTo>
                <a:lnTo>
                  <a:pt x="256286" y="365861"/>
                </a:lnTo>
                <a:lnTo>
                  <a:pt x="253377" y="356628"/>
                </a:lnTo>
                <a:lnTo>
                  <a:pt x="263029" y="356628"/>
                </a:lnTo>
                <a:lnTo>
                  <a:pt x="270586" y="356628"/>
                </a:lnTo>
                <a:lnTo>
                  <a:pt x="274066" y="343928"/>
                </a:lnTo>
                <a:lnTo>
                  <a:pt x="261137" y="343928"/>
                </a:lnTo>
                <a:lnTo>
                  <a:pt x="266522" y="331228"/>
                </a:lnTo>
                <a:lnTo>
                  <a:pt x="267093" y="331228"/>
                </a:lnTo>
                <a:lnTo>
                  <a:pt x="270586" y="318528"/>
                </a:lnTo>
                <a:lnTo>
                  <a:pt x="263474" y="318528"/>
                </a:lnTo>
                <a:lnTo>
                  <a:pt x="264706" y="305828"/>
                </a:lnTo>
                <a:lnTo>
                  <a:pt x="249682" y="305828"/>
                </a:lnTo>
                <a:lnTo>
                  <a:pt x="249682" y="686828"/>
                </a:lnTo>
                <a:lnTo>
                  <a:pt x="247942" y="699528"/>
                </a:lnTo>
                <a:lnTo>
                  <a:pt x="246773" y="686828"/>
                </a:lnTo>
                <a:lnTo>
                  <a:pt x="249682" y="686828"/>
                </a:lnTo>
                <a:lnTo>
                  <a:pt x="249682" y="305828"/>
                </a:lnTo>
                <a:lnTo>
                  <a:pt x="245033" y="305828"/>
                </a:lnTo>
                <a:lnTo>
                  <a:pt x="245033" y="369328"/>
                </a:lnTo>
                <a:lnTo>
                  <a:pt x="245033" y="382028"/>
                </a:lnTo>
                <a:lnTo>
                  <a:pt x="238645" y="382028"/>
                </a:lnTo>
                <a:lnTo>
                  <a:pt x="238645" y="369328"/>
                </a:lnTo>
                <a:lnTo>
                  <a:pt x="245033" y="369328"/>
                </a:lnTo>
                <a:lnTo>
                  <a:pt x="245033" y="305828"/>
                </a:lnTo>
                <a:lnTo>
                  <a:pt x="229933" y="305828"/>
                </a:lnTo>
                <a:lnTo>
                  <a:pt x="235165" y="293128"/>
                </a:lnTo>
                <a:lnTo>
                  <a:pt x="225869" y="293128"/>
                </a:lnTo>
                <a:lnTo>
                  <a:pt x="223266" y="280428"/>
                </a:lnTo>
                <a:lnTo>
                  <a:pt x="220713" y="267728"/>
                </a:lnTo>
                <a:lnTo>
                  <a:pt x="218274" y="267728"/>
                </a:lnTo>
                <a:lnTo>
                  <a:pt x="216001" y="255028"/>
                </a:lnTo>
                <a:lnTo>
                  <a:pt x="238061" y="255028"/>
                </a:lnTo>
                <a:lnTo>
                  <a:pt x="245757" y="242328"/>
                </a:lnTo>
                <a:lnTo>
                  <a:pt x="247942" y="242328"/>
                </a:lnTo>
                <a:lnTo>
                  <a:pt x="256070" y="229628"/>
                </a:lnTo>
                <a:lnTo>
                  <a:pt x="250253" y="229628"/>
                </a:lnTo>
                <a:lnTo>
                  <a:pt x="252577" y="216928"/>
                </a:lnTo>
                <a:lnTo>
                  <a:pt x="240969" y="216928"/>
                </a:lnTo>
                <a:lnTo>
                  <a:pt x="249872" y="204228"/>
                </a:lnTo>
                <a:lnTo>
                  <a:pt x="252653" y="204228"/>
                </a:lnTo>
                <a:lnTo>
                  <a:pt x="249097" y="191528"/>
                </a:lnTo>
                <a:lnTo>
                  <a:pt x="226453" y="191528"/>
                </a:lnTo>
                <a:lnTo>
                  <a:pt x="235013" y="178828"/>
                </a:lnTo>
                <a:lnTo>
                  <a:pt x="235737" y="178828"/>
                </a:lnTo>
                <a:lnTo>
                  <a:pt x="243878" y="166128"/>
                </a:lnTo>
                <a:lnTo>
                  <a:pt x="253161" y="166128"/>
                </a:lnTo>
                <a:lnTo>
                  <a:pt x="249097" y="153428"/>
                </a:lnTo>
                <a:lnTo>
                  <a:pt x="236321" y="166128"/>
                </a:lnTo>
                <a:lnTo>
                  <a:pt x="236321" y="157899"/>
                </a:lnTo>
                <a:lnTo>
                  <a:pt x="236905" y="158470"/>
                </a:lnTo>
                <a:lnTo>
                  <a:pt x="236321" y="156438"/>
                </a:lnTo>
                <a:lnTo>
                  <a:pt x="236321" y="153428"/>
                </a:lnTo>
                <a:lnTo>
                  <a:pt x="222402" y="153428"/>
                </a:lnTo>
                <a:lnTo>
                  <a:pt x="215417" y="153428"/>
                </a:lnTo>
                <a:lnTo>
                  <a:pt x="215417" y="242328"/>
                </a:lnTo>
                <a:lnTo>
                  <a:pt x="209613" y="242328"/>
                </a:lnTo>
                <a:lnTo>
                  <a:pt x="209613" y="255028"/>
                </a:lnTo>
                <a:lnTo>
                  <a:pt x="206133" y="267728"/>
                </a:lnTo>
                <a:lnTo>
                  <a:pt x="204393" y="267728"/>
                </a:lnTo>
                <a:lnTo>
                  <a:pt x="204393" y="293128"/>
                </a:lnTo>
                <a:lnTo>
                  <a:pt x="204393" y="305828"/>
                </a:lnTo>
                <a:lnTo>
                  <a:pt x="191249" y="305828"/>
                </a:lnTo>
                <a:lnTo>
                  <a:pt x="194640" y="293128"/>
                </a:lnTo>
                <a:lnTo>
                  <a:pt x="204393" y="293128"/>
                </a:lnTo>
                <a:lnTo>
                  <a:pt x="204393" y="267728"/>
                </a:lnTo>
                <a:lnTo>
                  <a:pt x="198005" y="267728"/>
                </a:lnTo>
                <a:lnTo>
                  <a:pt x="197421" y="255028"/>
                </a:lnTo>
                <a:lnTo>
                  <a:pt x="209613" y="255028"/>
                </a:lnTo>
                <a:lnTo>
                  <a:pt x="209613" y="242328"/>
                </a:lnTo>
                <a:lnTo>
                  <a:pt x="209029" y="242328"/>
                </a:lnTo>
                <a:lnTo>
                  <a:pt x="210197" y="229628"/>
                </a:lnTo>
                <a:lnTo>
                  <a:pt x="215417" y="242328"/>
                </a:lnTo>
                <a:lnTo>
                  <a:pt x="215417" y="153428"/>
                </a:lnTo>
                <a:lnTo>
                  <a:pt x="212521" y="153428"/>
                </a:lnTo>
                <a:lnTo>
                  <a:pt x="218782" y="140728"/>
                </a:lnTo>
                <a:lnTo>
                  <a:pt x="220865" y="140728"/>
                </a:lnTo>
                <a:lnTo>
                  <a:pt x="222402" y="153428"/>
                </a:lnTo>
                <a:lnTo>
                  <a:pt x="227037" y="140728"/>
                </a:lnTo>
                <a:lnTo>
                  <a:pt x="238061" y="140728"/>
                </a:lnTo>
                <a:lnTo>
                  <a:pt x="240969" y="128028"/>
                </a:lnTo>
                <a:lnTo>
                  <a:pt x="240207" y="128028"/>
                </a:lnTo>
                <a:lnTo>
                  <a:pt x="236905" y="115328"/>
                </a:lnTo>
                <a:lnTo>
                  <a:pt x="232651" y="115328"/>
                </a:lnTo>
                <a:lnTo>
                  <a:pt x="229133" y="102628"/>
                </a:lnTo>
                <a:lnTo>
                  <a:pt x="220649" y="102628"/>
                </a:lnTo>
                <a:lnTo>
                  <a:pt x="217741" y="89928"/>
                </a:lnTo>
                <a:lnTo>
                  <a:pt x="226187" y="89928"/>
                </a:lnTo>
                <a:lnTo>
                  <a:pt x="227101" y="77228"/>
                </a:lnTo>
                <a:lnTo>
                  <a:pt x="230746" y="77228"/>
                </a:lnTo>
                <a:lnTo>
                  <a:pt x="235737" y="64528"/>
                </a:lnTo>
                <a:lnTo>
                  <a:pt x="222008" y="64528"/>
                </a:lnTo>
                <a:lnTo>
                  <a:pt x="216293" y="51828"/>
                </a:lnTo>
                <a:lnTo>
                  <a:pt x="222389" y="51828"/>
                </a:lnTo>
                <a:lnTo>
                  <a:pt x="220624" y="39128"/>
                </a:lnTo>
                <a:lnTo>
                  <a:pt x="211658" y="39128"/>
                </a:lnTo>
                <a:lnTo>
                  <a:pt x="210845" y="26428"/>
                </a:lnTo>
                <a:lnTo>
                  <a:pt x="212331" y="26428"/>
                </a:lnTo>
                <a:lnTo>
                  <a:pt x="220065" y="13728"/>
                </a:lnTo>
                <a:lnTo>
                  <a:pt x="204393" y="13728"/>
                </a:lnTo>
                <a:lnTo>
                  <a:pt x="211175" y="1028"/>
                </a:lnTo>
                <a:lnTo>
                  <a:pt x="202069" y="1028"/>
                </a:lnTo>
                <a:lnTo>
                  <a:pt x="202069" y="102628"/>
                </a:lnTo>
                <a:lnTo>
                  <a:pt x="196024" y="115328"/>
                </a:lnTo>
                <a:lnTo>
                  <a:pt x="191033" y="105029"/>
                </a:lnTo>
                <a:lnTo>
                  <a:pt x="191033" y="255028"/>
                </a:lnTo>
                <a:lnTo>
                  <a:pt x="184645" y="255028"/>
                </a:lnTo>
                <a:lnTo>
                  <a:pt x="181749" y="267728"/>
                </a:lnTo>
                <a:lnTo>
                  <a:pt x="189877" y="267728"/>
                </a:lnTo>
                <a:lnTo>
                  <a:pt x="186969" y="280428"/>
                </a:lnTo>
                <a:lnTo>
                  <a:pt x="176517" y="280428"/>
                </a:lnTo>
                <a:lnTo>
                  <a:pt x="176517" y="521728"/>
                </a:lnTo>
                <a:lnTo>
                  <a:pt x="168986" y="521728"/>
                </a:lnTo>
                <a:lnTo>
                  <a:pt x="165481" y="509028"/>
                </a:lnTo>
                <a:lnTo>
                  <a:pt x="173609" y="509028"/>
                </a:lnTo>
                <a:lnTo>
                  <a:pt x="176517" y="521728"/>
                </a:lnTo>
                <a:lnTo>
                  <a:pt x="176517" y="280428"/>
                </a:lnTo>
                <a:lnTo>
                  <a:pt x="171297" y="280428"/>
                </a:lnTo>
                <a:lnTo>
                  <a:pt x="171551" y="267728"/>
                </a:lnTo>
                <a:lnTo>
                  <a:pt x="173393" y="267728"/>
                </a:lnTo>
                <a:lnTo>
                  <a:pt x="175780" y="255028"/>
                </a:lnTo>
                <a:lnTo>
                  <a:pt x="177673" y="255028"/>
                </a:lnTo>
                <a:lnTo>
                  <a:pt x="186385" y="242328"/>
                </a:lnTo>
                <a:lnTo>
                  <a:pt x="191033" y="255028"/>
                </a:lnTo>
                <a:lnTo>
                  <a:pt x="191033" y="105029"/>
                </a:lnTo>
                <a:lnTo>
                  <a:pt x="190728" y="104394"/>
                </a:lnTo>
                <a:lnTo>
                  <a:pt x="190728" y="204228"/>
                </a:lnTo>
                <a:lnTo>
                  <a:pt x="188125" y="216928"/>
                </a:lnTo>
                <a:lnTo>
                  <a:pt x="179997" y="216928"/>
                </a:lnTo>
                <a:lnTo>
                  <a:pt x="179997" y="242328"/>
                </a:lnTo>
                <a:lnTo>
                  <a:pt x="166649" y="242328"/>
                </a:lnTo>
                <a:lnTo>
                  <a:pt x="166065" y="229628"/>
                </a:lnTo>
                <a:lnTo>
                  <a:pt x="153289" y="242328"/>
                </a:lnTo>
                <a:lnTo>
                  <a:pt x="163741" y="242328"/>
                </a:lnTo>
                <a:lnTo>
                  <a:pt x="158064" y="255028"/>
                </a:lnTo>
                <a:lnTo>
                  <a:pt x="153581" y="267728"/>
                </a:lnTo>
                <a:lnTo>
                  <a:pt x="152146" y="267728"/>
                </a:lnTo>
                <a:lnTo>
                  <a:pt x="155613" y="280428"/>
                </a:lnTo>
                <a:lnTo>
                  <a:pt x="138772" y="280428"/>
                </a:lnTo>
                <a:lnTo>
                  <a:pt x="137033" y="267728"/>
                </a:lnTo>
                <a:lnTo>
                  <a:pt x="137033" y="293128"/>
                </a:lnTo>
                <a:lnTo>
                  <a:pt x="132054" y="305828"/>
                </a:lnTo>
                <a:lnTo>
                  <a:pt x="131229" y="303441"/>
                </a:lnTo>
                <a:lnTo>
                  <a:pt x="131229" y="318528"/>
                </a:lnTo>
                <a:lnTo>
                  <a:pt x="126123" y="305828"/>
                </a:lnTo>
                <a:lnTo>
                  <a:pt x="128955" y="305828"/>
                </a:lnTo>
                <a:lnTo>
                  <a:pt x="131229" y="318528"/>
                </a:lnTo>
                <a:lnTo>
                  <a:pt x="131229" y="303441"/>
                </a:lnTo>
                <a:lnTo>
                  <a:pt x="127673" y="293128"/>
                </a:lnTo>
                <a:lnTo>
                  <a:pt x="137033" y="293128"/>
                </a:lnTo>
                <a:lnTo>
                  <a:pt x="137033" y="267728"/>
                </a:lnTo>
                <a:lnTo>
                  <a:pt x="131813" y="267728"/>
                </a:lnTo>
                <a:lnTo>
                  <a:pt x="132969" y="280428"/>
                </a:lnTo>
                <a:lnTo>
                  <a:pt x="130644" y="280428"/>
                </a:lnTo>
                <a:lnTo>
                  <a:pt x="127012" y="267728"/>
                </a:lnTo>
                <a:lnTo>
                  <a:pt x="128104" y="255028"/>
                </a:lnTo>
                <a:lnTo>
                  <a:pt x="131051" y="242328"/>
                </a:lnTo>
                <a:lnTo>
                  <a:pt x="132969" y="229628"/>
                </a:lnTo>
                <a:lnTo>
                  <a:pt x="166065" y="229628"/>
                </a:lnTo>
                <a:lnTo>
                  <a:pt x="177673" y="229628"/>
                </a:lnTo>
                <a:lnTo>
                  <a:pt x="179997" y="242328"/>
                </a:lnTo>
                <a:lnTo>
                  <a:pt x="179997" y="216928"/>
                </a:lnTo>
                <a:lnTo>
                  <a:pt x="171729" y="216928"/>
                </a:lnTo>
                <a:lnTo>
                  <a:pt x="165760" y="204228"/>
                </a:lnTo>
                <a:lnTo>
                  <a:pt x="161417" y="191528"/>
                </a:lnTo>
                <a:lnTo>
                  <a:pt x="172859" y="204228"/>
                </a:lnTo>
                <a:lnTo>
                  <a:pt x="190728" y="204228"/>
                </a:lnTo>
                <a:lnTo>
                  <a:pt x="190728" y="104394"/>
                </a:lnTo>
                <a:lnTo>
                  <a:pt x="189877" y="102628"/>
                </a:lnTo>
                <a:lnTo>
                  <a:pt x="202069" y="102628"/>
                </a:lnTo>
                <a:lnTo>
                  <a:pt x="202069" y="1028"/>
                </a:lnTo>
                <a:lnTo>
                  <a:pt x="165481" y="1028"/>
                </a:lnTo>
                <a:lnTo>
                  <a:pt x="165481" y="13728"/>
                </a:lnTo>
                <a:lnTo>
                  <a:pt x="165481" y="26428"/>
                </a:lnTo>
                <a:lnTo>
                  <a:pt x="157353" y="26428"/>
                </a:lnTo>
                <a:lnTo>
                  <a:pt x="157353" y="13728"/>
                </a:lnTo>
                <a:lnTo>
                  <a:pt x="165481" y="13728"/>
                </a:lnTo>
                <a:lnTo>
                  <a:pt x="165481" y="1028"/>
                </a:lnTo>
                <a:lnTo>
                  <a:pt x="143421" y="1028"/>
                </a:lnTo>
                <a:lnTo>
                  <a:pt x="143421" y="153428"/>
                </a:lnTo>
                <a:lnTo>
                  <a:pt x="134924" y="153428"/>
                </a:lnTo>
                <a:lnTo>
                  <a:pt x="135013" y="140728"/>
                </a:lnTo>
                <a:lnTo>
                  <a:pt x="141681" y="140728"/>
                </a:lnTo>
                <a:lnTo>
                  <a:pt x="143421" y="153428"/>
                </a:lnTo>
                <a:lnTo>
                  <a:pt x="143421" y="1028"/>
                </a:lnTo>
                <a:lnTo>
                  <a:pt x="119037" y="1028"/>
                </a:lnTo>
                <a:lnTo>
                  <a:pt x="119037" y="255028"/>
                </a:lnTo>
                <a:lnTo>
                  <a:pt x="119037" y="267728"/>
                </a:lnTo>
                <a:lnTo>
                  <a:pt x="110324" y="267728"/>
                </a:lnTo>
                <a:lnTo>
                  <a:pt x="108585" y="255028"/>
                </a:lnTo>
                <a:lnTo>
                  <a:pt x="119037" y="255028"/>
                </a:lnTo>
                <a:lnTo>
                  <a:pt x="119037" y="1028"/>
                </a:lnTo>
                <a:lnTo>
                  <a:pt x="103352" y="1028"/>
                </a:lnTo>
                <a:lnTo>
                  <a:pt x="103352" y="318528"/>
                </a:lnTo>
                <a:lnTo>
                  <a:pt x="99872" y="318528"/>
                </a:lnTo>
                <a:lnTo>
                  <a:pt x="102781" y="305828"/>
                </a:lnTo>
                <a:lnTo>
                  <a:pt x="103352" y="318528"/>
                </a:lnTo>
                <a:lnTo>
                  <a:pt x="103352" y="1028"/>
                </a:lnTo>
                <a:lnTo>
                  <a:pt x="0" y="1028"/>
                </a:lnTo>
                <a:lnTo>
                  <a:pt x="6883" y="13728"/>
                </a:lnTo>
                <a:lnTo>
                  <a:pt x="12776" y="13728"/>
                </a:lnTo>
                <a:lnTo>
                  <a:pt x="17805" y="26428"/>
                </a:lnTo>
                <a:lnTo>
                  <a:pt x="22059" y="39128"/>
                </a:lnTo>
                <a:lnTo>
                  <a:pt x="20764" y="39128"/>
                </a:lnTo>
                <a:lnTo>
                  <a:pt x="21488" y="51828"/>
                </a:lnTo>
                <a:lnTo>
                  <a:pt x="11036" y="51828"/>
                </a:lnTo>
                <a:lnTo>
                  <a:pt x="14719" y="64528"/>
                </a:lnTo>
                <a:lnTo>
                  <a:pt x="15684" y="64528"/>
                </a:lnTo>
                <a:lnTo>
                  <a:pt x="17081" y="77228"/>
                </a:lnTo>
                <a:lnTo>
                  <a:pt x="17995" y="77228"/>
                </a:lnTo>
                <a:lnTo>
                  <a:pt x="15684" y="89928"/>
                </a:lnTo>
                <a:lnTo>
                  <a:pt x="23228" y="77228"/>
                </a:lnTo>
                <a:lnTo>
                  <a:pt x="37160" y="77228"/>
                </a:lnTo>
                <a:lnTo>
                  <a:pt x="40652" y="64528"/>
                </a:lnTo>
                <a:lnTo>
                  <a:pt x="47612" y="64528"/>
                </a:lnTo>
                <a:lnTo>
                  <a:pt x="47028" y="77228"/>
                </a:lnTo>
                <a:lnTo>
                  <a:pt x="37960" y="77228"/>
                </a:lnTo>
                <a:lnTo>
                  <a:pt x="45478" y="89928"/>
                </a:lnTo>
                <a:lnTo>
                  <a:pt x="29032" y="89928"/>
                </a:lnTo>
                <a:lnTo>
                  <a:pt x="27876" y="102628"/>
                </a:lnTo>
                <a:lnTo>
                  <a:pt x="22059" y="102628"/>
                </a:lnTo>
                <a:lnTo>
                  <a:pt x="37160" y="115328"/>
                </a:lnTo>
                <a:lnTo>
                  <a:pt x="33858" y="115328"/>
                </a:lnTo>
                <a:lnTo>
                  <a:pt x="40500" y="128028"/>
                </a:lnTo>
                <a:lnTo>
                  <a:pt x="45618" y="128028"/>
                </a:lnTo>
                <a:lnTo>
                  <a:pt x="45288" y="140728"/>
                </a:lnTo>
                <a:lnTo>
                  <a:pt x="38328" y="140728"/>
                </a:lnTo>
                <a:lnTo>
                  <a:pt x="38900" y="153428"/>
                </a:lnTo>
                <a:lnTo>
                  <a:pt x="39484" y="153428"/>
                </a:lnTo>
                <a:lnTo>
                  <a:pt x="43548" y="166128"/>
                </a:lnTo>
                <a:lnTo>
                  <a:pt x="48196" y="153428"/>
                </a:lnTo>
                <a:lnTo>
                  <a:pt x="62814" y="153428"/>
                </a:lnTo>
                <a:lnTo>
                  <a:pt x="62712" y="166128"/>
                </a:lnTo>
                <a:lnTo>
                  <a:pt x="65608" y="166128"/>
                </a:lnTo>
                <a:lnTo>
                  <a:pt x="62712" y="178828"/>
                </a:lnTo>
                <a:lnTo>
                  <a:pt x="52908" y="178828"/>
                </a:lnTo>
                <a:lnTo>
                  <a:pt x="55638" y="191528"/>
                </a:lnTo>
                <a:lnTo>
                  <a:pt x="63868" y="191528"/>
                </a:lnTo>
                <a:lnTo>
                  <a:pt x="60972" y="204228"/>
                </a:lnTo>
                <a:lnTo>
                  <a:pt x="60020" y="204228"/>
                </a:lnTo>
                <a:lnTo>
                  <a:pt x="62699" y="216928"/>
                </a:lnTo>
                <a:lnTo>
                  <a:pt x="47028" y="216928"/>
                </a:lnTo>
                <a:lnTo>
                  <a:pt x="52247" y="229628"/>
                </a:lnTo>
                <a:lnTo>
                  <a:pt x="59080" y="229628"/>
                </a:lnTo>
                <a:lnTo>
                  <a:pt x="64833" y="242328"/>
                </a:lnTo>
                <a:lnTo>
                  <a:pt x="72580" y="242328"/>
                </a:lnTo>
                <a:lnTo>
                  <a:pt x="68262" y="255028"/>
                </a:lnTo>
                <a:lnTo>
                  <a:pt x="61544" y="255028"/>
                </a:lnTo>
                <a:lnTo>
                  <a:pt x="62217" y="267728"/>
                </a:lnTo>
                <a:lnTo>
                  <a:pt x="71589" y="267728"/>
                </a:lnTo>
                <a:lnTo>
                  <a:pt x="77812" y="280428"/>
                </a:lnTo>
                <a:lnTo>
                  <a:pt x="69100" y="280428"/>
                </a:lnTo>
                <a:lnTo>
                  <a:pt x="72580" y="293128"/>
                </a:lnTo>
                <a:lnTo>
                  <a:pt x="83616" y="293128"/>
                </a:lnTo>
                <a:lnTo>
                  <a:pt x="77470" y="305828"/>
                </a:lnTo>
                <a:lnTo>
                  <a:pt x="78473" y="305828"/>
                </a:lnTo>
                <a:lnTo>
                  <a:pt x="82448" y="318528"/>
                </a:lnTo>
                <a:lnTo>
                  <a:pt x="89712" y="318528"/>
                </a:lnTo>
                <a:lnTo>
                  <a:pt x="89636" y="331228"/>
                </a:lnTo>
                <a:lnTo>
                  <a:pt x="79552" y="331228"/>
                </a:lnTo>
                <a:lnTo>
                  <a:pt x="87096" y="343928"/>
                </a:lnTo>
                <a:lnTo>
                  <a:pt x="95224" y="331228"/>
                </a:lnTo>
                <a:lnTo>
                  <a:pt x="101028" y="331228"/>
                </a:lnTo>
                <a:lnTo>
                  <a:pt x="94640" y="343928"/>
                </a:lnTo>
                <a:lnTo>
                  <a:pt x="112649" y="343928"/>
                </a:lnTo>
                <a:lnTo>
                  <a:pt x="112649" y="356628"/>
                </a:lnTo>
                <a:lnTo>
                  <a:pt x="96393" y="356628"/>
                </a:lnTo>
                <a:lnTo>
                  <a:pt x="96393" y="369328"/>
                </a:lnTo>
                <a:lnTo>
                  <a:pt x="103936" y="369328"/>
                </a:lnTo>
                <a:lnTo>
                  <a:pt x="106768" y="369328"/>
                </a:lnTo>
                <a:lnTo>
                  <a:pt x="106032" y="382028"/>
                </a:lnTo>
                <a:lnTo>
                  <a:pt x="101612" y="382028"/>
                </a:lnTo>
                <a:lnTo>
                  <a:pt x="99288" y="394728"/>
                </a:lnTo>
                <a:lnTo>
                  <a:pt x="98132" y="394728"/>
                </a:lnTo>
                <a:lnTo>
                  <a:pt x="96964" y="407428"/>
                </a:lnTo>
                <a:lnTo>
                  <a:pt x="122516" y="407428"/>
                </a:lnTo>
                <a:lnTo>
                  <a:pt x="123672" y="420128"/>
                </a:lnTo>
                <a:lnTo>
                  <a:pt x="111480" y="420128"/>
                </a:lnTo>
                <a:lnTo>
                  <a:pt x="108585" y="432828"/>
                </a:lnTo>
                <a:lnTo>
                  <a:pt x="100469" y="432828"/>
                </a:lnTo>
                <a:lnTo>
                  <a:pt x="88823" y="445528"/>
                </a:lnTo>
                <a:lnTo>
                  <a:pt x="93395" y="445528"/>
                </a:lnTo>
                <a:lnTo>
                  <a:pt x="99580" y="458228"/>
                </a:lnTo>
                <a:lnTo>
                  <a:pt x="95669" y="458228"/>
                </a:lnTo>
                <a:lnTo>
                  <a:pt x="94361" y="470928"/>
                </a:lnTo>
                <a:lnTo>
                  <a:pt x="104521" y="470928"/>
                </a:lnTo>
                <a:lnTo>
                  <a:pt x="94068" y="483628"/>
                </a:lnTo>
                <a:lnTo>
                  <a:pt x="99720" y="483628"/>
                </a:lnTo>
                <a:lnTo>
                  <a:pt x="100672" y="496328"/>
                </a:lnTo>
                <a:lnTo>
                  <a:pt x="105219" y="496328"/>
                </a:lnTo>
                <a:lnTo>
                  <a:pt x="105092" y="509028"/>
                </a:lnTo>
                <a:lnTo>
                  <a:pt x="110324" y="509028"/>
                </a:lnTo>
                <a:lnTo>
                  <a:pt x="105232" y="521728"/>
                </a:lnTo>
                <a:lnTo>
                  <a:pt x="122758" y="521728"/>
                </a:lnTo>
                <a:lnTo>
                  <a:pt x="114973" y="534428"/>
                </a:lnTo>
                <a:lnTo>
                  <a:pt x="144005" y="534428"/>
                </a:lnTo>
                <a:lnTo>
                  <a:pt x="144576" y="547128"/>
                </a:lnTo>
                <a:lnTo>
                  <a:pt x="144297" y="559828"/>
                </a:lnTo>
                <a:lnTo>
                  <a:pt x="145313" y="559828"/>
                </a:lnTo>
                <a:lnTo>
                  <a:pt x="149948" y="572528"/>
                </a:lnTo>
                <a:lnTo>
                  <a:pt x="156197" y="572528"/>
                </a:lnTo>
                <a:lnTo>
                  <a:pt x="152133" y="585228"/>
                </a:lnTo>
                <a:lnTo>
                  <a:pt x="158496" y="585228"/>
                </a:lnTo>
                <a:lnTo>
                  <a:pt x="165265" y="572528"/>
                </a:lnTo>
                <a:lnTo>
                  <a:pt x="177673" y="572528"/>
                </a:lnTo>
                <a:lnTo>
                  <a:pt x="170307" y="585228"/>
                </a:lnTo>
                <a:lnTo>
                  <a:pt x="167005" y="585228"/>
                </a:lnTo>
                <a:lnTo>
                  <a:pt x="164604" y="597928"/>
                </a:lnTo>
                <a:lnTo>
                  <a:pt x="159677" y="597928"/>
                </a:lnTo>
                <a:lnTo>
                  <a:pt x="166649" y="610628"/>
                </a:lnTo>
                <a:lnTo>
                  <a:pt x="169329" y="610628"/>
                </a:lnTo>
                <a:lnTo>
                  <a:pt x="175361" y="597928"/>
                </a:lnTo>
                <a:lnTo>
                  <a:pt x="176784" y="610628"/>
                </a:lnTo>
                <a:lnTo>
                  <a:pt x="179425" y="610628"/>
                </a:lnTo>
                <a:lnTo>
                  <a:pt x="178841" y="623328"/>
                </a:lnTo>
                <a:lnTo>
                  <a:pt x="199161" y="623328"/>
                </a:lnTo>
                <a:lnTo>
                  <a:pt x="204965" y="623328"/>
                </a:lnTo>
                <a:lnTo>
                  <a:pt x="209613" y="610628"/>
                </a:lnTo>
                <a:lnTo>
                  <a:pt x="210781" y="623328"/>
                </a:lnTo>
                <a:lnTo>
                  <a:pt x="218909" y="610628"/>
                </a:lnTo>
                <a:lnTo>
                  <a:pt x="211937" y="623328"/>
                </a:lnTo>
                <a:lnTo>
                  <a:pt x="213677" y="623328"/>
                </a:lnTo>
                <a:lnTo>
                  <a:pt x="212521" y="636028"/>
                </a:lnTo>
                <a:lnTo>
                  <a:pt x="197421" y="636028"/>
                </a:lnTo>
                <a:lnTo>
                  <a:pt x="199161" y="623328"/>
                </a:lnTo>
                <a:lnTo>
                  <a:pt x="192443" y="636028"/>
                </a:lnTo>
                <a:lnTo>
                  <a:pt x="182321" y="636028"/>
                </a:lnTo>
                <a:lnTo>
                  <a:pt x="182905" y="648728"/>
                </a:lnTo>
                <a:lnTo>
                  <a:pt x="205257" y="648728"/>
                </a:lnTo>
                <a:lnTo>
                  <a:pt x="199148" y="661428"/>
                </a:lnTo>
                <a:lnTo>
                  <a:pt x="209029" y="661428"/>
                </a:lnTo>
                <a:lnTo>
                  <a:pt x="213194" y="674128"/>
                </a:lnTo>
                <a:lnTo>
                  <a:pt x="219189" y="661428"/>
                </a:lnTo>
                <a:lnTo>
                  <a:pt x="223888" y="661428"/>
                </a:lnTo>
                <a:lnTo>
                  <a:pt x="224129" y="674128"/>
                </a:lnTo>
                <a:lnTo>
                  <a:pt x="217157" y="674128"/>
                </a:lnTo>
                <a:lnTo>
                  <a:pt x="222529" y="686828"/>
                </a:lnTo>
                <a:lnTo>
                  <a:pt x="233997" y="686828"/>
                </a:lnTo>
                <a:lnTo>
                  <a:pt x="232257" y="699528"/>
                </a:lnTo>
                <a:lnTo>
                  <a:pt x="238747" y="699528"/>
                </a:lnTo>
                <a:lnTo>
                  <a:pt x="242354" y="712228"/>
                </a:lnTo>
                <a:lnTo>
                  <a:pt x="244094" y="712228"/>
                </a:lnTo>
                <a:lnTo>
                  <a:pt x="245033" y="724928"/>
                </a:lnTo>
                <a:lnTo>
                  <a:pt x="250837" y="724928"/>
                </a:lnTo>
                <a:lnTo>
                  <a:pt x="250253" y="737628"/>
                </a:lnTo>
                <a:lnTo>
                  <a:pt x="256070" y="724928"/>
                </a:lnTo>
                <a:lnTo>
                  <a:pt x="272110" y="724928"/>
                </a:lnTo>
                <a:lnTo>
                  <a:pt x="277761" y="737628"/>
                </a:lnTo>
                <a:lnTo>
                  <a:pt x="278130" y="737628"/>
                </a:lnTo>
                <a:lnTo>
                  <a:pt x="274650" y="750328"/>
                </a:lnTo>
                <a:lnTo>
                  <a:pt x="278091" y="750328"/>
                </a:lnTo>
                <a:lnTo>
                  <a:pt x="284810" y="737628"/>
                </a:lnTo>
                <a:lnTo>
                  <a:pt x="291490" y="737628"/>
                </a:lnTo>
                <a:lnTo>
                  <a:pt x="289166" y="750328"/>
                </a:lnTo>
                <a:lnTo>
                  <a:pt x="297294" y="750328"/>
                </a:lnTo>
                <a:lnTo>
                  <a:pt x="305422" y="763028"/>
                </a:lnTo>
                <a:lnTo>
                  <a:pt x="308317" y="763028"/>
                </a:lnTo>
                <a:lnTo>
                  <a:pt x="306006" y="775728"/>
                </a:lnTo>
                <a:lnTo>
                  <a:pt x="324142" y="775728"/>
                </a:lnTo>
                <a:lnTo>
                  <a:pt x="322478" y="788428"/>
                </a:lnTo>
                <a:lnTo>
                  <a:pt x="321576" y="788428"/>
                </a:lnTo>
                <a:lnTo>
                  <a:pt x="322262" y="801128"/>
                </a:lnTo>
                <a:lnTo>
                  <a:pt x="323418" y="801128"/>
                </a:lnTo>
                <a:lnTo>
                  <a:pt x="333870" y="788428"/>
                </a:lnTo>
                <a:lnTo>
                  <a:pt x="337934" y="788428"/>
                </a:lnTo>
                <a:lnTo>
                  <a:pt x="330974" y="801128"/>
                </a:lnTo>
                <a:lnTo>
                  <a:pt x="341998" y="788428"/>
                </a:lnTo>
                <a:lnTo>
                  <a:pt x="335610" y="801128"/>
                </a:lnTo>
                <a:lnTo>
                  <a:pt x="350126" y="801128"/>
                </a:lnTo>
                <a:lnTo>
                  <a:pt x="347230" y="813828"/>
                </a:lnTo>
                <a:lnTo>
                  <a:pt x="354952" y="813828"/>
                </a:lnTo>
                <a:lnTo>
                  <a:pt x="353174" y="826528"/>
                </a:lnTo>
                <a:lnTo>
                  <a:pt x="356514" y="826528"/>
                </a:lnTo>
                <a:lnTo>
                  <a:pt x="360006" y="813828"/>
                </a:lnTo>
                <a:lnTo>
                  <a:pt x="361746" y="813828"/>
                </a:lnTo>
                <a:lnTo>
                  <a:pt x="360006" y="826528"/>
                </a:lnTo>
                <a:lnTo>
                  <a:pt x="371030" y="826528"/>
                </a:lnTo>
                <a:lnTo>
                  <a:pt x="365810" y="839228"/>
                </a:lnTo>
                <a:lnTo>
                  <a:pt x="384746" y="839228"/>
                </a:lnTo>
                <a:lnTo>
                  <a:pt x="391350" y="851928"/>
                </a:lnTo>
                <a:lnTo>
                  <a:pt x="390194" y="839228"/>
                </a:lnTo>
                <a:lnTo>
                  <a:pt x="397738" y="826528"/>
                </a:lnTo>
                <a:lnTo>
                  <a:pt x="400646" y="826528"/>
                </a:lnTo>
                <a:lnTo>
                  <a:pt x="395414" y="839228"/>
                </a:lnTo>
                <a:lnTo>
                  <a:pt x="402971" y="826528"/>
                </a:lnTo>
                <a:lnTo>
                  <a:pt x="405295" y="826528"/>
                </a:lnTo>
                <a:lnTo>
                  <a:pt x="398322" y="839228"/>
                </a:lnTo>
                <a:lnTo>
                  <a:pt x="400646" y="839228"/>
                </a:lnTo>
                <a:lnTo>
                  <a:pt x="398907" y="851928"/>
                </a:lnTo>
                <a:lnTo>
                  <a:pt x="398183" y="851928"/>
                </a:lnTo>
                <a:lnTo>
                  <a:pt x="399745" y="864628"/>
                </a:lnTo>
                <a:lnTo>
                  <a:pt x="404126" y="851928"/>
                </a:lnTo>
                <a:lnTo>
                  <a:pt x="402971" y="864628"/>
                </a:lnTo>
                <a:lnTo>
                  <a:pt x="424446" y="864628"/>
                </a:lnTo>
                <a:lnTo>
                  <a:pt x="429094" y="851928"/>
                </a:lnTo>
                <a:lnTo>
                  <a:pt x="439547" y="851928"/>
                </a:lnTo>
                <a:lnTo>
                  <a:pt x="442455" y="864628"/>
                </a:lnTo>
                <a:lnTo>
                  <a:pt x="453478" y="864628"/>
                </a:lnTo>
                <a:lnTo>
                  <a:pt x="457555" y="851928"/>
                </a:lnTo>
                <a:lnTo>
                  <a:pt x="454647" y="864628"/>
                </a:lnTo>
                <a:lnTo>
                  <a:pt x="461035" y="864628"/>
                </a:lnTo>
                <a:lnTo>
                  <a:pt x="455231" y="877328"/>
                </a:lnTo>
                <a:lnTo>
                  <a:pt x="465683" y="877328"/>
                </a:lnTo>
                <a:lnTo>
                  <a:pt x="477875" y="864628"/>
                </a:lnTo>
                <a:lnTo>
                  <a:pt x="488835" y="864628"/>
                </a:lnTo>
                <a:lnTo>
                  <a:pt x="492429" y="877328"/>
                </a:lnTo>
                <a:lnTo>
                  <a:pt x="495871" y="877328"/>
                </a:lnTo>
                <a:lnTo>
                  <a:pt x="499389" y="890028"/>
                </a:lnTo>
                <a:lnTo>
                  <a:pt x="515620" y="890028"/>
                </a:lnTo>
                <a:lnTo>
                  <a:pt x="519099" y="877328"/>
                </a:lnTo>
                <a:lnTo>
                  <a:pt x="527227" y="877328"/>
                </a:lnTo>
                <a:lnTo>
                  <a:pt x="519099" y="890028"/>
                </a:lnTo>
                <a:lnTo>
                  <a:pt x="548716" y="890028"/>
                </a:lnTo>
                <a:lnTo>
                  <a:pt x="550456" y="902728"/>
                </a:lnTo>
                <a:lnTo>
                  <a:pt x="560908" y="902728"/>
                </a:lnTo>
                <a:lnTo>
                  <a:pt x="562063" y="902728"/>
                </a:lnTo>
                <a:lnTo>
                  <a:pt x="562648" y="902728"/>
                </a:lnTo>
                <a:lnTo>
                  <a:pt x="563803" y="896378"/>
                </a:lnTo>
                <a:lnTo>
                  <a:pt x="565543" y="890028"/>
                </a:lnTo>
                <a:lnTo>
                  <a:pt x="564388" y="893203"/>
                </a:lnTo>
                <a:lnTo>
                  <a:pt x="564972" y="890028"/>
                </a:lnTo>
                <a:lnTo>
                  <a:pt x="565543" y="890028"/>
                </a:lnTo>
                <a:lnTo>
                  <a:pt x="570191" y="890028"/>
                </a:lnTo>
                <a:lnTo>
                  <a:pt x="569607" y="902728"/>
                </a:lnTo>
                <a:lnTo>
                  <a:pt x="567867" y="902728"/>
                </a:lnTo>
                <a:lnTo>
                  <a:pt x="565543" y="915428"/>
                </a:lnTo>
                <a:lnTo>
                  <a:pt x="563803" y="915428"/>
                </a:lnTo>
                <a:lnTo>
                  <a:pt x="564388" y="928128"/>
                </a:lnTo>
                <a:lnTo>
                  <a:pt x="570217" y="928128"/>
                </a:lnTo>
                <a:lnTo>
                  <a:pt x="580059" y="915428"/>
                </a:lnTo>
                <a:lnTo>
                  <a:pt x="587743" y="915428"/>
                </a:lnTo>
                <a:lnTo>
                  <a:pt x="587032" y="928128"/>
                </a:lnTo>
                <a:lnTo>
                  <a:pt x="585876" y="928128"/>
                </a:lnTo>
                <a:lnTo>
                  <a:pt x="589356" y="940828"/>
                </a:lnTo>
                <a:lnTo>
                  <a:pt x="592836" y="940828"/>
                </a:lnTo>
                <a:lnTo>
                  <a:pt x="596900" y="953528"/>
                </a:lnTo>
                <a:lnTo>
                  <a:pt x="603288" y="953528"/>
                </a:lnTo>
                <a:lnTo>
                  <a:pt x="606780" y="953528"/>
                </a:lnTo>
                <a:lnTo>
                  <a:pt x="603872" y="966228"/>
                </a:lnTo>
                <a:lnTo>
                  <a:pt x="607936" y="966228"/>
                </a:lnTo>
                <a:lnTo>
                  <a:pt x="609028" y="978928"/>
                </a:lnTo>
                <a:lnTo>
                  <a:pt x="616648" y="978928"/>
                </a:lnTo>
                <a:lnTo>
                  <a:pt x="617232" y="991628"/>
                </a:lnTo>
                <a:lnTo>
                  <a:pt x="623608" y="978928"/>
                </a:lnTo>
                <a:lnTo>
                  <a:pt x="623036" y="991628"/>
                </a:lnTo>
                <a:lnTo>
                  <a:pt x="633488" y="978928"/>
                </a:lnTo>
                <a:lnTo>
                  <a:pt x="631164" y="991628"/>
                </a:lnTo>
                <a:lnTo>
                  <a:pt x="645680" y="991628"/>
                </a:lnTo>
                <a:lnTo>
                  <a:pt x="639457" y="1004328"/>
                </a:lnTo>
                <a:lnTo>
                  <a:pt x="647420" y="1004328"/>
                </a:lnTo>
                <a:lnTo>
                  <a:pt x="641616" y="1017028"/>
                </a:lnTo>
                <a:lnTo>
                  <a:pt x="649160" y="1017028"/>
                </a:lnTo>
                <a:lnTo>
                  <a:pt x="654964" y="1004328"/>
                </a:lnTo>
                <a:lnTo>
                  <a:pt x="653656" y="1017028"/>
                </a:lnTo>
                <a:lnTo>
                  <a:pt x="664527" y="1017028"/>
                </a:lnTo>
                <a:lnTo>
                  <a:pt x="659612" y="1029728"/>
                </a:lnTo>
                <a:lnTo>
                  <a:pt x="679361" y="1029728"/>
                </a:lnTo>
                <a:lnTo>
                  <a:pt x="687870" y="1042428"/>
                </a:lnTo>
                <a:lnTo>
                  <a:pt x="699033" y="1042428"/>
                </a:lnTo>
                <a:lnTo>
                  <a:pt x="703745" y="1055128"/>
                </a:lnTo>
                <a:lnTo>
                  <a:pt x="702119" y="1055128"/>
                </a:lnTo>
                <a:lnTo>
                  <a:pt x="707301" y="1067828"/>
                </a:lnTo>
                <a:lnTo>
                  <a:pt x="717677" y="1067828"/>
                </a:lnTo>
                <a:lnTo>
                  <a:pt x="717092" y="1080528"/>
                </a:lnTo>
                <a:lnTo>
                  <a:pt x="722325" y="1067828"/>
                </a:lnTo>
                <a:lnTo>
                  <a:pt x="725449" y="1067828"/>
                </a:lnTo>
                <a:lnTo>
                  <a:pt x="732624" y="1055128"/>
                </a:lnTo>
                <a:lnTo>
                  <a:pt x="737641" y="1055128"/>
                </a:lnTo>
                <a:lnTo>
                  <a:pt x="737057" y="1067828"/>
                </a:lnTo>
                <a:lnTo>
                  <a:pt x="735482" y="1067828"/>
                </a:lnTo>
                <a:lnTo>
                  <a:pt x="733933" y="1069873"/>
                </a:lnTo>
                <a:lnTo>
                  <a:pt x="733933" y="1080528"/>
                </a:lnTo>
                <a:lnTo>
                  <a:pt x="735101" y="1080528"/>
                </a:lnTo>
                <a:lnTo>
                  <a:pt x="738581" y="1067828"/>
                </a:lnTo>
                <a:lnTo>
                  <a:pt x="742645" y="1080528"/>
                </a:lnTo>
                <a:lnTo>
                  <a:pt x="770521" y="1080528"/>
                </a:lnTo>
                <a:lnTo>
                  <a:pt x="765314" y="1093228"/>
                </a:lnTo>
                <a:lnTo>
                  <a:pt x="764717" y="1093228"/>
                </a:lnTo>
                <a:lnTo>
                  <a:pt x="761809" y="1105928"/>
                </a:lnTo>
                <a:lnTo>
                  <a:pt x="768197" y="1105928"/>
                </a:lnTo>
                <a:lnTo>
                  <a:pt x="770521" y="1093228"/>
                </a:lnTo>
                <a:lnTo>
                  <a:pt x="782713" y="1093228"/>
                </a:lnTo>
                <a:lnTo>
                  <a:pt x="776909" y="1105928"/>
                </a:lnTo>
                <a:lnTo>
                  <a:pt x="784453" y="1105928"/>
                </a:lnTo>
                <a:lnTo>
                  <a:pt x="783869" y="1093228"/>
                </a:lnTo>
                <a:lnTo>
                  <a:pt x="791425" y="1093228"/>
                </a:lnTo>
                <a:lnTo>
                  <a:pt x="793737" y="1080528"/>
                </a:lnTo>
                <a:lnTo>
                  <a:pt x="795489" y="1093228"/>
                </a:lnTo>
                <a:lnTo>
                  <a:pt x="804189" y="1093228"/>
                </a:lnTo>
                <a:lnTo>
                  <a:pt x="802449" y="1105928"/>
                </a:lnTo>
                <a:lnTo>
                  <a:pt x="810006" y="1105928"/>
                </a:lnTo>
                <a:lnTo>
                  <a:pt x="806958" y="1115453"/>
                </a:lnTo>
                <a:lnTo>
                  <a:pt x="811745" y="1105928"/>
                </a:lnTo>
                <a:lnTo>
                  <a:pt x="811161" y="1118628"/>
                </a:lnTo>
                <a:lnTo>
                  <a:pt x="813193" y="1118628"/>
                </a:lnTo>
                <a:lnTo>
                  <a:pt x="815517" y="1105928"/>
                </a:lnTo>
                <a:lnTo>
                  <a:pt x="816965" y="1118628"/>
                </a:lnTo>
                <a:lnTo>
                  <a:pt x="830326" y="1118628"/>
                </a:lnTo>
                <a:lnTo>
                  <a:pt x="826808" y="1131328"/>
                </a:lnTo>
                <a:lnTo>
                  <a:pt x="853770" y="1131328"/>
                </a:lnTo>
                <a:lnTo>
                  <a:pt x="853795" y="1144028"/>
                </a:lnTo>
                <a:lnTo>
                  <a:pt x="875030" y="1144028"/>
                </a:lnTo>
                <a:lnTo>
                  <a:pt x="871550" y="1156728"/>
                </a:lnTo>
                <a:lnTo>
                  <a:pt x="887222" y="1156728"/>
                </a:lnTo>
                <a:lnTo>
                  <a:pt x="885482" y="1169428"/>
                </a:lnTo>
                <a:lnTo>
                  <a:pt x="898842" y="1169428"/>
                </a:lnTo>
                <a:lnTo>
                  <a:pt x="905230" y="1156728"/>
                </a:lnTo>
                <a:lnTo>
                  <a:pt x="904062" y="1156728"/>
                </a:lnTo>
                <a:lnTo>
                  <a:pt x="906386" y="1144028"/>
                </a:lnTo>
                <a:lnTo>
                  <a:pt x="909294" y="1144028"/>
                </a:lnTo>
                <a:lnTo>
                  <a:pt x="906970" y="1156728"/>
                </a:lnTo>
                <a:lnTo>
                  <a:pt x="912190" y="1156728"/>
                </a:lnTo>
                <a:lnTo>
                  <a:pt x="911618" y="1169428"/>
                </a:lnTo>
                <a:lnTo>
                  <a:pt x="906970" y="1169428"/>
                </a:lnTo>
                <a:lnTo>
                  <a:pt x="908126" y="1182128"/>
                </a:lnTo>
                <a:lnTo>
                  <a:pt x="911618" y="1182128"/>
                </a:lnTo>
                <a:lnTo>
                  <a:pt x="914514" y="1169428"/>
                </a:lnTo>
                <a:lnTo>
                  <a:pt x="919162" y="1169428"/>
                </a:lnTo>
                <a:lnTo>
                  <a:pt x="920318" y="1156728"/>
                </a:lnTo>
                <a:lnTo>
                  <a:pt x="923226" y="1156728"/>
                </a:lnTo>
                <a:lnTo>
                  <a:pt x="923226" y="1169428"/>
                </a:lnTo>
                <a:lnTo>
                  <a:pt x="929754" y="1169428"/>
                </a:lnTo>
                <a:lnTo>
                  <a:pt x="933246" y="1156728"/>
                </a:lnTo>
                <a:lnTo>
                  <a:pt x="935418" y="1156728"/>
                </a:lnTo>
                <a:lnTo>
                  <a:pt x="933094" y="1169428"/>
                </a:lnTo>
                <a:lnTo>
                  <a:pt x="936002" y="1169428"/>
                </a:lnTo>
                <a:lnTo>
                  <a:pt x="940066" y="1156728"/>
                </a:lnTo>
                <a:lnTo>
                  <a:pt x="941806" y="1156728"/>
                </a:lnTo>
                <a:lnTo>
                  <a:pt x="938898" y="1169428"/>
                </a:lnTo>
                <a:lnTo>
                  <a:pt x="940066" y="1169428"/>
                </a:lnTo>
                <a:lnTo>
                  <a:pt x="938898" y="1182128"/>
                </a:lnTo>
                <a:lnTo>
                  <a:pt x="941806" y="1182128"/>
                </a:lnTo>
                <a:lnTo>
                  <a:pt x="945286" y="1194828"/>
                </a:lnTo>
                <a:lnTo>
                  <a:pt x="945286" y="1182128"/>
                </a:lnTo>
                <a:lnTo>
                  <a:pt x="959827" y="1182128"/>
                </a:lnTo>
                <a:lnTo>
                  <a:pt x="958062" y="1194828"/>
                </a:lnTo>
                <a:lnTo>
                  <a:pt x="959231" y="1194828"/>
                </a:lnTo>
                <a:lnTo>
                  <a:pt x="957478" y="1207528"/>
                </a:lnTo>
                <a:lnTo>
                  <a:pt x="960335" y="1194828"/>
                </a:lnTo>
                <a:lnTo>
                  <a:pt x="961555" y="1207528"/>
                </a:lnTo>
                <a:lnTo>
                  <a:pt x="963206" y="1207528"/>
                </a:lnTo>
                <a:lnTo>
                  <a:pt x="967359" y="1194828"/>
                </a:lnTo>
                <a:lnTo>
                  <a:pt x="966190" y="1207528"/>
                </a:lnTo>
                <a:lnTo>
                  <a:pt x="967359" y="1207528"/>
                </a:lnTo>
                <a:lnTo>
                  <a:pt x="968222" y="1201178"/>
                </a:lnTo>
                <a:lnTo>
                  <a:pt x="969098" y="1194828"/>
                </a:lnTo>
                <a:lnTo>
                  <a:pt x="975487" y="1194828"/>
                </a:lnTo>
                <a:lnTo>
                  <a:pt x="980135" y="1207528"/>
                </a:lnTo>
                <a:lnTo>
                  <a:pt x="989418" y="1207528"/>
                </a:lnTo>
                <a:lnTo>
                  <a:pt x="994943" y="1194828"/>
                </a:lnTo>
                <a:lnTo>
                  <a:pt x="999655" y="1194828"/>
                </a:lnTo>
                <a:lnTo>
                  <a:pt x="1004036" y="1182128"/>
                </a:lnTo>
                <a:lnTo>
                  <a:pt x="1010323" y="1182128"/>
                </a:lnTo>
                <a:lnTo>
                  <a:pt x="1009738" y="1194828"/>
                </a:lnTo>
                <a:lnTo>
                  <a:pt x="1012063" y="1194828"/>
                </a:lnTo>
                <a:lnTo>
                  <a:pt x="1012063" y="1207528"/>
                </a:lnTo>
                <a:lnTo>
                  <a:pt x="1014971" y="1207528"/>
                </a:lnTo>
                <a:lnTo>
                  <a:pt x="1017295" y="1194828"/>
                </a:lnTo>
                <a:lnTo>
                  <a:pt x="1014971" y="1194828"/>
                </a:lnTo>
                <a:lnTo>
                  <a:pt x="1020191" y="1182128"/>
                </a:lnTo>
                <a:lnTo>
                  <a:pt x="1029779" y="1194828"/>
                </a:lnTo>
                <a:lnTo>
                  <a:pt x="1031227" y="1194828"/>
                </a:lnTo>
                <a:lnTo>
                  <a:pt x="1058519" y="1194828"/>
                </a:lnTo>
                <a:lnTo>
                  <a:pt x="1055001" y="1207528"/>
                </a:lnTo>
                <a:lnTo>
                  <a:pt x="1052131" y="1220228"/>
                </a:lnTo>
                <a:lnTo>
                  <a:pt x="1051001" y="1232928"/>
                </a:lnTo>
                <a:lnTo>
                  <a:pt x="1052715" y="1245628"/>
                </a:lnTo>
                <a:lnTo>
                  <a:pt x="1060259" y="1232928"/>
                </a:lnTo>
                <a:lnTo>
                  <a:pt x="1060259" y="1243088"/>
                </a:lnTo>
                <a:lnTo>
                  <a:pt x="1062583" y="1232928"/>
                </a:lnTo>
                <a:lnTo>
                  <a:pt x="1061999" y="1245628"/>
                </a:lnTo>
                <a:lnTo>
                  <a:pt x="1062583" y="1245628"/>
                </a:lnTo>
                <a:lnTo>
                  <a:pt x="1070419" y="1234198"/>
                </a:lnTo>
                <a:lnTo>
                  <a:pt x="1070127" y="1232928"/>
                </a:lnTo>
                <a:lnTo>
                  <a:pt x="1071295" y="1232928"/>
                </a:lnTo>
                <a:lnTo>
                  <a:pt x="1075359" y="1232928"/>
                </a:lnTo>
                <a:lnTo>
                  <a:pt x="1073607" y="1245628"/>
                </a:lnTo>
                <a:lnTo>
                  <a:pt x="1081747" y="1245628"/>
                </a:lnTo>
                <a:lnTo>
                  <a:pt x="1084643" y="1232928"/>
                </a:lnTo>
                <a:lnTo>
                  <a:pt x="1086281" y="1245628"/>
                </a:lnTo>
                <a:lnTo>
                  <a:pt x="1091095" y="1245628"/>
                </a:lnTo>
                <a:lnTo>
                  <a:pt x="1090447" y="1258328"/>
                </a:lnTo>
                <a:lnTo>
                  <a:pt x="1092200" y="1245628"/>
                </a:lnTo>
                <a:lnTo>
                  <a:pt x="1098181" y="1245628"/>
                </a:lnTo>
                <a:lnTo>
                  <a:pt x="1101051" y="1258328"/>
                </a:lnTo>
                <a:lnTo>
                  <a:pt x="1104569" y="1258328"/>
                </a:lnTo>
                <a:lnTo>
                  <a:pt x="1104392" y="1271028"/>
                </a:lnTo>
                <a:lnTo>
                  <a:pt x="1109281" y="1258328"/>
                </a:lnTo>
                <a:lnTo>
                  <a:pt x="1119733" y="1258328"/>
                </a:lnTo>
                <a:lnTo>
                  <a:pt x="1125296" y="1245628"/>
                </a:lnTo>
                <a:lnTo>
                  <a:pt x="1124712" y="1258328"/>
                </a:lnTo>
                <a:lnTo>
                  <a:pt x="1126451" y="1258328"/>
                </a:lnTo>
                <a:lnTo>
                  <a:pt x="1128191" y="1271028"/>
                </a:lnTo>
                <a:lnTo>
                  <a:pt x="1130503" y="1258328"/>
                </a:lnTo>
                <a:lnTo>
                  <a:pt x="1133640" y="1245628"/>
                </a:lnTo>
                <a:lnTo>
                  <a:pt x="1140637" y="1245628"/>
                </a:lnTo>
                <a:lnTo>
                  <a:pt x="1138859" y="1258328"/>
                </a:lnTo>
                <a:lnTo>
                  <a:pt x="1143876" y="1258328"/>
                </a:lnTo>
                <a:lnTo>
                  <a:pt x="1143876" y="1245628"/>
                </a:lnTo>
                <a:lnTo>
                  <a:pt x="1144968" y="1258328"/>
                </a:lnTo>
                <a:lnTo>
                  <a:pt x="1146073" y="1258328"/>
                </a:lnTo>
                <a:lnTo>
                  <a:pt x="1146187" y="1271028"/>
                </a:lnTo>
                <a:lnTo>
                  <a:pt x="1148029" y="1258328"/>
                </a:lnTo>
                <a:lnTo>
                  <a:pt x="1155192" y="1258328"/>
                </a:lnTo>
                <a:lnTo>
                  <a:pt x="1155700" y="1271028"/>
                </a:lnTo>
                <a:lnTo>
                  <a:pt x="1154899" y="1271028"/>
                </a:lnTo>
                <a:lnTo>
                  <a:pt x="1160132" y="1283728"/>
                </a:lnTo>
                <a:lnTo>
                  <a:pt x="1158963" y="1258328"/>
                </a:lnTo>
                <a:lnTo>
                  <a:pt x="1164120" y="1258328"/>
                </a:lnTo>
                <a:lnTo>
                  <a:pt x="1163561" y="1271028"/>
                </a:lnTo>
                <a:lnTo>
                  <a:pt x="1167676" y="1271028"/>
                </a:lnTo>
                <a:lnTo>
                  <a:pt x="1171740" y="1258328"/>
                </a:lnTo>
                <a:lnTo>
                  <a:pt x="1187297" y="1258328"/>
                </a:lnTo>
                <a:lnTo>
                  <a:pt x="1191488" y="1245628"/>
                </a:lnTo>
                <a:lnTo>
                  <a:pt x="1191488" y="1258328"/>
                </a:lnTo>
                <a:lnTo>
                  <a:pt x="1192060" y="1258328"/>
                </a:lnTo>
                <a:lnTo>
                  <a:pt x="1192174" y="1243088"/>
                </a:lnTo>
                <a:lnTo>
                  <a:pt x="1192644" y="1232928"/>
                </a:lnTo>
                <a:lnTo>
                  <a:pt x="1196124" y="1232928"/>
                </a:lnTo>
                <a:lnTo>
                  <a:pt x="1195743" y="1241399"/>
                </a:lnTo>
                <a:lnTo>
                  <a:pt x="1197292" y="1232928"/>
                </a:lnTo>
                <a:lnTo>
                  <a:pt x="1197229" y="1245628"/>
                </a:lnTo>
                <a:lnTo>
                  <a:pt x="1195552" y="1245628"/>
                </a:lnTo>
                <a:lnTo>
                  <a:pt x="1195743" y="1241399"/>
                </a:lnTo>
                <a:lnTo>
                  <a:pt x="1194968" y="1245628"/>
                </a:lnTo>
                <a:lnTo>
                  <a:pt x="1194269" y="1245628"/>
                </a:lnTo>
                <a:lnTo>
                  <a:pt x="1193228" y="1258328"/>
                </a:lnTo>
                <a:lnTo>
                  <a:pt x="1198448" y="1245628"/>
                </a:lnTo>
                <a:lnTo>
                  <a:pt x="1204252" y="1232928"/>
                </a:lnTo>
                <a:lnTo>
                  <a:pt x="1207160" y="1245628"/>
                </a:lnTo>
                <a:lnTo>
                  <a:pt x="1201521" y="1245628"/>
                </a:lnTo>
                <a:lnTo>
                  <a:pt x="1202512" y="1258328"/>
                </a:lnTo>
                <a:lnTo>
                  <a:pt x="1195743" y="1258328"/>
                </a:lnTo>
                <a:lnTo>
                  <a:pt x="1196124" y="1271028"/>
                </a:lnTo>
                <a:lnTo>
                  <a:pt x="1211808" y="1271028"/>
                </a:lnTo>
                <a:lnTo>
                  <a:pt x="1213548" y="1258328"/>
                </a:lnTo>
                <a:lnTo>
                  <a:pt x="1221968" y="1258328"/>
                </a:lnTo>
                <a:lnTo>
                  <a:pt x="1224330" y="1271028"/>
                </a:lnTo>
                <a:lnTo>
                  <a:pt x="1228648" y="1271028"/>
                </a:lnTo>
                <a:lnTo>
                  <a:pt x="1230249" y="1258328"/>
                </a:lnTo>
                <a:lnTo>
                  <a:pt x="1231912" y="1258328"/>
                </a:lnTo>
                <a:lnTo>
                  <a:pt x="1234109" y="1245628"/>
                </a:lnTo>
                <a:lnTo>
                  <a:pt x="1237361" y="1258328"/>
                </a:lnTo>
                <a:lnTo>
                  <a:pt x="1235036" y="1271028"/>
                </a:lnTo>
                <a:lnTo>
                  <a:pt x="1238808" y="1271028"/>
                </a:lnTo>
                <a:lnTo>
                  <a:pt x="1240840" y="1258328"/>
                </a:lnTo>
                <a:lnTo>
                  <a:pt x="1241996" y="1258328"/>
                </a:lnTo>
                <a:lnTo>
                  <a:pt x="1244561" y="1271028"/>
                </a:lnTo>
                <a:lnTo>
                  <a:pt x="1245920" y="1258328"/>
                </a:lnTo>
                <a:lnTo>
                  <a:pt x="1248968" y="1258328"/>
                </a:lnTo>
                <a:lnTo>
                  <a:pt x="1249553" y="1271028"/>
                </a:lnTo>
                <a:lnTo>
                  <a:pt x="1255306" y="1271028"/>
                </a:lnTo>
                <a:lnTo>
                  <a:pt x="1261237" y="1258328"/>
                </a:lnTo>
                <a:lnTo>
                  <a:pt x="1271612" y="1258328"/>
                </a:lnTo>
                <a:lnTo>
                  <a:pt x="1273352" y="1271028"/>
                </a:lnTo>
                <a:lnTo>
                  <a:pt x="1281379" y="1258328"/>
                </a:lnTo>
                <a:lnTo>
                  <a:pt x="1289685" y="1271028"/>
                </a:lnTo>
                <a:lnTo>
                  <a:pt x="1306449" y="1271028"/>
                </a:lnTo>
                <a:lnTo>
                  <a:pt x="1309941" y="1258328"/>
                </a:lnTo>
                <a:lnTo>
                  <a:pt x="1311097" y="1258328"/>
                </a:lnTo>
                <a:lnTo>
                  <a:pt x="1315745" y="1258328"/>
                </a:lnTo>
                <a:lnTo>
                  <a:pt x="1314704" y="1269619"/>
                </a:lnTo>
                <a:lnTo>
                  <a:pt x="1311097" y="1258328"/>
                </a:lnTo>
                <a:lnTo>
                  <a:pt x="1311681" y="1271028"/>
                </a:lnTo>
                <a:lnTo>
                  <a:pt x="1314577" y="1271028"/>
                </a:lnTo>
                <a:lnTo>
                  <a:pt x="1315161" y="1271028"/>
                </a:lnTo>
                <a:lnTo>
                  <a:pt x="1314919" y="1270279"/>
                </a:lnTo>
                <a:lnTo>
                  <a:pt x="1320215" y="1258328"/>
                </a:lnTo>
                <a:lnTo>
                  <a:pt x="1326997" y="1258328"/>
                </a:lnTo>
                <a:lnTo>
                  <a:pt x="1334096" y="1245628"/>
                </a:lnTo>
                <a:lnTo>
                  <a:pt x="1340713" y="1258328"/>
                </a:lnTo>
                <a:lnTo>
                  <a:pt x="1342974" y="1258328"/>
                </a:lnTo>
                <a:lnTo>
                  <a:pt x="1344777" y="1245628"/>
                </a:lnTo>
                <a:lnTo>
                  <a:pt x="1379613" y="1245628"/>
                </a:lnTo>
                <a:lnTo>
                  <a:pt x="1385417" y="1258328"/>
                </a:lnTo>
                <a:lnTo>
                  <a:pt x="1387132" y="1245628"/>
                </a:lnTo>
                <a:lnTo>
                  <a:pt x="1395133" y="1245628"/>
                </a:lnTo>
                <a:lnTo>
                  <a:pt x="1395869" y="1232928"/>
                </a:lnTo>
                <a:lnTo>
                  <a:pt x="1400810" y="1245628"/>
                </a:lnTo>
                <a:lnTo>
                  <a:pt x="1403997" y="1245628"/>
                </a:lnTo>
                <a:lnTo>
                  <a:pt x="1407629" y="1258328"/>
                </a:lnTo>
                <a:lnTo>
                  <a:pt x="1416773" y="1258328"/>
                </a:lnTo>
                <a:lnTo>
                  <a:pt x="1415618" y="1245628"/>
                </a:lnTo>
                <a:lnTo>
                  <a:pt x="1418513" y="1245628"/>
                </a:lnTo>
                <a:lnTo>
                  <a:pt x="1420837" y="1258328"/>
                </a:lnTo>
                <a:lnTo>
                  <a:pt x="1423162" y="1245628"/>
                </a:lnTo>
                <a:lnTo>
                  <a:pt x="1427810" y="1258328"/>
                </a:lnTo>
                <a:lnTo>
                  <a:pt x="1430134" y="1245628"/>
                </a:lnTo>
                <a:lnTo>
                  <a:pt x="1437817" y="1245628"/>
                </a:lnTo>
                <a:lnTo>
                  <a:pt x="1440002" y="1258328"/>
                </a:lnTo>
                <a:lnTo>
                  <a:pt x="1449285" y="1245628"/>
                </a:lnTo>
                <a:lnTo>
                  <a:pt x="1449857" y="1245628"/>
                </a:lnTo>
                <a:lnTo>
                  <a:pt x="1451025" y="1258328"/>
                </a:lnTo>
                <a:lnTo>
                  <a:pt x="1452206" y="1258328"/>
                </a:lnTo>
                <a:lnTo>
                  <a:pt x="1453934" y="1245628"/>
                </a:lnTo>
                <a:lnTo>
                  <a:pt x="1493418" y="1245628"/>
                </a:lnTo>
                <a:lnTo>
                  <a:pt x="1489354" y="1232928"/>
                </a:lnTo>
                <a:lnTo>
                  <a:pt x="1488770" y="1232928"/>
                </a:lnTo>
                <a:lnTo>
                  <a:pt x="1488935" y="1231125"/>
                </a:lnTo>
                <a:lnTo>
                  <a:pt x="1486446" y="1220228"/>
                </a:lnTo>
                <a:lnTo>
                  <a:pt x="1488770" y="1220228"/>
                </a:lnTo>
                <a:lnTo>
                  <a:pt x="1489671" y="1223060"/>
                </a:lnTo>
                <a:lnTo>
                  <a:pt x="1489938" y="1220228"/>
                </a:lnTo>
                <a:lnTo>
                  <a:pt x="1493418" y="1220228"/>
                </a:lnTo>
                <a:lnTo>
                  <a:pt x="1495742" y="1232928"/>
                </a:lnTo>
                <a:lnTo>
                  <a:pt x="1498066" y="1232928"/>
                </a:lnTo>
                <a:lnTo>
                  <a:pt x="1499222" y="1245628"/>
                </a:lnTo>
                <a:lnTo>
                  <a:pt x="1518970" y="1245628"/>
                </a:lnTo>
                <a:lnTo>
                  <a:pt x="1521866" y="1232928"/>
                </a:lnTo>
                <a:lnTo>
                  <a:pt x="1529422" y="1232928"/>
                </a:lnTo>
                <a:lnTo>
                  <a:pt x="1526514" y="1220228"/>
                </a:lnTo>
                <a:lnTo>
                  <a:pt x="1552638" y="1220228"/>
                </a:lnTo>
                <a:lnTo>
                  <a:pt x="1553806" y="1220228"/>
                </a:lnTo>
                <a:lnTo>
                  <a:pt x="1553349" y="1218819"/>
                </a:lnTo>
                <a:lnTo>
                  <a:pt x="1559026" y="1207528"/>
                </a:lnTo>
                <a:lnTo>
                  <a:pt x="1557870" y="1220228"/>
                </a:lnTo>
                <a:lnTo>
                  <a:pt x="1567154" y="1220228"/>
                </a:lnTo>
                <a:lnTo>
                  <a:pt x="1574711" y="1207528"/>
                </a:lnTo>
                <a:lnTo>
                  <a:pt x="1572387" y="1194828"/>
                </a:lnTo>
                <a:lnTo>
                  <a:pt x="1575295" y="1194828"/>
                </a:lnTo>
                <a:lnTo>
                  <a:pt x="1576451" y="1207528"/>
                </a:lnTo>
                <a:lnTo>
                  <a:pt x="1579613" y="1194828"/>
                </a:lnTo>
                <a:lnTo>
                  <a:pt x="1590090" y="1194828"/>
                </a:lnTo>
                <a:lnTo>
                  <a:pt x="1596186" y="1207528"/>
                </a:lnTo>
                <a:lnTo>
                  <a:pt x="1611287" y="1207528"/>
                </a:lnTo>
                <a:lnTo>
                  <a:pt x="1612455" y="1194828"/>
                </a:lnTo>
                <a:lnTo>
                  <a:pt x="1617675" y="1182128"/>
                </a:lnTo>
                <a:lnTo>
                  <a:pt x="1622323" y="1182128"/>
                </a:lnTo>
                <a:lnTo>
                  <a:pt x="1617675" y="1194828"/>
                </a:lnTo>
                <a:lnTo>
                  <a:pt x="1638655" y="1194828"/>
                </a:lnTo>
                <a:lnTo>
                  <a:pt x="1642643" y="1182128"/>
                </a:lnTo>
                <a:lnTo>
                  <a:pt x="1653159" y="1194828"/>
                </a:lnTo>
                <a:lnTo>
                  <a:pt x="1661007" y="1194828"/>
                </a:lnTo>
                <a:lnTo>
                  <a:pt x="1668526" y="1182128"/>
                </a:lnTo>
                <a:lnTo>
                  <a:pt x="1675155" y="1182128"/>
                </a:lnTo>
                <a:lnTo>
                  <a:pt x="1674583" y="1169428"/>
                </a:lnTo>
                <a:lnTo>
                  <a:pt x="1676908" y="1175778"/>
                </a:lnTo>
                <a:lnTo>
                  <a:pt x="1676908" y="1169428"/>
                </a:lnTo>
                <a:lnTo>
                  <a:pt x="1737283" y="1169428"/>
                </a:lnTo>
                <a:lnTo>
                  <a:pt x="1738896" y="1156728"/>
                </a:lnTo>
                <a:lnTo>
                  <a:pt x="1736204" y="1144028"/>
                </a:lnTo>
                <a:lnTo>
                  <a:pt x="1740776" y="1144028"/>
                </a:lnTo>
                <a:lnTo>
                  <a:pt x="1744256" y="1156728"/>
                </a:lnTo>
                <a:lnTo>
                  <a:pt x="1745996" y="1144028"/>
                </a:lnTo>
                <a:lnTo>
                  <a:pt x="1757616" y="1144028"/>
                </a:lnTo>
                <a:lnTo>
                  <a:pt x="1760512" y="1131328"/>
                </a:lnTo>
                <a:lnTo>
                  <a:pt x="1773872" y="1131328"/>
                </a:lnTo>
                <a:lnTo>
                  <a:pt x="1777352" y="1118628"/>
                </a:lnTo>
                <a:lnTo>
                  <a:pt x="1777936" y="1118628"/>
                </a:lnTo>
                <a:lnTo>
                  <a:pt x="1779676" y="1131328"/>
                </a:lnTo>
                <a:lnTo>
                  <a:pt x="1785632" y="1131328"/>
                </a:lnTo>
                <a:lnTo>
                  <a:pt x="1786356" y="1118628"/>
                </a:lnTo>
                <a:lnTo>
                  <a:pt x="1788388" y="1118628"/>
                </a:lnTo>
                <a:lnTo>
                  <a:pt x="1791284" y="1131328"/>
                </a:lnTo>
                <a:lnTo>
                  <a:pt x="1793760" y="1118628"/>
                </a:lnTo>
                <a:lnTo>
                  <a:pt x="1806968" y="1118628"/>
                </a:lnTo>
                <a:lnTo>
                  <a:pt x="1800580" y="1105928"/>
                </a:lnTo>
                <a:lnTo>
                  <a:pt x="1807552" y="1118628"/>
                </a:lnTo>
                <a:lnTo>
                  <a:pt x="1806968" y="1105928"/>
                </a:lnTo>
                <a:lnTo>
                  <a:pt x="1813979" y="1105928"/>
                </a:lnTo>
                <a:lnTo>
                  <a:pt x="1816912" y="1093228"/>
                </a:lnTo>
                <a:lnTo>
                  <a:pt x="1836000" y="1093228"/>
                </a:lnTo>
                <a:lnTo>
                  <a:pt x="1838325" y="1105928"/>
                </a:lnTo>
                <a:lnTo>
                  <a:pt x="1841804" y="1093228"/>
                </a:lnTo>
                <a:lnTo>
                  <a:pt x="1842973" y="1093228"/>
                </a:lnTo>
                <a:lnTo>
                  <a:pt x="1837740" y="1080528"/>
                </a:lnTo>
                <a:lnTo>
                  <a:pt x="1845868" y="1093228"/>
                </a:lnTo>
                <a:lnTo>
                  <a:pt x="1847037" y="1093228"/>
                </a:lnTo>
                <a:lnTo>
                  <a:pt x="1849348" y="1080528"/>
                </a:lnTo>
                <a:lnTo>
                  <a:pt x="1862340" y="1080528"/>
                </a:lnTo>
                <a:lnTo>
                  <a:pt x="1866404" y="1067828"/>
                </a:lnTo>
                <a:lnTo>
                  <a:pt x="1870811" y="1055128"/>
                </a:lnTo>
                <a:lnTo>
                  <a:pt x="1877949" y="1055128"/>
                </a:lnTo>
                <a:lnTo>
                  <a:pt x="1875624" y="1067828"/>
                </a:lnTo>
                <a:lnTo>
                  <a:pt x="1878952" y="1067828"/>
                </a:lnTo>
                <a:lnTo>
                  <a:pt x="1880273" y="1055128"/>
                </a:lnTo>
                <a:lnTo>
                  <a:pt x="1882686" y="1055128"/>
                </a:lnTo>
                <a:lnTo>
                  <a:pt x="1888261" y="1042428"/>
                </a:lnTo>
                <a:lnTo>
                  <a:pt x="1891741" y="1042428"/>
                </a:lnTo>
                <a:lnTo>
                  <a:pt x="1891157" y="1055128"/>
                </a:lnTo>
                <a:lnTo>
                  <a:pt x="1896033" y="1055128"/>
                </a:lnTo>
                <a:lnTo>
                  <a:pt x="1901685" y="1042428"/>
                </a:lnTo>
                <a:lnTo>
                  <a:pt x="1907006" y="1042428"/>
                </a:lnTo>
                <a:lnTo>
                  <a:pt x="1910321" y="1029728"/>
                </a:lnTo>
                <a:lnTo>
                  <a:pt x="1906574" y="1029728"/>
                </a:lnTo>
                <a:lnTo>
                  <a:pt x="1904009" y="1017028"/>
                </a:lnTo>
                <a:lnTo>
                  <a:pt x="1902421" y="1017028"/>
                </a:lnTo>
                <a:lnTo>
                  <a:pt x="1900453" y="1004328"/>
                </a:lnTo>
                <a:lnTo>
                  <a:pt x="1906587" y="1017028"/>
                </a:lnTo>
                <a:lnTo>
                  <a:pt x="1915388" y="1017028"/>
                </a:lnTo>
                <a:lnTo>
                  <a:pt x="1921383" y="1027709"/>
                </a:lnTo>
                <a:lnTo>
                  <a:pt x="1918449" y="1017028"/>
                </a:lnTo>
                <a:lnTo>
                  <a:pt x="1920773" y="1017028"/>
                </a:lnTo>
                <a:lnTo>
                  <a:pt x="1923097" y="1029728"/>
                </a:lnTo>
                <a:lnTo>
                  <a:pt x="1924837" y="1029728"/>
                </a:lnTo>
                <a:lnTo>
                  <a:pt x="1927745" y="1017028"/>
                </a:lnTo>
                <a:lnTo>
                  <a:pt x="1925421" y="1004328"/>
                </a:lnTo>
                <a:lnTo>
                  <a:pt x="1932381" y="1004328"/>
                </a:lnTo>
                <a:lnTo>
                  <a:pt x="1933879" y="1015199"/>
                </a:lnTo>
                <a:lnTo>
                  <a:pt x="1935835" y="1004328"/>
                </a:lnTo>
                <a:lnTo>
                  <a:pt x="1936597" y="1004328"/>
                </a:lnTo>
                <a:lnTo>
                  <a:pt x="1938451" y="991628"/>
                </a:lnTo>
                <a:lnTo>
                  <a:pt x="1948218" y="991628"/>
                </a:lnTo>
                <a:lnTo>
                  <a:pt x="1950745" y="1004328"/>
                </a:lnTo>
                <a:lnTo>
                  <a:pt x="1959102" y="1004328"/>
                </a:lnTo>
                <a:lnTo>
                  <a:pt x="1953285" y="991628"/>
                </a:lnTo>
                <a:lnTo>
                  <a:pt x="1956777" y="991628"/>
                </a:lnTo>
                <a:lnTo>
                  <a:pt x="1953285" y="978928"/>
                </a:lnTo>
                <a:lnTo>
                  <a:pt x="1958517" y="978928"/>
                </a:lnTo>
                <a:lnTo>
                  <a:pt x="1957349" y="966228"/>
                </a:lnTo>
                <a:lnTo>
                  <a:pt x="1963166" y="966228"/>
                </a:lnTo>
                <a:lnTo>
                  <a:pt x="1961997" y="953528"/>
                </a:lnTo>
                <a:lnTo>
                  <a:pt x="1966645" y="966228"/>
                </a:lnTo>
                <a:lnTo>
                  <a:pt x="1970125" y="966228"/>
                </a:lnTo>
                <a:lnTo>
                  <a:pt x="1975358" y="978928"/>
                </a:lnTo>
                <a:lnTo>
                  <a:pt x="1977682" y="978928"/>
                </a:lnTo>
                <a:lnTo>
                  <a:pt x="1976285" y="966228"/>
                </a:lnTo>
                <a:lnTo>
                  <a:pt x="1979396" y="966228"/>
                </a:lnTo>
                <a:lnTo>
                  <a:pt x="1977682" y="953528"/>
                </a:lnTo>
                <a:lnTo>
                  <a:pt x="1978837" y="953528"/>
                </a:lnTo>
                <a:lnTo>
                  <a:pt x="1983486" y="966228"/>
                </a:lnTo>
                <a:lnTo>
                  <a:pt x="1984641" y="966228"/>
                </a:lnTo>
                <a:lnTo>
                  <a:pt x="1979993" y="953528"/>
                </a:lnTo>
                <a:lnTo>
                  <a:pt x="1984641" y="953528"/>
                </a:lnTo>
                <a:lnTo>
                  <a:pt x="1987550" y="966228"/>
                </a:lnTo>
                <a:lnTo>
                  <a:pt x="1988248" y="966228"/>
                </a:lnTo>
                <a:lnTo>
                  <a:pt x="1984857" y="953528"/>
                </a:lnTo>
                <a:lnTo>
                  <a:pt x="1993938" y="953528"/>
                </a:lnTo>
                <a:lnTo>
                  <a:pt x="1992769" y="940828"/>
                </a:lnTo>
                <a:lnTo>
                  <a:pt x="2000897" y="940828"/>
                </a:lnTo>
                <a:lnTo>
                  <a:pt x="2005088" y="953528"/>
                </a:lnTo>
                <a:lnTo>
                  <a:pt x="2011095" y="953528"/>
                </a:lnTo>
                <a:lnTo>
                  <a:pt x="2013165" y="940828"/>
                </a:lnTo>
                <a:lnTo>
                  <a:pt x="2015794" y="940828"/>
                </a:lnTo>
                <a:lnTo>
                  <a:pt x="2020646" y="928128"/>
                </a:lnTo>
                <a:lnTo>
                  <a:pt x="2038057" y="928128"/>
                </a:lnTo>
                <a:lnTo>
                  <a:pt x="2038057" y="915428"/>
                </a:lnTo>
                <a:lnTo>
                  <a:pt x="2056638" y="915428"/>
                </a:lnTo>
                <a:lnTo>
                  <a:pt x="2054326" y="902728"/>
                </a:lnTo>
                <a:lnTo>
                  <a:pt x="2063965" y="902728"/>
                </a:lnTo>
                <a:lnTo>
                  <a:pt x="2067458" y="890028"/>
                </a:lnTo>
                <a:lnTo>
                  <a:pt x="2082774" y="890028"/>
                </a:lnTo>
                <a:lnTo>
                  <a:pt x="2086254" y="877328"/>
                </a:lnTo>
                <a:lnTo>
                  <a:pt x="2084514" y="864628"/>
                </a:lnTo>
                <a:lnTo>
                  <a:pt x="2086254" y="864628"/>
                </a:lnTo>
                <a:lnTo>
                  <a:pt x="2083930" y="851928"/>
                </a:lnTo>
                <a:lnTo>
                  <a:pt x="2086838" y="851928"/>
                </a:lnTo>
                <a:lnTo>
                  <a:pt x="2090610" y="858278"/>
                </a:lnTo>
                <a:lnTo>
                  <a:pt x="2093150" y="864438"/>
                </a:lnTo>
                <a:lnTo>
                  <a:pt x="2092820" y="861999"/>
                </a:lnTo>
                <a:lnTo>
                  <a:pt x="2094382" y="864628"/>
                </a:lnTo>
                <a:lnTo>
                  <a:pt x="2092731" y="861352"/>
                </a:lnTo>
                <a:lnTo>
                  <a:pt x="2091486" y="851928"/>
                </a:lnTo>
                <a:lnTo>
                  <a:pt x="2094382" y="851928"/>
                </a:lnTo>
                <a:lnTo>
                  <a:pt x="2094966" y="864628"/>
                </a:lnTo>
                <a:lnTo>
                  <a:pt x="2111222" y="864628"/>
                </a:lnTo>
                <a:lnTo>
                  <a:pt x="2105533" y="851928"/>
                </a:lnTo>
                <a:lnTo>
                  <a:pt x="2106650" y="839228"/>
                </a:lnTo>
                <a:lnTo>
                  <a:pt x="2114131" y="839228"/>
                </a:lnTo>
                <a:lnTo>
                  <a:pt x="2116556" y="851928"/>
                </a:lnTo>
                <a:lnTo>
                  <a:pt x="2135035" y="851928"/>
                </a:lnTo>
                <a:lnTo>
                  <a:pt x="2132126" y="839228"/>
                </a:lnTo>
                <a:lnTo>
                  <a:pt x="2134451" y="839228"/>
                </a:lnTo>
                <a:lnTo>
                  <a:pt x="2146173" y="839228"/>
                </a:lnTo>
                <a:lnTo>
                  <a:pt x="2146643" y="826528"/>
                </a:lnTo>
                <a:lnTo>
                  <a:pt x="2145639" y="813828"/>
                </a:lnTo>
                <a:lnTo>
                  <a:pt x="2143379" y="813828"/>
                </a:lnTo>
                <a:lnTo>
                  <a:pt x="2141004" y="801128"/>
                </a:lnTo>
                <a:lnTo>
                  <a:pt x="2145487" y="801128"/>
                </a:lnTo>
                <a:lnTo>
                  <a:pt x="2147227" y="813828"/>
                </a:lnTo>
                <a:lnTo>
                  <a:pt x="2154771" y="813828"/>
                </a:lnTo>
                <a:lnTo>
                  <a:pt x="2154186" y="801128"/>
                </a:lnTo>
                <a:lnTo>
                  <a:pt x="2155939" y="801128"/>
                </a:lnTo>
                <a:lnTo>
                  <a:pt x="2149640" y="790549"/>
                </a:lnTo>
                <a:lnTo>
                  <a:pt x="2153031" y="801128"/>
                </a:lnTo>
                <a:lnTo>
                  <a:pt x="2147811" y="801128"/>
                </a:lnTo>
                <a:lnTo>
                  <a:pt x="2148890" y="789279"/>
                </a:lnTo>
                <a:lnTo>
                  <a:pt x="2148382" y="788428"/>
                </a:lnTo>
                <a:lnTo>
                  <a:pt x="2177999" y="763028"/>
                </a:lnTo>
                <a:lnTo>
                  <a:pt x="2186305" y="775728"/>
                </a:lnTo>
                <a:lnTo>
                  <a:pt x="2194763" y="775728"/>
                </a:lnTo>
                <a:lnTo>
                  <a:pt x="2203551" y="788428"/>
                </a:lnTo>
                <a:lnTo>
                  <a:pt x="2212835" y="788428"/>
                </a:lnTo>
                <a:lnTo>
                  <a:pt x="2208771" y="775728"/>
                </a:lnTo>
                <a:lnTo>
                  <a:pt x="2215743" y="788428"/>
                </a:lnTo>
                <a:lnTo>
                  <a:pt x="2216315" y="788428"/>
                </a:lnTo>
                <a:lnTo>
                  <a:pt x="2214003" y="775728"/>
                </a:lnTo>
                <a:lnTo>
                  <a:pt x="2213419" y="763028"/>
                </a:lnTo>
                <a:lnTo>
                  <a:pt x="2220963" y="763028"/>
                </a:lnTo>
                <a:lnTo>
                  <a:pt x="2225027" y="775728"/>
                </a:lnTo>
                <a:lnTo>
                  <a:pt x="2222131" y="763028"/>
                </a:lnTo>
                <a:lnTo>
                  <a:pt x="2225611" y="775728"/>
                </a:lnTo>
                <a:lnTo>
                  <a:pt x="2227935" y="775728"/>
                </a:lnTo>
                <a:lnTo>
                  <a:pt x="2225611" y="763028"/>
                </a:lnTo>
                <a:lnTo>
                  <a:pt x="2238972" y="763028"/>
                </a:lnTo>
                <a:lnTo>
                  <a:pt x="2234908" y="750328"/>
                </a:lnTo>
                <a:lnTo>
                  <a:pt x="2249944" y="750328"/>
                </a:lnTo>
                <a:lnTo>
                  <a:pt x="2258123" y="763028"/>
                </a:lnTo>
                <a:lnTo>
                  <a:pt x="2253780" y="750328"/>
                </a:lnTo>
                <a:lnTo>
                  <a:pt x="2254720" y="750328"/>
                </a:lnTo>
                <a:lnTo>
                  <a:pt x="2257069" y="737628"/>
                </a:lnTo>
                <a:lnTo>
                  <a:pt x="2264295" y="737628"/>
                </a:lnTo>
                <a:lnTo>
                  <a:pt x="2260879" y="724928"/>
                </a:lnTo>
                <a:lnTo>
                  <a:pt x="2258568" y="724928"/>
                </a:lnTo>
                <a:lnTo>
                  <a:pt x="2255799" y="712228"/>
                </a:lnTo>
                <a:lnTo>
                  <a:pt x="2263330" y="724928"/>
                </a:lnTo>
                <a:lnTo>
                  <a:pt x="2267712" y="724928"/>
                </a:lnTo>
                <a:lnTo>
                  <a:pt x="2271649" y="737628"/>
                </a:lnTo>
                <a:lnTo>
                  <a:pt x="2273427" y="737628"/>
                </a:lnTo>
                <a:lnTo>
                  <a:pt x="2271484" y="724928"/>
                </a:lnTo>
                <a:lnTo>
                  <a:pt x="2274100" y="724928"/>
                </a:lnTo>
                <a:lnTo>
                  <a:pt x="2275128" y="712228"/>
                </a:lnTo>
                <a:lnTo>
                  <a:pt x="2283091" y="712228"/>
                </a:lnTo>
                <a:lnTo>
                  <a:pt x="2286584" y="724928"/>
                </a:lnTo>
                <a:lnTo>
                  <a:pt x="2286177" y="716254"/>
                </a:lnTo>
                <a:lnTo>
                  <a:pt x="2284488" y="712228"/>
                </a:lnTo>
                <a:lnTo>
                  <a:pt x="2286000" y="712228"/>
                </a:lnTo>
                <a:lnTo>
                  <a:pt x="2295283" y="712228"/>
                </a:lnTo>
                <a:lnTo>
                  <a:pt x="2287740" y="699528"/>
                </a:lnTo>
                <a:lnTo>
                  <a:pt x="2295360" y="699528"/>
                </a:lnTo>
                <a:lnTo>
                  <a:pt x="2297074" y="686828"/>
                </a:lnTo>
                <a:lnTo>
                  <a:pt x="2297607" y="686828"/>
                </a:lnTo>
                <a:lnTo>
                  <a:pt x="2296452" y="684288"/>
                </a:lnTo>
                <a:lnTo>
                  <a:pt x="2296452" y="674128"/>
                </a:lnTo>
                <a:lnTo>
                  <a:pt x="2295220" y="671144"/>
                </a:lnTo>
                <a:lnTo>
                  <a:pt x="2295220" y="681596"/>
                </a:lnTo>
                <a:lnTo>
                  <a:pt x="2291804" y="674128"/>
                </a:lnTo>
                <a:lnTo>
                  <a:pt x="2293455" y="674128"/>
                </a:lnTo>
                <a:lnTo>
                  <a:pt x="2295220" y="681596"/>
                </a:lnTo>
                <a:lnTo>
                  <a:pt x="2295220" y="671144"/>
                </a:lnTo>
                <a:lnTo>
                  <a:pt x="2291219" y="661428"/>
                </a:lnTo>
                <a:lnTo>
                  <a:pt x="2296452" y="661428"/>
                </a:lnTo>
                <a:lnTo>
                  <a:pt x="2300681" y="674128"/>
                </a:lnTo>
                <a:lnTo>
                  <a:pt x="2299347" y="674128"/>
                </a:lnTo>
                <a:lnTo>
                  <a:pt x="2306701" y="686828"/>
                </a:lnTo>
                <a:lnTo>
                  <a:pt x="2315616" y="686828"/>
                </a:lnTo>
                <a:lnTo>
                  <a:pt x="2322576" y="674128"/>
                </a:lnTo>
                <a:lnTo>
                  <a:pt x="2314448" y="674128"/>
                </a:lnTo>
                <a:lnTo>
                  <a:pt x="2309799" y="661428"/>
                </a:lnTo>
                <a:lnTo>
                  <a:pt x="2322284" y="661428"/>
                </a:lnTo>
                <a:lnTo>
                  <a:pt x="2330869" y="674128"/>
                </a:lnTo>
                <a:lnTo>
                  <a:pt x="2331288" y="661428"/>
                </a:lnTo>
                <a:lnTo>
                  <a:pt x="2326513" y="661428"/>
                </a:lnTo>
                <a:lnTo>
                  <a:pt x="2321852" y="648728"/>
                </a:lnTo>
                <a:lnTo>
                  <a:pt x="2323744" y="648728"/>
                </a:lnTo>
                <a:lnTo>
                  <a:pt x="2333612" y="661428"/>
                </a:lnTo>
                <a:lnTo>
                  <a:pt x="2333917" y="648728"/>
                </a:lnTo>
                <a:lnTo>
                  <a:pt x="2335352" y="648728"/>
                </a:lnTo>
                <a:lnTo>
                  <a:pt x="2332659" y="638911"/>
                </a:lnTo>
                <a:lnTo>
                  <a:pt x="2333371" y="648728"/>
                </a:lnTo>
                <a:lnTo>
                  <a:pt x="2327973" y="648728"/>
                </a:lnTo>
                <a:lnTo>
                  <a:pt x="2331872" y="636028"/>
                </a:lnTo>
                <a:lnTo>
                  <a:pt x="2332659" y="638911"/>
                </a:lnTo>
                <a:lnTo>
                  <a:pt x="2332444" y="636028"/>
                </a:lnTo>
                <a:lnTo>
                  <a:pt x="2342896" y="648728"/>
                </a:lnTo>
                <a:lnTo>
                  <a:pt x="2344356" y="636028"/>
                </a:lnTo>
                <a:lnTo>
                  <a:pt x="2345512" y="623328"/>
                </a:lnTo>
                <a:lnTo>
                  <a:pt x="2360904" y="623328"/>
                </a:lnTo>
                <a:lnTo>
                  <a:pt x="2365552" y="610628"/>
                </a:lnTo>
                <a:lnTo>
                  <a:pt x="2382964" y="610628"/>
                </a:lnTo>
                <a:lnTo>
                  <a:pt x="2376576" y="597928"/>
                </a:lnTo>
                <a:lnTo>
                  <a:pt x="2374836" y="597928"/>
                </a:lnTo>
                <a:lnTo>
                  <a:pt x="2375420" y="585228"/>
                </a:lnTo>
                <a:lnTo>
                  <a:pt x="2381808" y="597928"/>
                </a:lnTo>
                <a:lnTo>
                  <a:pt x="2383548" y="597928"/>
                </a:lnTo>
                <a:lnTo>
                  <a:pt x="2381567" y="585228"/>
                </a:lnTo>
                <a:lnTo>
                  <a:pt x="2385022" y="572528"/>
                </a:lnTo>
                <a:lnTo>
                  <a:pt x="2395436" y="572528"/>
                </a:lnTo>
                <a:lnTo>
                  <a:pt x="2391384" y="559828"/>
                </a:lnTo>
                <a:lnTo>
                  <a:pt x="2399500" y="559828"/>
                </a:lnTo>
                <a:lnTo>
                  <a:pt x="2404808" y="547128"/>
                </a:lnTo>
                <a:lnTo>
                  <a:pt x="2411539" y="547128"/>
                </a:lnTo>
                <a:lnTo>
                  <a:pt x="2422448" y="534428"/>
                </a:lnTo>
                <a:lnTo>
                  <a:pt x="2422233" y="534428"/>
                </a:lnTo>
                <a:lnTo>
                  <a:pt x="2423998" y="521728"/>
                </a:lnTo>
                <a:lnTo>
                  <a:pt x="2446261" y="521728"/>
                </a:lnTo>
                <a:lnTo>
                  <a:pt x="2434640" y="509028"/>
                </a:lnTo>
                <a:lnTo>
                  <a:pt x="2442768" y="509028"/>
                </a:lnTo>
                <a:lnTo>
                  <a:pt x="2440444" y="496328"/>
                </a:lnTo>
                <a:lnTo>
                  <a:pt x="2458453" y="496328"/>
                </a:lnTo>
                <a:lnTo>
                  <a:pt x="2456713" y="483628"/>
                </a:lnTo>
                <a:lnTo>
                  <a:pt x="2459609" y="483628"/>
                </a:lnTo>
                <a:lnTo>
                  <a:pt x="2460193" y="496328"/>
                </a:lnTo>
                <a:lnTo>
                  <a:pt x="2467165" y="496328"/>
                </a:lnTo>
                <a:lnTo>
                  <a:pt x="2464841" y="483628"/>
                </a:lnTo>
                <a:lnTo>
                  <a:pt x="2470061" y="483628"/>
                </a:lnTo>
                <a:lnTo>
                  <a:pt x="2470645" y="470928"/>
                </a:lnTo>
                <a:lnTo>
                  <a:pt x="2477033" y="483628"/>
                </a:lnTo>
                <a:lnTo>
                  <a:pt x="2480805" y="470928"/>
                </a:lnTo>
                <a:lnTo>
                  <a:pt x="2483269" y="470928"/>
                </a:lnTo>
                <a:lnTo>
                  <a:pt x="2485517" y="458228"/>
                </a:lnTo>
                <a:lnTo>
                  <a:pt x="2483993" y="458228"/>
                </a:lnTo>
                <a:lnTo>
                  <a:pt x="2483421" y="458228"/>
                </a:lnTo>
                <a:lnTo>
                  <a:pt x="2478773" y="452882"/>
                </a:lnTo>
                <a:lnTo>
                  <a:pt x="2478773" y="458228"/>
                </a:lnTo>
                <a:lnTo>
                  <a:pt x="2473617" y="446951"/>
                </a:lnTo>
                <a:lnTo>
                  <a:pt x="2472385" y="445528"/>
                </a:lnTo>
                <a:lnTo>
                  <a:pt x="2472969" y="445528"/>
                </a:lnTo>
                <a:lnTo>
                  <a:pt x="2478773" y="445528"/>
                </a:lnTo>
                <a:lnTo>
                  <a:pt x="2485745" y="445528"/>
                </a:lnTo>
                <a:lnTo>
                  <a:pt x="2488057" y="458228"/>
                </a:lnTo>
                <a:lnTo>
                  <a:pt x="2486901" y="445528"/>
                </a:lnTo>
                <a:lnTo>
                  <a:pt x="2490965" y="445528"/>
                </a:lnTo>
                <a:lnTo>
                  <a:pt x="2494991" y="458089"/>
                </a:lnTo>
                <a:lnTo>
                  <a:pt x="2499093" y="445528"/>
                </a:lnTo>
                <a:lnTo>
                  <a:pt x="2508389" y="445528"/>
                </a:lnTo>
                <a:lnTo>
                  <a:pt x="2507221" y="432828"/>
                </a:lnTo>
                <a:lnTo>
                  <a:pt x="2510713" y="432828"/>
                </a:lnTo>
                <a:lnTo>
                  <a:pt x="2502001" y="420128"/>
                </a:lnTo>
                <a:lnTo>
                  <a:pt x="2499677" y="420128"/>
                </a:lnTo>
                <a:lnTo>
                  <a:pt x="2505481" y="407428"/>
                </a:lnTo>
                <a:lnTo>
                  <a:pt x="2518257" y="407428"/>
                </a:lnTo>
                <a:lnTo>
                  <a:pt x="2515933" y="394728"/>
                </a:lnTo>
                <a:lnTo>
                  <a:pt x="2525230" y="394728"/>
                </a:lnTo>
                <a:lnTo>
                  <a:pt x="2525801" y="382028"/>
                </a:lnTo>
                <a:lnTo>
                  <a:pt x="2524645" y="382028"/>
                </a:lnTo>
                <a:lnTo>
                  <a:pt x="2520581" y="369328"/>
                </a:lnTo>
                <a:lnTo>
                  <a:pt x="2528811" y="369328"/>
                </a:lnTo>
                <a:lnTo>
                  <a:pt x="2540685" y="356628"/>
                </a:lnTo>
                <a:lnTo>
                  <a:pt x="2551353" y="356628"/>
                </a:lnTo>
                <a:lnTo>
                  <a:pt x="2546705" y="331228"/>
                </a:lnTo>
                <a:lnTo>
                  <a:pt x="2550198" y="331228"/>
                </a:lnTo>
                <a:lnTo>
                  <a:pt x="2551938" y="343928"/>
                </a:lnTo>
                <a:lnTo>
                  <a:pt x="2558326" y="343928"/>
                </a:lnTo>
                <a:lnTo>
                  <a:pt x="2555862" y="331228"/>
                </a:lnTo>
                <a:lnTo>
                  <a:pt x="2563139" y="331228"/>
                </a:lnTo>
                <a:lnTo>
                  <a:pt x="2562961" y="318528"/>
                </a:lnTo>
                <a:lnTo>
                  <a:pt x="2576487" y="318528"/>
                </a:lnTo>
                <a:lnTo>
                  <a:pt x="2580602" y="305828"/>
                </a:lnTo>
                <a:lnTo>
                  <a:pt x="2583294" y="305828"/>
                </a:lnTo>
                <a:lnTo>
                  <a:pt x="2592578" y="293128"/>
                </a:lnTo>
                <a:lnTo>
                  <a:pt x="2583865" y="293128"/>
                </a:lnTo>
                <a:lnTo>
                  <a:pt x="2585669" y="280428"/>
                </a:lnTo>
                <a:lnTo>
                  <a:pt x="2589161" y="280428"/>
                </a:lnTo>
                <a:lnTo>
                  <a:pt x="2594076" y="267728"/>
                </a:lnTo>
                <a:lnTo>
                  <a:pt x="2606484" y="267728"/>
                </a:lnTo>
                <a:lnTo>
                  <a:pt x="2613114" y="255028"/>
                </a:lnTo>
                <a:lnTo>
                  <a:pt x="2619641" y="255028"/>
                </a:lnTo>
                <a:lnTo>
                  <a:pt x="2625674" y="242328"/>
                </a:lnTo>
                <a:lnTo>
                  <a:pt x="2623388" y="242328"/>
                </a:lnTo>
                <a:lnTo>
                  <a:pt x="2615222" y="229628"/>
                </a:lnTo>
                <a:lnTo>
                  <a:pt x="2621610" y="229628"/>
                </a:lnTo>
                <a:lnTo>
                  <a:pt x="2625090" y="216928"/>
                </a:lnTo>
                <a:lnTo>
                  <a:pt x="2629154" y="216928"/>
                </a:lnTo>
                <a:lnTo>
                  <a:pt x="2636126" y="204228"/>
                </a:lnTo>
                <a:lnTo>
                  <a:pt x="2633802" y="191528"/>
                </a:lnTo>
                <a:lnTo>
                  <a:pt x="2648318" y="191528"/>
                </a:lnTo>
                <a:lnTo>
                  <a:pt x="2644254" y="178828"/>
                </a:lnTo>
                <a:lnTo>
                  <a:pt x="2650642" y="178828"/>
                </a:lnTo>
                <a:lnTo>
                  <a:pt x="2656446" y="166128"/>
                </a:lnTo>
                <a:lnTo>
                  <a:pt x="2654122" y="166128"/>
                </a:lnTo>
                <a:lnTo>
                  <a:pt x="2647162" y="153428"/>
                </a:lnTo>
                <a:lnTo>
                  <a:pt x="2653766" y="153428"/>
                </a:lnTo>
                <a:lnTo>
                  <a:pt x="2654630" y="140728"/>
                </a:lnTo>
                <a:lnTo>
                  <a:pt x="2662542" y="140728"/>
                </a:lnTo>
                <a:lnTo>
                  <a:pt x="2659354" y="128028"/>
                </a:lnTo>
                <a:lnTo>
                  <a:pt x="2663418" y="140728"/>
                </a:lnTo>
                <a:lnTo>
                  <a:pt x="2665158" y="128028"/>
                </a:lnTo>
                <a:lnTo>
                  <a:pt x="2671546" y="140728"/>
                </a:lnTo>
                <a:lnTo>
                  <a:pt x="2672702" y="128028"/>
                </a:lnTo>
                <a:lnTo>
                  <a:pt x="2670848" y="128028"/>
                </a:lnTo>
                <a:lnTo>
                  <a:pt x="2669438" y="115328"/>
                </a:lnTo>
                <a:lnTo>
                  <a:pt x="2679090" y="115328"/>
                </a:lnTo>
                <a:lnTo>
                  <a:pt x="2676487" y="102628"/>
                </a:lnTo>
                <a:lnTo>
                  <a:pt x="2674734" y="89928"/>
                </a:lnTo>
                <a:lnTo>
                  <a:pt x="2673870" y="89928"/>
                </a:lnTo>
                <a:lnTo>
                  <a:pt x="2673870" y="77228"/>
                </a:lnTo>
                <a:lnTo>
                  <a:pt x="2680297" y="77228"/>
                </a:lnTo>
                <a:lnTo>
                  <a:pt x="2680398" y="89928"/>
                </a:lnTo>
                <a:lnTo>
                  <a:pt x="2684526" y="89928"/>
                </a:lnTo>
                <a:lnTo>
                  <a:pt x="2680690" y="77228"/>
                </a:lnTo>
                <a:lnTo>
                  <a:pt x="2678823" y="64528"/>
                </a:lnTo>
                <a:lnTo>
                  <a:pt x="2690088" y="64528"/>
                </a:lnTo>
                <a:lnTo>
                  <a:pt x="2692450" y="51828"/>
                </a:lnTo>
                <a:lnTo>
                  <a:pt x="2694368" y="51828"/>
                </a:lnTo>
                <a:lnTo>
                  <a:pt x="2693035" y="39128"/>
                </a:lnTo>
                <a:lnTo>
                  <a:pt x="2678950" y="39128"/>
                </a:lnTo>
                <a:lnTo>
                  <a:pt x="2673362" y="26428"/>
                </a:lnTo>
                <a:lnTo>
                  <a:pt x="2688564" y="26428"/>
                </a:lnTo>
                <a:lnTo>
                  <a:pt x="2699651" y="37617"/>
                </a:lnTo>
                <a:lnTo>
                  <a:pt x="2697099" y="26428"/>
                </a:lnTo>
                <a:lnTo>
                  <a:pt x="2691866" y="26428"/>
                </a:lnTo>
                <a:lnTo>
                  <a:pt x="2693606" y="16903"/>
                </a:lnTo>
                <a:lnTo>
                  <a:pt x="2690711" y="13728"/>
                </a:lnTo>
                <a:lnTo>
                  <a:pt x="2694190" y="13728"/>
                </a:lnTo>
                <a:lnTo>
                  <a:pt x="2699994" y="13728"/>
                </a:lnTo>
                <a:close/>
              </a:path>
              <a:path w="2702559" h="1283970">
                <a:moveTo>
                  <a:pt x="2701163" y="39128"/>
                </a:moveTo>
                <a:lnTo>
                  <a:pt x="2699651" y="37617"/>
                </a:lnTo>
                <a:lnTo>
                  <a:pt x="2699994" y="39128"/>
                </a:lnTo>
                <a:lnTo>
                  <a:pt x="2701163" y="39128"/>
                </a:lnTo>
                <a:close/>
              </a:path>
              <a:path w="2702559" h="1283970">
                <a:moveTo>
                  <a:pt x="2702318" y="26428"/>
                </a:moveTo>
                <a:lnTo>
                  <a:pt x="2695689" y="19177"/>
                </a:lnTo>
                <a:lnTo>
                  <a:pt x="2697670" y="26428"/>
                </a:lnTo>
                <a:lnTo>
                  <a:pt x="2702318" y="26428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17364296" y="3180025"/>
            <a:ext cx="923925" cy="1873250"/>
          </a:xfrm>
          <a:custGeom>
            <a:avLst/>
            <a:gdLst/>
            <a:ahLst/>
            <a:cxnLst/>
            <a:rect l="l" t="t" r="r" b="b"/>
            <a:pathLst>
              <a:path w="923925" h="1873250">
                <a:moveTo>
                  <a:pt x="737417" y="269771"/>
                </a:moveTo>
                <a:lnTo>
                  <a:pt x="696574" y="255699"/>
                </a:lnTo>
                <a:lnTo>
                  <a:pt x="664428" y="226908"/>
                </a:lnTo>
                <a:lnTo>
                  <a:pt x="644391" y="184870"/>
                </a:lnTo>
                <a:lnTo>
                  <a:pt x="640834" y="140402"/>
                </a:lnTo>
                <a:lnTo>
                  <a:pt x="655541" y="97272"/>
                </a:lnTo>
                <a:lnTo>
                  <a:pt x="684833" y="62437"/>
                </a:lnTo>
                <a:lnTo>
                  <a:pt x="725029" y="42857"/>
                </a:lnTo>
                <a:lnTo>
                  <a:pt x="923702" y="0"/>
                </a:lnTo>
                <a:lnTo>
                  <a:pt x="923702" y="237217"/>
                </a:lnTo>
                <a:lnTo>
                  <a:pt x="783545" y="267652"/>
                </a:lnTo>
                <a:lnTo>
                  <a:pt x="737417" y="269771"/>
                </a:lnTo>
                <a:close/>
              </a:path>
              <a:path w="923925" h="1873250">
                <a:moveTo>
                  <a:pt x="923702" y="769319"/>
                </a:moveTo>
                <a:lnTo>
                  <a:pt x="181971" y="766482"/>
                </a:lnTo>
                <a:lnTo>
                  <a:pt x="140960" y="758488"/>
                </a:lnTo>
                <a:lnTo>
                  <a:pt x="106506" y="737313"/>
                </a:lnTo>
                <a:lnTo>
                  <a:pt x="81418" y="705567"/>
                </a:lnTo>
                <a:lnTo>
                  <a:pt x="68506" y="665860"/>
                </a:lnTo>
                <a:lnTo>
                  <a:pt x="70502" y="624837"/>
                </a:lnTo>
                <a:lnTo>
                  <a:pt x="86079" y="586557"/>
                </a:lnTo>
                <a:lnTo>
                  <a:pt x="113564" y="556172"/>
                </a:lnTo>
                <a:lnTo>
                  <a:pt x="151285" y="538833"/>
                </a:lnTo>
                <a:lnTo>
                  <a:pt x="923702" y="373006"/>
                </a:lnTo>
                <a:lnTo>
                  <a:pt x="923702" y="533124"/>
                </a:lnTo>
                <a:lnTo>
                  <a:pt x="184111" y="533124"/>
                </a:lnTo>
                <a:lnTo>
                  <a:pt x="214797" y="760060"/>
                </a:lnTo>
                <a:lnTo>
                  <a:pt x="923702" y="760060"/>
                </a:lnTo>
                <a:lnTo>
                  <a:pt x="923702" y="769319"/>
                </a:lnTo>
                <a:close/>
              </a:path>
              <a:path w="923925" h="1873250">
                <a:moveTo>
                  <a:pt x="923702" y="536268"/>
                </a:moveTo>
                <a:lnTo>
                  <a:pt x="184111" y="533124"/>
                </a:lnTo>
                <a:lnTo>
                  <a:pt x="923702" y="533124"/>
                </a:lnTo>
                <a:lnTo>
                  <a:pt x="923702" y="536268"/>
                </a:lnTo>
                <a:close/>
              </a:path>
              <a:path w="923925" h="1873250">
                <a:moveTo>
                  <a:pt x="923702" y="760060"/>
                </a:moveTo>
                <a:lnTo>
                  <a:pt x="214797" y="760060"/>
                </a:lnTo>
                <a:lnTo>
                  <a:pt x="923702" y="607939"/>
                </a:lnTo>
                <a:lnTo>
                  <a:pt x="923702" y="760060"/>
                </a:lnTo>
                <a:close/>
              </a:path>
              <a:path w="923925" h="1873250">
                <a:moveTo>
                  <a:pt x="923702" y="1429458"/>
                </a:moveTo>
                <a:lnTo>
                  <a:pt x="880973" y="1423264"/>
                </a:lnTo>
                <a:lnTo>
                  <a:pt x="84919" y="1299567"/>
                </a:lnTo>
                <a:lnTo>
                  <a:pt x="24262" y="1258355"/>
                </a:lnTo>
                <a:lnTo>
                  <a:pt x="7046" y="1224301"/>
                </a:lnTo>
                <a:lnTo>
                  <a:pt x="0" y="1188241"/>
                </a:lnTo>
                <a:lnTo>
                  <a:pt x="5742" y="1151578"/>
                </a:lnTo>
                <a:lnTo>
                  <a:pt x="51480" y="1092703"/>
                </a:lnTo>
                <a:lnTo>
                  <a:pt x="135404" y="1063577"/>
                </a:lnTo>
                <a:lnTo>
                  <a:pt x="337811" y="1012632"/>
                </a:lnTo>
                <a:lnTo>
                  <a:pt x="541041" y="965532"/>
                </a:lnTo>
                <a:lnTo>
                  <a:pt x="745196" y="922277"/>
                </a:lnTo>
                <a:lnTo>
                  <a:pt x="923702" y="887805"/>
                </a:lnTo>
                <a:lnTo>
                  <a:pt x="923702" y="1075486"/>
                </a:lnTo>
                <a:lnTo>
                  <a:pt x="147004" y="1075486"/>
                </a:lnTo>
                <a:lnTo>
                  <a:pt x="147004" y="1298140"/>
                </a:lnTo>
                <a:lnTo>
                  <a:pt x="923702" y="1298140"/>
                </a:lnTo>
                <a:lnTo>
                  <a:pt x="923702" y="1429458"/>
                </a:lnTo>
                <a:close/>
              </a:path>
              <a:path w="923925" h="1873250">
                <a:moveTo>
                  <a:pt x="147004" y="1298140"/>
                </a:moveTo>
                <a:lnTo>
                  <a:pt x="147004" y="1075486"/>
                </a:lnTo>
                <a:lnTo>
                  <a:pt x="708230" y="1164420"/>
                </a:lnTo>
                <a:lnTo>
                  <a:pt x="545001" y="1200001"/>
                </a:lnTo>
                <a:lnTo>
                  <a:pt x="395301" y="1234958"/>
                </a:lnTo>
                <a:lnTo>
                  <a:pt x="246130" y="1272109"/>
                </a:lnTo>
                <a:lnTo>
                  <a:pt x="147004" y="1298140"/>
                </a:lnTo>
                <a:close/>
              </a:path>
              <a:path w="923925" h="1873250">
                <a:moveTo>
                  <a:pt x="708230" y="1164420"/>
                </a:moveTo>
                <a:lnTo>
                  <a:pt x="147004" y="1075486"/>
                </a:lnTo>
                <a:lnTo>
                  <a:pt x="923702" y="1075486"/>
                </a:lnTo>
                <a:lnTo>
                  <a:pt x="923702" y="1121185"/>
                </a:lnTo>
                <a:lnTo>
                  <a:pt x="745337" y="1156654"/>
                </a:lnTo>
                <a:lnTo>
                  <a:pt x="708230" y="1164420"/>
                </a:lnTo>
                <a:close/>
              </a:path>
              <a:path w="923925" h="1873250">
                <a:moveTo>
                  <a:pt x="923702" y="1298140"/>
                </a:moveTo>
                <a:lnTo>
                  <a:pt x="147004" y="1298140"/>
                </a:lnTo>
                <a:lnTo>
                  <a:pt x="246130" y="1272109"/>
                </a:lnTo>
                <a:lnTo>
                  <a:pt x="395301" y="1234958"/>
                </a:lnTo>
                <a:lnTo>
                  <a:pt x="545001" y="1200001"/>
                </a:lnTo>
                <a:lnTo>
                  <a:pt x="708230" y="1164420"/>
                </a:lnTo>
                <a:lnTo>
                  <a:pt x="923702" y="1196472"/>
                </a:lnTo>
                <a:lnTo>
                  <a:pt x="923702" y="1298140"/>
                </a:lnTo>
                <a:close/>
              </a:path>
              <a:path w="923925" h="1873250">
                <a:moveTo>
                  <a:pt x="596178" y="1872839"/>
                </a:moveTo>
                <a:lnTo>
                  <a:pt x="555190" y="1859235"/>
                </a:lnTo>
                <a:lnTo>
                  <a:pt x="522230" y="1831448"/>
                </a:lnTo>
                <a:lnTo>
                  <a:pt x="500241" y="1790548"/>
                </a:lnTo>
                <a:lnTo>
                  <a:pt x="496684" y="1746280"/>
                </a:lnTo>
                <a:lnTo>
                  <a:pt x="511392" y="1702949"/>
                </a:lnTo>
                <a:lnTo>
                  <a:pt x="540683" y="1667914"/>
                </a:lnTo>
                <a:lnTo>
                  <a:pt x="580880" y="1648535"/>
                </a:lnTo>
                <a:lnTo>
                  <a:pt x="923702" y="1583382"/>
                </a:lnTo>
                <a:lnTo>
                  <a:pt x="923702" y="1816880"/>
                </a:lnTo>
                <a:lnTo>
                  <a:pt x="642250" y="1871189"/>
                </a:lnTo>
                <a:lnTo>
                  <a:pt x="596178" y="187283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1" name="object 17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55379" y="9159910"/>
            <a:ext cx="2099077" cy="1126489"/>
          </a:xfrm>
          <a:prstGeom prst="rect">
            <a:avLst/>
          </a:prstGeom>
        </p:spPr>
      </p:pic>
      <p:sp>
        <p:nvSpPr>
          <p:cNvPr id="172" name="object 172"/>
          <p:cNvSpPr/>
          <p:nvPr/>
        </p:nvSpPr>
        <p:spPr>
          <a:xfrm>
            <a:off x="17076015" y="0"/>
            <a:ext cx="1212215" cy="2679700"/>
          </a:xfrm>
          <a:custGeom>
            <a:avLst/>
            <a:gdLst/>
            <a:ahLst/>
            <a:cxnLst/>
            <a:rect l="l" t="t" r="r" b="b"/>
            <a:pathLst>
              <a:path w="1212215" h="2679700">
                <a:moveTo>
                  <a:pt x="411567" y="12699"/>
                </a:moveTo>
                <a:lnTo>
                  <a:pt x="381019" y="0"/>
                </a:lnTo>
                <a:lnTo>
                  <a:pt x="405550" y="0"/>
                </a:lnTo>
                <a:lnTo>
                  <a:pt x="411567" y="12699"/>
                </a:lnTo>
                <a:close/>
              </a:path>
              <a:path w="1212215" h="2679700">
                <a:moveTo>
                  <a:pt x="550664" y="88899"/>
                </a:moveTo>
                <a:lnTo>
                  <a:pt x="428954" y="88899"/>
                </a:lnTo>
                <a:lnTo>
                  <a:pt x="430403" y="63499"/>
                </a:lnTo>
                <a:lnTo>
                  <a:pt x="434750" y="50799"/>
                </a:lnTo>
                <a:lnTo>
                  <a:pt x="447549" y="12699"/>
                </a:lnTo>
                <a:lnTo>
                  <a:pt x="455606" y="0"/>
                </a:lnTo>
                <a:lnTo>
                  <a:pt x="571020" y="0"/>
                </a:lnTo>
                <a:lnTo>
                  <a:pt x="581575" y="12699"/>
                </a:lnTo>
                <a:lnTo>
                  <a:pt x="586163" y="25399"/>
                </a:lnTo>
                <a:lnTo>
                  <a:pt x="589303" y="38099"/>
                </a:lnTo>
                <a:lnTo>
                  <a:pt x="488843" y="38099"/>
                </a:lnTo>
                <a:lnTo>
                  <a:pt x="481116" y="50799"/>
                </a:lnTo>
                <a:lnTo>
                  <a:pt x="550664" y="88899"/>
                </a:lnTo>
                <a:close/>
              </a:path>
              <a:path w="1212215" h="2679700">
                <a:moveTo>
                  <a:pt x="612485" y="241299"/>
                </a:moveTo>
                <a:lnTo>
                  <a:pt x="573847" y="241299"/>
                </a:lnTo>
                <a:lnTo>
                  <a:pt x="568172" y="228599"/>
                </a:lnTo>
                <a:lnTo>
                  <a:pt x="563222" y="215899"/>
                </a:lnTo>
                <a:lnTo>
                  <a:pt x="559720" y="203199"/>
                </a:lnTo>
                <a:lnTo>
                  <a:pt x="512992" y="203199"/>
                </a:lnTo>
                <a:lnTo>
                  <a:pt x="484980" y="165099"/>
                </a:lnTo>
                <a:lnTo>
                  <a:pt x="462763" y="139699"/>
                </a:lnTo>
                <a:lnTo>
                  <a:pt x="434750" y="101599"/>
                </a:lnTo>
                <a:lnTo>
                  <a:pt x="430403" y="88899"/>
                </a:lnTo>
                <a:lnTo>
                  <a:pt x="550664" y="88899"/>
                </a:lnTo>
                <a:lnTo>
                  <a:pt x="542092" y="50799"/>
                </a:lnTo>
                <a:lnTo>
                  <a:pt x="528447" y="38099"/>
                </a:lnTo>
                <a:lnTo>
                  <a:pt x="589303" y="38099"/>
                </a:lnTo>
                <a:lnTo>
                  <a:pt x="592442" y="50799"/>
                </a:lnTo>
                <a:lnTo>
                  <a:pt x="597030" y="76199"/>
                </a:lnTo>
                <a:lnTo>
                  <a:pt x="620213" y="126999"/>
                </a:lnTo>
                <a:lnTo>
                  <a:pt x="669477" y="126999"/>
                </a:lnTo>
                <a:lnTo>
                  <a:pt x="667424" y="152399"/>
                </a:lnTo>
                <a:lnTo>
                  <a:pt x="658851" y="165099"/>
                </a:lnTo>
                <a:lnTo>
                  <a:pt x="636393" y="177799"/>
                </a:lnTo>
                <a:lnTo>
                  <a:pt x="618281" y="203199"/>
                </a:lnTo>
                <a:lnTo>
                  <a:pt x="608863" y="215899"/>
                </a:lnTo>
                <a:lnTo>
                  <a:pt x="612485" y="241299"/>
                </a:lnTo>
                <a:close/>
              </a:path>
              <a:path w="1212215" h="2679700">
                <a:moveTo>
                  <a:pt x="669477" y="126999"/>
                </a:moveTo>
                <a:lnTo>
                  <a:pt x="620213" y="126999"/>
                </a:lnTo>
                <a:lnTo>
                  <a:pt x="651124" y="101599"/>
                </a:lnTo>
                <a:lnTo>
                  <a:pt x="664285" y="114299"/>
                </a:lnTo>
                <a:lnTo>
                  <a:pt x="669477" y="126999"/>
                </a:lnTo>
                <a:close/>
              </a:path>
              <a:path w="1212215" h="2679700">
                <a:moveTo>
                  <a:pt x="826243" y="304799"/>
                </a:moveTo>
                <a:lnTo>
                  <a:pt x="697489" y="304799"/>
                </a:lnTo>
                <a:lnTo>
                  <a:pt x="720672" y="279399"/>
                </a:lnTo>
                <a:lnTo>
                  <a:pt x="718740" y="279399"/>
                </a:lnTo>
                <a:lnTo>
                  <a:pt x="705217" y="253999"/>
                </a:lnTo>
                <a:lnTo>
                  <a:pt x="612485" y="253999"/>
                </a:lnTo>
                <a:lnTo>
                  <a:pt x="682034" y="215899"/>
                </a:lnTo>
                <a:lnTo>
                  <a:pt x="658851" y="177799"/>
                </a:lnTo>
                <a:lnTo>
                  <a:pt x="728400" y="165099"/>
                </a:lnTo>
                <a:lnTo>
                  <a:pt x="746391" y="203199"/>
                </a:lnTo>
                <a:lnTo>
                  <a:pt x="773800" y="241299"/>
                </a:lnTo>
                <a:lnTo>
                  <a:pt x="805555" y="279399"/>
                </a:lnTo>
                <a:lnTo>
                  <a:pt x="826243" y="304799"/>
                </a:lnTo>
                <a:close/>
              </a:path>
              <a:path w="1212215" h="2679700">
                <a:moveTo>
                  <a:pt x="821131" y="673099"/>
                </a:moveTo>
                <a:lnTo>
                  <a:pt x="796768" y="634999"/>
                </a:lnTo>
                <a:lnTo>
                  <a:pt x="770472" y="596899"/>
                </a:lnTo>
                <a:lnTo>
                  <a:pt x="742889" y="546099"/>
                </a:lnTo>
                <a:lnTo>
                  <a:pt x="686435" y="469899"/>
                </a:lnTo>
                <a:lnTo>
                  <a:pt x="658851" y="431799"/>
                </a:lnTo>
                <a:lnTo>
                  <a:pt x="624077" y="380999"/>
                </a:lnTo>
                <a:lnTo>
                  <a:pt x="606690" y="368299"/>
                </a:lnTo>
                <a:lnTo>
                  <a:pt x="589303" y="342899"/>
                </a:lnTo>
                <a:lnTo>
                  <a:pt x="575417" y="330199"/>
                </a:lnTo>
                <a:lnTo>
                  <a:pt x="570949" y="304799"/>
                </a:lnTo>
                <a:lnTo>
                  <a:pt x="579522" y="279399"/>
                </a:lnTo>
                <a:lnTo>
                  <a:pt x="604758" y="253999"/>
                </a:lnTo>
                <a:lnTo>
                  <a:pt x="705217" y="253999"/>
                </a:lnTo>
                <a:lnTo>
                  <a:pt x="693626" y="279399"/>
                </a:lnTo>
                <a:lnTo>
                  <a:pt x="687830" y="279399"/>
                </a:lnTo>
                <a:lnTo>
                  <a:pt x="682034" y="292099"/>
                </a:lnTo>
                <a:lnTo>
                  <a:pt x="689762" y="304799"/>
                </a:lnTo>
                <a:lnTo>
                  <a:pt x="826243" y="304799"/>
                </a:lnTo>
                <a:lnTo>
                  <a:pt x="836587" y="317499"/>
                </a:lnTo>
                <a:lnTo>
                  <a:pt x="759310" y="342899"/>
                </a:lnTo>
                <a:lnTo>
                  <a:pt x="755688" y="368299"/>
                </a:lnTo>
                <a:lnTo>
                  <a:pt x="765106" y="393699"/>
                </a:lnTo>
                <a:lnTo>
                  <a:pt x="783218" y="406399"/>
                </a:lnTo>
                <a:lnTo>
                  <a:pt x="805676" y="419099"/>
                </a:lnTo>
                <a:lnTo>
                  <a:pt x="906316" y="419099"/>
                </a:lnTo>
                <a:lnTo>
                  <a:pt x="910965" y="431799"/>
                </a:lnTo>
                <a:lnTo>
                  <a:pt x="821131" y="431799"/>
                </a:lnTo>
                <a:lnTo>
                  <a:pt x="890680" y="571499"/>
                </a:lnTo>
                <a:lnTo>
                  <a:pt x="1012471" y="571499"/>
                </a:lnTo>
                <a:lnTo>
                  <a:pt x="1035814" y="596899"/>
                </a:lnTo>
                <a:lnTo>
                  <a:pt x="1060688" y="622299"/>
                </a:lnTo>
                <a:lnTo>
                  <a:pt x="1070750" y="634999"/>
                </a:lnTo>
                <a:lnTo>
                  <a:pt x="882952" y="634999"/>
                </a:lnTo>
                <a:lnTo>
                  <a:pt x="821131" y="673099"/>
                </a:lnTo>
                <a:close/>
              </a:path>
              <a:path w="1212215" h="2679700">
                <a:moveTo>
                  <a:pt x="906316" y="419099"/>
                </a:moveTo>
                <a:lnTo>
                  <a:pt x="805676" y="419099"/>
                </a:lnTo>
                <a:lnTo>
                  <a:pt x="867497" y="380999"/>
                </a:lnTo>
                <a:lnTo>
                  <a:pt x="882952" y="380999"/>
                </a:lnTo>
                <a:lnTo>
                  <a:pt x="901668" y="406399"/>
                </a:lnTo>
                <a:lnTo>
                  <a:pt x="906316" y="419099"/>
                </a:lnTo>
                <a:close/>
              </a:path>
              <a:path w="1212215" h="2679700">
                <a:moveTo>
                  <a:pt x="898408" y="469899"/>
                </a:moveTo>
                <a:lnTo>
                  <a:pt x="821131" y="431799"/>
                </a:lnTo>
                <a:lnTo>
                  <a:pt x="910965" y="431799"/>
                </a:lnTo>
                <a:lnTo>
                  <a:pt x="910120" y="457199"/>
                </a:lnTo>
                <a:lnTo>
                  <a:pt x="898408" y="469899"/>
                </a:lnTo>
                <a:close/>
              </a:path>
              <a:path w="1212215" h="2679700">
                <a:moveTo>
                  <a:pt x="1012471" y="571499"/>
                </a:moveTo>
                <a:lnTo>
                  <a:pt x="890680" y="571499"/>
                </a:lnTo>
                <a:lnTo>
                  <a:pt x="929318" y="520699"/>
                </a:lnTo>
                <a:lnTo>
                  <a:pt x="962885" y="533399"/>
                </a:lnTo>
                <a:lnTo>
                  <a:pt x="1000799" y="558799"/>
                </a:lnTo>
                <a:lnTo>
                  <a:pt x="1012471" y="571499"/>
                </a:lnTo>
                <a:close/>
              </a:path>
              <a:path w="1212215" h="2679700">
                <a:moveTo>
                  <a:pt x="468952" y="1358899"/>
                </a:moveTo>
                <a:lnTo>
                  <a:pt x="261844" y="1358899"/>
                </a:lnTo>
                <a:lnTo>
                  <a:pt x="110190" y="1320799"/>
                </a:lnTo>
                <a:lnTo>
                  <a:pt x="86886" y="1320799"/>
                </a:lnTo>
                <a:lnTo>
                  <a:pt x="62858" y="1308099"/>
                </a:lnTo>
                <a:lnTo>
                  <a:pt x="9731" y="1308099"/>
                </a:lnTo>
                <a:lnTo>
                  <a:pt x="0" y="1269999"/>
                </a:lnTo>
                <a:lnTo>
                  <a:pt x="1431" y="1219199"/>
                </a:lnTo>
                <a:lnTo>
                  <a:pt x="13594" y="1181099"/>
                </a:lnTo>
                <a:lnTo>
                  <a:pt x="36062" y="1155699"/>
                </a:lnTo>
                <a:lnTo>
                  <a:pt x="68403" y="1142999"/>
                </a:lnTo>
                <a:lnTo>
                  <a:pt x="736127" y="1142999"/>
                </a:lnTo>
                <a:lnTo>
                  <a:pt x="755567" y="1092199"/>
                </a:lnTo>
                <a:lnTo>
                  <a:pt x="787323" y="1079499"/>
                </a:lnTo>
                <a:lnTo>
                  <a:pt x="826323" y="1066799"/>
                </a:lnTo>
                <a:lnTo>
                  <a:pt x="1005508" y="1066799"/>
                </a:lnTo>
                <a:lnTo>
                  <a:pt x="1052960" y="1054099"/>
                </a:lnTo>
                <a:lnTo>
                  <a:pt x="1086768" y="1054099"/>
                </a:lnTo>
                <a:lnTo>
                  <a:pt x="1101862" y="1041399"/>
                </a:lnTo>
                <a:lnTo>
                  <a:pt x="1114781" y="1041399"/>
                </a:lnTo>
                <a:lnTo>
                  <a:pt x="967956" y="850899"/>
                </a:lnTo>
                <a:lnTo>
                  <a:pt x="1014322" y="787399"/>
                </a:lnTo>
                <a:lnTo>
                  <a:pt x="859769" y="711199"/>
                </a:lnTo>
                <a:lnTo>
                  <a:pt x="882952" y="634999"/>
                </a:lnTo>
                <a:lnTo>
                  <a:pt x="1070750" y="634999"/>
                </a:lnTo>
                <a:lnTo>
                  <a:pt x="1090874" y="660399"/>
                </a:lnTo>
                <a:lnTo>
                  <a:pt x="1128304" y="685799"/>
                </a:lnTo>
                <a:lnTo>
                  <a:pt x="1162837" y="723899"/>
                </a:lnTo>
                <a:lnTo>
                  <a:pt x="1184330" y="774699"/>
                </a:lnTo>
                <a:lnTo>
                  <a:pt x="1173342" y="787399"/>
                </a:lnTo>
                <a:lnTo>
                  <a:pt x="1160181" y="825499"/>
                </a:lnTo>
                <a:lnTo>
                  <a:pt x="1157162" y="850899"/>
                </a:lnTo>
                <a:lnTo>
                  <a:pt x="1176602" y="888999"/>
                </a:lnTo>
                <a:lnTo>
                  <a:pt x="1211987" y="888999"/>
                </a:lnTo>
                <a:lnTo>
                  <a:pt x="1211987" y="927099"/>
                </a:lnTo>
                <a:lnTo>
                  <a:pt x="1184330" y="927099"/>
                </a:lnTo>
                <a:lnTo>
                  <a:pt x="1184330" y="952499"/>
                </a:lnTo>
                <a:lnTo>
                  <a:pt x="1211987" y="952499"/>
                </a:lnTo>
                <a:lnTo>
                  <a:pt x="1211987" y="1117599"/>
                </a:lnTo>
                <a:lnTo>
                  <a:pt x="797948" y="1117599"/>
                </a:lnTo>
                <a:lnTo>
                  <a:pt x="821131" y="1193799"/>
                </a:lnTo>
                <a:lnTo>
                  <a:pt x="1211987" y="1193799"/>
                </a:lnTo>
                <a:lnTo>
                  <a:pt x="1211987" y="1219199"/>
                </a:lnTo>
                <a:lnTo>
                  <a:pt x="929318" y="1219199"/>
                </a:lnTo>
                <a:lnTo>
                  <a:pt x="921590" y="1231899"/>
                </a:lnTo>
                <a:lnTo>
                  <a:pt x="975684" y="1257299"/>
                </a:lnTo>
                <a:lnTo>
                  <a:pt x="1211987" y="1257299"/>
                </a:lnTo>
                <a:lnTo>
                  <a:pt x="1211987" y="1333499"/>
                </a:lnTo>
                <a:lnTo>
                  <a:pt x="806736" y="1333499"/>
                </a:lnTo>
                <a:lnTo>
                  <a:pt x="759586" y="1346199"/>
                </a:lnTo>
                <a:lnTo>
                  <a:pt x="517750" y="1346199"/>
                </a:lnTo>
                <a:lnTo>
                  <a:pt x="468952" y="1358899"/>
                </a:lnTo>
                <a:close/>
              </a:path>
              <a:path w="1212215" h="2679700">
                <a:moveTo>
                  <a:pt x="736127" y="1142999"/>
                </a:moveTo>
                <a:lnTo>
                  <a:pt x="208013" y="1142999"/>
                </a:lnTo>
                <a:lnTo>
                  <a:pt x="256181" y="1130299"/>
                </a:lnTo>
                <a:lnTo>
                  <a:pt x="304214" y="1130299"/>
                </a:lnTo>
                <a:lnTo>
                  <a:pt x="352382" y="1117599"/>
                </a:lnTo>
                <a:lnTo>
                  <a:pt x="450205" y="1117599"/>
                </a:lnTo>
                <a:lnTo>
                  <a:pt x="496633" y="1104899"/>
                </a:lnTo>
                <a:lnTo>
                  <a:pt x="590972" y="1104899"/>
                </a:lnTo>
                <a:lnTo>
                  <a:pt x="639625" y="1092199"/>
                </a:lnTo>
                <a:lnTo>
                  <a:pt x="689762" y="1092199"/>
                </a:lnTo>
                <a:lnTo>
                  <a:pt x="736127" y="1142999"/>
                </a:lnTo>
                <a:close/>
              </a:path>
              <a:path w="1212215" h="2679700">
                <a:moveTo>
                  <a:pt x="983411" y="1193799"/>
                </a:moveTo>
                <a:lnTo>
                  <a:pt x="821131" y="1193799"/>
                </a:lnTo>
                <a:lnTo>
                  <a:pt x="867497" y="1155699"/>
                </a:lnTo>
                <a:lnTo>
                  <a:pt x="797948" y="1117599"/>
                </a:lnTo>
                <a:lnTo>
                  <a:pt x="1211987" y="1117599"/>
                </a:lnTo>
                <a:lnTo>
                  <a:pt x="1211987" y="1142999"/>
                </a:lnTo>
                <a:lnTo>
                  <a:pt x="1085169" y="1142999"/>
                </a:lnTo>
                <a:lnTo>
                  <a:pt x="1038556" y="1155699"/>
                </a:lnTo>
                <a:lnTo>
                  <a:pt x="983411" y="1193799"/>
                </a:lnTo>
                <a:close/>
              </a:path>
              <a:path w="1212215" h="2679700">
                <a:moveTo>
                  <a:pt x="1211987" y="1193799"/>
                </a:moveTo>
                <a:lnTo>
                  <a:pt x="1199785" y="1193799"/>
                </a:lnTo>
                <a:lnTo>
                  <a:pt x="1163187" y="1155699"/>
                </a:lnTo>
                <a:lnTo>
                  <a:pt x="1125847" y="1142999"/>
                </a:lnTo>
                <a:lnTo>
                  <a:pt x="1211987" y="1142999"/>
                </a:lnTo>
                <a:lnTo>
                  <a:pt x="1211987" y="1193799"/>
                </a:lnTo>
                <a:close/>
              </a:path>
              <a:path w="1212215" h="2679700">
                <a:moveTo>
                  <a:pt x="1211987" y="1257299"/>
                </a:moveTo>
                <a:lnTo>
                  <a:pt x="975684" y="1257299"/>
                </a:lnTo>
                <a:lnTo>
                  <a:pt x="983411" y="1244599"/>
                </a:lnTo>
                <a:lnTo>
                  <a:pt x="929318" y="1219199"/>
                </a:lnTo>
                <a:lnTo>
                  <a:pt x="1211987" y="1219199"/>
                </a:lnTo>
                <a:lnTo>
                  <a:pt x="1211987" y="1257299"/>
                </a:lnTo>
                <a:close/>
              </a:path>
              <a:path w="1212215" h="2679700">
                <a:moveTo>
                  <a:pt x="1060688" y="1727199"/>
                </a:moveTo>
                <a:lnTo>
                  <a:pt x="998867" y="1727199"/>
                </a:lnTo>
                <a:lnTo>
                  <a:pt x="1006836" y="1701799"/>
                </a:lnTo>
                <a:lnTo>
                  <a:pt x="1016254" y="1676399"/>
                </a:lnTo>
                <a:lnTo>
                  <a:pt x="1022774" y="1650999"/>
                </a:lnTo>
                <a:lnTo>
                  <a:pt x="1022050" y="1638299"/>
                </a:lnTo>
                <a:lnTo>
                  <a:pt x="1007319" y="1600199"/>
                </a:lnTo>
                <a:lnTo>
                  <a:pt x="1014322" y="1562099"/>
                </a:lnTo>
                <a:lnTo>
                  <a:pt x="1032917" y="1523999"/>
                </a:lnTo>
                <a:lnTo>
                  <a:pt x="1052960" y="1485899"/>
                </a:lnTo>
                <a:lnTo>
                  <a:pt x="1072883" y="1460499"/>
                </a:lnTo>
                <a:lnTo>
                  <a:pt x="1096428" y="1409699"/>
                </a:lnTo>
                <a:lnTo>
                  <a:pt x="1121422" y="1371599"/>
                </a:lnTo>
                <a:lnTo>
                  <a:pt x="1145692" y="1333499"/>
                </a:lnTo>
                <a:lnTo>
                  <a:pt x="1211987" y="1333499"/>
                </a:lnTo>
                <a:lnTo>
                  <a:pt x="1211987" y="1536699"/>
                </a:lnTo>
                <a:lnTo>
                  <a:pt x="1130236" y="1536699"/>
                </a:lnTo>
                <a:lnTo>
                  <a:pt x="1108623" y="1549399"/>
                </a:lnTo>
                <a:lnTo>
                  <a:pt x="1084837" y="1549399"/>
                </a:lnTo>
                <a:lnTo>
                  <a:pt x="1068295" y="1562099"/>
                </a:lnTo>
                <a:lnTo>
                  <a:pt x="1068415" y="1600199"/>
                </a:lnTo>
                <a:lnTo>
                  <a:pt x="1153419" y="1600199"/>
                </a:lnTo>
                <a:lnTo>
                  <a:pt x="1192057" y="1612899"/>
                </a:lnTo>
                <a:lnTo>
                  <a:pt x="1174026" y="1701799"/>
                </a:lnTo>
                <a:lnTo>
                  <a:pt x="1029777" y="1701799"/>
                </a:lnTo>
                <a:lnTo>
                  <a:pt x="1060688" y="1727199"/>
                </a:lnTo>
                <a:close/>
              </a:path>
              <a:path w="1212215" h="2679700">
                <a:moveTo>
                  <a:pt x="1153419" y="1600199"/>
                </a:moveTo>
                <a:lnTo>
                  <a:pt x="1068415" y="1600199"/>
                </a:lnTo>
                <a:lnTo>
                  <a:pt x="1084595" y="1587499"/>
                </a:lnTo>
                <a:lnTo>
                  <a:pt x="1110917" y="1587499"/>
                </a:lnTo>
                <a:lnTo>
                  <a:pt x="1131444" y="1574799"/>
                </a:lnTo>
                <a:lnTo>
                  <a:pt x="1130236" y="1536699"/>
                </a:lnTo>
                <a:lnTo>
                  <a:pt x="1211987" y="1536699"/>
                </a:lnTo>
                <a:lnTo>
                  <a:pt x="1211987" y="1574799"/>
                </a:lnTo>
                <a:lnTo>
                  <a:pt x="1184268" y="1574799"/>
                </a:lnTo>
                <a:lnTo>
                  <a:pt x="1153419" y="1600199"/>
                </a:lnTo>
                <a:close/>
              </a:path>
              <a:path w="1212215" h="2679700">
                <a:moveTo>
                  <a:pt x="442478" y="2666999"/>
                </a:moveTo>
                <a:lnTo>
                  <a:pt x="422313" y="2654299"/>
                </a:lnTo>
                <a:lnTo>
                  <a:pt x="408669" y="2641599"/>
                </a:lnTo>
                <a:lnTo>
                  <a:pt x="402270" y="2616199"/>
                </a:lnTo>
                <a:lnTo>
                  <a:pt x="403840" y="2590799"/>
                </a:lnTo>
                <a:lnTo>
                  <a:pt x="428273" y="2539999"/>
                </a:lnTo>
                <a:lnTo>
                  <a:pt x="450481" y="2501899"/>
                </a:lnTo>
                <a:lnTo>
                  <a:pt x="471098" y="2451099"/>
                </a:lnTo>
                <a:lnTo>
                  <a:pt x="490762" y="2412999"/>
                </a:lnTo>
                <a:lnTo>
                  <a:pt x="510108" y="2374899"/>
                </a:lnTo>
                <a:lnTo>
                  <a:pt x="529771" y="2324099"/>
                </a:lnTo>
                <a:lnTo>
                  <a:pt x="550389" y="2285999"/>
                </a:lnTo>
                <a:lnTo>
                  <a:pt x="572596" y="2235199"/>
                </a:lnTo>
                <a:lnTo>
                  <a:pt x="597030" y="2197099"/>
                </a:lnTo>
                <a:lnTo>
                  <a:pt x="616832" y="2158999"/>
                </a:lnTo>
                <a:lnTo>
                  <a:pt x="662232" y="2095499"/>
                </a:lnTo>
                <a:lnTo>
                  <a:pt x="682034" y="2070099"/>
                </a:lnTo>
                <a:lnTo>
                  <a:pt x="696161" y="2031999"/>
                </a:lnTo>
                <a:lnTo>
                  <a:pt x="713911" y="2006599"/>
                </a:lnTo>
                <a:lnTo>
                  <a:pt x="733109" y="1981199"/>
                </a:lnTo>
                <a:lnTo>
                  <a:pt x="751583" y="1955799"/>
                </a:lnTo>
                <a:lnTo>
                  <a:pt x="777784" y="1930399"/>
                </a:lnTo>
                <a:lnTo>
                  <a:pt x="793119" y="1892299"/>
                </a:lnTo>
                <a:lnTo>
                  <a:pt x="807004" y="1854199"/>
                </a:lnTo>
                <a:lnTo>
                  <a:pt x="828859" y="1816099"/>
                </a:lnTo>
                <a:lnTo>
                  <a:pt x="855060" y="1790699"/>
                </a:lnTo>
                <a:lnTo>
                  <a:pt x="876191" y="1765299"/>
                </a:lnTo>
                <a:lnTo>
                  <a:pt x="892974" y="1739899"/>
                </a:lnTo>
                <a:lnTo>
                  <a:pt x="906135" y="1714499"/>
                </a:lnTo>
                <a:lnTo>
                  <a:pt x="921711" y="1689099"/>
                </a:lnTo>
                <a:lnTo>
                  <a:pt x="943807" y="1676399"/>
                </a:lnTo>
                <a:lnTo>
                  <a:pt x="970250" y="1689099"/>
                </a:lnTo>
                <a:lnTo>
                  <a:pt x="998867" y="1727199"/>
                </a:lnTo>
                <a:lnTo>
                  <a:pt x="1060688" y="1727199"/>
                </a:lnTo>
                <a:lnTo>
                  <a:pt x="1091598" y="1752599"/>
                </a:lnTo>
                <a:lnTo>
                  <a:pt x="1136636" y="1752599"/>
                </a:lnTo>
                <a:lnTo>
                  <a:pt x="1133134" y="1765299"/>
                </a:lnTo>
                <a:lnTo>
                  <a:pt x="1128184" y="1790699"/>
                </a:lnTo>
                <a:lnTo>
                  <a:pt x="1122509" y="1803399"/>
                </a:lnTo>
                <a:lnTo>
                  <a:pt x="1096670" y="1854199"/>
                </a:lnTo>
                <a:lnTo>
                  <a:pt x="1072279" y="1904999"/>
                </a:lnTo>
                <a:lnTo>
                  <a:pt x="1042093" y="1943099"/>
                </a:lnTo>
                <a:lnTo>
                  <a:pt x="998867" y="1968499"/>
                </a:lnTo>
                <a:lnTo>
                  <a:pt x="988603" y="1981199"/>
                </a:lnTo>
                <a:lnTo>
                  <a:pt x="980514" y="1993899"/>
                </a:lnTo>
                <a:lnTo>
                  <a:pt x="973873" y="2019299"/>
                </a:lnTo>
                <a:lnTo>
                  <a:pt x="967956" y="2031999"/>
                </a:lnTo>
                <a:lnTo>
                  <a:pt x="948396" y="2082799"/>
                </a:lnTo>
                <a:lnTo>
                  <a:pt x="921590" y="2120899"/>
                </a:lnTo>
                <a:lnTo>
                  <a:pt x="883194" y="2146299"/>
                </a:lnTo>
                <a:lnTo>
                  <a:pt x="828859" y="2158999"/>
                </a:lnTo>
                <a:lnTo>
                  <a:pt x="844797" y="2197099"/>
                </a:lnTo>
                <a:lnTo>
                  <a:pt x="846246" y="2235199"/>
                </a:lnTo>
                <a:lnTo>
                  <a:pt x="833206" y="2273299"/>
                </a:lnTo>
                <a:lnTo>
                  <a:pt x="805676" y="2311399"/>
                </a:lnTo>
                <a:lnTo>
                  <a:pt x="797948" y="2311399"/>
                </a:lnTo>
                <a:lnTo>
                  <a:pt x="769211" y="2349499"/>
                </a:lnTo>
                <a:lnTo>
                  <a:pt x="741923" y="2387599"/>
                </a:lnTo>
                <a:lnTo>
                  <a:pt x="717533" y="2425699"/>
                </a:lnTo>
                <a:lnTo>
                  <a:pt x="697489" y="2476499"/>
                </a:lnTo>
                <a:lnTo>
                  <a:pt x="682396" y="2539999"/>
                </a:lnTo>
                <a:lnTo>
                  <a:pt x="663681" y="2565399"/>
                </a:lnTo>
                <a:lnTo>
                  <a:pt x="629027" y="2578099"/>
                </a:lnTo>
                <a:lnTo>
                  <a:pt x="566120" y="2590799"/>
                </a:lnTo>
                <a:lnTo>
                  <a:pt x="550664" y="2590799"/>
                </a:lnTo>
                <a:lnTo>
                  <a:pt x="554770" y="2616199"/>
                </a:lnTo>
                <a:lnTo>
                  <a:pt x="591959" y="2616199"/>
                </a:lnTo>
                <a:lnTo>
                  <a:pt x="604758" y="2628899"/>
                </a:lnTo>
                <a:lnTo>
                  <a:pt x="465661" y="2628899"/>
                </a:lnTo>
                <a:lnTo>
                  <a:pt x="442478" y="2666999"/>
                </a:lnTo>
                <a:close/>
              </a:path>
              <a:path w="1212215" h="2679700">
                <a:moveTo>
                  <a:pt x="1136636" y="1752599"/>
                </a:moveTo>
                <a:lnTo>
                  <a:pt x="1091598" y="1752599"/>
                </a:lnTo>
                <a:lnTo>
                  <a:pt x="1090149" y="1739899"/>
                </a:lnTo>
                <a:lnTo>
                  <a:pt x="1085803" y="1727199"/>
                </a:lnTo>
                <a:lnTo>
                  <a:pt x="1078558" y="1714499"/>
                </a:lnTo>
                <a:lnTo>
                  <a:pt x="1068415" y="1701799"/>
                </a:lnTo>
                <a:lnTo>
                  <a:pt x="1174026" y="1701799"/>
                </a:lnTo>
                <a:lnTo>
                  <a:pt x="1168875" y="1727199"/>
                </a:lnTo>
                <a:lnTo>
                  <a:pt x="1137964" y="1727199"/>
                </a:lnTo>
                <a:lnTo>
                  <a:pt x="1136636" y="1752599"/>
                </a:lnTo>
                <a:close/>
              </a:path>
              <a:path w="1212215" h="2679700">
                <a:moveTo>
                  <a:pt x="523255" y="2679699"/>
                </a:moveTo>
                <a:lnTo>
                  <a:pt x="481116" y="2679699"/>
                </a:lnTo>
                <a:lnTo>
                  <a:pt x="481116" y="2628899"/>
                </a:lnTo>
                <a:lnTo>
                  <a:pt x="604758" y="2628899"/>
                </a:lnTo>
                <a:lnTo>
                  <a:pt x="593046" y="2654299"/>
                </a:lnTo>
                <a:lnTo>
                  <a:pt x="563222" y="2666999"/>
                </a:lnTo>
                <a:lnTo>
                  <a:pt x="523255" y="267969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 txBox="1">
            <a:spLocks noGrp="1"/>
          </p:cNvSpPr>
          <p:nvPr>
            <p:ph type="title"/>
          </p:nvPr>
        </p:nvSpPr>
        <p:spPr>
          <a:xfrm>
            <a:off x="4098127" y="2364038"/>
            <a:ext cx="10163810" cy="3862070"/>
          </a:xfrm>
          <a:prstGeom prst="rect">
            <a:avLst/>
          </a:prstGeom>
        </p:spPr>
        <p:txBody>
          <a:bodyPr vert="horz" wrap="square" lIns="0" tIns="623570" rIns="0" bIns="0" rtlCol="0">
            <a:spAutoFit/>
          </a:bodyPr>
          <a:lstStyle/>
          <a:p>
            <a:pPr marL="12700" marR="5080" indent="398145">
              <a:lnSpc>
                <a:spcPct val="72500"/>
              </a:lnSpc>
              <a:spcBef>
                <a:spcPts val="4910"/>
              </a:spcBef>
            </a:pPr>
            <a:r>
              <a:rPr sz="14600" spc="-195"/>
              <a:t>Th</a:t>
            </a:r>
            <a:r>
              <a:rPr sz="14600" spc="-2070"/>
              <a:t> </a:t>
            </a:r>
            <a:r>
              <a:rPr sz="14600"/>
              <a:t>a</a:t>
            </a:r>
            <a:r>
              <a:rPr sz="14600" spc="-1700"/>
              <a:t> </a:t>
            </a:r>
            <a:r>
              <a:rPr sz="14600" spc="1515"/>
              <a:t>n</a:t>
            </a:r>
            <a:r>
              <a:rPr sz="14600" spc="-75"/>
              <a:t>k</a:t>
            </a:r>
            <a:r>
              <a:rPr sz="14600" spc="825"/>
              <a:t> </a:t>
            </a:r>
            <a:r>
              <a:rPr sz="14600" spc="1315"/>
              <a:t>y</a:t>
            </a:r>
            <a:r>
              <a:rPr sz="14600" spc="1435"/>
              <a:t>o</a:t>
            </a:r>
            <a:r>
              <a:rPr sz="14600" spc="-100"/>
              <a:t>u</a:t>
            </a:r>
            <a:r>
              <a:rPr sz="14600" spc="880"/>
              <a:t> </a:t>
            </a:r>
            <a:r>
              <a:rPr sz="14600" spc="720"/>
              <a:t>v</a:t>
            </a:r>
            <a:r>
              <a:rPr sz="14600" spc="-45"/>
              <a:t>e</a:t>
            </a:r>
            <a:r>
              <a:rPr sz="14600" spc="-1390"/>
              <a:t> </a:t>
            </a:r>
            <a:r>
              <a:rPr sz="14600" spc="865"/>
              <a:t>r</a:t>
            </a:r>
            <a:r>
              <a:rPr sz="14600" spc="-60"/>
              <a:t>y</a:t>
            </a:r>
            <a:r>
              <a:rPr sz="14600" spc="1235"/>
              <a:t> </a:t>
            </a:r>
            <a:r>
              <a:rPr sz="14600" spc="-120"/>
              <a:t>m</a:t>
            </a:r>
            <a:r>
              <a:rPr sz="14600" spc="-1320"/>
              <a:t> </a:t>
            </a:r>
            <a:r>
              <a:rPr sz="14600" spc="1550"/>
              <a:t>u</a:t>
            </a:r>
            <a:r>
              <a:rPr sz="14600" spc="-40"/>
              <a:t>c</a:t>
            </a:r>
            <a:r>
              <a:rPr sz="14600" spc="-1365"/>
              <a:t> </a:t>
            </a:r>
            <a:r>
              <a:rPr sz="14600" spc="1500"/>
              <a:t>h</a:t>
            </a:r>
            <a:r>
              <a:rPr sz="14600" spc="-90"/>
              <a:t>!</a:t>
            </a:r>
            <a:endParaRPr sz="14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006642" y="2196947"/>
            <a:ext cx="6254115" cy="5996940"/>
            <a:chOff x="11006642" y="2196947"/>
            <a:chExt cx="6254115" cy="5996940"/>
          </a:xfrm>
        </p:grpSpPr>
        <p:sp>
          <p:nvSpPr>
            <p:cNvPr id="3" name="object 3"/>
            <p:cNvSpPr/>
            <p:nvPr/>
          </p:nvSpPr>
          <p:spPr>
            <a:xfrm>
              <a:off x="11021581" y="2211882"/>
              <a:ext cx="6223000" cy="5967730"/>
            </a:xfrm>
            <a:custGeom>
              <a:avLst/>
              <a:gdLst/>
              <a:ahLst/>
              <a:cxnLst/>
              <a:rect l="l" t="t" r="r" b="b"/>
              <a:pathLst>
                <a:path w="6223000" h="5967730">
                  <a:moveTo>
                    <a:pt x="5031257" y="5121872"/>
                  </a:moveTo>
                  <a:lnTo>
                    <a:pt x="3848760" y="4801222"/>
                  </a:lnTo>
                  <a:lnTo>
                    <a:pt x="3790137" y="4797857"/>
                  </a:lnTo>
                  <a:lnTo>
                    <a:pt x="3731425" y="4796726"/>
                  </a:lnTo>
                  <a:lnTo>
                    <a:pt x="3654475" y="4798695"/>
                  </a:lnTo>
                  <a:lnTo>
                    <a:pt x="3580434" y="4804384"/>
                  </a:lnTo>
                  <a:lnTo>
                    <a:pt x="3509314" y="4813478"/>
                  </a:lnTo>
                  <a:lnTo>
                    <a:pt x="3441166" y="4825606"/>
                  </a:lnTo>
                  <a:lnTo>
                    <a:pt x="3376003" y="4840465"/>
                  </a:lnTo>
                  <a:lnTo>
                    <a:pt x="3313849" y="4857724"/>
                  </a:lnTo>
                  <a:lnTo>
                    <a:pt x="3254756" y="4877028"/>
                  </a:lnTo>
                  <a:lnTo>
                    <a:pt x="3198723" y="4898072"/>
                  </a:lnTo>
                  <a:lnTo>
                    <a:pt x="3145790" y="4920500"/>
                  </a:lnTo>
                  <a:lnTo>
                    <a:pt x="3095980" y="4943995"/>
                  </a:lnTo>
                  <a:lnTo>
                    <a:pt x="3049333" y="4968227"/>
                  </a:lnTo>
                  <a:lnTo>
                    <a:pt x="3005861" y="4992840"/>
                  </a:lnTo>
                  <a:lnTo>
                    <a:pt x="2965602" y="5017528"/>
                  </a:lnTo>
                  <a:lnTo>
                    <a:pt x="2928582" y="5041951"/>
                  </a:lnTo>
                  <a:lnTo>
                    <a:pt x="2894812" y="5065763"/>
                  </a:lnTo>
                  <a:lnTo>
                    <a:pt x="2864345" y="5088648"/>
                  </a:lnTo>
                  <a:lnTo>
                    <a:pt x="2813393" y="5130292"/>
                  </a:lnTo>
                  <a:lnTo>
                    <a:pt x="2775940" y="5164213"/>
                  </a:lnTo>
                  <a:lnTo>
                    <a:pt x="2745549" y="5194820"/>
                  </a:lnTo>
                  <a:lnTo>
                    <a:pt x="2739352" y="5201488"/>
                  </a:lnTo>
                  <a:lnTo>
                    <a:pt x="2730589" y="5199100"/>
                  </a:lnTo>
                  <a:lnTo>
                    <a:pt x="2686672" y="5188470"/>
                  </a:lnTo>
                  <a:lnTo>
                    <a:pt x="2641079" y="5179746"/>
                  </a:lnTo>
                  <a:lnTo>
                    <a:pt x="2593873" y="5172938"/>
                  </a:lnTo>
                  <a:lnTo>
                    <a:pt x="2545143" y="5168062"/>
                  </a:lnTo>
                  <a:lnTo>
                    <a:pt x="2494965" y="5165128"/>
                  </a:lnTo>
                  <a:lnTo>
                    <a:pt x="2443416" y="5164150"/>
                  </a:lnTo>
                  <a:lnTo>
                    <a:pt x="2371128" y="5165928"/>
                  </a:lnTo>
                  <a:lnTo>
                    <a:pt x="2300109" y="5170906"/>
                  </a:lnTo>
                  <a:lnTo>
                    <a:pt x="2230920" y="5178615"/>
                  </a:lnTo>
                  <a:lnTo>
                    <a:pt x="2164143" y="5188534"/>
                  </a:lnTo>
                  <a:lnTo>
                    <a:pt x="2100338" y="5200167"/>
                  </a:lnTo>
                  <a:lnTo>
                    <a:pt x="2040051" y="5213007"/>
                  </a:lnTo>
                  <a:lnTo>
                    <a:pt x="1983867" y="5226570"/>
                  </a:lnTo>
                  <a:lnTo>
                    <a:pt x="1932330" y="5240337"/>
                  </a:lnTo>
                  <a:lnTo>
                    <a:pt x="1886013" y="5253825"/>
                  </a:lnTo>
                  <a:lnTo>
                    <a:pt x="1845487" y="5266537"/>
                  </a:lnTo>
                  <a:lnTo>
                    <a:pt x="1784032" y="5287581"/>
                  </a:lnTo>
                  <a:lnTo>
                    <a:pt x="1752485" y="5299481"/>
                  </a:lnTo>
                  <a:lnTo>
                    <a:pt x="1876221" y="5355945"/>
                  </a:lnTo>
                  <a:lnTo>
                    <a:pt x="1847151" y="5369738"/>
                  </a:lnTo>
                  <a:lnTo>
                    <a:pt x="1812912" y="5386692"/>
                  </a:lnTo>
                  <a:lnTo>
                    <a:pt x="1786458" y="5401018"/>
                  </a:lnTo>
                  <a:lnTo>
                    <a:pt x="1767459" y="5412435"/>
                  </a:lnTo>
                  <a:lnTo>
                    <a:pt x="1755609" y="5420690"/>
                  </a:lnTo>
                  <a:lnTo>
                    <a:pt x="1865668" y="5471007"/>
                  </a:lnTo>
                  <a:lnTo>
                    <a:pt x="1839925" y="5485435"/>
                  </a:lnTo>
                  <a:lnTo>
                    <a:pt x="1802688" y="5506999"/>
                  </a:lnTo>
                  <a:lnTo>
                    <a:pt x="1777657" y="5522747"/>
                  </a:lnTo>
                  <a:lnTo>
                    <a:pt x="1762417" y="5533479"/>
                  </a:lnTo>
                  <a:lnTo>
                    <a:pt x="1754581" y="5539943"/>
                  </a:lnTo>
                  <a:lnTo>
                    <a:pt x="2688590" y="5967679"/>
                  </a:lnTo>
                  <a:lnTo>
                    <a:pt x="2718752" y="5927255"/>
                  </a:lnTo>
                  <a:lnTo>
                    <a:pt x="2751391" y="5889891"/>
                  </a:lnTo>
                  <a:lnTo>
                    <a:pt x="2786303" y="5855462"/>
                  </a:lnTo>
                  <a:lnTo>
                    <a:pt x="2823286" y="5823851"/>
                  </a:lnTo>
                  <a:lnTo>
                    <a:pt x="2862161" y="5794972"/>
                  </a:lnTo>
                  <a:lnTo>
                    <a:pt x="2902737" y="5768683"/>
                  </a:lnTo>
                  <a:lnTo>
                    <a:pt x="2944812" y="5744908"/>
                  </a:lnTo>
                  <a:lnTo>
                    <a:pt x="2988208" y="5723509"/>
                  </a:lnTo>
                  <a:lnTo>
                    <a:pt x="3032734" y="5704383"/>
                  </a:lnTo>
                  <a:lnTo>
                    <a:pt x="3078200" y="5687428"/>
                  </a:lnTo>
                  <a:lnTo>
                    <a:pt x="3124403" y="5672518"/>
                  </a:lnTo>
                  <a:lnTo>
                    <a:pt x="3171164" y="5659552"/>
                  </a:lnTo>
                  <a:lnTo>
                    <a:pt x="3218281" y="5648426"/>
                  </a:lnTo>
                  <a:lnTo>
                    <a:pt x="3265563" y="5639028"/>
                  </a:lnTo>
                  <a:lnTo>
                    <a:pt x="3312845" y="5631231"/>
                  </a:lnTo>
                  <a:lnTo>
                    <a:pt x="3359899" y="5624944"/>
                  </a:lnTo>
                  <a:lnTo>
                    <a:pt x="3406559" y="5620042"/>
                  </a:lnTo>
                  <a:lnTo>
                    <a:pt x="3452622" y="5616422"/>
                  </a:lnTo>
                  <a:lnTo>
                    <a:pt x="3497910" y="5613971"/>
                  </a:lnTo>
                  <a:lnTo>
                    <a:pt x="3542220" y="5612587"/>
                  </a:lnTo>
                  <a:lnTo>
                    <a:pt x="3585362" y="5612142"/>
                  </a:lnTo>
                  <a:lnTo>
                    <a:pt x="3658387" y="5613336"/>
                  </a:lnTo>
                  <a:lnTo>
                    <a:pt x="3727704" y="5616575"/>
                  </a:lnTo>
                  <a:lnTo>
                    <a:pt x="3792563" y="5621388"/>
                  </a:lnTo>
                  <a:lnTo>
                    <a:pt x="3852227" y="5627332"/>
                  </a:lnTo>
                  <a:lnTo>
                    <a:pt x="3905923" y="5633898"/>
                  </a:lnTo>
                  <a:lnTo>
                    <a:pt x="3952925" y="5640654"/>
                  </a:lnTo>
                  <a:lnTo>
                    <a:pt x="3992473" y="5647093"/>
                  </a:lnTo>
                  <a:lnTo>
                    <a:pt x="4046207" y="5657202"/>
                  </a:lnTo>
                  <a:lnTo>
                    <a:pt x="4162450" y="5619750"/>
                  </a:lnTo>
                  <a:lnTo>
                    <a:pt x="4269537" y="5585549"/>
                  </a:lnTo>
                  <a:lnTo>
                    <a:pt x="4367796" y="5554484"/>
                  </a:lnTo>
                  <a:lnTo>
                    <a:pt x="4457598" y="5526379"/>
                  </a:lnTo>
                  <a:lnTo>
                    <a:pt x="4539297" y="5501106"/>
                  </a:lnTo>
                  <a:lnTo>
                    <a:pt x="4613237" y="5478526"/>
                  </a:lnTo>
                  <a:lnTo>
                    <a:pt x="4679772" y="5458460"/>
                  </a:lnTo>
                  <a:lnTo>
                    <a:pt x="4739246" y="5440781"/>
                  </a:lnTo>
                  <a:lnTo>
                    <a:pt x="4838471" y="5412003"/>
                  </a:lnTo>
                  <a:lnTo>
                    <a:pt x="4913706" y="5391010"/>
                  </a:lnTo>
                  <a:lnTo>
                    <a:pt x="4967783" y="5376621"/>
                  </a:lnTo>
                  <a:lnTo>
                    <a:pt x="5015395" y="5364861"/>
                  </a:lnTo>
                  <a:lnTo>
                    <a:pt x="5031257" y="5361356"/>
                  </a:lnTo>
                  <a:lnTo>
                    <a:pt x="4874412" y="5319039"/>
                  </a:lnTo>
                  <a:lnTo>
                    <a:pt x="4912665" y="5301881"/>
                  </a:lnTo>
                  <a:lnTo>
                    <a:pt x="4969840" y="5275097"/>
                  </a:lnTo>
                  <a:lnTo>
                    <a:pt x="5006175" y="5256428"/>
                  </a:lnTo>
                  <a:lnTo>
                    <a:pt x="5031257" y="5241671"/>
                  </a:lnTo>
                  <a:lnTo>
                    <a:pt x="4912665" y="5209438"/>
                  </a:lnTo>
                  <a:lnTo>
                    <a:pt x="4940986" y="5191252"/>
                  </a:lnTo>
                  <a:lnTo>
                    <a:pt x="4984178" y="5161800"/>
                  </a:lnTo>
                  <a:lnTo>
                    <a:pt x="5011852" y="5140223"/>
                  </a:lnTo>
                  <a:lnTo>
                    <a:pt x="5026647" y="5126799"/>
                  </a:lnTo>
                  <a:lnTo>
                    <a:pt x="5031257" y="5121872"/>
                  </a:lnTo>
                  <a:close/>
                </a:path>
                <a:path w="6223000" h="5967730">
                  <a:moveTo>
                    <a:pt x="5498173" y="3136633"/>
                  </a:moveTo>
                  <a:lnTo>
                    <a:pt x="5482590" y="3100095"/>
                  </a:lnTo>
                  <a:lnTo>
                    <a:pt x="5447411" y="3073882"/>
                  </a:lnTo>
                  <a:lnTo>
                    <a:pt x="5445747" y="3067989"/>
                  </a:lnTo>
                  <a:lnTo>
                    <a:pt x="5425376" y="3020491"/>
                  </a:lnTo>
                  <a:lnTo>
                    <a:pt x="5400408" y="2989732"/>
                  </a:lnTo>
                  <a:lnTo>
                    <a:pt x="5356847" y="2964129"/>
                  </a:lnTo>
                  <a:lnTo>
                    <a:pt x="5348490" y="2961602"/>
                  </a:lnTo>
                  <a:lnTo>
                    <a:pt x="5346547" y="2953169"/>
                  </a:lnTo>
                  <a:lnTo>
                    <a:pt x="5324602" y="2909811"/>
                  </a:lnTo>
                  <a:lnTo>
                    <a:pt x="5292014" y="2884665"/>
                  </a:lnTo>
                  <a:lnTo>
                    <a:pt x="5243461" y="2869501"/>
                  </a:lnTo>
                  <a:lnTo>
                    <a:pt x="5237175" y="2868777"/>
                  </a:lnTo>
                  <a:lnTo>
                    <a:pt x="5233251" y="2863748"/>
                  </a:lnTo>
                  <a:lnTo>
                    <a:pt x="5213731" y="2842603"/>
                  </a:lnTo>
                  <a:lnTo>
                    <a:pt x="5192585" y="2827451"/>
                  </a:lnTo>
                  <a:lnTo>
                    <a:pt x="5169903" y="2818346"/>
                  </a:lnTo>
                  <a:lnTo>
                    <a:pt x="5145773" y="2815298"/>
                  </a:lnTo>
                  <a:lnTo>
                    <a:pt x="5131981" y="2816212"/>
                  </a:lnTo>
                  <a:lnTo>
                    <a:pt x="5119370" y="2818574"/>
                  </a:lnTo>
                  <a:lnTo>
                    <a:pt x="5108333" y="2821787"/>
                  </a:lnTo>
                  <a:lnTo>
                    <a:pt x="5099215" y="2825280"/>
                  </a:lnTo>
                  <a:lnTo>
                    <a:pt x="5078793" y="2833967"/>
                  </a:lnTo>
                  <a:lnTo>
                    <a:pt x="5077041" y="2762478"/>
                  </a:lnTo>
                  <a:lnTo>
                    <a:pt x="5075339" y="2712859"/>
                  </a:lnTo>
                  <a:lnTo>
                    <a:pt x="5073281" y="2663177"/>
                  </a:lnTo>
                  <a:lnTo>
                    <a:pt x="5070919" y="2613622"/>
                  </a:lnTo>
                  <a:lnTo>
                    <a:pt x="5065534" y="2515705"/>
                  </a:lnTo>
                  <a:lnTo>
                    <a:pt x="5048999" y="2250427"/>
                  </a:lnTo>
                  <a:lnTo>
                    <a:pt x="5026291" y="2218791"/>
                  </a:lnTo>
                  <a:lnTo>
                    <a:pt x="5011128" y="2216429"/>
                  </a:lnTo>
                  <a:lnTo>
                    <a:pt x="5000269" y="2217534"/>
                  </a:lnTo>
                  <a:lnTo>
                    <a:pt x="4967224" y="2239721"/>
                  </a:lnTo>
                  <a:lnTo>
                    <a:pt x="4961356" y="2265045"/>
                  </a:lnTo>
                  <a:lnTo>
                    <a:pt x="4965065" y="2318791"/>
                  </a:lnTo>
                  <a:lnTo>
                    <a:pt x="4968252" y="2371229"/>
                  </a:lnTo>
                  <a:lnTo>
                    <a:pt x="4971021" y="2422487"/>
                  </a:lnTo>
                  <a:lnTo>
                    <a:pt x="4975631" y="2522042"/>
                  </a:lnTo>
                  <a:lnTo>
                    <a:pt x="4984254" y="2735110"/>
                  </a:lnTo>
                  <a:lnTo>
                    <a:pt x="4988750" y="2833586"/>
                  </a:lnTo>
                  <a:lnTo>
                    <a:pt x="4991697" y="2890621"/>
                  </a:lnTo>
                  <a:lnTo>
                    <a:pt x="4977879" y="2904452"/>
                  </a:lnTo>
                  <a:lnTo>
                    <a:pt x="4929530" y="2949803"/>
                  </a:lnTo>
                  <a:lnTo>
                    <a:pt x="4910086" y="2968917"/>
                  </a:lnTo>
                  <a:lnTo>
                    <a:pt x="4875542" y="3009862"/>
                  </a:lnTo>
                  <a:lnTo>
                    <a:pt x="4837049" y="3075800"/>
                  </a:lnTo>
                  <a:lnTo>
                    <a:pt x="4820412" y="3110738"/>
                  </a:lnTo>
                  <a:lnTo>
                    <a:pt x="4800790" y="3154718"/>
                  </a:lnTo>
                  <a:lnTo>
                    <a:pt x="4788052" y="3173044"/>
                  </a:lnTo>
                  <a:lnTo>
                    <a:pt x="4768545" y="3190519"/>
                  </a:lnTo>
                  <a:lnTo>
                    <a:pt x="4745075" y="3207105"/>
                  </a:lnTo>
                  <a:lnTo>
                    <a:pt x="4704207" y="3232937"/>
                  </a:lnTo>
                  <a:lnTo>
                    <a:pt x="4697184" y="3237585"/>
                  </a:lnTo>
                  <a:lnTo>
                    <a:pt x="4281767" y="3550513"/>
                  </a:lnTo>
                  <a:lnTo>
                    <a:pt x="4230128" y="3590925"/>
                  </a:lnTo>
                  <a:lnTo>
                    <a:pt x="4138193" y="3666490"/>
                  </a:lnTo>
                  <a:lnTo>
                    <a:pt x="4098290" y="3698532"/>
                  </a:lnTo>
                  <a:lnTo>
                    <a:pt x="4057713" y="3729482"/>
                  </a:lnTo>
                  <a:lnTo>
                    <a:pt x="4016438" y="3758552"/>
                  </a:lnTo>
                  <a:lnTo>
                    <a:pt x="3974401" y="3784968"/>
                  </a:lnTo>
                  <a:lnTo>
                    <a:pt x="3970744" y="3787063"/>
                  </a:lnTo>
                  <a:lnTo>
                    <a:pt x="3966146" y="3787063"/>
                  </a:lnTo>
                  <a:lnTo>
                    <a:pt x="3927386" y="3719995"/>
                  </a:lnTo>
                  <a:lnTo>
                    <a:pt x="3894836" y="3630130"/>
                  </a:lnTo>
                  <a:lnTo>
                    <a:pt x="3875303" y="3574707"/>
                  </a:lnTo>
                  <a:lnTo>
                    <a:pt x="3844239" y="3484397"/>
                  </a:lnTo>
                  <a:lnTo>
                    <a:pt x="3820439" y="3409454"/>
                  </a:lnTo>
                  <a:lnTo>
                    <a:pt x="3786390" y="3303841"/>
                  </a:lnTo>
                  <a:lnTo>
                    <a:pt x="3739591" y="3160661"/>
                  </a:lnTo>
                  <a:lnTo>
                    <a:pt x="3725164" y="3115818"/>
                  </a:lnTo>
                  <a:lnTo>
                    <a:pt x="3696995" y="3025851"/>
                  </a:lnTo>
                  <a:lnTo>
                    <a:pt x="3654196" y="2887573"/>
                  </a:lnTo>
                  <a:lnTo>
                    <a:pt x="3639375" y="2840672"/>
                  </a:lnTo>
                  <a:lnTo>
                    <a:pt x="3624186" y="2793708"/>
                  </a:lnTo>
                  <a:lnTo>
                    <a:pt x="3608552" y="2746768"/>
                  </a:lnTo>
                  <a:lnTo>
                    <a:pt x="3592398" y="2699956"/>
                  </a:lnTo>
                  <a:lnTo>
                    <a:pt x="3575634" y="2653347"/>
                  </a:lnTo>
                  <a:lnTo>
                    <a:pt x="3558184" y="2607068"/>
                  </a:lnTo>
                  <a:lnTo>
                    <a:pt x="3539934" y="2561183"/>
                  </a:lnTo>
                  <a:lnTo>
                    <a:pt x="3515563" y="2504656"/>
                  </a:lnTo>
                  <a:lnTo>
                    <a:pt x="3490353" y="2452332"/>
                  </a:lnTo>
                  <a:lnTo>
                    <a:pt x="3464153" y="2403983"/>
                  </a:lnTo>
                  <a:lnTo>
                    <a:pt x="3436810" y="2359368"/>
                  </a:lnTo>
                  <a:lnTo>
                    <a:pt x="3408146" y="2318258"/>
                  </a:lnTo>
                  <a:lnTo>
                    <a:pt x="3378009" y="2280424"/>
                  </a:lnTo>
                  <a:lnTo>
                    <a:pt x="3346234" y="2245626"/>
                  </a:lnTo>
                  <a:lnTo>
                    <a:pt x="3312668" y="2213635"/>
                  </a:lnTo>
                  <a:lnTo>
                    <a:pt x="3277120" y="2184209"/>
                  </a:lnTo>
                  <a:lnTo>
                    <a:pt x="3237344" y="2155126"/>
                  </a:lnTo>
                  <a:lnTo>
                    <a:pt x="3195764" y="2127885"/>
                  </a:lnTo>
                  <a:lnTo>
                    <a:pt x="3152305" y="2102459"/>
                  </a:lnTo>
                  <a:lnTo>
                    <a:pt x="3106915" y="2078824"/>
                  </a:lnTo>
                  <a:lnTo>
                    <a:pt x="3059531" y="2056942"/>
                  </a:lnTo>
                  <a:lnTo>
                    <a:pt x="3010077" y="2036775"/>
                  </a:lnTo>
                  <a:lnTo>
                    <a:pt x="2958477" y="2018322"/>
                  </a:lnTo>
                  <a:lnTo>
                    <a:pt x="2904680" y="2001520"/>
                  </a:lnTo>
                  <a:lnTo>
                    <a:pt x="2848622" y="1986368"/>
                  </a:lnTo>
                  <a:lnTo>
                    <a:pt x="2804515" y="1976145"/>
                  </a:lnTo>
                  <a:lnTo>
                    <a:pt x="2757932" y="1967153"/>
                  </a:lnTo>
                  <a:lnTo>
                    <a:pt x="2708516" y="1959317"/>
                  </a:lnTo>
                  <a:lnTo>
                    <a:pt x="2655951" y="1952586"/>
                  </a:lnTo>
                  <a:lnTo>
                    <a:pt x="2616289" y="1948040"/>
                  </a:lnTo>
                  <a:lnTo>
                    <a:pt x="2649105" y="1925421"/>
                  </a:lnTo>
                  <a:lnTo>
                    <a:pt x="2683306" y="1899869"/>
                  </a:lnTo>
                  <a:lnTo>
                    <a:pt x="2716517" y="1871167"/>
                  </a:lnTo>
                  <a:lnTo>
                    <a:pt x="2748737" y="1839315"/>
                  </a:lnTo>
                  <a:lnTo>
                    <a:pt x="2779941" y="1804339"/>
                  </a:lnTo>
                  <a:lnTo>
                    <a:pt x="2810129" y="1766277"/>
                  </a:lnTo>
                  <a:lnTo>
                    <a:pt x="2839262" y="1725129"/>
                  </a:lnTo>
                  <a:lnTo>
                    <a:pt x="2867342" y="1680933"/>
                  </a:lnTo>
                  <a:lnTo>
                    <a:pt x="2894342" y="1633715"/>
                  </a:lnTo>
                  <a:lnTo>
                    <a:pt x="2920250" y="1583486"/>
                  </a:lnTo>
                  <a:lnTo>
                    <a:pt x="2945041" y="1530273"/>
                  </a:lnTo>
                  <a:lnTo>
                    <a:pt x="2965996" y="1480083"/>
                  </a:lnTo>
                  <a:lnTo>
                    <a:pt x="2985033" y="1428635"/>
                  </a:lnTo>
                  <a:lnTo>
                    <a:pt x="3002089" y="1376108"/>
                  </a:lnTo>
                  <a:lnTo>
                    <a:pt x="3017101" y="1322666"/>
                  </a:lnTo>
                  <a:lnTo>
                    <a:pt x="3020809" y="1308481"/>
                  </a:lnTo>
                  <a:lnTo>
                    <a:pt x="3035135" y="1311897"/>
                  </a:lnTo>
                  <a:lnTo>
                    <a:pt x="3043948" y="1313751"/>
                  </a:lnTo>
                  <a:lnTo>
                    <a:pt x="3052673" y="1315072"/>
                  </a:lnTo>
                  <a:lnTo>
                    <a:pt x="3061246" y="1315859"/>
                  </a:lnTo>
                  <a:lnTo>
                    <a:pt x="3069653" y="1316126"/>
                  </a:lnTo>
                  <a:lnTo>
                    <a:pt x="3112503" y="1308493"/>
                  </a:lnTo>
                  <a:lnTo>
                    <a:pt x="3149904" y="1287360"/>
                  </a:lnTo>
                  <a:lnTo>
                    <a:pt x="3181959" y="1255420"/>
                  </a:lnTo>
                  <a:lnTo>
                    <a:pt x="3208807" y="1215364"/>
                  </a:lnTo>
                  <a:lnTo>
                    <a:pt x="3230524" y="1169873"/>
                  </a:lnTo>
                  <a:lnTo>
                    <a:pt x="3247225" y="1121638"/>
                  </a:lnTo>
                  <a:lnTo>
                    <a:pt x="3259010" y="1073327"/>
                  </a:lnTo>
                  <a:lnTo>
                    <a:pt x="3265995" y="1027645"/>
                  </a:lnTo>
                  <a:lnTo>
                    <a:pt x="3269564" y="981036"/>
                  </a:lnTo>
                  <a:lnTo>
                    <a:pt x="3270542" y="933310"/>
                  </a:lnTo>
                  <a:lnTo>
                    <a:pt x="3268942" y="884618"/>
                  </a:lnTo>
                  <a:lnTo>
                    <a:pt x="3264814" y="835075"/>
                  </a:lnTo>
                  <a:lnTo>
                    <a:pt x="3258147" y="784847"/>
                  </a:lnTo>
                  <a:lnTo>
                    <a:pt x="3249015" y="734047"/>
                  </a:lnTo>
                  <a:lnTo>
                    <a:pt x="3237407" y="682815"/>
                  </a:lnTo>
                  <a:lnTo>
                    <a:pt x="3223374" y="631291"/>
                  </a:lnTo>
                  <a:lnTo>
                    <a:pt x="3206940" y="579628"/>
                  </a:lnTo>
                  <a:lnTo>
                    <a:pt x="3188119" y="527926"/>
                  </a:lnTo>
                  <a:lnTo>
                    <a:pt x="3166961" y="476364"/>
                  </a:lnTo>
                  <a:lnTo>
                    <a:pt x="3143478" y="425043"/>
                  </a:lnTo>
                  <a:lnTo>
                    <a:pt x="3121634" y="383184"/>
                  </a:lnTo>
                  <a:lnTo>
                    <a:pt x="3097403" y="343496"/>
                  </a:lnTo>
                  <a:lnTo>
                    <a:pt x="3070758" y="305955"/>
                  </a:lnTo>
                  <a:lnTo>
                    <a:pt x="3041675" y="270548"/>
                  </a:lnTo>
                  <a:lnTo>
                    <a:pt x="3010128" y="237236"/>
                  </a:lnTo>
                  <a:lnTo>
                    <a:pt x="2976092" y="205994"/>
                  </a:lnTo>
                  <a:lnTo>
                    <a:pt x="2939529" y="176809"/>
                  </a:lnTo>
                  <a:lnTo>
                    <a:pt x="2900413" y="149656"/>
                  </a:lnTo>
                  <a:lnTo>
                    <a:pt x="2858719" y="124498"/>
                  </a:lnTo>
                  <a:lnTo>
                    <a:pt x="2814421" y="101333"/>
                  </a:lnTo>
                  <a:lnTo>
                    <a:pt x="2767495" y="80124"/>
                  </a:lnTo>
                  <a:lnTo>
                    <a:pt x="2690825" y="50609"/>
                  </a:lnTo>
                  <a:lnTo>
                    <a:pt x="2647454" y="34315"/>
                  </a:lnTo>
                  <a:lnTo>
                    <a:pt x="2598153" y="17970"/>
                  </a:lnTo>
                  <a:lnTo>
                    <a:pt x="2546997" y="5384"/>
                  </a:lnTo>
                  <a:lnTo>
                    <a:pt x="2498064" y="330"/>
                  </a:lnTo>
                  <a:lnTo>
                    <a:pt x="2475052" y="1930"/>
                  </a:lnTo>
                  <a:lnTo>
                    <a:pt x="2455634" y="6743"/>
                  </a:lnTo>
                  <a:lnTo>
                    <a:pt x="2439695" y="14820"/>
                  </a:lnTo>
                  <a:lnTo>
                    <a:pt x="2427084" y="26187"/>
                  </a:lnTo>
                  <a:lnTo>
                    <a:pt x="2420493" y="34036"/>
                  </a:lnTo>
                  <a:lnTo>
                    <a:pt x="2410777" y="30708"/>
                  </a:lnTo>
                  <a:lnTo>
                    <a:pt x="2365616" y="17310"/>
                  </a:lnTo>
                  <a:lnTo>
                    <a:pt x="2319540" y="7708"/>
                  </a:lnTo>
                  <a:lnTo>
                    <a:pt x="2272715" y="1930"/>
                  </a:lnTo>
                  <a:lnTo>
                    <a:pt x="2225306" y="0"/>
                  </a:lnTo>
                  <a:lnTo>
                    <a:pt x="2167369" y="2679"/>
                  </a:lnTo>
                  <a:lnTo>
                    <a:pt x="2110752" y="10414"/>
                  </a:lnTo>
                  <a:lnTo>
                    <a:pt x="2055571" y="22694"/>
                  </a:lnTo>
                  <a:lnTo>
                    <a:pt x="2001951" y="39027"/>
                  </a:lnTo>
                  <a:lnTo>
                    <a:pt x="1950034" y="58915"/>
                  </a:lnTo>
                  <a:lnTo>
                    <a:pt x="1899932" y="81889"/>
                  </a:lnTo>
                  <a:lnTo>
                    <a:pt x="1851774" y="107429"/>
                  </a:lnTo>
                  <a:lnTo>
                    <a:pt x="1805686" y="135051"/>
                  </a:lnTo>
                  <a:lnTo>
                    <a:pt x="1761807" y="164261"/>
                  </a:lnTo>
                  <a:lnTo>
                    <a:pt x="1720253" y="194564"/>
                  </a:lnTo>
                  <a:lnTo>
                    <a:pt x="1681149" y="225475"/>
                  </a:lnTo>
                  <a:lnTo>
                    <a:pt x="1644624" y="256489"/>
                  </a:lnTo>
                  <a:lnTo>
                    <a:pt x="1610817" y="287121"/>
                  </a:lnTo>
                  <a:lnTo>
                    <a:pt x="1579854" y="316877"/>
                  </a:lnTo>
                  <a:lnTo>
                    <a:pt x="1551838" y="345249"/>
                  </a:lnTo>
                  <a:lnTo>
                    <a:pt x="1505216" y="395922"/>
                  </a:lnTo>
                  <a:lnTo>
                    <a:pt x="1471980" y="435178"/>
                  </a:lnTo>
                  <a:lnTo>
                    <a:pt x="1436103" y="480796"/>
                  </a:lnTo>
                  <a:lnTo>
                    <a:pt x="1403426" y="525653"/>
                  </a:lnTo>
                  <a:lnTo>
                    <a:pt x="1373936" y="569785"/>
                  </a:lnTo>
                  <a:lnTo>
                    <a:pt x="1347597" y="613257"/>
                  </a:lnTo>
                  <a:lnTo>
                    <a:pt x="1324381" y="656107"/>
                  </a:lnTo>
                  <a:lnTo>
                    <a:pt x="1304277" y="698385"/>
                  </a:lnTo>
                  <a:lnTo>
                    <a:pt x="1287246" y="740143"/>
                  </a:lnTo>
                  <a:lnTo>
                    <a:pt x="1273276" y="781418"/>
                  </a:lnTo>
                  <a:lnTo>
                    <a:pt x="1262341" y="822286"/>
                  </a:lnTo>
                  <a:lnTo>
                    <a:pt x="1254417" y="862761"/>
                  </a:lnTo>
                  <a:lnTo>
                    <a:pt x="1250391" y="919505"/>
                  </a:lnTo>
                  <a:lnTo>
                    <a:pt x="1256525" y="973124"/>
                  </a:lnTo>
                  <a:lnTo>
                    <a:pt x="1272336" y="1021359"/>
                  </a:lnTo>
                  <a:lnTo>
                    <a:pt x="1297355" y="1061923"/>
                  </a:lnTo>
                  <a:lnTo>
                    <a:pt x="1350073" y="1103769"/>
                  </a:lnTo>
                  <a:lnTo>
                    <a:pt x="1418399" y="1119949"/>
                  </a:lnTo>
                  <a:lnTo>
                    <a:pt x="1431696" y="1120482"/>
                  </a:lnTo>
                  <a:lnTo>
                    <a:pt x="1432712" y="1133690"/>
                  </a:lnTo>
                  <a:lnTo>
                    <a:pt x="1437627" y="1177823"/>
                  </a:lnTo>
                  <a:lnTo>
                    <a:pt x="1445298" y="1222057"/>
                  </a:lnTo>
                  <a:lnTo>
                    <a:pt x="1455750" y="1266532"/>
                  </a:lnTo>
                  <a:lnTo>
                    <a:pt x="1469047" y="1311325"/>
                  </a:lnTo>
                  <a:lnTo>
                    <a:pt x="1485226" y="1356563"/>
                  </a:lnTo>
                  <a:lnTo>
                    <a:pt x="1504327" y="1402346"/>
                  </a:lnTo>
                  <a:lnTo>
                    <a:pt x="1526413" y="1448777"/>
                  </a:lnTo>
                  <a:lnTo>
                    <a:pt x="1551508" y="1495971"/>
                  </a:lnTo>
                  <a:lnTo>
                    <a:pt x="1579676" y="1544027"/>
                  </a:lnTo>
                  <a:lnTo>
                    <a:pt x="1610944" y="1593062"/>
                  </a:lnTo>
                  <a:lnTo>
                    <a:pt x="1648053" y="1646974"/>
                  </a:lnTo>
                  <a:lnTo>
                    <a:pt x="1648929" y="1680908"/>
                  </a:lnTo>
                  <a:lnTo>
                    <a:pt x="1651850" y="1748599"/>
                  </a:lnTo>
                  <a:lnTo>
                    <a:pt x="1652498" y="1786851"/>
                  </a:lnTo>
                  <a:lnTo>
                    <a:pt x="1651228" y="1824926"/>
                  </a:lnTo>
                  <a:lnTo>
                    <a:pt x="1640814" y="1881759"/>
                  </a:lnTo>
                  <a:lnTo>
                    <a:pt x="1609255" y="1913382"/>
                  </a:lnTo>
                  <a:lnTo>
                    <a:pt x="1497190" y="1945068"/>
                  </a:lnTo>
                  <a:lnTo>
                    <a:pt x="1438389" y="1949691"/>
                  </a:lnTo>
                  <a:lnTo>
                    <a:pt x="1352245" y="1951126"/>
                  </a:lnTo>
                  <a:lnTo>
                    <a:pt x="1269301" y="1950440"/>
                  </a:lnTo>
                  <a:lnTo>
                    <a:pt x="1261846" y="1950516"/>
                  </a:lnTo>
                  <a:lnTo>
                    <a:pt x="1199388" y="1954555"/>
                  </a:lnTo>
                  <a:lnTo>
                    <a:pt x="1144447" y="1959775"/>
                  </a:lnTo>
                  <a:lnTo>
                    <a:pt x="1090891" y="1966480"/>
                  </a:lnTo>
                  <a:lnTo>
                    <a:pt x="1038707" y="1974697"/>
                  </a:lnTo>
                  <a:lnTo>
                    <a:pt x="987844" y="1984438"/>
                  </a:lnTo>
                  <a:lnTo>
                    <a:pt x="938301" y="1995690"/>
                  </a:lnTo>
                  <a:lnTo>
                    <a:pt x="890016" y="2008466"/>
                  </a:lnTo>
                  <a:lnTo>
                    <a:pt x="843000" y="2022779"/>
                  </a:lnTo>
                  <a:lnTo>
                    <a:pt x="797191" y="2038642"/>
                  </a:lnTo>
                  <a:lnTo>
                    <a:pt x="752589" y="2056053"/>
                  </a:lnTo>
                  <a:lnTo>
                    <a:pt x="709155" y="2075027"/>
                  </a:lnTo>
                  <a:lnTo>
                    <a:pt x="666851" y="2095576"/>
                  </a:lnTo>
                  <a:lnTo>
                    <a:pt x="625665" y="2117699"/>
                  </a:lnTo>
                  <a:lnTo>
                    <a:pt x="585571" y="2141397"/>
                  </a:lnTo>
                  <a:lnTo>
                    <a:pt x="543293" y="2168804"/>
                  </a:lnTo>
                  <a:lnTo>
                    <a:pt x="502704" y="2197760"/>
                  </a:lnTo>
                  <a:lnTo>
                    <a:pt x="463765" y="2228291"/>
                  </a:lnTo>
                  <a:lnTo>
                    <a:pt x="426478" y="2260396"/>
                  </a:lnTo>
                  <a:lnTo>
                    <a:pt x="390804" y="2294128"/>
                  </a:lnTo>
                  <a:lnTo>
                    <a:pt x="356743" y="2329497"/>
                  </a:lnTo>
                  <a:lnTo>
                    <a:pt x="324256" y="2366518"/>
                  </a:lnTo>
                  <a:lnTo>
                    <a:pt x="293344" y="2405215"/>
                  </a:lnTo>
                  <a:lnTo>
                    <a:pt x="263994" y="2445613"/>
                  </a:lnTo>
                  <a:lnTo>
                    <a:pt x="236169" y="2487739"/>
                  </a:lnTo>
                  <a:lnTo>
                    <a:pt x="209854" y="2531618"/>
                  </a:lnTo>
                  <a:lnTo>
                    <a:pt x="185026" y="2577249"/>
                  </a:lnTo>
                  <a:lnTo>
                    <a:pt x="161696" y="2624671"/>
                  </a:lnTo>
                  <a:lnTo>
                    <a:pt x="139814" y="2673908"/>
                  </a:lnTo>
                  <a:lnTo>
                    <a:pt x="121970" y="2718104"/>
                  </a:lnTo>
                  <a:lnTo>
                    <a:pt x="105219" y="2763532"/>
                  </a:lnTo>
                  <a:lnTo>
                    <a:pt x="89598" y="2810065"/>
                  </a:lnTo>
                  <a:lnTo>
                    <a:pt x="75120" y="2857538"/>
                  </a:lnTo>
                  <a:lnTo>
                    <a:pt x="61836" y="2905836"/>
                  </a:lnTo>
                  <a:lnTo>
                    <a:pt x="49745" y="2954807"/>
                  </a:lnTo>
                  <a:lnTo>
                    <a:pt x="38900" y="3004312"/>
                  </a:lnTo>
                  <a:lnTo>
                    <a:pt x="29311" y="3054223"/>
                  </a:lnTo>
                  <a:lnTo>
                    <a:pt x="21031" y="3104375"/>
                  </a:lnTo>
                  <a:lnTo>
                    <a:pt x="14071" y="3154654"/>
                  </a:lnTo>
                  <a:lnTo>
                    <a:pt x="8445" y="3204921"/>
                  </a:lnTo>
                  <a:lnTo>
                    <a:pt x="4216" y="3255010"/>
                  </a:lnTo>
                  <a:lnTo>
                    <a:pt x="1397" y="3304819"/>
                  </a:lnTo>
                  <a:lnTo>
                    <a:pt x="0" y="3354171"/>
                  </a:lnTo>
                  <a:lnTo>
                    <a:pt x="381" y="3441027"/>
                  </a:lnTo>
                  <a:lnTo>
                    <a:pt x="990" y="3488931"/>
                  </a:lnTo>
                  <a:lnTo>
                    <a:pt x="1993" y="3539121"/>
                  </a:lnTo>
                  <a:lnTo>
                    <a:pt x="3479" y="3591077"/>
                  </a:lnTo>
                  <a:lnTo>
                    <a:pt x="5549" y="3644290"/>
                  </a:lnTo>
                  <a:lnTo>
                    <a:pt x="8267" y="3698240"/>
                  </a:lnTo>
                  <a:lnTo>
                    <a:pt x="11734" y="3752405"/>
                  </a:lnTo>
                  <a:lnTo>
                    <a:pt x="16040" y="3806279"/>
                  </a:lnTo>
                  <a:lnTo>
                    <a:pt x="21259" y="3859326"/>
                  </a:lnTo>
                  <a:lnTo>
                    <a:pt x="29540" y="3925570"/>
                  </a:lnTo>
                  <a:lnTo>
                    <a:pt x="39128" y="3986619"/>
                  </a:lnTo>
                  <a:lnTo>
                    <a:pt x="50076" y="4042562"/>
                  </a:lnTo>
                  <a:lnTo>
                    <a:pt x="62382" y="4093476"/>
                  </a:lnTo>
                  <a:lnTo>
                    <a:pt x="76073" y="4139450"/>
                  </a:lnTo>
                  <a:lnTo>
                    <a:pt x="91173" y="4180560"/>
                  </a:lnTo>
                  <a:lnTo>
                    <a:pt x="107708" y="4216895"/>
                  </a:lnTo>
                  <a:lnTo>
                    <a:pt x="156375" y="4293438"/>
                  </a:lnTo>
                  <a:lnTo>
                    <a:pt x="187833" y="4334662"/>
                  </a:lnTo>
                  <a:lnTo>
                    <a:pt x="220383" y="4372534"/>
                  </a:lnTo>
                  <a:lnTo>
                    <a:pt x="254342" y="4407395"/>
                  </a:lnTo>
                  <a:lnTo>
                    <a:pt x="290029" y="4439564"/>
                  </a:lnTo>
                  <a:lnTo>
                    <a:pt x="327761" y="4469371"/>
                  </a:lnTo>
                  <a:lnTo>
                    <a:pt x="367855" y="4497133"/>
                  </a:lnTo>
                  <a:lnTo>
                    <a:pt x="413804" y="4525022"/>
                  </a:lnTo>
                  <a:lnTo>
                    <a:pt x="464413" y="4551591"/>
                  </a:lnTo>
                  <a:lnTo>
                    <a:pt x="531583" y="4580877"/>
                  </a:lnTo>
                  <a:lnTo>
                    <a:pt x="595223" y="4607395"/>
                  </a:lnTo>
                  <a:lnTo>
                    <a:pt x="639584" y="4624438"/>
                  </a:lnTo>
                  <a:lnTo>
                    <a:pt x="686866" y="4640821"/>
                  </a:lnTo>
                  <a:lnTo>
                    <a:pt x="736104" y="4655464"/>
                  </a:lnTo>
                  <a:lnTo>
                    <a:pt x="786333" y="4667275"/>
                  </a:lnTo>
                  <a:lnTo>
                    <a:pt x="828776" y="4674247"/>
                  </a:lnTo>
                  <a:lnTo>
                    <a:pt x="872718" y="4680623"/>
                  </a:lnTo>
                  <a:lnTo>
                    <a:pt x="918133" y="4686389"/>
                  </a:lnTo>
                  <a:lnTo>
                    <a:pt x="964996" y="4691558"/>
                  </a:lnTo>
                  <a:lnTo>
                    <a:pt x="1013282" y="4696117"/>
                  </a:lnTo>
                  <a:lnTo>
                    <a:pt x="1062990" y="4700079"/>
                  </a:lnTo>
                  <a:lnTo>
                    <a:pt x="1114082" y="4703432"/>
                  </a:lnTo>
                  <a:lnTo>
                    <a:pt x="1166558" y="4706175"/>
                  </a:lnTo>
                  <a:lnTo>
                    <a:pt x="1220368" y="4708309"/>
                  </a:lnTo>
                  <a:lnTo>
                    <a:pt x="1275524" y="4709846"/>
                  </a:lnTo>
                  <a:lnTo>
                    <a:pt x="1331976" y="4710760"/>
                  </a:lnTo>
                  <a:lnTo>
                    <a:pt x="1389722" y="4711065"/>
                  </a:lnTo>
                  <a:lnTo>
                    <a:pt x="1436611" y="4710874"/>
                  </a:lnTo>
                  <a:lnTo>
                    <a:pt x="1484198" y="4710303"/>
                  </a:lnTo>
                  <a:lnTo>
                    <a:pt x="1532534" y="4709350"/>
                  </a:lnTo>
                  <a:lnTo>
                    <a:pt x="1581581" y="4708017"/>
                  </a:lnTo>
                  <a:lnTo>
                    <a:pt x="1631353" y="4706315"/>
                  </a:lnTo>
                  <a:lnTo>
                    <a:pt x="1681822" y="4704232"/>
                  </a:lnTo>
                  <a:lnTo>
                    <a:pt x="1732965" y="4701768"/>
                  </a:lnTo>
                  <a:lnTo>
                    <a:pt x="1784794" y="4698936"/>
                  </a:lnTo>
                  <a:lnTo>
                    <a:pt x="1837270" y="4695723"/>
                  </a:lnTo>
                  <a:lnTo>
                    <a:pt x="1890407" y="4692142"/>
                  </a:lnTo>
                  <a:lnTo>
                    <a:pt x="1944166" y="4688179"/>
                  </a:lnTo>
                  <a:lnTo>
                    <a:pt x="1998548" y="4683861"/>
                  </a:lnTo>
                  <a:lnTo>
                    <a:pt x="2053526" y="4679162"/>
                  </a:lnTo>
                  <a:lnTo>
                    <a:pt x="2109101" y="4674095"/>
                  </a:lnTo>
                  <a:lnTo>
                    <a:pt x="2165261" y="4668659"/>
                  </a:lnTo>
                  <a:lnTo>
                    <a:pt x="2226221" y="4662309"/>
                  </a:lnTo>
                  <a:lnTo>
                    <a:pt x="2229942" y="4661573"/>
                  </a:lnTo>
                  <a:lnTo>
                    <a:pt x="2243912" y="4665865"/>
                  </a:lnTo>
                  <a:lnTo>
                    <a:pt x="2298027" y="4697222"/>
                  </a:lnTo>
                  <a:lnTo>
                    <a:pt x="2339022" y="4719510"/>
                  </a:lnTo>
                  <a:lnTo>
                    <a:pt x="2379789" y="4739487"/>
                  </a:lnTo>
                  <a:lnTo>
                    <a:pt x="2424874" y="4759299"/>
                  </a:lnTo>
                  <a:lnTo>
                    <a:pt x="2478824" y="4781029"/>
                  </a:lnTo>
                  <a:lnTo>
                    <a:pt x="2547607" y="4793767"/>
                  </a:lnTo>
                  <a:lnTo>
                    <a:pt x="2589860" y="4797222"/>
                  </a:lnTo>
                  <a:lnTo>
                    <a:pt x="2599639" y="4798403"/>
                  </a:lnTo>
                  <a:lnTo>
                    <a:pt x="2626195" y="4800917"/>
                  </a:lnTo>
                  <a:lnTo>
                    <a:pt x="2666466" y="4803406"/>
                  </a:lnTo>
                  <a:lnTo>
                    <a:pt x="2717406" y="4804537"/>
                  </a:lnTo>
                  <a:lnTo>
                    <a:pt x="2767253" y="4803356"/>
                  </a:lnTo>
                  <a:lnTo>
                    <a:pt x="2814040" y="4799800"/>
                  </a:lnTo>
                  <a:lnTo>
                    <a:pt x="2857754" y="4793831"/>
                  </a:lnTo>
                  <a:lnTo>
                    <a:pt x="2915259" y="4782045"/>
                  </a:lnTo>
                  <a:lnTo>
                    <a:pt x="2949803" y="4764900"/>
                  </a:lnTo>
                  <a:lnTo>
                    <a:pt x="2958084" y="4738840"/>
                  </a:lnTo>
                  <a:lnTo>
                    <a:pt x="2955506" y="4727321"/>
                  </a:lnTo>
                  <a:lnTo>
                    <a:pt x="2950019" y="4716323"/>
                  </a:lnTo>
                  <a:lnTo>
                    <a:pt x="2941624" y="4706150"/>
                  </a:lnTo>
                  <a:lnTo>
                    <a:pt x="2921508" y="4686058"/>
                  </a:lnTo>
                  <a:lnTo>
                    <a:pt x="2981782" y="4674946"/>
                  </a:lnTo>
                  <a:lnTo>
                    <a:pt x="2986671" y="4673485"/>
                  </a:lnTo>
                  <a:lnTo>
                    <a:pt x="3019221" y="4666094"/>
                  </a:lnTo>
                  <a:lnTo>
                    <a:pt x="3037814" y="4660417"/>
                  </a:lnTo>
                  <a:lnTo>
                    <a:pt x="3055670" y="4652149"/>
                  </a:lnTo>
                  <a:lnTo>
                    <a:pt x="3070936" y="4640326"/>
                  </a:lnTo>
                  <a:lnTo>
                    <a:pt x="3077133" y="4633900"/>
                  </a:lnTo>
                  <a:lnTo>
                    <a:pt x="3391624" y="4719752"/>
                  </a:lnTo>
                  <a:lnTo>
                    <a:pt x="3422243" y="4726559"/>
                  </a:lnTo>
                  <a:lnTo>
                    <a:pt x="3456508" y="4731563"/>
                  </a:lnTo>
                  <a:lnTo>
                    <a:pt x="3493566" y="4734636"/>
                  </a:lnTo>
                  <a:lnTo>
                    <a:pt x="3532555" y="4735690"/>
                  </a:lnTo>
                  <a:lnTo>
                    <a:pt x="3573475" y="4734547"/>
                  </a:lnTo>
                  <a:lnTo>
                    <a:pt x="3612388" y="4731194"/>
                  </a:lnTo>
                  <a:lnTo>
                    <a:pt x="3680523" y="4718278"/>
                  </a:lnTo>
                  <a:lnTo>
                    <a:pt x="4610036" y="4454525"/>
                  </a:lnTo>
                  <a:lnTo>
                    <a:pt x="4665611" y="4433341"/>
                  </a:lnTo>
                  <a:lnTo>
                    <a:pt x="4711585" y="4405427"/>
                  </a:lnTo>
                  <a:lnTo>
                    <a:pt x="4742878" y="4374604"/>
                  </a:lnTo>
                  <a:lnTo>
                    <a:pt x="4754435" y="4344733"/>
                  </a:lnTo>
                  <a:lnTo>
                    <a:pt x="4741278" y="4313936"/>
                  </a:lnTo>
                  <a:lnTo>
                    <a:pt x="4706963" y="4287151"/>
                  </a:lnTo>
                  <a:lnTo>
                    <a:pt x="4659261" y="4266450"/>
                  </a:lnTo>
                  <a:lnTo>
                    <a:pt x="4605934" y="4253890"/>
                  </a:lnTo>
                  <a:lnTo>
                    <a:pt x="4508868" y="4239615"/>
                  </a:lnTo>
                  <a:lnTo>
                    <a:pt x="4620133" y="4074515"/>
                  </a:lnTo>
                  <a:lnTo>
                    <a:pt x="4754105" y="3882415"/>
                  </a:lnTo>
                  <a:lnTo>
                    <a:pt x="5050853" y="3460216"/>
                  </a:lnTo>
                  <a:lnTo>
                    <a:pt x="5069065" y="3461334"/>
                  </a:lnTo>
                  <a:lnTo>
                    <a:pt x="5075618" y="3461334"/>
                  </a:lnTo>
                  <a:lnTo>
                    <a:pt x="5135461" y="3453993"/>
                  </a:lnTo>
                  <a:lnTo>
                    <a:pt x="5202377" y="3422624"/>
                  </a:lnTo>
                  <a:lnTo>
                    <a:pt x="5423039" y="3262033"/>
                  </a:lnTo>
                  <a:lnTo>
                    <a:pt x="5423713" y="3261042"/>
                  </a:lnTo>
                  <a:lnTo>
                    <a:pt x="5425630" y="3259632"/>
                  </a:lnTo>
                  <a:lnTo>
                    <a:pt x="5454332" y="3235845"/>
                  </a:lnTo>
                  <a:lnTo>
                    <a:pt x="5479504" y="3207588"/>
                  </a:lnTo>
                  <a:lnTo>
                    <a:pt x="5495861" y="3174606"/>
                  </a:lnTo>
                  <a:lnTo>
                    <a:pt x="5498173" y="3136633"/>
                  </a:lnTo>
                  <a:close/>
                </a:path>
                <a:path w="6223000" h="5967730">
                  <a:moveTo>
                    <a:pt x="6222898" y="4563237"/>
                  </a:moveTo>
                  <a:lnTo>
                    <a:pt x="4973866" y="4517847"/>
                  </a:lnTo>
                  <a:lnTo>
                    <a:pt x="4792688" y="4630623"/>
                  </a:lnTo>
                  <a:lnTo>
                    <a:pt x="4570908" y="4584890"/>
                  </a:lnTo>
                  <a:lnTo>
                    <a:pt x="4196372" y="4738179"/>
                  </a:lnTo>
                  <a:lnTo>
                    <a:pt x="5389575" y="5010620"/>
                  </a:lnTo>
                  <a:lnTo>
                    <a:pt x="5794870" y="4837722"/>
                  </a:lnTo>
                  <a:lnTo>
                    <a:pt x="5728881" y="4824273"/>
                  </a:lnTo>
                  <a:lnTo>
                    <a:pt x="5732792" y="4794682"/>
                  </a:lnTo>
                  <a:lnTo>
                    <a:pt x="5851893" y="4801501"/>
                  </a:lnTo>
                  <a:lnTo>
                    <a:pt x="6222898" y="456323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06642" y="2196947"/>
              <a:ext cx="6254010" cy="5996834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8381" y="2867407"/>
            <a:ext cx="459295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41245" algn="l"/>
              </a:tabLst>
            </a:pPr>
            <a:r>
              <a:rPr lang="en-US" spc="-120"/>
              <a:t>The Idea</a:t>
            </a:r>
            <a:endParaRPr spc="-50"/>
          </a:p>
        </p:txBody>
      </p:sp>
      <p:sp>
        <p:nvSpPr>
          <p:cNvPr id="6" name="object 6"/>
          <p:cNvSpPr txBox="1"/>
          <p:nvPr/>
        </p:nvSpPr>
        <p:spPr>
          <a:xfrm>
            <a:off x="838381" y="4229100"/>
            <a:ext cx="9203690" cy="49140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indent="298450">
              <a:lnSpc>
                <a:spcPct val="111700"/>
              </a:lnSpc>
              <a:spcBef>
                <a:spcPts val="100"/>
              </a:spcBef>
            </a:pPr>
            <a:r>
              <a:rPr lang="en-US" sz="3200" spc="-120">
                <a:ln w="3175" cmpd="sng">
                  <a:noFill/>
                </a:ln>
                <a:latin typeface="+mj-lt"/>
                <a:ea typeface="+mj-ea"/>
                <a:cs typeface="+mj-cs"/>
              </a:rPr>
              <a:t>LANGSCAPE: language-driven architectural VR scape is an innovative capstone project that aims to develop an</a:t>
            </a:r>
          </a:p>
          <a:p>
            <a:pPr marL="12700" marR="154940">
              <a:lnSpc>
                <a:spcPct val="110800"/>
              </a:lnSpc>
            </a:pPr>
            <a:r>
              <a:rPr lang="en-US" sz="3200" spc="-120">
                <a:ln w="3175" cmpd="sng">
                  <a:noFill/>
                </a:ln>
                <a:latin typeface="+mj-lt"/>
                <a:ea typeface="+mj-ea"/>
                <a:cs typeface="+mj-cs"/>
              </a:rPr>
              <a:t>Immersive and interactive virtual reality (VR) experience, allowing users to control their environment using natural</a:t>
            </a:r>
          </a:p>
          <a:p>
            <a:pPr marL="12700" marR="1417320">
              <a:lnSpc>
                <a:spcPct val="110800"/>
              </a:lnSpc>
              <a:spcBef>
                <a:spcPts val="25"/>
              </a:spcBef>
            </a:pPr>
            <a:r>
              <a:rPr lang="en-US" sz="3200" spc="-120">
                <a:ln w="3175" cmpd="sng">
                  <a:noFill/>
                </a:ln>
                <a:latin typeface="+mj-lt"/>
                <a:ea typeface="+mj-ea"/>
                <a:cs typeface="+mj-cs"/>
              </a:rPr>
              <a:t>Language exclusively. By creating an intuitive and seamless interface between the user and the VR environment, LANGSCAPE enables efficient</a:t>
            </a:r>
          </a:p>
          <a:p>
            <a:pPr marL="12700" marR="707390">
              <a:lnSpc>
                <a:spcPct val="110800"/>
              </a:lnSpc>
              <a:spcBef>
                <a:spcPts val="25"/>
              </a:spcBef>
            </a:pPr>
            <a:r>
              <a:rPr lang="en-US" sz="3200" spc="-120">
                <a:ln w="3175" cmpd="sng">
                  <a:noFill/>
                </a:ln>
                <a:latin typeface="+mj-lt"/>
                <a:ea typeface="+mj-ea"/>
                <a:cs typeface="+mj-cs"/>
              </a:rPr>
              <a:t>Communication with a local AI assistant for designing and manipulating a 3D space.</a:t>
            </a:r>
          </a:p>
        </p:txBody>
      </p:sp>
      <p:sp>
        <p:nvSpPr>
          <p:cNvPr id="7" name="object 7"/>
          <p:cNvSpPr/>
          <p:nvPr/>
        </p:nvSpPr>
        <p:spPr>
          <a:xfrm>
            <a:off x="15503583" y="8551697"/>
            <a:ext cx="2784475" cy="1727200"/>
          </a:xfrm>
          <a:custGeom>
            <a:avLst/>
            <a:gdLst/>
            <a:ahLst/>
            <a:cxnLst/>
            <a:rect l="l" t="t" r="r" b="b"/>
            <a:pathLst>
              <a:path w="2784475" h="1727200">
                <a:moveTo>
                  <a:pt x="1640991" y="177800"/>
                </a:moveTo>
                <a:lnTo>
                  <a:pt x="1462613" y="177800"/>
                </a:lnTo>
                <a:lnTo>
                  <a:pt x="1467499" y="165100"/>
                </a:lnTo>
                <a:lnTo>
                  <a:pt x="1471632" y="165100"/>
                </a:lnTo>
                <a:lnTo>
                  <a:pt x="1482562" y="152400"/>
                </a:lnTo>
                <a:lnTo>
                  <a:pt x="1495182" y="139700"/>
                </a:lnTo>
                <a:lnTo>
                  <a:pt x="1508554" y="139700"/>
                </a:lnTo>
                <a:lnTo>
                  <a:pt x="1521738" y="127000"/>
                </a:lnTo>
                <a:lnTo>
                  <a:pt x="1596897" y="76200"/>
                </a:lnTo>
                <a:lnTo>
                  <a:pt x="1658653" y="50800"/>
                </a:lnTo>
                <a:lnTo>
                  <a:pt x="1724167" y="25400"/>
                </a:lnTo>
                <a:lnTo>
                  <a:pt x="1784920" y="0"/>
                </a:lnTo>
                <a:lnTo>
                  <a:pt x="1965177" y="0"/>
                </a:lnTo>
                <a:lnTo>
                  <a:pt x="2001754" y="12700"/>
                </a:lnTo>
                <a:lnTo>
                  <a:pt x="2047351" y="38100"/>
                </a:lnTo>
                <a:lnTo>
                  <a:pt x="2086935" y="63500"/>
                </a:lnTo>
                <a:lnTo>
                  <a:pt x="2102718" y="88900"/>
                </a:lnTo>
                <a:lnTo>
                  <a:pt x="2116998" y="101600"/>
                </a:lnTo>
                <a:lnTo>
                  <a:pt x="1795317" y="101600"/>
                </a:lnTo>
                <a:lnTo>
                  <a:pt x="1776559" y="114300"/>
                </a:lnTo>
                <a:lnTo>
                  <a:pt x="1757988" y="114300"/>
                </a:lnTo>
                <a:lnTo>
                  <a:pt x="1739794" y="127000"/>
                </a:lnTo>
                <a:lnTo>
                  <a:pt x="1722163" y="127000"/>
                </a:lnTo>
                <a:lnTo>
                  <a:pt x="1680449" y="152400"/>
                </a:lnTo>
                <a:lnTo>
                  <a:pt x="1660297" y="165100"/>
                </a:lnTo>
                <a:lnTo>
                  <a:pt x="1640991" y="177800"/>
                </a:lnTo>
                <a:close/>
              </a:path>
              <a:path w="2784475" h="1727200">
                <a:moveTo>
                  <a:pt x="2137041" y="1600200"/>
                </a:moveTo>
                <a:lnTo>
                  <a:pt x="1963674" y="1600200"/>
                </a:lnTo>
                <a:lnTo>
                  <a:pt x="1980741" y="1549400"/>
                </a:lnTo>
                <a:lnTo>
                  <a:pt x="1997996" y="1511300"/>
                </a:lnTo>
                <a:lnTo>
                  <a:pt x="2014124" y="1460500"/>
                </a:lnTo>
                <a:lnTo>
                  <a:pt x="2027809" y="1422400"/>
                </a:lnTo>
                <a:lnTo>
                  <a:pt x="2031818" y="1397000"/>
                </a:lnTo>
                <a:lnTo>
                  <a:pt x="2035826" y="1397000"/>
                </a:lnTo>
                <a:lnTo>
                  <a:pt x="2044846" y="1384300"/>
                </a:lnTo>
                <a:lnTo>
                  <a:pt x="2050858" y="1384300"/>
                </a:lnTo>
                <a:lnTo>
                  <a:pt x="2050858" y="1371600"/>
                </a:lnTo>
                <a:lnTo>
                  <a:pt x="2051860" y="1358900"/>
                </a:lnTo>
                <a:lnTo>
                  <a:pt x="2059674" y="1333500"/>
                </a:lnTo>
                <a:lnTo>
                  <a:pt x="2067769" y="1308100"/>
                </a:lnTo>
                <a:lnTo>
                  <a:pt x="2075676" y="1270000"/>
                </a:lnTo>
                <a:lnTo>
                  <a:pt x="2082926" y="1244600"/>
                </a:lnTo>
                <a:lnTo>
                  <a:pt x="2087545" y="1231900"/>
                </a:lnTo>
                <a:lnTo>
                  <a:pt x="2091319" y="1206500"/>
                </a:lnTo>
                <a:lnTo>
                  <a:pt x="2094905" y="1181100"/>
                </a:lnTo>
                <a:lnTo>
                  <a:pt x="2098960" y="1168400"/>
                </a:lnTo>
                <a:lnTo>
                  <a:pt x="2103297" y="1143000"/>
                </a:lnTo>
                <a:lnTo>
                  <a:pt x="2107353" y="1117600"/>
                </a:lnTo>
                <a:lnTo>
                  <a:pt x="2111220" y="1104900"/>
                </a:lnTo>
                <a:lnTo>
                  <a:pt x="2117828" y="1066800"/>
                </a:lnTo>
                <a:lnTo>
                  <a:pt x="2120380" y="1054100"/>
                </a:lnTo>
                <a:lnTo>
                  <a:pt x="2122745" y="1028700"/>
                </a:lnTo>
                <a:lnTo>
                  <a:pt x="2125015" y="1016000"/>
                </a:lnTo>
                <a:lnTo>
                  <a:pt x="2128757" y="990600"/>
                </a:lnTo>
                <a:lnTo>
                  <a:pt x="2132406" y="952500"/>
                </a:lnTo>
                <a:lnTo>
                  <a:pt x="2135866" y="927100"/>
                </a:lnTo>
                <a:lnTo>
                  <a:pt x="2139045" y="901700"/>
                </a:lnTo>
                <a:lnTo>
                  <a:pt x="2139640" y="889000"/>
                </a:lnTo>
                <a:lnTo>
                  <a:pt x="2140454" y="876300"/>
                </a:lnTo>
                <a:lnTo>
                  <a:pt x="2141049" y="863600"/>
                </a:lnTo>
                <a:lnTo>
                  <a:pt x="2142051" y="850900"/>
                </a:lnTo>
                <a:lnTo>
                  <a:pt x="2144055" y="838200"/>
                </a:lnTo>
                <a:lnTo>
                  <a:pt x="2147062" y="825500"/>
                </a:lnTo>
                <a:lnTo>
                  <a:pt x="2147062" y="812800"/>
                </a:lnTo>
                <a:lnTo>
                  <a:pt x="2146310" y="787400"/>
                </a:lnTo>
                <a:lnTo>
                  <a:pt x="2147062" y="774700"/>
                </a:lnTo>
                <a:lnTo>
                  <a:pt x="2148769" y="736600"/>
                </a:lnTo>
                <a:lnTo>
                  <a:pt x="2149442" y="711200"/>
                </a:lnTo>
                <a:lnTo>
                  <a:pt x="2149176" y="685800"/>
                </a:lnTo>
                <a:lnTo>
                  <a:pt x="2148064" y="660400"/>
                </a:lnTo>
                <a:lnTo>
                  <a:pt x="2146811" y="596900"/>
                </a:lnTo>
                <a:lnTo>
                  <a:pt x="2145809" y="571500"/>
                </a:lnTo>
                <a:lnTo>
                  <a:pt x="2141441" y="508000"/>
                </a:lnTo>
                <a:lnTo>
                  <a:pt x="2138168" y="469900"/>
                </a:lnTo>
                <a:lnTo>
                  <a:pt x="2134332" y="444500"/>
                </a:lnTo>
                <a:lnTo>
                  <a:pt x="2130026" y="406400"/>
                </a:lnTo>
                <a:lnTo>
                  <a:pt x="2126816" y="393700"/>
                </a:lnTo>
                <a:lnTo>
                  <a:pt x="2123136" y="381000"/>
                </a:lnTo>
                <a:lnTo>
                  <a:pt x="2118893" y="355600"/>
                </a:lnTo>
                <a:lnTo>
                  <a:pt x="2113992" y="342900"/>
                </a:lnTo>
                <a:lnTo>
                  <a:pt x="2092947" y="266700"/>
                </a:lnTo>
                <a:lnTo>
                  <a:pt x="2083192" y="241300"/>
                </a:lnTo>
                <a:lnTo>
                  <a:pt x="2055039" y="190500"/>
                </a:lnTo>
                <a:lnTo>
                  <a:pt x="2015909" y="139700"/>
                </a:lnTo>
                <a:lnTo>
                  <a:pt x="1991232" y="114300"/>
                </a:lnTo>
                <a:lnTo>
                  <a:pt x="1963548" y="114300"/>
                </a:lnTo>
                <a:lnTo>
                  <a:pt x="1933610" y="101600"/>
                </a:lnTo>
                <a:lnTo>
                  <a:pt x="2116998" y="101600"/>
                </a:lnTo>
                <a:lnTo>
                  <a:pt x="2129775" y="127000"/>
                </a:lnTo>
                <a:lnTo>
                  <a:pt x="2141049" y="139700"/>
                </a:lnTo>
                <a:lnTo>
                  <a:pt x="2143053" y="152400"/>
                </a:lnTo>
                <a:lnTo>
                  <a:pt x="2148064" y="152400"/>
                </a:lnTo>
                <a:lnTo>
                  <a:pt x="2150068" y="165100"/>
                </a:lnTo>
                <a:lnTo>
                  <a:pt x="2156958" y="165100"/>
                </a:lnTo>
                <a:lnTo>
                  <a:pt x="2159510" y="177800"/>
                </a:lnTo>
                <a:lnTo>
                  <a:pt x="2160089" y="177800"/>
                </a:lnTo>
                <a:lnTo>
                  <a:pt x="2159087" y="190500"/>
                </a:lnTo>
                <a:lnTo>
                  <a:pt x="2165100" y="190500"/>
                </a:lnTo>
                <a:lnTo>
                  <a:pt x="2174479" y="215900"/>
                </a:lnTo>
                <a:lnTo>
                  <a:pt x="2183013" y="241300"/>
                </a:lnTo>
                <a:lnTo>
                  <a:pt x="2190607" y="266700"/>
                </a:lnTo>
                <a:lnTo>
                  <a:pt x="2197168" y="279400"/>
                </a:lnTo>
                <a:lnTo>
                  <a:pt x="2206939" y="317500"/>
                </a:lnTo>
                <a:lnTo>
                  <a:pt x="2215206" y="355600"/>
                </a:lnTo>
                <a:lnTo>
                  <a:pt x="2221970" y="393700"/>
                </a:lnTo>
                <a:lnTo>
                  <a:pt x="2227232" y="431800"/>
                </a:lnTo>
                <a:lnTo>
                  <a:pt x="2237754" y="520700"/>
                </a:lnTo>
                <a:lnTo>
                  <a:pt x="2240760" y="571500"/>
                </a:lnTo>
                <a:lnTo>
                  <a:pt x="2242263" y="622300"/>
                </a:lnTo>
                <a:lnTo>
                  <a:pt x="2243172" y="635000"/>
                </a:lnTo>
                <a:lnTo>
                  <a:pt x="2245364" y="685800"/>
                </a:lnTo>
                <a:lnTo>
                  <a:pt x="2246272" y="698500"/>
                </a:lnTo>
                <a:lnTo>
                  <a:pt x="2245959" y="711200"/>
                </a:lnTo>
                <a:lnTo>
                  <a:pt x="2244581" y="736600"/>
                </a:lnTo>
                <a:lnTo>
                  <a:pt x="2244268" y="749300"/>
                </a:lnTo>
                <a:lnTo>
                  <a:pt x="2243391" y="787400"/>
                </a:lnTo>
                <a:lnTo>
                  <a:pt x="2243265" y="825500"/>
                </a:lnTo>
                <a:lnTo>
                  <a:pt x="2241950" y="850900"/>
                </a:lnTo>
                <a:lnTo>
                  <a:pt x="2239508" y="889000"/>
                </a:lnTo>
                <a:lnTo>
                  <a:pt x="2235937" y="914400"/>
                </a:lnTo>
                <a:lnTo>
                  <a:pt x="2231240" y="952500"/>
                </a:lnTo>
                <a:lnTo>
                  <a:pt x="2227341" y="977900"/>
                </a:lnTo>
                <a:lnTo>
                  <a:pt x="2223348" y="1003300"/>
                </a:lnTo>
                <a:lnTo>
                  <a:pt x="2219543" y="1041400"/>
                </a:lnTo>
                <a:lnTo>
                  <a:pt x="2216208" y="1066800"/>
                </a:lnTo>
                <a:lnTo>
                  <a:pt x="2211589" y="1092200"/>
                </a:lnTo>
                <a:lnTo>
                  <a:pt x="2205561" y="1130300"/>
                </a:lnTo>
                <a:lnTo>
                  <a:pt x="2198593" y="1168400"/>
                </a:lnTo>
                <a:lnTo>
                  <a:pt x="2191155" y="1206500"/>
                </a:lnTo>
                <a:lnTo>
                  <a:pt x="2185127" y="1231900"/>
                </a:lnTo>
                <a:lnTo>
                  <a:pt x="2179004" y="1257300"/>
                </a:lnTo>
                <a:lnTo>
                  <a:pt x="2172694" y="1295400"/>
                </a:lnTo>
                <a:lnTo>
                  <a:pt x="2166102" y="1320800"/>
                </a:lnTo>
                <a:lnTo>
                  <a:pt x="2160512" y="1333500"/>
                </a:lnTo>
                <a:lnTo>
                  <a:pt x="2154452" y="1358900"/>
                </a:lnTo>
                <a:lnTo>
                  <a:pt x="2148205" y="1384300"/>
                </a:lnTo>
                <a:lnTo>
                  <a:pt x="2142051" y="1397000"/>
                </a:lnTo>
                <a:lnTo>
                  <a:pt x="2136790" y="1422400"/>
                </a:lnTo>
                <a:lnTo>
                  <a:pt x="2131529" y="1435100"/>
                </a:lnTo>
                <a:lnTo>
                  <a:pt x="2126268" y="1460500"/>
                </a:lnTo>
                <a:lnTo>
                  <a:pt x="2121007" y="1473200"/>
                </a:lnTo>
                <a:lnTo>
                  <a:pt x="2316906" y="1473200"/>
                </a:lnTo>
                <a:lnTo>
                  <a:pt x="2306399" y="1485900"/>
                </a:lnTo>
                <a:lnTo>
                  <a:pt x="2293372" y="1485900"/>
                </a:lnTo>
                <a:lnTo>
                  <a:pt x="2286357" y="1498600"/>
                </a:lnTo>
                <a:lnTo>
                  <a:pt x="2278653" y="1498600"/>
                </a:lnTo>
                <a:lnTo>
                  <a:pt x="2270573" y="1511300"/>
                </a:lnTo>
                <a:lnTo>
                  <a:pt x="2253287" y="1511300"/>
                </a:lnTo>
                <a:lnTo>
                  <a:pt x="2246867" y="1524000"/>
                </a:lnTo>
                <a:lnTo>
                  <a:pt x="2236658" y="1524000"/>
                </a:lnTo>
                <a:lnTo>
                  <a:pt x="2230238" y="1536700"/>
                </a:lnTo>
                <a:lnTo>
                  <a:pt x="2216835" y="1536700"/>
                </a:lnTo>
                <a:lnTo>
                  <a:pt x="2210368" y="1549400"/>
                </a:lnTo>
                <a:lnTo>
                  <a:pt x="2204183" y="1549400"/>
                </a:lnTo>
                <a:lnTo>
                  <a:pt x="2194255" y="1562100"/>
                </a:lnTo>
                <a:lnTo>
                  <a:pt x="2174025" y="1574800"/>
                </a:lnTo>
                <a:lnTo>
                  <a:pt x="2164098" y="1574800"/>
                </a:lnTo>
                <a:lnTo>
                  <a:pt x="2157334" y="1587500"/>
                </a:lnTo>
                <a:lnTo>
                  <a:pt x="2143805" y="1587500"/>
                </a:lnTo>
                <a:lnTo>
                  <a:pt x="2137041" y="1600200"/>
                </a:lnTo>
                <a:close/>
              </a:path>
              <a:path w="2784475" h="1727200">
                <a:moveTo>
                  <a:pt x="1617817" y="190500"/>
                </a:moveTo>
                <a:lnTo>
                  <a:pt x="1441052" y="190500"/>
                </a:lnTo>
                <a:lnTo>
                  <a:pt x="1450588" y="177800"/>
                </a:lnTo>
                <a:lnTo>
                  <a:pt x="1629451" y="177800"/>
                </a:lnTo>
                <a:lnTo>
                  <a:pt x="1617817" y="190500"/>
                </a:lnTo>
                <a:close/>
              </a:path>
              <a:path w="2784475" h="1727200">
                <a:moveTo>
                  <a:pt x="1595895" y="203200"/>
                </a:moveTo>
                <a:lnTo>
                  <a:pt x="1425363" y="203200"/>
                </a:lnTo>
                <a:lnTo>
                  <a:pt x="1432925" y="190500"/>
                </a:lnTo>
                <a:lnTo>
                  <a:pt x="1606746" y="190500"/>
                </a:lnTo>
                <a:lnTo>
                  <a:pt x="1595895" y="203200"/>
                </a:lnTo>
                <a:close/>
              </a:path>
              <a:path w="2784475" h="1727200">
                <a:moveTo>
                  <a:pt x="1565832" y="228600"/>
                </a:moveTo>
                <a:lnTo>
                  <a:pt x="1397100" y="228600"/>
                </a:lnTo>
                <a:lnTo>
                  <a:pt x="1406886" y="215900"/>
                </a:lnTo>
                <a:lnTo>
                  <a:pt x="1417518" y="203200"/>
                </a:lnTo>
                <a:lnTo>
                  <a:pt x="1592889" y="203200"/>
                </a:lnTo>
                <a:lnTo>
                  <a:pt x="1583870" y="215900"/>
                </a:lnTo>
                <a:lnTo>
                  <a:pt x="1565832" y="228600"/>
                </a:lnTo>
                <a:close/>
              </a:path>
              <a:path w="2784475" h="1727200">
                <a:moveTo>
                  <a:pt x="1534891" y="254000"/>
                </a:moveTo>
                <a:lnTo>
                  <a:pt x="1369745" y="254000"/>
                </a:lnTo>
                <a:lnTo>
                  <a:pt x="1377433" y="241300"/>
                </a:lnTo>
                <a:lnTo>
                  <a:pt x="1387501" y="228600"/>
                </a:lnTo>
                <a:lnTo>
                  <a:pt x="1556813" y="228600"/>
                </a:lnTo>
                <a:lnTo>
                  <a:pt x="1545711" y="241300"/>
                </a:lnTo>
                <a:lnTo>
                  <a:pt x="1534891" y="254000"/>
                </a:lnTo>
                <a:close/>
              </a:path>
              <a:path w="2784475" h="1727200">
                <a:moveTo>
                  <a:pt x="886937" y="1206500"/>
                </a:moveTo>
                <a:lnTo>
                  <a:pt x="773154" y="1206500"/>
                </a:lnTo>
                <a:lnTo>
                  <a:pt x="777852" y="1193800"/>
                </a:lnTo>
                <a:lnTo>
                  <a:pt x="782925" y="1181100"/>
                </a:lnTo>
                <a:lnTo>
                  <a:pt x="788374" y="1168400"/>
                </a:lnTo>
                <a:lnTo>
                  <a:pt x="794199" y="1155700"/>
                </a:lnTo>
                <a:lnTo>
                  <a:pt x="800509" y="1143000"/>
                </a:lnTo>
                <a:lnTo>
                  <a:pt x="804846" y="1130300"/>
                </a:lnTo>
                <a:lnTo>
                  <a:pt x="810123" y="1117600"/>
                </a:lnTo>
                <a:lnTo>
                  <a:pt x="823526" y="1092200"/>
                </a:lnTo>
                <a:lnTo>
                  <a:pt x="826392" y="1079500"/>
                </a:lnTo>
                <a:lnTo>
                  <a:pt x="828694" y="1079500"/>
                </a:lnTo>
                <a:lnTo>
                  <a:pt x="831277" y="1066800"/>
                </a:lnTo>
                <a:lnTo>
                  <a:pt x="833720" y="1066800"/>
                </a:lnTo>
                <a:lnTo>
                  <a:pt x="836538" y="1054100"/>
                </a:lnTo>
                <a:lnTo>
                  <a:pt x="839733" y="1054100"/>
                </a:lnTo>
                <a:lnTo>
                  <a:pt x="843303" y="1041400"/>
                </a:lnTo>
                <a:lnTo>
                  <a:pt x="845182" y="1041400"/>
                </a:lnTo>
                <a:lnTo>
                  <a:pt x="846309" y="1028700"/>
                </a:lnTo>
                <a:lnTo>
                  <a:pt x="855328" y="1028700"/>
                </a:lnTo>
                <a:lnTo>
                  <a:pt x="859697" y="1016000"/>
                </a:lnTo>
                <a:lnTo>
                  <a:pt x="863971" y="1003300"/>
                </a:lnTo>
                <a:lnTo>
                  <a:pt x="868434" y="990600"/>
                </a:lnTo>
                <a:lnTo>
                  <a:pt x="884139" y="952500"/>
                </a:lnTo>
                <a:lnTo>
                  <a:pt x="896415" y="927100"/>
                </a:lnTo>
                <a:lnTo>
                  <a:pt x="901566" y="927100"/>
                </a:lnTo>
                <a:lnTo>
                  <a:pt x="906060" y="914400"/>
                </a:lnTo>
                <a:lnTo>
                  <a:pt x="911494" y="901700"/>
                </a:lnTo>
                <a:lnTo>
                  <a:pt x="920466" y="901700"/>
                </a:lnTo>
                <a:lnTo>
                  <a:pt x="924161" y="876300"/>
                </a:lnTo>
                <a:lnTo>
                  <a:pt x="931990" y="863600"/>
                </a:lnTo>
                <a:lnTo>
                  <a:pt x="941323" y="850900"/>
                </a:lnTo>
                <a:lnTo>
                  <a:pt x="949527" y="825500"/>
                </a:lnTo>
                <a:lnTo>
                  <a:pt x="956480" y="812800"/>
                </a:lnTo>
                <a:lnTo>
                  <a:pt x="963808" y="800100"/>
                </a:lnTo>
                <a:lnTo>
                  <a:pt x="971511" y="787400"/>
                </a:lnTo>
                <a:lnTo>
                  <a:pt x="979591" y="774700"/>
                </a:lnTo>
                <a:lnTo>
                  <a:pt x="987483" y="762000"/>
                </a:lnTo>
                <a:lnTo>
                  <a:pt x="996126" y="749300"/>
                </a:lnTo>
                <a:lnTo>
                  <a:pt x="1005521" y="723900"/>
                </a:lnTo>
                <a:lnTo>
                  <a:pt x="1015667" y="711200"/>
                </a:lnTo>
                <a:lnTo>
                  <a:pt x="1020568" y="711200"/>
                </a:lnTo>
                <a:lnTo>
                  <a:pt x="1024812" y="698500"/>
                </a:lnTo>
                <a:lnTo>
                  <a:pt x="1028491" y="698500"/>
                </a:lnTo>
                <a:lnTo>
                  <a:pt x="1031701" y="685800"/>
                </a:lnTo>
                <a:lnTo>
                  <a:pt x="1042944" y="660400"/>
                </a:lnTo>
                <a:lnTo>
                  <a:pt x="1055502" y="647700"/>
                </a:lnTo>
                <a:lnTo>
                  <a:pt x="1069187" y="622300"/>
                </a:lnTo>
                <a:lnTo>
                  <a:pt x="1083812" y="596900"/>
                </a:lnTo>
                <a:lnTo>
                  <a:pt x="1097465" y="584200"/>
                </a:lnTo>
                <a:lnTo>
                  <a:pt x="1104527" y="571500"/>
                </a:lnTo>
                <a:lnTo>
                  <a:pt x="1111871" y="558800"/>
                </a:lnTo>
                <a:lnTo>
                  <a:pt x="1121360" y="546100"/>
                </a:lnTo>
                <a:lnTo>
                  <a:pt x="1129909" y="533400"/>
                </a:lnTo>
                <a:lnTo>
                  <a:pt x="1139210" y="520700"/>
                </a:lnTo>
                <a:lnTo>
                  <a:pt x="1150954" y="508000"/>
                </a:lnTo>
                <a:lnTo>
                  <a:pt x="1157358" y="508000"/>
                </a:lnTo>
                <a:lnTo>
                  <a:pt x="1163104" y="495300"/>
                </a:lnTo>
                <a:lnTo>
                  <a:pt x="1168287" y="482600"/>
                </a:lnTo>
                <a:lnTo>
                  <a:pt x="1173000" y="482600"/>
                </a:lnTo>
                <a:lnTo>
                  <a:pt x="1183272" y="457200"/>
                </a:lnTo>
                <a:lnTo>
                  <a:pt x="1194295" y="444500"/>
                </a:lnTo>
                <a:lnTo>
                  <a:pt x="1217094" y="419100"/>
                </a:lnTo>
                <a:lnTo>
                  <a:pt x="1229025" y="406400"/>
                </a:lnTo>
                <a:lnTo>
                  <a:pt x="1241896" y="393700"/>
                </a:lnTo>
                <a:lnTo>
                  <a:pt x="1268202" y="355600"/>
                </a:lnTo>
                <a:lnTo>
                  <a:pt x="1284518" y="342900"/>
                </a:lnTo>
                <a:lnTo>
                  <a:pt x="1301021" y="317500"/>
                </a:lnTo>
                <a:lnTo>
                  <a:pt x="1318652" y="304800"/>
                </a:lnTo>
                <a:lnTo>
                  <a:pt x="1338350" y="279400"/>
                </a:lnTo>
                <a:lnTo>
                  <a:pt x="1354384" y="279400"/>
                </a:lnTo>
                <a:lnTo>
                  <a:pt x="1356999" y="266700"/>
                </a:lnTo>
                <a:lnTo>
                  <a:pt x="1362526" y="254000"/>
                </a:lnTo>
                <a:lnTo>
                  <a:pt x="1524259" y="254000"/>
                </a:lnTo>
                <a:lnTo>
                  <a:pt x="1513721" y="266700"/>
                </a:lnTo>
                <a:lnTo>
                  <a:pt x="1492677" y="279400"/>
                </a:lnTo>
                <a:lnTo>
                  <a:pt x="1473073" y="292100"/>
                </a:lnTo>
                <a:lnTo>
                  <a:pt x="1455348" y="317500"/>
                </a:lnTo>
                <a:lnTo>
                  <a:pt x="1437999" y="330200"/>
                </a:lnTo>
                <a:lnTo>
                  <a:pt x="1419522" y="342900"/>
                </a:lnTo>
                <a:lnTo>
                  <a:pt x="1413697" y="355600"/>
                </a:lnTo>
                <a:lnTo>
                  <a:pt x="1408248" y="355600"/>
                </a:lnTo>
                <a:lnTo>
                  <a:pt x="1403175" y="368300"/>
                </a:lnTo>
                <a:lnTo>
                  <a:pt x="1398478" y="368300"/>
                </a:lnTo>
                <a:lnTo>
                  <a:pt x="1393796" y="381000"/>
                </a:lnTo>
                <a:lnTo>
                  <a:pt x="1383681" y="381000"/>
                </a:lnTo>
                <a:lnTo>
                  <a:pt x="1378435" y="393700"/>
                </a:lnTo>
                <a:lnTo>
                  <a:pt x="1371420" y="393700"/>
                </a:lnTo>
                <a:lnTo>
                  <a:pt x="1365235" y="406400"/>
                </a:lnTo>
                <a:lnTo>
                  <a:pt x="1356514" y="419100"/>
                </a:lnTo>
                <a:lnTo>
                  <a:pt x="1346477" y="431800"/>
                </a:lnTo>
                <a:lnTo>
                  <a:pt x="1336346" y="444500"/>
                </a:lnTo>
                <a:lnTo>
                  <a:pt x="1327061" y="457200"/>
                </a:lnTo>
                <a:lnTo>
                  <a:pt x="1318433" y="457200"/>
                </a:lnTo>
                <a:lnTo>
                  <a:pt x="1309993" y="469900"/>
                </a:lnTo>
                <a:lnTo>
                  <a:pt x="1301272" y="482600"/>
                </a:lnTo>
                <a:lnTo>
                  <a:pt x="1292237" y="495300"/>
                </a:lnTo>
                <a:lnTo>
                  <a:pt x="1283108" y="508000"/>
                </a:lnTo>
                <a:lnTo>
                  <a:pt x="1273792" y="520700"/>
                </a:lnTo>
                <a:lnTo>
                  <a:pt x="1264193" y="533400"/>
                </a:lnTo>
                <a:lnTo>
                  <a:pt x="1258040" y="546100"/>
                </a:lnTo>
                <a:lnTo>
                  <a:pt x="1251792" y="546100"/>
                </a:lnTo>
                <a:lnTo>
                  <a:pt x="1245732" y="558800"/>
                </a:lnTo>
                <a:lnTo>
                  <a:pt x="1240142" y="558800"/>
                </a:lnTo>
                <a:lnTo>
                  <a:pt x="1229933" y="571500"/>
                </a:lnTo>
                <a:lnTo>
                  <a:pt x="1210267" y="609600"/>
                </a:lnTo>
                <a:lnTo>
                  <a:pt x="1200058" y="622300"/>
                </a:lnTo>
                <a:lnTo>
                  <a:pt x="1192401" y="635000"/>
                </a:lnTo>
                <a:lnTo>
                  <a:pt x="1184650" y="647700"/>
                </a:lnTo>
                <a:lnTo>
                  <a:pt x="1177087" y="660400"/>
                </a:lnTo>
                <a:lnTo>
                  <a:pt x="1158971" y="685800"/>
                </a:lnTo>
                <a:lnTo>
                  <a:pt x="1147196" y="698500"/>
                </a:lnTo>
                <a:lnTo>
                  <a:pt x="1135045" y="723900"/>
                </a:lnTo>
                <a:lnTo>
                  <a:pt x="1122894" y="736600"/>
                </a:lnTo>
                <a:lnTo>
                  <a:pt x="1118886" y="736600"/>
                </a:lnTo>
                <a:lnTo>
                  <a:pt x="1112873" y="762000"/>
                </a:lnTo>
                <a:lnTo>
                  <a:pt x="1101912" y="774700"/>
                </a:lnTo>
                <a:lnTo>
                  <a:pt x="1080743" y="812800"/>
                </a:lnTo>
                <a:lnTo>
                  <a:pt x="1069782" y="838200"/>
                </a:lnTo>
                <a:lnTo>
                  <a:pt x="1058539" y="850900"/>
                </a:lnTo>
                <a:lnTo>
                  <a:pt x="1047485" y="876300"/>
                </a:lnTo>
                <a:lnTo>
                  <a:pt x="1036806" y="901700"/>
                </a:lnTo>
                <a:lnTo>
                  <a:pt x="1026691" y="914400"/>
                </a:lnTo>
                <a:lnTo>
                  <a:pt x="1021696" y="927100"/>
                </a:lnTo>
                <a:lnTo>
                  <a:pt x="1016043" y="939800"/>
                </a:lnTo>
                <a:lnTo>
                  <a:pt x="1010203" y="939800"/>
                </a:lnTo>
                <a:lnTo>
                  <a:pt x="1004644" y="952500"/>
                </a:lnTo>
                <a:lnTo>
                  <a:pt x="995782" y="965200"/>
                </a:lnTo>
                <a:lnTo>
                  <a:pt x="987107" y="990600"/>
                </a:lnTo>
                <a:lnTo>
                  <a:pt x="978432" y="1003300"/>
                </a:lnTo>
                <a:lnTo>
                  <a:pt x="969570" y="1028700"/>
                </a:lnTo>
                <a:lnTo>
                  <a:pt x="948525" y="1066800"/>
                </a:lnTo>
                <a:lnTo>
                  <a:pt x="944188" y="1079500"/>
                </a:lnTo>
                <a:lnTo>
                  <a:pt x="940132" y="1092200"/>
                </a:lnTo>
                <a:lnTo>
                  <a:pt x="936265" y="1092200"/>
                </a:lnTo>
                <a:lnTo>
                  <a:pt x="932491" y="1104900"/>
                </a:lnTo>
                <a:lnTo>
                  <a:pt x="929485" y="1117600"/>
                </a:lnTo>
                <a:lnTo>
                  <a:pt x="925476" y="1117600"/>
                </a:lnTo>
                <a:lnTo>
                  <a:pt x="922470" y="1130300"/>
                </a:lnTo>
                <a:lnTo>
                  <a:pt x="917350" y="1143000"/>
                </a:lnTo>
                <a:lnTo>
                  <a:pt x="912324" y="1155700"/>
                </a:lnTo>
                <a:lnTo>
                  <a:pt x="907109" y="1155700"/>
                </a:lnTo>
                <a:lnTo>
                  <a:pt x="901426" y="1168400"/>
                </a:lnTo>
                <a:lnTo>
                  <a:pt x="898404" y="1181100"/>
                </a:lnTo>
                <a:lnTo>
                  <a:pt x="895288" y="1181100"/>
                </a:lnTo>
                <a:lnTo>
                  <a:pt x="891984" y="1193800"/>
                </a:lnTo>
                <a:lnTo>
                  <a:pt x="891404" y="1193800"/>
                </a:lnTo>
                <a:lnTo>
                  <a:pt x="886937" y="1206500"/>
                </a:lnTo>
                <a:close/>
              </a:path>
              <a:path w="2784475" h="1727200">
                <a:moveTo>
                  <a:pt x="724050" y="1117600"/>
                </a:moveTo>
                <a:lnTo>
                  <a:pt x="375312" y="1117600"/>
                </a:lnTo>
                <a:lnTo>
                  <a:pt x="384331" y="1104900"/>
                </a:lnTo>
                <a:lnTo>
                  <a:pt x="414708" y="1092200"/>
                </a:lnTo>
                <a:lnTo>
                  <a:pt x="446212" y="1066800"/>
                </a:lnTo>
                <a:lnTo>
                  <a:pt x="479595" y="1054100"/>
                </a:lnTo>
                <a:lnTo>
                  <a:pt x="515609" y="1041400"/>
                </a:lnTo>
                <a:lnTo>
                  <a:pt x="533052" y="1028700"/>
                </a:lnTo>
                <a:lnTo>
                  <a:pt x="625842" y="1028700"/>
                </a:lnTo>
                <a:lnTo>
                  <a:pt x="633859" y="1041400"/>
                </a:lnTo>
                <a:lnTo>
                  <a:pt x="647889" y="1041400"/>
                </a:lnTo>
                <a:lnTo>
                  <a:pt x="658991" y="1054100"/>
                </a:lnTo>
                <a:lnTo>
                  <a:pt x="669810" y="1054100"/>
                </a:lnTo>
                <a:lnTo>
                  <a:pt x="680442" y="1066800"/>
                </a:lnTo>
                <a:lnTo>
                  <a:pt x="690980" y="1066800"/>
                </a:lnTo>
                <a:lnTo>
                  <a:pt x="701080" y="1079500"/>
                </a:lnTo>
                <a:lnTo>
                  <a:pt x="710146" y="1092200"/>
                </a:lnTo>
                <a:lnTo>
                  <a:pt x="717897" y="1104900"/>
                </a:lnTo>
                <a:lnTo>
                  <a:pt x="724050" y="1117600"/>
                </a:lnTo>
                <a:close/>
              </a:path>
              <a:path w="2784475" h="1727200">
                <a:moveTo>
                  <a:pt x="543668" y="1143000"/>
                </a:moveTo>
                <a:lnTo>
                  <a:pt x="348255" y="1143000"/>
                </a:lnTo>
                <a:lnTo>
                  <a:pt x="366293" y="1117600"/>
                </a:lnTo>
                <a:lnTo>
                  <a:pt x="728059" y="1117600"/>
                </a:lnTo>
                <a:lnTo>
                  <a:pt x="738080" y="1130300"/>
                </a:lnTo>
                <a:lnTo>
                  <a:pt x="561988" y="1130300"/>
                </a:lnTo>
                <a:lnTo>
                  <a:pt x="543668" y="1143000"/>
                </a:lnTo>
                <a:close/>
              </a:path>
              <a:path w="2784475" h="1727200">
                <a:moveTo>
                  <a:pt x="812237" y="1397000"/>
                </a:moveTo>
                <a:lnTo>
                  <a:pt x="695991" y="1397000"/>
                </a:lnTo>
                <a:lnTo>
                  <a:pt x="702708" y="1371600"/>
                </a:lnTo>
                <a:lnTo>
                  <a:pt x="705386" y="1358900"/>
                </a:lnTo>
                <a:lnTo>
                  <a:pt x="704869" y="1358900"/>
                </a:lnTo>
                <a:lnTo>
                  <a:pt x="702004" y="1333500"/>
                </a:lnTo>
                <a:lnTo>
                  <a:pt x="693188" y="1295400"/>
                </a:lnTo>
                <a:lnTo>
                  <a:pt x="681836" y="1257300"/>
                </a:lnTo>
                <a:lnTo>
                  <a:pt x="668041" y="1219200"/>
                </a:lnTo>
                <a:lnTo>
                  <a:pt x="651897" y="1181100"/>
                </a:lnTo>
                <a:lnTo>
                  <a:pt x="647889" y="1181100"/>
                </a:lnTo>
                <a:lnTo>
                  <a:pt x="637868" y="1168400"/>
                </a:lnTo>
                <a:lnTo>
                  <a:pt x="631855" y="1155700"/>
                </a:lnTo>
                <a:lnTo>
                  <a:pt x="624840" y="1155700"/>
                </a:lnTo>
                <a:lnTo>
                  <a:pt x="620832" y="1143000"/>
                </a:lnTo>
                <a:lnTo>
                  <a:pt x="598628" y="1143000"/>
                </a:lnTo>
                <a:lnTo>
                  <a:pt x="580496" y="1130300"/>
                </a:lnTo>
                <a:lnTo>
                  <a:pt x="738080" y="1130300"/>
                </a:lnTo>
                <a:lnTo>
                  <a:pt x="747694" y="1143000"/>
                </a:lnTo>
                <a:lnTo>
                  <a:pt x="754865" y="1168400"/>
                </a:lnTo>
                <a:lnTo>
                  <a:pt x="760909" y="1181100"/>
                </a:lnTo>
                <a:lnTo>
                  <a:pt x="767141" y="1193800"/>
                </a:lnTo>
                <a:lnTo>
                  <a:pt x="768143" y="1193800"/>
                </a:lnTo>
                <a:lnTo>
                  <a:pt x="770148" y="1206500"/>
                </a:lnTo>
                <a:lnTo>
                  <a:pt x="886937" y="1206500"/>
                </a:lnTo>
                <a:lnTo>
                  <a:pt x="878001" y="1231900"/>
                </a:lnTo>
                <a:lnTo>
                  <a:pt x="871534" y="1244600"/>
                </a:lnTo>
                <a:lnTo>
                  <a:pt x="865349" y="1257300"/>
                </a:lnTo>
                <a:lnTo>
                  <a:pt x="856894" y="1282700"/>
                </a:lnTo>
                <a:lnTo>
                  <a:pt x="848063" y="1295400"/>
                </a:lnTo>
                <a:lnTo>
                  <a:pt x="838856" y="1320800"/>
                </a:lnTo>
                <a:lnTo>
                  <a:pt x="829273" y="1346200"/>
                </a:lnTo>
                <a:lnTo>
                  <a:pt x="824215" y="1358900"/>
                </a:lnTo>
                <a:lnTo>
                  <a:pt x="819627" y="1371600"/>
                </a:lnTo>
                <a:lnTo>
                  <a:pt x="815603" y="1384300"/>
                </a:lnTo>
                <a:lnTo>
                  <a:pt x="812237" y="1397000"/>
                </a:lnTo>
                <a:close/>
              </a:path>
              <a:path w="2784475" h="1727200">
                <a:moveTo>
                  <a:pt x="2736638" y="1270000"/>
                </a:moveTo>
                <a:lnTo>
                  <a:pt x="2479766" y="1270000"/>
                </a:lnTo>
                <a:lnTo>
                  <a:pt x="2578976" y="1219200"/>
                </a:lnTo>
                <a:lnTo>
                  <a:pt x="2646619" y="1181100"/>
                </a:lnTo>
                <a:lnTo>
                  <a:pt x="2669167" y="1181100"/>
                </a:lnTo>
                <a:lnTo>
                  <a:pt x="2763867" y="1143000"/>
                </a:lnTo>
                <a:lnTo>
                  <a:pt x="2784416" y="1130300"/>
                </a:lnTo>
                <a:lnTo>
                  <a:pt x="2784416" y="1244600"/>
                </a:lnTo>
                <a:lnTo>
                  <a:pt x="2777819" y="1244600"/>
                </a:lnTo>
                <a:lnTo>
                  <a:pt x="2756586" y="1257300"/>
                </a:lnTo>
                <a:lnTo>
                  <a:pt x="2746706" y="1257300"/>
                </a:lnTo>
                <a:lnTo>
                  <a:pt x="2736638" y="1270000"/>
                </a:lnTo>
                <a:close/>
              </a:path>
              <a:path w="2784475" h="1727200">
                <a:moveTo>
                  <a:pt x="188918" y="1562100"/>
                </a:moveTo>
                <a:lnTo>
                  <a:pt x="75803" y="1562100"/>
                </a:lnTo>
                <a:lnTo>
                  <a:pt x="81550" y="1549400"/>
                </a:lnTo>
                <a:lnTo>
                  <a:pt x="85699" y="1536700"/>
                </a:lnTo>
                <a:lnTo>
                  <a:pt x="88330" y="1524000"/>
                </a:lnTo>
                <a:lnTo>
                  <a:pt x="91712" y="1511300"/>
                </a:lnTo>
                <a:lnTo>
                  <a:pt x="95846" y="1511300"/>
                </a:lnTo>
                <a:lnTo>
                  <a:pt x="100731" y="1498600"/>
                </a:lnTo>
                <a:lnTo>
                  <a:pt x="107902" y="1485900"/>
                </a:lnTo>
                <a:lnTo>
                  <a:pt x="114510" y="1473200"/>
                </a:lnTo>
                <a:lnTo>
                  <a:pt x="120742" y="1460500"/>
                </a:lnTo>
                <a:lnTo>
                  <a:pt x="126786" y="1447800"/>
                </a:lnTo>
                <a:lnTo>
                  <a:pt x="133096" y="1435100"/>
                </a:lnTo>
                <a:lnTo>
                  <a:pt x="139688" y="1422400"/>
                </a:lnTo>
                <a:lnTo>
                  <a:pt x="146093" y="1409700"/>
                </a:lnTo>
                <a:lnTo>
                  <a:pt x="151839" y="1397000"/>
                </a:lnTo>
                <a:lnTo>
                  <a:pt x="160295" y="1384300"/>
                </a:lnTo>
                <a:lnTo>
                  <a:pt x="169126" y="1371600"/>
                </a:lnTo>
                <a:lnTo>
                  <a:pt x="178333" y="1358900"/>
                </a:lnTo>
                <a:lnTo>
                  <a:pt x="187915" y="1333500"/>
                </a:lnTo>
                <a:lnTo>
                  <a:pt x="194711" y="1320800"/>
                </a:lnTo>
                <a:lnTo>
                  <a:pt x="201695" y="1320800"/>
                </a:lnTo>
                <a:lnTo>
                  <a:pt x="209054" y="1308100"/>
                </a:lnTo>
                <a:lnTo>
                  <a:pt x="216977" y="1295400"/>
                </a:lnTo>
                <a:lnTo>
                  <a:pt x="226763" y="1282700"/>
                </a:lnTo>
                <a:lnTo>
                  <a:pt x="236644" y="1270000"/>
                </a:lnTo>
                <a:lnTo>
                  <a:pt x="246712" y="1244600"/>
                </a:lnTo>
                <a:lnTo>
                  <a:pt x="257062" y="1231900"/>
                </a:lnTo>
                <a:lnTo>
                  <a:pt x="270763" y="1219200"/>
                </a:lnTo>
                <a:lnTo>
                  <a:pt x="284745" y="1206500"/>
                </a:lnTo>
                <a:lnTo>
                  <a:pt x="313181" y="1168400"/>
                </a:lnTo>
                <a:lnTo>
                  <a:pt x="321620" y="1155700"/>
                </a:lnTo>
                <a:lnTo>
                  <a:pt x="330342" y="1155700"/>
                </a:lnTo>
                <a:lnTo>
                  <a:pt x="339251" y="1143000"/>
                </a:lnTo>
                <a:lnTo>
                  <a:pt x="523751" y="1143000"/>
                </a:lnTo>
                <a:lnTo>
                  <a:pt x="504586" y="1155700"/>
                </a:lnTo>
                <a:lnTo>
                  <a:pt x="486172" y="1168400"/>
                </a:lnTo>
                <a:lnTo>
                  <a:pt x="468509" y="1181100"/>
                </a:lnTo>
                <a:lnTo>
                  <a:pt x="448624" y="1193800"/>
                </a:lnTo>
                <a:lnTo>
                  <a:pt x="429677" y="1206500"/>
                </a:lnTo>
                <a:lnTo>
                  <a:pt x="411858" y="1219200"/>
                </a:lnTo>
                <a:lnTo>
                  <a:pt x="395355" y="1244600"/>
                </a:lnTo>
                <a:lnTo>
                  <a:pt x="386602" y="1244600"/>
                </a:lnTo>
                <a:lnTo>
                  <a:pt x="377191" y="1257300"/>
                </a:lnTo>
                <a:lnTo>
                  <a:pt x="367593" y="1270000"/>
                </a:lnTo>
                <a:lnTo>
                  <a:pt x="358276" y="1270000"/>
                </a:lnTo>
                <a:lnTo>
                  <a:pt x="343636" y="1295400"/>
                </a:lnTo>
                <a:lnTo>
                  <a:pt x="329841" y="1308100"/>
                </a:lnTo>
                <a:lnTo>
                  <a:pt x="316986" y="1333500"/>
                </a:lnTo>
                <a:lnTo>
                  <a:pt x="305164" y="1346200"/>
                </a:lnTo>
                <a:lnTo>
                  <a:pt x="295847" y="1358900"/>
                </a:lnTo>
                <a:lnTo>
                  <a:pt x="286249" y="1371600"/>
                </a:lnTo>
                <a:lnTo>
                  <a:pt x="276838" y="1384300"/>
                </a:lnTo>
                <a:lnTo>
                  <a:pt x="268085" y="1409700"/>
                </a:lnTo>
                <a:lnTo>
                  <a:pt x="256216" y="1422400"/>
                </a:lnTo>
                <a:lnTo>
                  <a:pt x="232854" y="1473200"/>
                </a:lnTo>
                <a:lnTo>
                  <a:pt x="220985" y="1485900"/>
                </a:lnTo>
                <a:lnTo>
                  <a:pt x="211606" y="1511300"/>
                </a:lnTo>
                <a:lnTo>
                  <a:pt x="203073" y="1524000"/>
                </a:lnTo>
                <a:lnTo>
                  <a:pt x="195478" y="1536700"/>
                </a:lnTo>
                <a:lnTo>
                  <a:pt x="188918" y="1562100"/>
                </a:lnTo>
                <a:close/>
              </a:path>
              <a:path w="2784475" h="1727200">
                <a:moveTo>
                  <a:pt x="2696976" y="1282700"/>
                </a:moveTo>
                <a:lnTo>
                  <a:pt x="2448199" y="1282700"/>
                </a:lnTo>
                <a:lnTo>
                  <a:pt x="2458721" y="1270000"/>
                </a:lnTo>
                <a:lnTo>
                  <a:pt x="2716517" y="1270000"/>
                </a:lnTo>
                <a:lnTo>
                  <a:pt x="2696976" y="1282700"/>
                </a:lnTo>
                <a:close/>
              </a:path>
              <a:path w="2784475" h="1727200">
                <a:moveTo>
                  <a:pt x="2360623" y="1447800"/>
                </a:moveTo>
                <a:lnTo>
                  <a:pt x="2178128" y="1447800"/>
                </a:lnTo>
                <a:lnTo>
                  <a:pt x="2246272" y="1397000"/>
                </a:lnTo>
                <a:lnTo>
                  <a:pt x="2298132" y="1371600"/>
                </a:lnTo>
                <a:lnTo>
                  <a:pt x="2323780" y="1346200"/>
                </a:lnTo>
                <a:lnTo>
                  <a:pt x="2348488" y="1333500"/>
                </a:lnTo>
                <a:lnTo>
                  <a:pt x="2370175" y="1320800"/>
                </a:lnTo>
                <a:lnTo>
                  <a:pt x="2415427" y="1295400"/>
                </a:lnTo>
                <a:lnTo>
                  <a:pt x="2437677" y="1282700"/>
                </a:lnTo>
                <a:lnTo>
                  <a:pt x="2687205" y="1282700"/>
                </a:lnTo>
                <a:lnTo>
                  <a:pt x="2642110" y="1295400"/>
                </a:lnTo>
                <a:lnTo>
                  <a:pt x="2636253" y="1308100"/>
                </a:lnTo>
                <a:lnTo>
                  <a:pt x="2619061" y="1308100"/>
                </a:lnTo>
                <a:lnTo>
                  <a:pt x="2604781" y="1320800"/>
                </a:lnTo>
                <a:lnTo>
                  <a:pt x="2576220" y="1333500"/>
                </a:lnTo>
                <a:lnTo>
                  <a:pt x="2561940" y="1333500"/>
                </a:lnTo>
                <a:lnTo>
                  <a:pt x="2535791" y="1346200"/>
                </a:lnTo>
                <a:lnTo>
                  <a:pt x="2483868" y="1384300"/>
                </a:lnTo>
                <a:lnTo>
                  <a:pt x="2457719" y="1397000"/>
                </a:lnTo>
                <a:lnTo>
                  <a:pt x="2444754" y="1397000"/>
                </a:lnTo>
                <a:lnTo>
                  <a:pt x="2431414" y="1409700"/>
                </a:lnTo>
                <a:lnTo>
                  <a:pt x="2417697" y="1409700"/>
                </a:lnTo>
                <a:lnTo>
                  <a:pt x="2403605" y="1422400"/>
                </a:lnTo>
                <a:lnTo>
                  <a:pt x="2388777" y="1422400"/>
                </a:lnTo>
                <a:lnTo>
                  <a:pt x="2374418" y="1435100"/>
                </a:lnTo>
                <a:lnTo>
                  <a:pt x="2360623" y="1447800"/>
                </a:lnTo>
                <a:close/>
              </a:path>
              <a:path w="2784475" h="1727200">
                <a:moveTo>
                  <a:pt x="817748" y="1435100"/>
                </a:moveTo>
                <a:lnTo>
                  <a:pt x="680959" y="1435100"/>
                </a:lnTo>
                <a:lnTo>
                  <a:pt x="686690" y="1422400"/>
                </a:lnTo>
                <a:lnTo>
                  <a:pt x="689978" y="1409700"/>
                </a:lnTo>
                <a:lnTo>
                  <a:pt x="692515" y="1397000"/>
                </a:lnTo>
                <a:lnTo>
                  <a:pt x="811235" y="1397000"/>
                </a:lnTo>
                <a:lnTo>
                  <a:pt x="813239" y="1409700"/>
                </a:lnTo>
                <a:lnTo>
                  <a:pt x="816245" y="1409700"/>
                </a:lnTo>
                <a:lnTo>
                  <a:pt x="817748" y="1422400"/>
                </a:lnTo>
                <a:lnTo>
                  <a:pt x="817748" y="1435100"/>
                </a:lnTo>
                <a:close/>
              </a:path>
              <a:path w="2784475" h="1727200">
                <a:moveTo>
                  <a:pt x="695991" y="1727200"/>
                </a:moveTo>
                <a:lnTo>
                  <a:pt x="576314" y="1727200"/>
                </a:lnTo>
                <a:lnTo>
                  <a:pt x="580261" y="1714500"/>
                </a:lnTo>
                <a:lnTo>
                  <a:pt x="584755" y="1701800"/>
                </a:lnTo>
                <a:lnTo>
                  <a:pt x="596781" y="1663700"/>
                </a:lnTo>
                <a:lnTo>
                  <a:pt x="599975" y="1651000"/>
                </a:lnTo>
                <a:lnTo>
                  <a:pt x="603545" y="1651000"/>
                </a:lnTo>
                <a:lnTo>
                  <a:pt x="607491" y="1638300"/>
                </a:lnTo>
                <a:lnTo>
                  <a:pt x="611813" y="1625600"/>
                </a:lnTo>
                <a:lnTo>
                  <a:pt x="619704" y="1600200"/>
                </a:lnTo>
                <a:lnTo>
                  <a:pt x="626844" y="1587500"/>
                </a:lnTo>
                <a:lnTo>
                  <a:pt x="633233" y="1562100"/>
                </a:lnTo>
                <a:lnTo>
                  <a:pt x="638870" y="1536700"/>
                </a:lnTo>
                <a:lnTo>
                  <a:pt x="642048" y="1536700"/>
                </a:lnTo>
                <a:lnTo>
                  <a:pt x="645509" y="1524000"/>
                </a:lnTo>
                <a:lnTo>
                  <a:pt x="649157" y="1524000"/>
                </a:lnTo>
                <a:lnTo>
                  <a:pt x="652900" y="1511300"/>
                </a:lnTo>
                <a:lnTo>
                  <a:pt x="654904" y="1511300"/>
                </a:lnTo>
                <a:lnTo>
                  <a:pt x="655906" y="1498600"/>
                </a:lnTo>
                <a:lnTo>
                  <a:pt x="654904" y="1498600"/>
                </a:lnTo>
                <a:lnTo>
                  <a:pt x="662310" y="1485900"/>
                </a:lnTo>
                <a:lnTo>
                  <a:pt x="665050" y="1485900"/>
                </a:lnTo>
                <a:lnTo>
                  <a:pt x="666475" y="1473200"/>
                </a:lnTo>
                <a:lnTo>
                  <a:pt x="668934" y="1460500"/>
                </a:lnTo>
                <a:lnTo>
                  <a:pt x="671940" y="1460500"/>
                </a:lnTo>
                <a:lnTo>
                  <a:pt x="674195" y="1447800"/>
                </a:lnTo>
                <a:lnTo>
                  <a:pt x="676825" y="1435100"/>
                </a:lnTo>
                <a:lnTo>
                  <a:pt x="815243" y="1435100"/>
                </a:lnTo>
                <a:lnTo>
                  <a:pt x="816245" y="1447800"/>
                </a:lnTo>
                <a:lnTo>
                  <a:pt x="823057" y="1460500"/>
                </a:lnTo>
                <a:lnTo>
                  <a:pt x="825640" y="1473200"/>
                </a:lnTo>
                <a:lnTo>
                  <a:pt x="826533" y="1485900"/>
                </a:lnTo>
                <a:lnTo>
                  <a:pt x="828271" y="1511300"/>
                </a:lnTo>
                <a:lnTo>
                  <a:pt x="830322" y="1524000"/>
                </a:lnTo>
                <a:lnTo>
                  <a:pt x="831903" y="1536700"/>
                </a:lnTo>
                <a:lnTo>
                  <a:pt x="832921" y="1549400"/>
                </a:lnTo>
                <a:lnTo>
                  <a:pt x="833281" y="1574800"/>
                </a:lnTo>
                <a:lnTo>
                  <a:pt x="835536" y="1600200"/>
                </a:lnTo>
                <a:lnTo>
                  <a:pt x="736076" y="1600200"/>
                </a:lnTo>
                <a:lnTo>
                  <a:pt x="731018" y="1612900"/>
                </a:lnTo>
                <a:lnTo>
                  <a:pt x="726430" y="1625600"/>
                </a:lnTo>
                <a:lnTo>
                  <a:pt x="722406" y="1638300"/>
                </a:lnTo>
                <a:lnTo>
                  <a:pt x="719040" y="1651000"/>
                </a:lnTo>
                <a:lnTo>
                  <a:pt x="715845" y="1663700"/>
                </a:lnTo>
                <a:lnTo>
                  <a:pt x="712275" y="1676400"/>
                </a:lnTo>
                <a:lnTo>
                  <a:pt x="708329" y="1689100"/>
                </a:lnTo>
                <a:lnTo>
                  <a:pt x="703006" y="1701800"/>
                </a:lnTo>
                <a:lnTo>
                  <a:pt x="698997" y="1701800"/>
                </a:lnTo>
                <a:lnTo>
                  <a:pt x="697995" y="1714500"/>
                </a:lnTo>
                <a:lnTo>
                  <a:pt x="698997" y="1714500"/>
                </a:lnTo>
                <a:lnTo>
                  <a:pt x="695991" y="1727200"/>
                </a:lnTo>
                <a:close/>
              </a:path>
              <a:path w="2784475" h="1727200">
                <a:moveTo>
                  <a:pt x="2327318" y="1473200"/>
                </a:moveTo>
                <a:lnTo>
                  <a:pt x="2137041" y="1473200"/>
                </a:lnTo>
                <a:lnTo>
                  <a:pt x="2144055" y="1460500"/>
                </a:lnTo>
                <a:lnTo>
                  <a:pt x="2152339" y="1460500"/>
                </a:lnTo>
                <a:lnTo>
                  <a:pt x="2160716" y="1447800"/>
                </a:lnTo>
                <a:lnTo>
                  <a:pt x="2347486" y="1447800"/>
                </a:lnTo>
                <a:lnTo>
                  <a:pt x="2337543" y="1460500"/>
                </a:lnTo>
                <a:lnTo>
                  <a:pt x="2327318" y="1473200"/>
                </a:lnTo>
                <a:close/>
              </a:path>
              <a:path w="2784475" h="1727200">
                <a:moveTo>
                  <a:pt x="109722" y="1727200"/>
                </a:moveTo>
                <a:lnTo>
                  <a:pt x="0" y="1727200"/>
                </a:lnTo>
                <a:lnTo>
                  <a:pt x="3134" y="1714500"/>
                </a:lnTo>
                <a:lnTo>
                  <a:pt x="6532" y="1714500"/>
                </a:lnTo>
                <a:lnTo>
                  <a:pt x="13938" y="1689100"/>
                </a:lnTo>
                <a:lnTo>
                  <a:pt x="22941" y="1663700"/>
                </a:lnTo>
                <a:lnTo>
                  <a:pt x="31757" y="1651000"/>
                </a:lnTo>
                <a:lnTo>
                  <a:pt x="38599" y="1625600"/>
                </a:lnTo>
                <a:lnTo>
                  <a:pt x="42937" y="1612900"/>
                </a:lnTo>
                <a:lnTo>
                  <a:pt x="49247" y="1600200"/>
                </a:lnTo>
                <a:lnTo>
                  <a:pt x="63652" y="1574800"/>
                </a:lnTo>
                <a:lnTo>
                  <a:pt x="69493" y="1562100"/>
                </a:lnTo>
                <a:lnTo>
                  <a:pt x="185128" y="1562100"/>
                </a:lnTo>
                <a:lnTo>
                  <a:pt x="181151" y="1574800"/>
                </a:lnTo>
                <a:lnTo>
                  <a:pt x="176798" y="1587500"/>
                </a:lnTo>
                <a:lnTo>
                  <a:pt x="171882" y="1587500"/>
                </a:lnTo>
                <a:lnTo>
                  <a:pt x="163771" y="1612900"/>
                </a:lnTo>
                <a:lnTo>
                  <a:pt x="147925" y="1638300"/>
                </a:lnTo>
                <a:lnTo>
                  <a:pt x="139814" y="1663700"/>
                </a:lnTo>
                <a:lnTo>
                  <a:pt x="131718" y="1676400"/>
                </a:lnTo>
                <a:lnTo>
                  <a:pt x="123905" y="1701800"/>
                </a:lnTo>
                <a:lnTo>
                  <a:pt x="116280" y="1714500"/>
                </a:lnTo>
                <a:lnTo>
                  <a:pt x="109722" y="1727200"/>
                </a:lnTo>
                <a:close/>
              </a:path>
              <a:path w="2784475" h="1727200">
                <a:moveTo>
                  <a:pt x="844607" y="1727200"/>
                </a:moveTo>
                <a:lnTo>
                  <a:pt x="748917" y="1727200"/>
                </a:lnTo>
                <a:lnTo>
                  <a:pt x="748054" y="1714500"/>
                </a:lnTo>
                <a:lnTo>
                  <a:pt x="746723" y="1701800"/>
                </a:lnTo>
                <a:lnTo>
                  <a:pt x="745580" y="1689100"/>
                </a:lnTo>
                <a:lnTo>
                  <a:pt x="745095" y="1676400"/>
                </a:lnTo>
                <a:lnTo>
                  <a:pt x="745095" y="1663700"/>
                </a:lnTo>
                <a:lnTo>
                  <a:pt x="743592" y="1638300"/>
                </a:lnTo>
                <a:lnTo>
                  <a:pt x="740585" y="1625600"/>
                </a:lnTo>
                <a:lnTo>
                  <a:pt x="736076" y="1600200"/>
                </a:lnTo>
                <a:lnTo>
                  <a:pt x="835536" y="1600200"/>
                </a:lnTo>
                <a:lnTo>
                  <a:pt x="842300" y="1676400"/>
                </a:lnTo>
                <a:lnTo>
                  <a:pt x="843475" y="1701800"/>
                </a:lnTo>
                <a:lnTo>
                  <a:pt x="844179" y="1714500"/>
                </a:lnTo>
                <a:lnTo>
                  <a:pt x="844607" y="1727200"/>
                </a:lnTo>
                <a:close/>
              </a:path>
              <a:path w="2784475" h="1727200">
                <a:moveTo>
                  <a:pt x="2021922" y="1727200"/>
                </a:moveTo>
                <a:lnTo>
                  <a:pt x="1826043" y="1727200"/>
                </a:lnTo>
                <a:lnTo>
                  <a:pt x="1835465" y="1714500"/>
                </a:lnTo>
                <a:lnTo>
                  <a:pt x="1849432" y="1701800"/>
                </a:lnTo>
                <a:lnTo>
                  <a:pt x="1913568" y="1651000"/>
                </a:lnTo>
                <a:lnTo>
                  <a:pt x="1952650" y="1612900"/>
                </a:lnTo>
                <a:lnTo>
                  <a:pt x="1957661" y="1612900"/>
                </a:lnTo>
                <a:lnTo>
                  <a:pt x="1961669" y="1600200"/>
                </a:lnTo>
                <a:lnTo>
                  <a:pt x="2125344" y="1600200"/>
                </a:lnTo>
                <a:lnTo>
                  <a:pt x="2114117" y="1612900"/>
                </a:lnTo>
                <a:lnTo>
                  <a:pt x="2091945" y="1638300"/>
                </a:lnTo>
                <a:lnTo>
                  <a:pt x="2059627" y="1663700"/>
                </a:lnTo>
                <a:lnTo>
                  <a:pt x="2045441" y="1676400"/>
                </a:lnTo>
                <a:lnTo>
                  <a:pt x="2034824" y="1701800"/>
                </a:lnTo>
                <a:lnTo>
                  <a:pt x="2030487" y="1701800"/>
                </a:lnTo>
                <a:lnTo>
                  <a:pt x="2026432" y="1714500"/>
                </a:lnTo>
                <a:lnTo>
                  <a:pt x="2021922" y="172720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224527" cy="1985249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9173831" y="9298161"/>
            <a:ext cx="3581400" cy="989330"/>
          </a:xfrm>
          <a:custGeom>
            <a:avLst/>
            <a:gdLst/>
            <a:ahLst/>
            <a:cxnLst/>
            <a:rect l="l" t="t" r="r" b="b"/>
            <a:pathLst>
              <a:path w="3581400" h="989329">
                <a:moveTo>
                  <a:pt x="2233136" y="925232"/>
                </a:moveTo>
                <a:lnTo>
                  <a:pt x="2227010" y="919481"/>
                </a:lnTo>
                <a:lnTo>
                  <a:pt x="2220643" y="913730"/>
                </a:lnTo>
                <a:lnTo>
                  <a:pt x="2214756" y="907979"/>
                </a:lnTo>
                <a:lnTo>
                  <a:pt x="2191290" y="872157"/>
                </a:lnTo>
                <a:lnTo>
                  <a:pt x="2167184" y="806263"/>
                </a:lnTo>
                <a:lnTo>
                  <a:pt x="2158975" y="752709"/>
                </a:lnTo>
                <a:lnTo>
                  <a:pt x="2155611" y="733540"/>
                </a:lnTo>
                <a:lnTo>
                  <a:pt x="2151286" y="714371"/>
                </a:lnTo>
                <a:lnTo>
                  <a:pt x="2146001" y="695201"/>
                </a:lnTo>
                <a:lnTo>
                  <a:pt x="2130185" y="642794"/>
                </a:lnTo>
                <a:lnTo>
                  <a:pt x="2116006" y="590315"/>
                </a:lnTo>
                <a:lnTo>
                  <a:pt x="2103394" y="537695"/>
                </a:lnTo>
                <a:lnTo>
                  <a:pt x="2092276" y="484861"/>
                </a:lnTo>
                <a:lnTo>
                  <a:pt x="2082583" y="431744"/>
                </a:lnTo>
                <a:lnTo>
                  <a:pt x="2074219" y="378071"/>
                </a:lnTo>
                <a:lnTo>
                  <a:pt x="2068075" y="324158"/>
                </a:lnTo>
                <a:lnTo>
                  <a:pt x="2065272" y="269326"/>
                </a:lnTo>
                <a:lnTo>
                  <a:pt x="2066246" y="217570"/>
                </a:lnTo>
                <a:lnTo>
                  <a:pt x="2071679" y="158465"/>
                </a:lnTo>
                <a:lnTo>
                  <a:pt x="2088617" y="116772"/>
                </a:lnTo>
                <a:lnTo>
                  <a:pt x="2125418" y="91133"/>
                </a:lnTo>
                <a:lnTo>
                  <a:pt x="2135749" y="94567"/>
                </a:lnTo>
                <a:lnTo>
                  <a:pt x="2140875" y="97123"/>
                </a:lnTo>
                <a:lnTo>
                  <a:pt x="2146001" y="102235"/>
                </a:lnTo>
                <a:lnTo>
                  <a:pt x="2148563" y="109903"/>
                </a:lnTo>
                <a:lnTo>
                  <a:pt x="2152328" y="117970"/>
                </a:lnTo>
                <a:lnTo>
                  <a:pt x="2155611" y="126516"/>
                </a:lnTo>
                <a:lnTo>
                  <a:pt x="2157934" y="135062"/>
                </a:lnTo>
                <a:lnTo>
                  <a:pt x="2158815" y="143129"/>
                </a:lnTo>
                <a:lnTo>
                  <a:pt x="2164501" y="180709"/>
                </a:lnTo>
                <a:lnTo>
                  <a:pt x="2171629" y="217570"/>
                </a:lnTo>
                <a:lnTo>
                  <a:pt x="2176751" y="254311"/>
                </a:lnTo>
                <a:lnTo>
                  <a:pt x="2176754" y="293927"/>
                </a:lnTo>
                <a:lnTo>
                  <a:pt x="2177796" y="317329"/>
                </a:lnTo>
                <a:lnTo>
                  <a:pt x="2183161" y="341211"/>
                </a:lnTo>
                <a:lnTo>
                  <a:pt x="2190450" y="365092"/>
                </a:lnTo>
                <a:lnTo>
                  <a:pt x="2197257" y="388495"/>
                </a:lnTo>
                <a:lnTo>
                  <a:pt x="2203544" y="413814"/>
                </a:lnTo>
                <a:lnTo>
                  <a:pt x="2207188" y="439613"/>
                </a:lnTo>
                <a:lnTo>
                  <a:pt x="2208429" y="465411"/>
                </a:lnTo>
                <a:lnTo>
                  <a:pt x="2207508" y="490730"/>
                </a:lnTo>
                <a:lnTo>
                  <a:pt x="2206547" y="500275"/>
                </a:lnTo>
                <a:lnTo>
                  <a:pt x="2207508" y="509580"/>
                </a:lnTo>
                <a:lnTo>
                  <a:pt x="2210391" y="518406"/>
                </a:lnTo>
                <a:lnTo>
                  <a:pt x="2215197" y="526513"/>
                </a:lnTo>
                <a:lnTo>
                  <a:pt x="2224847" y="548477"/>
                </a:lnTo>
                <a:lnTo>
                  <a:pt x="2230894" y="571880"/>
                </a:lnTo>
                <a:lnTo>
                  <a:pt x="2233577" y="596241"/>
                </a:lnTo>
                <a:lnTo>
                  <a:pt x="2233182" y="618525"/>
                </a:lnTo>
                <a:lnTo>
                  <a:pt x="2233301" y="628748"/>
                </a:lnTo>
                <a:lnTo>
                  <a:pt x="2233537" y="639731"/>
                </a:lnTo>
                <a:lnTo>
                  <a:pt x="2238262" y="657183"/>
                </a:lnTo>
                <a:lnTo>
                  <a:pt x="2246832" y="673197"/>
                </a:lnTo>
                <a:lnTo>
                  <a:pt x="2258765" y="687534"/>
                </a:lnTo>
                <a:lnTo>
                  <a:pt x="2381964" y="687534"/>
                </a:lnTo>
                <a:lnTo>
                  <a:pt x="2374092" y="713093"/>
                </a:lnTo>
                <a:lnTo>
                  <a:pt x="2357353" y="746798"/>
                </a:lnTo>
                <a:lnTo>
                  <a:pt x="2338212" y="779546"/>
                </a:lnTo>
                <a:lnTo>
                  <a:pt x="2332926" y="787253"/>
                </a:lnTo>
                <a:lnTo>
                  <a:pt x="2328602" y="795201"/>
                </a:lnTo>
                <a:lnTo>
                  <a:pt x="2325238" y="803627"/>
                </a:lnTo>
                <a:lnTo>
                  <a:pt x="2322835" y="812772"/>
                </a:lnTo>
                <a:lnTo>
                  <a:pt x="2316028" y="851191"/>
                </a:lnTo>
                <a:lnTo>
                  <a:pt x="2297207" y="884337"/>
                </a:lnTo>
                <a:lnTo>
                  <a:pt x="2268776" y="909816"/>
                </a:lnTo>
                <a:lnTo>
                  <a:pt x="2233136" y="925232"/>
                </a:lnTo>
                <a:close/>
              </a:path>
              <a:path w="3581400" h="989329">
                <a:moveTo>
                  <a:pt x="2381964" y="687534"/>
                </a:moveTo>
                <a:lnTo>
                  <a:pt x="2258765" y="687534"/>
                </a:lnTo>
                <a:lnTo>
                  <a:pt x="2271218" y="675114"/>
                </a:lnTo>
                <a:lnTo>
                  <a:pt x="2281510" y="661016"/>
                </a:lnTo>
                <a:lnTo>
                  <a:pt x="2289398" y="645481"/>
                </a:lnTo>
                <a:lnTo>
                  <a:pt x="2294644" y="628748"/>
                </a:lnTo>
                <a:lnTo>
                  <a:pt x="2308758" y="578532"/>
                </a:lnTo>
                <a:lnTo>
                  <a:pt x="2324711" y="528718"/>
                </a:lnTo>
                <a:lnTo>
                  <a:pt x="2342456" y="479396"/>
                </a:lnTo>
                <a:lnTo>
                  <a:pt x="2361950" y="430656"/>
                </a:lnTo>
                <a:lnTo>
                  <a:pt x="2383147" y="382586"/>
                </a:lnTo>
                <a:lnTo>
                  <a:pt x="2406004" y="335276"/>
                </a:lnTo>
                <a:lnTo>
                  <a:pt x="2430474" y="288815"/>
                </a:lnTo>
                <a:lnTo>
                  <a:pt x="2435840" y="277314"/>
                </a:lnTo>
                <a:lnTo>
                  <a:pt x="2458544" y="229990"/>
                </a:lnTo>
                <a:lnTo>
                  <a:pt x="2497107" y="204471"/>
                </a:lnTo>
                <a:lnTo>
                  <a:pt x="2510402" y="202993"/>
                </a:lnTo>
                <a:lnTo>
                  <a:pt x="2522735" y="206068"/>
                </a:lnTo>
                <a:lnTo>
                  <a:pt x="2533147" y="213456"/>
                </a:lnTo>
                <a:lnTo>
                  <a:pt x="2540675" y="224918"/>
                </a:lnTo>
                <a:lnTo>
                  <a:pt x="2540675" y="230030"/>
                </a:lnTo>
                <a:lnTo>
                  <a:pt x="2543238" y="232585"/>
                </a:lnTo>
                <a:lnTo>
                  <a:pt x="2546201" y="259742"/>
                </a:lnTo>
                <a:lnTo>
                  <a:pt x="2543878" y="286898"/>
                </a:lnTo>
                <a:lnTo>
                  <a:pt x="2536751" y="313096"/>
                </a:lnTo>
                <a:lnTo>
                  <a:pt x="2525298" y="337377"/>
                </a:lnTo>
                <a:lnTo>
                  <a:pt x="2503138" y="378271"/>
                </a:lnTo>
                <a:lnTo>
                  <a:pt x="2483332" y="419485"/>
                </a:lnTo>
                <a:lnTo>
                  <a:pt x="2465833" y="461378"/>
                </a:lnTo>
                <a:lnTo>
                  <a:pt x="2450976" y="503510"/>
                </a:lnTo>
                <a:lnTo>
                  <a:pt x="2438963" y="532623"/>
                </a:lnTo>
                <a:lnTo>
                  <a:pt x="2425989" y="561976"/>
                </a:lnTo>
                <a:lnTo>
                  <a:pt x="2412053" y="590849"/>
                </a:lnTo>
                <a:lnTo>
                  <a:pt x="2397157" y="618525"/>
                </a:lnTo>
                <a:lnTo>
                  <a:pt x="2394594" y="626192"/>
                </a:lnTo>
                <a:lnTo>
                  <a:pt x="2386906" y="633860"/>
                </a:lnTo>
                <a:lnTo>
                  <a:pt x="2386869" y="639731"/>
                </a:lnTo>
                <a:lnTo>
                  <a:pt x="2385064" y="677470"/>
                </a:lnTo>
                <a:lnTo>
                  <a:pt x="2381964" y="687534"/>
                </a:lnTo>
                <a:close/>
              </a:path>
              <a:path w="3581400" h="989329">
                <a:moveTo>
                  <a:pt x="1133278" y="988838"/>
                </a:moveTo>
                <a:lnTo>
                  <a:pt x="1035760" y="988838"/>
                </a:lnTo>
                <a:lnTo>
                  <a:pt x="1033737" y="978905"/>
                </a:lnTo>
                <a:lnTo>
                  <a:pt x="1031174" y="971238"/>
                </a:lnTo>
                <a:lnTo>
                  <a:pt x="1031174" y="955902"/>
                </a:lnTo>
                <a:lnTo>
                  <a:pt x="1035339" y="938890"/>
                </a:lnTo>
                <a:lnTo>
                  <a:pt x="1041425" y="923315"/>
                </a:lnTo>
                <a:lnTo>
                  <a:pt x="1051356" y="910615"/>
                </a:lnTo>
                <a:lnTo>
                  <a:pt x="1067054" y="902229"/>
                </a:lnTo>
                <a:lnTo>
                  <a:pt x="1083271" y="902029"/>
                </a:lnTo>
                <a:lnTo>
                  <a:pt x="1094924" y="910216"/>
                </a:lnTo>
                <a:lnTo>
                  <a:pt x="1104174" y="922716"/>
                </a:lnTo>
                <a:lnTo>
                  <a:pt x="1113184" y="935455"/>
                </a:lnTo>
                <a:lnTo>
                  <a:pt x="1123275" y="955064"/>
                </a:lnTo>
                <a:lnTo>
                  <a:pt x="1130483" y="975391"/>
                </a:lnTo>
                <a:lnTo>
                  <a:pt x="1133278" y="988838"/>
                </a:lnTo>
                <a:close/>
              </a:path>
              <a:path w="3581400" h="989329">
                <a:moveTo>
                  <a:pt x="1351446" y="667566"/>
                </a:moveTo>
                <a:lnTo>
                  <a:pt x="1311883" y="648716"/>
                </a:lnTo>
                <a:lnTo>
                  <a:pt x="1283663" y="579675"/>
                </a:lnTo>
                <a:lnTo>
                  <a:pt x="1267671" y="530602"/>
                </a:lnTo>
                <a:lnTo>
                  <a:pt x="1252294" y="481529"/>
                </a:lnTo>
                <a:lnTo>
                  <a:pt x="1237532" y="432456"/>
                </a:lnTo>
                <a:lnTo>
                  <a:pt x="1223386" y="383383"/>
                </a:lnTo>
                <a:lnTo>
                  <a:pt x="1211497" y="333164"/>
                </a:lnTo>
                <a:lnTo>
                  <a:pt x="1200890" y="282378"/>
                </a:lnTo>
                <a:lnTo>
                  <a:pt x="1190710" y="231308"/>
                </a:lnTo>
                <a:lnTo>
                  <a:pt x="1180102" y="180237"/>
                </a:lnTo>
                <a:lnTo>
                  <a:pt x="1168214" y="129451"/>
                </a:lnTo>
                <a:lnTo>
                  <a:pt x="1154189" y="79232"/>
                </a:lnTo>
                <a:lnTo>
                  <a:pt x="1152232" y="69647"/>
                </a:lnTo>
                <a:lnTo>
                  <a:pt x="1150666" y="61341"/>
                </a:lnTo>
                <a:lnTo>
                  <a:pt x="1149504" y="52635"/>
                </a:lnTo>
                <a:lnTo>
                  <a:pt x="1149064" y="43450"/>
                </a:lnTo>
                <a:lnTo>
                  <a:pt x="1149905" y="28394"/>
                </a:lnTo>
                <a:lnTo>
                  <a:pt x="1155791" y="15015"/>
                </a:lnTo>
                <a:lnTo>
                  <a:pt x="1166002" y="4991"/>
                </a:lnTo>
                <a:lnTo>
                  <a:pt x="1179818" y="0"/>
                </a:lnTo>
                <a:lnTo>
                  <a:pt x="1184102" y="11062"/>
                </a:lnTo>
                <a:lnTo>
                  <a:pt x="1189108" y="21405"/>
                </a:lnTo>
                <a:lnTo>
                  <a:pt x="1194594" y="31269"/>
                </a:lnTo>
                <a:lnTo>
                  <a:pt x="1200320" y="40894"/>
                </a:lnTo>
                <a:lnTo>
                  <a:pt x="1205646" y="50478"/>
                </a:lnTo>
                <a:lnTo>
                  <a:pt x="1210251" y="60063"/>
                </a:lnTo>
                <a:lnTo>
                  <a:pt x="1214376" y="69647"/>
                </a:lnTo>
                <a:lnTo>
                  <a:pt x="1218260" y="79232"/>
                </a:lnTo>
                <a:lnTo>
                  <a:pt x="1228151" y="109184"/>
                </a:lnTo>
                <a:lnTo>
                  <a:pt x="1239723" y="138657"/>
                </a:lnTo>
                <a:lnTo>
                  <a:pt x="1248894" y="169088"/>
                </a:lnTo>
                <a:lnTo>
                  <a:pt x="1251577" y="201915"/>
                </a:lnTo>
                <a:lnTo>
                  <a:pt x="1251577" y="207027"/>
                </a:lnTo>
                <a:lnTo>
                  <a:pt x="1259265" y="214694"/>
                </a:lnTo>
                <a:lnTo>
                  <a:pt x="1261828" y="222362"/>
                </a:lnTo>
                <a:lnTo>
                  <a:pt x="1267154" y="235381"/>
                </a:lnTo>
                <a:lnTo>
                  <a:pt x="1271759" y="247921"/>
                </a:lnTo>
                <a:lnTo>
                  <a:pt x="1275883" y="260461"/>
                </a:lnTo>
                <a:lnTo>
                  <a:pt x="1279768" y="273480"/>
                </a:lnTo>
                <a:lnTo>
                  <a:pt x="1287096" y="305628"/>
                </a:lnTo>
                <a:lnTo>
                  <a:pt x="1294183" y="337057"/>
                </a:lnTo>
                <a:lnTo>
                  <a:pt x="1301752" y="368008"/>
                </a:lnTo>
                <a:lnTo>
                  <a:pt x="1310521" y="398718"/>
                </a:lnTo>
                <a:lnTo>
                  <a:pt x="1319011" y="430307"/>
                </a:lnTo>
                <a:lnTo>
                  <a:pt x="1332305" y="459740"/>
                </a:lnTo>
                <a:lnTo>
                  <a:pt x="1349444" y="486777"/>
                </a:lnTo>
                <a:lnTo>
                  <a:pt x="1369466" y="511177"/>
                </a:lnTo>
                <a:lnTo>
                  <a:pt x="1492482" y="511177"/>
                </a:lnTo>
                <a:lnTo>
                  <a:pt x="1477545" y="534220"/>
                </a:lnTo>
                <a:lnTo>
                  <a:pt x="1463330" y="557503"/>
                </a:lnTo>
                <a:lnTo>
                  <a:pt x="1449594" y="581265"/>
                </a:lnTo>
                <a:lnTo>
                  <a:pt x="1436100" y="605745"/>
                </a:lnTo>
                <a:lnTo>
                  <a:pt x="1427090" y="620162"/>
                </a:lnTo>
                <a:lnTo>
                  <a:pt x="1415917" y="632902"/>
                </a:lnTo>
                <a:lnTo>
                  <a:pt x="1403303" y="644203"/>
                </a:lnTo>
                <a:lnTo>
                  <a:pt x="1389969" y="654307"/>
                </a:lnTo>
                <a:lnTo>
                  <a:pt x="1384843" y="659419"/>
                </a:lnTo>
                <a:lnTo>
                  <a:pt x="1374592" y="664531"/>
                </a:lnTo>
                <a:lnTo>
                  <a:pt x="1351446" y="667566"/>
                </a:lnTo>
                <a:close/>
              </a:path>
              <a:path w="3581400" h="989329">
                <a:moveTo>
                  <a:pt x="1492482" y="511177"/>
                </a:moveTo>
                <a:lnTo>
                  <a:pt x="1369466" y="511177"/>
                </a:lnTo>
                <a:lnTo>
                  <a:pt x="1379718" y="503510"/>
                </a:lnTo>
                <a:lnTo>
                  <a:pt x="1384843" y="503510"/>
                </a:lnTo>
                <a:lnTo>
                  <a:pt x="1387406" y="500954"/>
                </a:lnTo>
                <a:lnTo>
                  <a:pt x="1413955" y="456865"/>
                </a:lnTo>
                <a:lnTo>
                  <a:pt x="1440264" y="412776"/>
                </a:lnTo>
                <a:lnTo>
                  <a:pt x="1467054" y="368687"/>
                </a:lnTo>
                <a:lnTo>
                  <a:pt x="1495044" y="324597"/>
                </a:lnTo>
                <a:lnTo>
                  <a:pt x="1510862" y="298200"/>
                </a:lnTo>
                <a:lnTo>
                  <a:pt x="1527400" y="272521"/>
                </a:lnTo>
                <a:lnTo>
                  <a:pt x="1544419" y="247322"/>
                </a:lnTo>
                <a:lnTo>
                  <a:pt x="1561678" y="222362"/>
                </a:lnTo>
                <a:lnTo>
                  <a:pt x="1692382" y="30670"/>
                </a:lnTo>
                <a:lnTo>
                  <a:pt x="1708840" y="9904"/>
                </a:lnTo>
                <a:lnTo>
                  <a:pt x="1726019" y="638"/>
                </a:lnTo>
                <a:lnTo>
                  <a:pt x="1747522" y="1916"/>
                </a:lnTo>
                <a:lnTo>
                  <a:pt x="1776955" y="12779"/>
                </a:lnTo>
                <a:lnTo>
                  <a:pt x="1780358" y="48202"/>
                </a:lnTo>
                <a:lnTo>
                  <a:pt x="1777275" y="81468"/>
                </a:lnTo>
                <a:lnTo>
                  <a:pt x="1765061" y="112339"/>
                </a:lnTo>
                <a:lnTo>
                  <a:pt x="1741075" y="140573"/>
                </a:lnTo>
                <a:lnTo>
                  <a:pt x="1729983" y="154391"/>
                </a:lnTo>
                <a:lnTo>
                  <a:pt x="1723456" y="170605"/>
                </a:lnTo>
                <a:lnTo>
                  <a:pt x="1715487" y="185861"/>
                </a:lnTo>
                <a:lnTo>
                  <a:pt x="1700070" y="196803"/>
                </a:lnTo>
                <a:lnTo>
                  <a:pt x="1684733" y="221723"/>
                </a:lnTo>
                <a:lnTo>
                  <a:pt x="1669636" y="246643"/>
                </a:lnTo>
                <a:lnTo>
                  <a:pt x="1655020" y="271563"/>
                </a:lnTo>
                <a:lnTo>
                  <a:pt x="1641125" y="296483"/>
                </a:lnTo>
                <a:lnTo>
                  <a:pt x="1626749" y="326235"/>
                </a:lnTo>
                <a:lnTo>
                  <a:pt x="1610692" y="354310"/>
                </a:lnTo>
                <a:lnTo>
                  <a:pt x="1593192" y="380947"/>
                </a:lnTo>
                <a:lnTo>
                  <a:pt x="1574492" y="406386"/>
                </a:lnTo>
                <a:lnTo>
                  <a:pt x="1554470" y="432823"/>
                </a:lnTo>
                <a:lnTo>
                  <a:pt x="1512504" y="484740"/>
                </a:lnTo>
                <a:lnTo>
                  <a:pt x="1492482" y="511177"/>
                </a:lnTo>
                <a:close/>
              </a:path>
              <a:path w="3581400" h="989329">
                <a:moveTo>
                  <a:pt x="3192352" y="959297"/>
                </a:moveTo>
                <a:lnTo>
                  <a:pt x="3145500" y="943123"/>
                </a:lnTo>
                <a:lnTo>
                  <a:pt x="3092001" y="894241"/>
                </a:lnTo>
                <a:lnTo>
                  <a:pt x="3048113" y="835775"/>
                </a:lnTo>
                <a:lnTo>
                  <a:pt x="3032736" y="807860"/>
                </a:lnTo>
                <a:lnTo>
                  <a:pt x="3017359" y="781143"/>
                </a:lnTo>
                <a:lnTo>
                  <a:pt x="2986605" y="728428"/>
                </a:lnTo>
                <a:lnTo>
                  <a:pt x="2964942" y="683460"/>
                </a:lnTo>
                <a:lnTo>
                  <a:pt x="2945921" y="637055"/>
                </a:lnTo>
                <a:lnTo>
                  <a:pt x="2929302" y="589691"/>
                </a:lnTo>
                <a:lnTo>
                  <a:pt x="2914847" y="541848"/>
                </a:lnTo>
                <a:lnTo>
                  <a:pt x="2899470" y="495842"/>
                </a:lnTo>
                <a:lnTo>
                  <a:pt x="2899470" y="493286"/>
                </a:lnTo>
                <a:lnTo>
                  <a:pt x="2896907" y="490730"/>
                </a:lnTo>
                <a:lnTo>
                  <a:pt x="2896907" y="485619"/>
                </a:lnTo>
                <a:lnTo>
                  <a:pt x="2897107" y="468646"/>
                </a:lnTo>
                <a:lnTo>
                  <a:pt x="2904275" y="453350"/>
                </a:lnTo>
                <a:lnTo>
                  <a:pt x="2916729" y="441410"/>
                </a:lnTo>
                <a:lnTo>
                  <a:pt x="2932786" y="434501"/>
                </a:lnTo>
                <a:lnTo>
                  <a:pt x="2940435" y="434980"/>
                </a:lnTo>
                <a:lnTo>
                  <a:pt x="2947843" y="436418"/>
                </a:lnTo>
                <a:lnTo>
                  <a:pt x="2954770" y="438814"/>
                </a:lnTo>
                <a:lnTo>
                  <a:pt x="2960977" y="442168"/>
                </a:lnTo>
                <a:lnTo>
                  <a:pt x="2965182" y="447959"/>
                </a:lnTo>
                <a:lnTo>
                  <a:pt x="2969627" y="453989"/>
                </a:lnTo>
                <a:lnTo>
                  <a:pt x="2973591" y="460499"/>
                </a:lnTo>
                <a:lnTo>
                  <a:pt x="2976354" y="467727"/>
                </a:lnTo>
                <a:lnTo>
                  <a:pt x="3000966" y="512332"/>
                </a:lnTo>
                <a:lnTo>
                  <a:pt x="3026385" y="556356"/>
                </a:lnTo>
                <a:lnTo>
                  <a:pt x="3052477" y="599844"/>
                </a:lnTo>
                <a:lnTo>
                  <a:pt x="3079106" y="642839"/>
                </a:lnTo>
                <a:lnTo>
                  <a:pt x="3106139" y="685388"/>
                </a:lnTo>
                <a:lnTo>
                  <a:pt x="3133441" y="727534"/>
                </a:lnTo>
                <a:lnTo>
                  <a:pt x="3160877" y="769322"/>
                </a:lnTo>
                <a:lnTo>
                  <a:pt x="3167124" y="780424"/>
                </a:lnTo>
                <a:lnTo>
                  <a:pt x="3174332" y="791047"/>
                </a:lnTo>
                <a:lnTo>
                  <a:pt x="3182600" y="801790"/>
                </a:lnTo>
                <a:lnTo>
                  <a:pt x="3191631" y="812772"/>
                </a:lnTo>
                <a:lnTo>
                  <a:pt x="3344145" y="812772"/>
                </a:lnTo>
                <a:lnTo>
                  <a:pt x="3336430" y="824593"/>
                </a:lnTo>
                <a:lnTo>
                  <a:pt x="3303674" y="870400"/>
                </a:lnTo>
                <a:lnTo>
                  <a:pt x="3268516" y="915008"/>
                </a:lnTo>
                <a:lnTo>
                  <a:pt x="3226349" y="948794"/>
                </a:lnTo>
                <a:lnTo>
                  <a:pt x="3209571" y="955902"/>
                </a:lnTo>
                <a:lnTo>
                  <a:pt x="3192352" y="959297"/>
                </a:lnTo>
                <a:close/>
              </a:path>
              <a:path w="3581400" h="989329">
                <a:moveTo>
                  <a:pt x="3344145" y="812772"/>
                </a:moveTo>
                <a:lnTo>
                  <a:pt x="3191631" y="812772"/>
                </a:lnTo>
                <a:lnTo>
                  <a:pt x="3208329" y="801790"/>
                </a:lnTo>
                <a:lnTo>
                  <a:pt x="3223346" y="788172"/>
                </a:lnTo>
                <a:lnTo>
                  <a:pt x="3235960" y="772158"/>
                </a:lnTo>
                <a:lnTo>
                  <a:pt x="3245450" y="753987"/>
                </a:lnTo>
                <a:lnTo>
                  <a:pt x="3271078" y="712014"/>
                </a:lnTo>
                <a:lnTo>
                  <a:pt x="3300551" y="673157"/>
                </a:lnTo>
                <a:lnTo>
                  <a:pt x="3386846" y="569763"/>
                </a:lnTo>
                <a:lnTo>
                  <a:pt x="3435780" y="515051"/>
                </a:lnTo>
                <a:lnTo>
                  <a:pt x="3460727" y="488174"/>
                </a:lnTo>
                <a:lnTo>
                  <a:pt x="3475143" y="472320"/>
                </a:lnTo>
                <a:lnTo>
                  <a:pt x="3491481" y="459101"/>
                </a:lnTo>
                <a:lnTo>
                  <a:pt x="3509741" y="448279"/>
                </a:lnTo>
                <a:lnTo>
                  <a:pt x="3529923" y="439613"/>
                </a:lnTo>
                <a:lnTo>
                  <a:pt x="3541776" y="436178"/>
                </a:lnTo>
                <a:lnTo>
                  <a:pt x="3553629" y="437057"/>
                </a:lnTo>
                <a:lnTo>
                  <a:pt x="3564521" y="441769"/>
                </a:lnTo>
                <a:lnTo>
                  <a:pt x="3573491" y="449836"/>
                </a:lnTo>
                <a:lnTo>
                  <a:pt x="3578617" y="454948"/>
                </a:lnTo>
                <a:lnTo>
                  <a:pt x="3581180" y="462616"/>
                </a:lnTo>
                <a:lnTo>
                  <a:pt x="3581180" y="470283"/>
                </a:lnTo>
                <a:lnTo>
                  <a:pt x="3562439" y="519883"/>
                </a:lnTo>
                <a:lnTo>
                  <a:pt x="3535569" y="548078"/>
                </a:lnTo>
                <a:lnTo>
                  <a:pt x="3521914" y="562934"/>
                </a:lnTo>
                <a:lnTo>
                  <a:pt x="3509701" y="578749"/>
                </a:lnTo>
                <a:lnTo>
                  <a:pt x="3499169" y="595522"/>
                </a:lnTo>
                <a:lnTo>
                  <a:pt x="3494444" y="603110"/>
                </a:lnTo>
                <a:lnTo>
                  <a:pt x="3488277" y="610218"/>
                </a:lnTo>
                <a:lnTo>
                  <a:pt x="3481150" y="616368"/>
                </a:lnTo>
                <a:lnTo>
                  <a:pt x="3473541" y="621081"/>
                </a:lnTo>
                <a:lnTo>
                  <a:pt x="3462970" y="629268"/>
                </a:lnTo>
                <a:lnTo>
                  <a:pt x="3454320" y="638652"/>
                </a:lnTo>
                <a:lnTo>
                  <a:pt x="3447593" y="649475"/>
                </a:lnTo>
                <a:lnTo>
                  <a:pt x="3442787" y="661975"/>
                </a:lnTo>
                <a:lnTo>
                  <a:pt x="3432336" y="679187"/>
                </a:lnTo>
                <a:lnTo>
                  <a:pt x="3420683" y="696160"/>
                </a:lnTo>
                <a:lnTo>
                  <a:pt x="3408550" y="712653"/>
                </a:lnTo>
                <a:lnTo>
                  <a:pt x="3396657" y="728428"/>
                </a:lnTo>
                <a:lnTo>
                  <a:pt x="3367264" y="777349"/>
                </a:lnTo>
                <a:lnTo>
                  <a:pt x="3344145" y="812772"/>
                </a:lnTo>
                <a:close/>
              </a:path>
              <a:path w="3581400" h="989329">
                <a:moveTo>
                  <a:pt x="157253" y="912452"/>
                </a:moveTo>
                <a:lnTo>
                  <a:pt x="126979" y="884537"/>
                </a:lnTo>
                <a:lnTo>
                  <a:pt x="101071" y="818124"/>
                </a:lnTo>
                <a:lnTo>
                  <a:pt x="90299" y="784658"/>
                </a:lnTo>
                <a:lnTo>
                  <a:pt x="67554" y="718204"/>
                </a:lnTo>
                <a:lnTo>
                  <a:pt x="41605" y="654307"/>
                </a:lnTo>
                <a:lnTo>
                  <a:pt x="27550" y="622598"/>
                </a:lnTo>
                <a:lnTo>
                  <a:pt x="13735" y="590410"/>
                </a:lnTo>
                <a:lnTo>
                  <a:pt x="11172" y="582742"/>
                </a:lnTo>
                <a:lnTo>
                  <a:pt x="6046" y="575075"/>
                </a:lnTo>
                <a:lnTo>
                  <a:pt x="3483" y="567407"/>
                </a:lnTo>
                <a:lnTo>
                  <a:pt x="0" y="557463"/>
                </a:lnTo>
                <a:lnTo>
                  <a:pt x="600" y="547279"/>
                </a:lnTo>
                <a:lnTo>
                  <a:pt x="4565" y="537575"/>
                </a:lnTo>
                <a:lnTo>
                  <a:pt x="11172" y="529069"/>
                </a:lnTo>
                <a:lnTo>
                  <a:pt x="21183" y="524756"/>
                </a:lnTo>
                <a:lnTo>
                  <a:pt x="31674" y="523318"/>
                </a:lnTo>
                <a:lnTo>
                  <a:pt x="42166" y="524756"/>
                </a:lnTo>
                <a:lnTo>
                  <a:pt x="72679" y="549516"/>
                </a:lnTo>
                <a:lnTo>
                  <a:pt x="118810" y="641528"/>
                </a:lnTo>
                <a:lnTo>
                  <a:pt x="136590" y="677869"/>
                </a:lnTo>
                <a:lnTo>
                  <a:pt x="155330" y="713732"/>
                </a:lnTo>
                <a:lnTo>
                  <a:pt x="175032" y="748636"/>
                </a:lnTo>
                <a:lnTo>
                  <a:pt x="195695" y="782102"/>
                </a:lnTo>
                <a:lnTo>
                  <a:pt x="374723" y="782102"/>
                </a:lnTo>
                <a:lnTo>
                  <a:pt x="358154" y="797517"/>
                </a:lnTo>
                <a:lnTo>
                  <a:pt x="336330" y="818523"/>
                </a:lnTo>
                <a:lnTo>
                  <a:pt x="312103" y="836654"/>
                </a:lnTo>
                <a:lnTo>
                  <a:pt x="282831" y="848555"/>
                </a:lnTo>
                <a:lnTo>
                  <a:pt x="274101" y="852628"/>
                </a:lnTo>
                <a:lnTo>
                  <a:pt x="266813" y="860056"/>
                </a:lnTo>
                <a:lnTo>
                  <a:pt x="260486" y="869401"/>
                </a:lnTo>
                <a:lnTo>
                  <a:pt x="254640" y="879226"/>
                </a:lnTo>
                <a:lnTo>
                  <a:pt x="248753" y="888650"/>
                </a:lnTo>
                <a:lnTo>
                  <a:pt x="206987" y="909217"/>
                </a:lnTo>
                <a:lnTo>
                  <a:pt x="174151" y="912013"/>
                </a:lnTo>
                <a:lnTo>
                  <a:pt x="157253" y="912452"/>
                </a:lnTo>
                <a:close/>
              </a:path>
              <a:path w="3581400" h="989329">
                <a:moveTo>
                  <a:pt x="374723" y="782102"/>
                </a:moveTo>
                <a:lnTo>
                  <a:pt x="195695" y="782102"/>
                </a:lnTo>
                <a:lnTo>
                  <a:pt x="225047" y="766846"/>
                </a:lnTo>
                <a:lnTo>
                  <a:pt x="251756" y="748236"/>
                </a:lnTo>
                <a:lnTo>
                  <a:pt x="276063" y="726751"/>
                </a:lnTo>
                <a:lnTo>
                  <a:pt x="298208" y="702869"/>
                </a:lnTo>
                <a:lnTo>
                  <a:pt x="325117" y="667965"/>
                </a:lnTo>
                <a:lnTo>
                  <a:pt x="378936" y="597199"/>
                </a:lnTo>
                <a:lnTo>
                  <a:pt x="405846" y="562295"/>
                </a:lnTo>
                <a:lnTo>
                  <a:pt x="418300" y="549476"/>
                </a:lnTo>
                <a:lnTo>
                  <a:pt x="432435" y="538334"/>
                </a:lnTo>
                <a:lnTo>
                  <a:pt x="448012" y="529588"/>
                </a:lnTo>
                <a:lnTo>
                  <a:pt x="464791" y="523957"/>
                </a:lnTo>
                <a:lnTo>
                  <a:pt x="488977" y="546241"/>
                </a:lnTo>
                <a:lnTo>
                  <a:pt x="500670" y="566129"/>
                </a:lnTo>
                <a:lnTo>
                  <a:pt x="500831" y="587934"/>
                </a:lnTo>
                <a:lnTo>
                  <a:pt x="490419" y="615969"/>
                </a:lnTo>
                <a:lnTo>
                  <a:pt x="476003" y="645681"/>
                </a:lnTo>
                <a:lnTo>
                  <a:pt x="459665" y="673476"/>
                </a:lnTo>
                <a:lnTo>
                  <a:pt x="441405" y="699355"/>
                </a:lnTo>
                <a:lnTo>
                  <a:pt x="410491" y="736016"/>
                </a:lnTo>
                <a:lnTo>
                  <a:pt x="390950" y="764290"/>
                </a:lnTo>
                <a:lnTo>
                  <a:pt x="380218" y="776990"/>
                </a:lnTo>
                <a:lnTo>
                  <a:pt x="374723" y="782102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5084750" y="-2344"/>
            <a:ext cx="2553970" cy="1023619"/>
            <a:chOff x="5084750" y="-2344"/>
            <a:chExt cx="2553970" cy="1023619"/>
          </a:xfrm>
        </p:grpSpPr>
        <p:sp>
          <p:nvSpPr>
            <p:cNvPr id="11" name="object 11"/>
            <p:cNvSpPr/>
            <p:nvPr/>
          </p:nvSpPr>
          <p:spPr>
            <a:xfrm>
              <a:off x="5113299" y="19722"/>
              <a:ext cx="2363470" cy="991869"/>
            </a:xfrm>
            <a:custGeom>
              <a:avLst/>
              <a:gdLst/>
              <a:ahLst/>
              <a:cxnLst/>
              <a:rect l="l" t="t" r="r" b="b"/>
              <a:pathLst>
                <a:path w="2363470" h="991869">
                  <a:moveTo>
                    <a:pt x="1752" y="68478"/>
                  </a:moveTo>
                  <a:lnTo>
                    <a:pt x="584" y="68478"/>
                  </a:lnTo>
                  <a:lnTo>
                    <a:pt x="0" y="69634"/>
                  </a:lnTo>
                  <a:lnTo>
                    <a:pt x="584" y="69062"/>
                  </a:lnTo>
                  <a:lnTo>
                    <a:pt x="1752" y="68478"/>
                  </a:lnTo>
                  <a:close/>
                </a:path>
                <a:path w="2363470" h="991869">
                  <a:moveTo>
                    <a:pt x="4660" y="117233"/>
                  </a:moveTo>
                  <a:lnTo>
                    <a:pt x="4076" y="117233"/>
                  </a:lnTo>
                  <a:lnTo>
                    <a:pt x="2336" y="117817"/>
                  </a:lnTo>
                  <a:lnTo>
                    <a:pt x="4660" y="117233"/>
                  </a:lnTo>
                  <a:close/>
                </a:path>
                <a:path w="2363470" h="991869">
                  <a:moveTo>
                    <a:pt x="13360" y="68478"/>
                  </a:moveTo>
                  <a:lnTo>
                    <a:pt x="12204" y="68478"/>
                  </a:lnTo>
                  <a:lnTo>
                    <a:pt x="11036" y="69062"/>
                  </a:lnTo>
                  <a:lnTo>
                    <a:pt x="12204" y="69062"/>
                  </a:lnTo>
                  <a:lnTo>
                    <a:pt x="13360" y="68478"/>
                  </a:lnTo>
                  <a:close/>
                </a:path>
                <a:path w="2363470" h="991869">
                  <a:moveTo>
                    <a:pt x="14757" y="159131"/>
                  </a:moveTo>
                  <a:lnTo>
                    <a:pt x="12204" y="159016"/>
                  </a:lnTo>
                  <a:lnTo>
                    <a:pt x="6400" y="160185"/>
                  </a:lnTo>
                  <a:lnTo>
                    <a:pt x="14757" y="159131"/>
                  </a:lnTo>
                  <a:close/>
                </a:path>
                <a:path w="2363470" h="991869">
                  <a:moveTo>
                    <a:pt x="15976" y="159194"/>
                  </a:moveTo>
                  <a:lnTo>
                    <a:pt x="15684" y="159016"/>
                  </a:lnTo>
                  <a:lnTo>
                    <a:pt x="14757" y="159131"/>
                  </a:lnTo>
                  <a:lnTo>
                    <a:pt x="15976" y="159194"/>
                  </a:lnTo>
                  <a:close/>
                </a:path>
                <a:path w="2363470" h="991869">
                  <a:moveTo>
                    <a:pt x="16852" y="105625"/>
                  </a:moveTo>
                  <a:lnTo>
                    <a:pt x="15684" y="106210"/>
                  </a:lnTo>
                  <a:lnTo>
                    <a:pt x="16852" y="106210"/>
                  </a:lnTo>
                  <a:lnTo>
                    <a:pt x="16852" y="105625"/>
                  </a:lnTo>
                  <a:close/>
                </a:path>
                <a:path w="2363470" h="991869">
                  <a:moveTo>
                    <a:pt x="25590" y="228079"/>
                  </a:moveTo>
                  <a:lnTo>
                    <a:pt x="23850" y="228079"/>
                  </a:lnTo>
                  <a:lnTo>
                    <a:pt x="22682" y="228663"/>
                  </a:lnTo>
                  <a:lnTo>
                    <a:pt x="25006" y="228663"/>
                  </a:lnTo>
                  <a:lnTo>
                    <a:pt x="25590" y="228079"/>
                  </a:lnTo>
                  <a:close/>
                </a:path>
                <a:path w="2363470" h="991869">
                  <a:moveTo>
                    <a:pt x="29044" y="159016"/>
                  </a:moveTo>
                  <a:lnTo>
                    <a:pt x="24980" y="159600"/>
                  </a:lnTo>
                  <a:lnTo>
                    <a:pt x="15976" y="159194"/>
                  </a:lnTo>
                  <a:lnTo>
                    <a:pt x="18592" y="160756"/>
                  </a:lnTo>
                  <a:lnTo>
                    <a:pt x="25552" y="159600"/>
                  </a:lnTo>
                  <a:lnTo>
                    <a:pt x="29044" y="159016"/>
                  </a:lnTo>
                  <a:close/>
                </a:path>
                <a:path w="2363470" h="991869">
                  <a:moveTo>
                    <a:pt x="141744" y="0"/>
                  </a:moveTo>
                  <a:lnTo>
                    <a:pt x="140576" y="0"/>
                  </a:lnTo>
                  <a:lnTo>
                    <a:pt x="141160" y="571"/>
                  </a:lnTo>
                  <a:lnTo>
                    <a:pt x="141744" y="0"/>
                  </a:lnTo>
                  <a:close/>
                </a:path>
                <a:path w="2363470" h="991869">
                  <a:moveTo>
                    <a:pt x="166128" y="10439"/>
                  </a:moveTo>
                  <a:lnTo>
                    <a:pt x="165544" y="9855"/>
                  </a:lnTo>
                  <a:lnTo>
                    <a:pt x="165544" y="10439"/>
                  </a:lnTo>
                  <a:lnTo>
                    <a:pt x="166128" y="10439"/>
                  </a:lnTo>
                  <a:close/>
                </a:path>
                <a:path w="2363470" h="991869">
                  <a:moveTo>
                    <a:pt x="166700" y="8699"/>
                  </a:moveTo>
                  <a:lnTo>
                    <a:pt x="166128" y="8115"/>
                  </a:lnTo>
                  <a:lnTo>
                    <a:pt x="163220" y="8115"/>
                  </a:lnTo>
                  <a:lnTo>
                    <a:pt x="163804" y="8699"/>
                  </a:lnTo>
                  <a:lnTo>
                    <a:pt x="164388" y="8699"/>
                  </a:lnTo>
                  <a:lnTo>
                    <a:pt x="164960" y="9283"/>
                  </a:lnTo>
                  <a:lnTo>
                    <a:pt x="163220" y="9855"/>
                  </a:lnTo>
                  <a:lnTo>
                    <a:pt x="162064" y="9855"/>
                  </a:lnTo>
                  <a:lnTo>
                    <a:pt x="160896" y="10439"/>
                  </a:lnTo>
                  <a:lnTo>
                    <a:pt x="163804" y="9855"/>
                  </a:lnTo>
                  <a:lnTo>
                    <a:pt x="165544" y="9855"/>
                  </a:lnTo>
                  <a:lnTo>
                    <a:pt x="165544" y="9283"/>
                  </a:lnTo>
                  <a:lnTo>
                    <a:pt x="166128" y="9283"/>
                  </a:lnTo>
                  <a:lnTo>
                    <a:pt x="166700" y="8699"/>
                  </a:lnTo>
                  <a:close/>
                </a:path>
                <a:path w="2363470" h="991869">
                  <a:moveTo>
                    <a:pt x="179476" y="62674"/>
                  </a:moveTo>
                  <a:lnTo>
                    <a:pt x="177126" y="63258"/>
                  </a:lnTo>
                  <a:lnTo>
                    <a:pt x="177736" y="63258"/>
                  </a:lnTo>
                  <a:lnTo>
                    <a:pt x="179476" y="62674"/>
                  </a:lnTo>
                  <a:close/>
                </a:path>
                <a:path w="2363470" h="991869">
                  <a:moveTo>
                    <a:pt x="181800" y="75438"/>
                  </a:moveTo>
                  <a:lnTo>
                    <a:pt x="179476" y="79502"/>
                  </a:lnTo>
                  <a:lnTo>
                    <a:pt x="180060" y="78930"/>
                  </a:lnTo>
                  <a:lnTo>
                    <a:pt x="181800" y="75438"/>
                  </a:lnTo>
                  <a:close/>
                </a:path>
                <a:path w="2363470" h="991869">
                  <a:moveTo>
                    <a:pt x="240969" y="525246"/>
                  </a:moveTo>
                  <a:lnTo>
                    <a:pt x="238658" y="526402"/>
                  </a:lnTo>
                  <a:lnTo>
                    <a:pt x="239229" y="527558"/>
                  </a:lnTo>
                  <a:lnTo>
                    <a:pt x="240969" y="525246"/>
                  </a:lnTo>
                  <a:close/>
                </a:path>
                <a:path w="2363470" h="991869">
                  <a:moveTo>
                    <a:pt x="243344" y="230403"/>
                  </a:moveTo>
                  <a:lnTo>
                    <a:pt x="237540" y="232727"/>
                  </a:lnTo>
                  <a:lnTo>
                    <a:pt x="239864" y="232727"/>
                  </a:lnTo>
                  <a:lnTo>
                    <a:pt x="242189" y="232143"/>
                  </a:lnTo>
                  <a:lnTo>
                    <a:pt x="243344" y="232727"/>
                  </a:lnTo>
                  <a:lnTo>
                    <a:pt x="243344" y="230403"/>
                  </a:lnTo>
                  <a:close/>
                </a:path>
                <a:path w="2363470" h="991869">
                  <a:moveTo>
                    <a:pt x="246253" y="233311"/>
                  </a:moveTo>
                  <a:lnTo>
                    <a:pt x="245668" y="232727"/>
                  </a:lnTo>
                  <a:lnTo>
                    <a:pt x="243344" y="232727"/>
                  </a:lnTo>
                  <a:lnTo>
                    <a:pt x="243344" y="233883"/>
                  </a:lnTo>
                  <a:lnTo>
                    <a:pt x="242773" y="235635"/>
                  </a:lnTo>
                  <a:lnTo>
                    <a:pt x="245084" y="235635"/>
                  </a:lnTo>
                  <a:lnTo>
                    <a:pt x="246253" y="233311"/>
                  </a:lnTo>
                  <a:close/>
                </a:path>
                <a:path w="2363470" h="991869">
                  <a:moveTo>
                    <a:pt x="251434" y="529882"/>
                  </a:moveTo>
                  <a:lnTo>
                    <a:pt x="249682" y="529882"/>
                  </a:lnTo>
                  <a:lnTo>
                    <a:pt x="249682" y="530466"/>
                  </a:lnTo>
                  <a:lnTo>
                    <a:pt x="250266" y="530466"/>
                  </a:lnTo>
                  <a:lnTo>
                    <a:pt x="251434" y="529882"/>
                  </a:lnTo>
                  <a:close/>
                </a:path>
                <a:path w="2363470" h="991869">
                  <a:moveTo>
                    <a:pt x="357733" y="334873"/>
                  </a:moveTo>
                  <a:lnTo>
                    <a:pt x="357149" y="334302"/>
                  </a:lnTo>
                  <a:lnTo>
                    <a:pt x="357149" y="334873"/>
                  </a:lnTo>
                  <a:lnTo>
                    <a:pt x="357733" y="334873"/>
                  </a:lnTo>
                  <a:close/>
                </a:path>
                <a:path w="2363470" h="991869">
                  <a:moveTo>
                    <a:pt x="359473" y="337197"/>
                  </a:moveTo>
                  <a:lnTo>
                    <a:pt x="358902" y="336042"/>
                  </a:lnTo>
                  <a:lnTo>
                    <a:pt x="357733" y="334873"/>
                  </a:lnTo>
                  <a:lnTo>
                    <a:pt x="359473" y="338937"/>
                  </a:lnTo>
                  <a:lnTo>
                    <a:pt x="359473" y="337197"/>
                  </a:lnTo>
                  <a:close/>
                </a:path>
                <a:path w="2363470" h="991869">
                  <a:moveTo>
                    <a:pt x="361810" y="338937"/>
                  </a:moveTo>
                  <a:lnTo>
                    <a:pt x="360070" y="342417"/>
                  </a:lnTo>
                  <a:lnTo>
                    <a:pt x="358902" y="344157"/>
                  </a:lnTo>
                  <a:lnTo>
                    <a:pt x="358317" y="345897"/>
                  </a:lnTo>
                  <a:lnTo>
                    <a:pt x="358902" y="345325"/>
                  </a:lnTo>
                  <a:lnTo>
                    <a:pt x="359486" y="344157"/>
                  </a:lnTo>
                  <a:lnTo>
                    <a:pt x="359486" y="343585"/>
                  </a:lnTo>
                  <a:lnTo>
                    <a:pt x="360641" y="341845"/>
                  </a:lnTo>
                  <a:lnTo>
                    <a:pt x="361226" y="340677"/>
                  </a:lnTo>
                  <a:lnTo>
                    <a:pt x="361810" y="338937"/>
                  </a:lnTo>
                  <a:close/>
                </a:path>
                <a:path w="2363470" h="991869">
                  <a:moveTo>
                    <a:pt x="370509" y="224028"/>
                  </a:moveTo>
                  <a:lnTo>
                    <a:pt x="369354" y="223443"/>
                  </a:lnTo>
                  <a:lnTo>
                    <a:pt x="369938" y="224028"/>
                  </a:lnTo>
                  <a:lnTo>
                    <a:pt x="370509" y="224028"/>
                  </a:lnTo>
                  <a:close/>
                </a:path>
                <a:path w="2363470" h="991869">
                  <a:moveTo>
                    <a:pt x="371678" y="224599"/>
                  </a:moveTo>
                  <a:lnTo>
                    <a:pt x="371094" y="224028"/>
                  </a:lnTo>
                  <a:lnTo>
                    <a:pt x="370509" y="224028"/>
                  </a:lnTo>
                  <a:lnTo>
                    <a:pt x="371678" y="224599"/>
                  </a:lnTo>
                  <a:close/>
                </a:path>
                <a:path w="2363470" h="991869">
                  <a:moveTo>
                    <a:pt x="372833" y="197904"/>
                  </a:moveTo>
                  <a:lnTo>
                    <a:pt x="370522" y="197319"/>
                  </a:lnTo>
                  <a:lnTo>
                    <a:pt x="369938" y="197904"/>
                  </a:lnTo>
                  <a:lnTo>
                    <a:pt x="372833" y="197904"/>
                  </a:lnTo>
                  <a:close/>
                </a:path>
                <a:path w="2363470" h="991869">
                  <a:moveTo>
                    <a:pt x="375158" y="208356"/>
                  </a:moveTo>
                  <a:lnTo>
                    <a:pt x="374002" y="207187"/>
                  </a:lnTo>
                  <a:lnTo>
                    <a:pt x="374002" y="208356"/>
                  </a:lnTo>
                  <a:lnTo>
                    <a:pt x="375158" y="208356"/>
                  </a:lnTo>
                  <a:close/>
                </a:path>
                <a:path w="2363470" h="991869">
                  <a:moveTo>
                    <a:pt x="539432" y="715022"/>
                  </a:moveTo>
                  <a:lnTo>
                    <a:pt x="538848" y="715606"/>
                  </a:lnTo>
                  <a:lnTo>
                    <a:pt x="537679" y="715606"/>
                  </a:lnTo>
                  <a:lnTo>
                    <a:pt x="537108" y="716191"/>
                  </a:lnTo>
                  <a:lnTo>
                    <a:pt x="535368" y="721995"/>
                  </a:lnTo>
                  <a:lnTo>
                    <a:pt x="537679" y="719086"/>
                  </a:lnTo>
                  <a:lnTo>
                    <a:pt x="538848" y="716775"/>
                  </a:lnTo>
                  <a:lnTo>
                    <a:pt x="539432" y="715022"/>
                  </a:lnTo>
                  <a:close/>
                </a:path>
                <a:path w="2363470" h="991869">
                  <a:moveTo>
                    <a:pt x="548716" y="737666"/>
                  </a:moveTo>
                  <a:lnTo>
                    <a:pt x="546392" y="733018"/>
                  </a:lnTo>
                  <a:lnTo>
                    <a:pt x="547547" y="736498"/>
                  </a:lnTo>
                  <a:lnTo>
                    <a:pt x="548716" y="737666"/>
                  </a:lnTo>
                  <a:close/>
                </a:path>
                <a:path w="2363470" h="991869">
                  <a:moveTo>
                    <a:pt x="624192" y="795121"/>
                  </a:moveTo>
                  <a:lnTo>
                    <a:pt x="620712" y="795121"/>
                  </a:lnTo>
                  <a:lnTo>
                    <a:pt x="621868" y="795705"/>
                  </a:lnTo>
                  <a:lnTo>
                    <a:pt x="624192" y="795121"/>
                  </a:lnTo>
                  <a:close/>
                </a:path>
                <a:path w="2363470" h="991869">
                  <a:moveTo>
                    <a:pt x="697941" y="827620"/>
                  </a:moveTo>
                  <a:lnTo>
                    <a:pt x="697369" y="826465"/>
                  </a:lnTo>
                  <a:lnTo>
                    <a:pt x="696785" y="824725"/>
                  </a:lnTo>
                  <a:lnTo>
                    <a:pt x="695045" y="825296"/>
                  </a:lnTo>
                  <a:lnTo>
                    <a:pt x="695045" y="827620"/>
                  </a:lnTo>
                  <a:lnTo>
                    <a:pt x="696201" y="828205"/>
                  </a:lnTo>
                  <a:lnTo>
                    <a:pt x="697941" y="827620"/>
                  </a:lnTo>
                  <a:close/>
                </a:path>
                <a:path w="2363470" h="991869">
                  <a:moveTo>
                    <a:pt x="703160" y="824725"/>
                  </a:moveTo>
                  <a:lnTo>
                    <a:pt x="699681" y="827049"/>
                  </a:lnTo>
                  <a:lnTo>
                    <a:pt x="697941" y="827620"/>
                  </a:lnTo>
                  <a:lnTo>
                    <a:pt x="698512" y="828789"/>
                  </a:lnTo>
                  <a:lnTo>
                    <a:pt x="699681" y="829945"/>
                  </a:lnTo>
                  <a:lnTo>
                    <a:pt x="703160" y="824725"/>
                  </a:lnTo>
                  <a:close/>
                </a:path>
                <a:path w="2363470" h="991869">
                  <a:moveTo>
                    <a:pt x="912241" y="941959"/>
                  </a:moveTo>
                  <a:lnTo>
                    <a:pt x="910272" y="942708"/>
                  </a:lnTo>
                  <a:lnTo>
                    <a:pt x="909129" y="939634"/>
                  </a:lnTo>
                  <a:lnTo>
                    <a:pt x="908075" y="936574"/>
                  </a:lnTo>
                  <a:lnTo>
                    <a:pt x="906437" y="937310"/>
                  </a:lnTo>
                  <a:lnTo>
                    <a:pt x="907605" y="938479"/>
                  </a:lnTo>
                  <a:lnTo>
                    <a:pt x="908177" y="946607"/>
                  </a:lnTo>
                  <a:lnTo>
                    <a:pt x="911085" y="944867"/>
                  </a:lnTo>
                  <a:lnTo>
                    <a:pt x="912241" y="941959"/>
                  </a:lnTo>
                  <a:close/>
                </a:path>
                <a:path w="2363470" h="991869">
                  <a:moveTo>
                    <a:pt x="912241" y="940219"/>
                  </a:moveTo>
                  <a:lnTo>
                    <a:pt x="911656" y="941959"/>
                  </a:lnTo>
                  <a:lnTo>
                    <a:pt x="912241" y="941374"/>
                  </a:lnTo>
                  <a:lnTo>
                    <a:pt x="912241" y="940219"/>
                  </a:lnTo>
                  <a:close/>
                </a:path>
                <a:path w="2363470" h="991869">
                  <a:moveTo>
                    <a:pt x="920902" y="939063"/>
                  </a:moveTo>
                  <a:lnTo>
                    <a:pt x="919162" y="942543"/>
                  </a:lnTo>
                  <a:lnTo>
                    <a:pt x="918578" y="943114"/>
                  </a:lnTo>
                  <a:lnTo>
                    <a:pt x="919162" y="943114"/>
                  </a:lnTo>
                  <a:lnTo>
                    <a:pt x="919162" y="943698"/>
                  </a:lnTo>
                  <a:lnTo>
                    <a:pt x="918578" y="944867"/>
                  </a:lnTo>
                  <a:lnTo>
                    <a:pt x="919162" y="944283"/>
                  </a:lnTo>
                  <a:lnTo>
                    <a:pt x="920318" y="943698"/>
                  </a:lnTo>
                  <a:lnTo>
                    <a:pt x="920902" y="941959"/>
                  </a:lnTo>
                  <a:lnTo>
                    <a:pt x="920318" y="942543"/>
                  </a:lnTo>
                  <a:lnTo>
                    <a:pt x="919924" y="942543"/>
                  </a:lnTo>
                  <a:lnTo>
                    <a:pt x="920318" y="941374"/>
                  </a:lnTo>
                  <a:lnTo>
                    <a:pt x="920902" y="940219"/>
                  </a:lnTo>
                  <a:lnTo>
                    <a:pt x="920902" y="939063"/>
                  </a:lnTo>
                  <a:close/>
                </a:path>
                <a:path w="2363470" h="991869">
                  <a:moveTo>
                    <a:pt x="934313" y="948347"/>
                  </a:moveTo>
                  <a:lnTo>
                    <a:pt x="933145" y="949502"/>
                  </a:lnTo>
                  <a:lnTo>
                    <a:pt x="933729" y="950087"/>
                  </a:lnTo>
                  <a:lnTo>
                    <a:pt x="933729" y="949502"/>
                  </a:lnTo>
                  <a:lnTo>
                    <a:pt x="934313" y="948918"/>
                  </a:lnTo>
                  <a:lnTo>
                    <a:pt x="934313" y="948347"/>
                  </a:lnTo>
                  <a:close/>
                </a:path>
                <a:path w="2363470" h="991869">
                  <a:moveTo>
                    <a:pt x="935469" y="947178"/>
                  </a:moveTo>
                  <a:lnTo>
                    <a:pt x="934885" y="947762"/>
                  </a:lnTo>
                  <a:lnTo>
                    <a:pt x="935469" y="947762"/>
                  </a:lnTo>
                  <a:lnTo>
                    <a:pt x="935469" y="947178"/>
                  </a:lnTo>
                  <a:close/>
                </a:path>
                <a:path w="2363470" h="991869">
                  <a:moveTo>
                    <a:pt x="938377" y="945438"/>
                  </a:moveTo>
                  <a:lnTo>
                    <a:pt x="936053" y="947762"/>
                  </a:lnTo>
                  <a:lnTo>
                    <a:pt x="936625" y="947762"/>
                  </a:lnTo>
                  <a:lnTo>
                    <a:pt x="937209" y="948347"/>
                  </a:lnTo>
                  <a:lnTo>
                    <a:pt x="938377" y="945438"/>
                  </a:lnTo>
                  <a:close/>
                </a:path>
                <a:path w="2363470" h="991869">
                  <a:moveTo>
                    <a:pt x="940650" y="926871"/>
                  </a:moveTo>
                  <a:lnTo>
                    <a:pt x="940066" y="926871"/>
                  </a:lnTo>
                  <a:lnTo>
                    <a:pt x="940650" y="928027"/>
                  </a:lnTo>
                  <a:lnTo>
                    <a:pt x="940650" y="926871"/>
                  </a:lnTo>
                  <a:close/>
                </a:path>
                <a:path w="2363470" h="991869">
                  <a:moveTo>
                    <a:pt x="947115" y="934415"/>
                  </a:moveTo>
                  <a:lnTo>
                    <a:pt x="945375" y="932675"/>
                  </a:lnTo>
                  <a:lnTo>
                    <a:pt x="944791" y="931506"/>
                  </a:lnTo>
                  <a:lnTo>
                    <a:pt x="942467" y="936155"/>
                  </a:lnTo>
                  <a:lnTo>
                    <a:pt x="940727" y="941959"/>
                  </a:lnTo>
                  <a:lnTo>
                    <a:pt x="939571" y="948347"/>
                  </a:lnTo>
                  <a:lnTo>
                    <a:pt x="943635" y="939063"/>
                  </a:lnTo>
                  <a:lnTo>
                    <a:pt x="944206" y="940803"/>
                  </a:lnTo>
                  <a:lnTo>
                    <a:pt x="947115" y="934415"/>
                  </a:lnTo>
                  <a:close/>
                </a:path>
                <a:path w="2363470" h="991869">
                  <a:moveTo>
                    <a:pt x="950010" y="921651"/>
                  </a:moveTo>
                  <a:lnTo>
                    <a:pt x="949426" y="922807"/>
                  </a:lnTo>
                  <a:lnTo>
                    <a:pt x="948270" y="923963"/>
                  </a:lnTo>
                  <a:lnTo>
                    <a:pt x="947686" y="925703"/>
                  </a:lnTo>
                  <a:lnTo>
                    <a:pt x="948270" y="926287"/>
                  </a:lnTo>
                  <a:lnTo>
                    <a:pt x="948855" y="924547"/>
                  </a:lnTo>
                  <a:lnTo>
                    <a:pt x="949426" y="923391"/>
                  </a:lnTo>
                  <a:lnTo>
                    <a:pt x="950010" y="921651"/>
                  </a:lnTo>
                  <a:close/>
                </a:path>
                <a:path w="2363470" h="991869">
                  <a:moveTo>
                    <a:pt x="950595" y="937031"/>
                  </a:moveTo>
                  <a:lnTo>
                    <a:pt x="950023" y="938479"/>
                  </a:lnTo>
                  <a:lnTo>
                    <a:pt x="950595" y="937895"/>
                  </a:lnTo>
                  <a:lnTo>
                    <a:pt x="950595" y="937031"/>
                  </a:lnTo>
                  <a:close/>
                </a:path>
                <a:path w="2363470" h="991869">
                  <a:moveTo>
                    <a:pt x="951369" y="937120"/>
                  </a:moveTo>
                  <a:lnTo>
                    <a:pt x="951179" y="935570"/>
                  </a:lnTo>
                  <a:lnTo>
                    <a:pt x="950696" y="936790"/>
                  </a:lnTo>
                  <a:lnTo>
                    <a:pt x="951369" y="937120"/>
                  </a:lnTo>
                  <a:close/>
                </a:path>
                <a:path w="2363470" h="991869">
                  <a:moveTo>
                    <a:pt x="954087" y="936155"/>
                  </a:moveTo>
                  <a:lnTo>
                    <a:pt x="951763" y="937310"/>
                  </a:lnTo>
                  <a:lnTo>
                    <a:pt x="951369" y="937120"/>
                  </a:lnTo>
                  <a:lnTo>
                    <a:pt x="951763" y="940219"/>
                  </a:lnTo>
                  <a:lnTo>
                    <a:pt x="953414" y="937310"/>
                  </a:lnTo>
                  <a:lnTo>
                    <a:pt x="954087" y="936155"/>
                  </a:lnTo>
                  <a:close/>
                </a:path>
                <a:path w="2363470" h="991869">
                  <a:moveTo>
                    <a:pt x="955205" y="925703"/>
                  </a:moveTo>
                  <a:lnTo>
                    <a:pt x="953465" y="923391"/>
                  </a:lnTo>
                  <a:lnTo>
                    <a:pt x="949401" y="927455"/>
                  </a:lnTo>
                  <a:lnTo>
                    <a:pt x="949401" y="928027"/>
                  </a:lnTo>
                  <a:lnTo>
                    <a:pt x="949985" y="928027"/>
                  </a:lnTo>
                  <a:lnTo>
                    <a:pt x="949985" y="928611"/>
                  </a:lnTo>
                  <a:lnTo>
                    <a:pt x="950569" y="928611"/>
                  </a:lnTo>
                  <a:lnTo>
                    <a:pt x="950569" y="929767"/>
                  </a:lnTo>
                  <a:lnTo>
                    <a:pt x="951141" y="930935"/>
                  </a:lnTo>
                  <a:lnTo>
                    <a:pt x="951725" y="932675"/>
                  </a:lnTo>
                  <a:lnTo>
                    <a:pt x="952893" y="934415"/>
                  </a:lnTo>
                  <a:lnTo>
                    <a:pt x="954049" y="935570"/>
                  </a:lnTo>
                  <a:lnTo>
                    <a:pt x="954049" y="934999"/>
                  </a:lnTo>
                  <a:lnTo>
                    <a:pt x="954633" y="934999"/>
                  </a:lnTo>
                  <a:lnTo>
                    <a:pt x="954633" y="934415"/>
                  </a:lnTo>
                  <a:lnTo>
                    <a:pt x="955205" y="925703"/>
                  </a:lnTo>
                  <a:close/>
                </a:path>
                <a:path w="2363470" h="991869">
                  <a:moveTo>
                    <a:pt x="958151" y="937310"/>
                  </a:moveTo>
                  <a:lnTo>
                    <a:pt x="956411" y="937895"/>
                  </a:lnTo>
                  <a:lnTo>
                    <a:pt x="952347" y="949502"/>
                  </a:lnTo>
                  <a:lnTo>
                    <a:pt x="955827" y="947178"/>
                  </a:lnTo>
                  <a:lnTo>
                    <a:pt x="956995" y="944283"/>
                  </a:lnTo>
                  <a:lnTo>
                    <a:pt x="958151" y="937310"/>
                  </a:lnTo>
                  <a:close/>
                </a:path>
                <a:path w="2363470" h="991869">
                  <a:moveTo>
                    <a:pt x="1102156" y="990714"/>
                  </a:moveTo>
                  <a:lnTo>
                    <a:pt x="1101572" y="987806"/>
                  </a:lnTo>
                  <a:lnTo>
                    <a:pt x="1101572" y="988974"/>
                  </a:lnTo>
                  <a:lnTo>
                    <a:pt x="1096340" y="991298"/>
                  </a:lnTo>
                  <a:lnTo>
                    <a:pt x="1102156" y="990714"/>
                  </a:lnTo>
                  <a:close/>
                </a:path>
                <a:path w="2363470" h="991869">
                  <a:moveTo>
                    <a:pt x="1331417" y="980262"/>
                  </a:moveTo>
                  <a:lnTo>
                    <a:pt x="1330833" y="982586"/>
                  </a:lnTo>
                  <a:lnTo>
                    <a:pt x="1331417" y="982586"/>
                  </a:lnTo>
                  <a:lnTo>
                    <a:pt x="1331417" y="980262"/>
                  </a:lnTo>
                  <a:close/>
                </a:path>
                <a:path w="2363470" h="991869">
                  <a:moveTo>
                    <a:pt x="1341945" y="975626"/>
                  </a:moveTo>
                  <a:lnTo>
                    <a:pt x="1340789" y="977366"/>
                  </a:lnTo>
                  <a:lnTo>
                    <a:pt x="1341374" y="976782"/>
                  </a:lnTo>
                  <a:lnTo>
                    <a:pt x="1341945" y="975626"/>
                  </a:lnTo>
                  <a:close/>
                </a:path>
                <a:path w="2363470" h="991869">
                  <a:moveTo>
                    <a:pt x="1359382" y="976198"/>
                  </a:moveTo>
                  <a:lnTo>
                    <a:pt x="1358798" y="976782"/>
                  </a:lnTo>
                  <a:lnTo>
                    <a:pt x="1358798" y="977366"/>
                  </a:lnTo>
                  <a:lnTo>
                    <a:pt x="1359382" y="976782"/>
                  </a:lnTo>
                  <a:lnTo>
                    <a:pt x="1359382" y="976198"/>
                  </a:lnTo>
                  <a:close/>
                </a:path>
                <a:path w="2363470" h="991869">
                  <a:moveTo>
                    <a:pt x="1732724" y="837488"/>
                  </a:moveTo>
                  <a:lnTo>
                    <a:pt x="1729828" y="834593"/>
                  </a:lnTo>
                  <a:lnTo>
                    <a:pt x="1728089" y="833424"/>
                  </a:lnTo>
                  <a:lnTo>
                    <a:pt x="1726336" y="832840"/>
                  </a:lnTo>
                  <a:lnTo>
                    <a:pt x="1726336" y="833424"/>
                  </a:lnTo>
                  <a:lnTo>
                    <a:pt x="1726920" y="834593"/>
                  </a:lnTo>
                  <a:lnTo>
                    <a:pt x="1726920" y="835748"/>
                  </a:lnTo>
                  <a:lnTo>
                    <a:pt x="1732724" y="837488"/>
                  </a:lnTo>
                  <a:close/>
                </a:path>
                <a:path w="2363470" h="991869">
                  <a:moveTo>
                    <a:pt x="1750733" y="827036"/>
                  </a:moveTo>
                  <a:lnTo>
                    <a:pt x="1745500" y="828205"/>
                  </a:lnTo>
                  <a:lnTo>
                    <a:pt x="1746669" y="828205"/>
                  </a:lnTo>
                  <a:lnTo>
                    <a:pt x="1748993" y="827620"/>
                  </a:lnTo>
                  <a:lnTo>
                    <a:pt x="1750733" y="827036"/>
                  </a:lnTo>
                  <a:close/>
                </a:path>
                <a:path w="2363470" h="991869">
                  <a:moveTo>
                    <a:pt x="1823885" y="766102"/>
                  </a:moveTo>
                  <a:lnTo>
                    <a:pt x="1823300" y="766102"/>
                  </a:lnTo>
                  <a:lnTo>
                    <a:pt x="1823300" y="769010"/>
                  </a:lnTo>
                  <a:lnTo>
                    <a:pt x="1823885" y="767257"/>
                  </a:lnTo>
                  <a:lnTo>
                    <a:pt x="1823885" y="766102"/>
                  </a:lnTo>
                  <a:close/>
                </a:path>
                <a:path w="2363470" h="991869">
                  <a:moveTo>
                    <a:pt x="1881365" y="701675"/>
                  </a:moveTo>
                  <a:lnTo>
                    <a:pt x="1877885" y="696455"/>
                  </a:lnTo>
                  <a:lnTo>
                    <a:pt x="1878469" y="698779"/>
                  </a:lnTo>
                  <a:lnTo>
                    <a:pt x="1879041" y="700519"/>
                  </a:lnTo>
                  <a:lnTo>
                    <a:pt x="1878469" y="702259"/>
                  </a:lnTo>
                  <a:lnTo>
                    <a:pt x="1875561" y="702259"/>
                  </a:lnTo>
                  <a:lnTo>
                    <a:pt x="1875561" y="704583"/>
                  </a:lnTo>
                  <a:lnTo>
                    <a:pt x="1877885" y="705167"/>
                  </a:lnTo>
                  <a:lnTo>
                    <a:pt x="1878469" y="704583"/>
                  </a:lnTo>
                  <a:lnTo>
                    <a:pt x="1879041" y="702259"/>
                  </a:lnTo>
                  <a:lnTo>
                    <a:pt x="1880209" y="702259"/>
                  </a:lnTo>
                  <a:lnTo>
                    <a:pt x="1881365" y="701675"/>
                  </a:lnTo>
                  <a:close/>
                </a:path>
                <a:path w="2363470" h="991869">
                  <a:moveTo>
                    <a:pt x="1917954" y="686015"/>
                  </a:moveTo>
                  <a:lnTo>
                    <a:pt x="1913318" y="677887"/>
                  </a:lnTo>
                  <a:lnTo>
                    <a:pt x="1912150" y="682523"/>
                  </a:lnTo>
                  <a:lnTo>
                    <a:pt x="1917954" y="686015"/>
                  </a:lnTo>
                  <a:close/>
                </a:path>
                <a:path w="2363470" h="991869">
                  <a:moveTo>
                    <a:pt x="2003310" y="604177"/>
                  </a:moveTo>
                  <a:lnTo>
                    <a:pt x="2002726" y="603008"/>
                  </a:lnTo>
                  <a:lnTo>
                    <a:pt x="2002155" y="603008"/>
                  </a:lnTo>
                  <a:lnTo>
                    <a:pt x="2000986" y="602437"/>
                  </a:lnTo>
                  <a:lnTo>
                    <a:pt x="2001570" y="603008"/>
                  </a:lnTo>
                  <a:lnTo>
                    <a:pt x="2002726" y="603592"/>
                  </a:lnTo>
                  <a:lnTo>
                    <a:pt x="2003310" y="604177"/>
                  </a:lnTo>
                  <a:close/>
                </a:path>
                <a:path w="2363470" h="991869">
                  <a:moveTo>
                    <a:pt x="2024799" y="589661"/>
                  </a:moveTo>
                  <a:lnTo>
                    <a:pt x="2022475" y="589089"/>
                  </a:lnTo>
                  <a:lnTo>
                    <a:pt x="2020150" y="589089"/>
                  </a:lnTo>
                  <a:lnTo>
                    <a:pt x="2024799" y="589661"/>
                  </a:lnTo>
                  <a:close/>
                </a:path>
                <a:path w="2363470" h="991869">
                  <a:moveTo>
                    <a:pt x="2036406" y="580961"/>
                  </a:moveTo>
                  <a:lnTo>
                    <a:pt x="2035251" y="579221"/>
                  </a:lnTo>
                  <a:lnTo>
                    <a:pt x="2033498" y="577481"/>
                  </a:lnTo>
                  <a:lnTo>
                    <a:pt x="2036406" y="580961"/>
                  </a:lnTo>
                  <a:close/>
                </a:path>
                <a:path w="2363470" h="991869">
                  <a:moveTo>
                    <a:pt x="2076856" y="546912"/>
                  </a:moveTo>
                  <a:lnTo>
                    <a:pt x="2076475" y="546138"/>
                  </a:lnTo>
                  <a:lnTo>
                    <a:pt x="2075307" y="544969"/>
                  </a:lnTo>
                  <a:lnTo>
                    <a:pt x="2076856" y="546912"/>
                  </a:lnTo>
                  <a:close/>
                </a:path>
                <a:path w="2363470" h="991869">
                  <a:moveTo>
                    <a:pt x="2079332" y="549617"/>
                  </a:moveTo>
                  <a:lnTo>
                    <a:pt x="2077580" y="547293"/>
                  </a:lnTo>
                  <a:lnTo>
                    <a:pt x="2077237" y="549135"/>
                  </a:lnTo>
                  <a:lnTo>
                    <a:pt x="2073884" y="548525"/>
                  </a:lnTo>
                  <a:lnTo>
                    <a:pt x="2070646" y="548030"/>
                  </a:lnTo>
                  <a:lnTo>
                    <a:pt x="2070620" y="550202"/>
                  </a:lnTo>
                  <a:lnTo>
                    <a:pt x="2072360" y="549617"/>
                  </a:lnTo>
                  <a:lnTo>
                    <a:pt x="2079332" y="553097"/>
                  </a:lnTo>
                  <a:lnTo>
                    <a:pt x="2079332" y="549617"/>
                  </a:lnTo>
                  <a:close/>
                </a:path>
                <a:path w="2363470" h="991869">
                  <a:moveTo>
                    <a:pt x="2079955" y="514794"/>
                  </a:moveTo>
                  <a:lnTo>
                    <a:pt x="2079371" y="514210"/>
                  </a:lnTo>
                  <a:lnTo>
                    <a:pt x="2079371" y="514794"/>
                  </a:lnTo>
                  <a:lnTo>
                    <a:pt x="2079955" y="514794"/>
                  </a:lnTo>
                  <a:close/>
                </a:path>
                <a:path w="2363470" h="991869">
                  <a:moveTo>
                    <a:pt x="2083435" y="540918"/>
                  </a:moveTo>
                  <a:lnTo>
                    <a:pt x="2082279" y="538594"/>
                  </a:lnTo>
                  <a:lnTo>
                    <a:pt x="2082279" y="540918"/>
                  </a:lnTo>
                  <a:lnTo>
                    <a:pt x="2079371" y="538010"/>
                  </a:lnTo>
                  <a:lnTo>
                    <a:pt x="2081110" y="540334"/>
                  </a:lnTo>
                  <a:lnTo>
                    <a:pt x="2081695" y="541489"/>
                  </a:lnTo>
                  <a:lnTo>
                    <a:pt x="2082279" y="541489"/>
                  </a:lnTo>
                  <a:lnTo>
                    <a:pt x="2082850" y="541489"/>
                  </a:lnTo>
                  <a:lnTo>
                    <a:pt x="2083435" y="542074"/>
                  </a:lnTo>
                  <a:lnTo>
                    <a:pt x="2083435" y="540918"/>
                  </a:lnTo>
                  <a:close/>
                </a:path>
                <a:path w="2363470" h="991869">
                  <a:moveTo>
                    <a:pt x="2096211" y="532206"/>
                  </a:moveTo>
                  <a:lnTo>
                    <a:pt x="2095627" y="531622"/>
                  </a:lnTo>
                  <a:lnTo>
                    <a:pt x="2095627" y="531050"/>
                  </a:lnTo>
                  <a:lnTo>
                    <a:pt x="2095055" y="531050"/>
                  </a:lnTo>
                  <a:lnTo>
                    <a:pt x="2095055" y="532206"/>
                  </a:lnTo>
                  <a:lnTo>
                    <a:pt x="2096211" y="532206"/>
                  </a:lnTo>
                  <a:close/>
                </a:path>
                <a:path w="2363470" h="991869">
                  <a:moveTo>
                    <a:pt x="2096211" y="528142"/>
                  </a:moveTo>
                  <a:lnTo>
                    <a:pt x="2094458" y="525818"/>
                  </a:lnTo>
                  <a:lnTo>
                    <a:pt x="2094953" y="528815"/>
                  </a:lnTo>
                  <a:lnTo>
                    <a:pt x="2094458" y="529310"/>
                  </a:lnTo>
                  <a:lnTo>
                    <a:pt x="2095042" y="530466"/>
                  </a:lnTo>
                  <a:lnTo>
                    <a:pt x="2095042" y="529310"/>
                  </a:lnTo>
                  <a:lnTo>
                    <a:pt x="2095042" y="528726"/>
                  </a:lnTo>
                  <a:lnTo>
                    <a:pt x="2095042" y="528142"/>
                  </a:lnTo>
                  <a:lnTo>
                    <a:pt x="2096211" y="528142"/>
                  </a:lnTo>
                  <a:close/>
                </a:path>
                <a:path w="2363470" h="991869">
                  <a:moveTo>
                    <a:pt x="2097951" y="511314"/>
                  </a:moveTo>
                  <a:lnTo>
                    <a:pt x="2092718" y="504926"/>
                  </a:lnTo>
                  <a:lnTo>
                    <a:pt x="2084019" y="499706"/>
                  </a:lnTo>
                  <a:lnTo>
                    <a:pt x="2081695" y="501446"/>
                  </a:lnTo>
                  <a:lnTo>
                    <a:pt x="2085174" y="509574"/>
                  </a:lnTo>
                  <a:lnTo>
                    <a:pt x="2082850" y="507834"/>
                  </a:lnTo>
                  <a:lnTo>
                    <a:pt x="2081110" y="505510"/>
                  </a:lnTo>
                  <a:lnTo>
                    <a:pt x="2079371" y="503770"/>
                  </a:lnTo>
                  <a:lnTo>
                    <a:pt x="2082088" y="508685"/>
                  </a:lnTo>
                  <a:lnTo>
                    <a:pt x="2085898" y="514362"/>
                  </a:lnTo>
                  <a:lnTo>
                    <a:pt x="2090801" y="520255"/>
                  </a:lnTo>
                  <a:lnTo>
                    <a:pt x="2096782" y="525818"/>
                  </a:lnTo>
                  <a:lnTo>
                    <a:pt x="2093252" y="520395"/>
                  </a:lnTo>
                  <a:lnTo>
                    <a:pt x="2091639" y="517194"/>
                  </a:lnTo>
                  <a:lnTo>
                    <a:pt x="2089683" y="513664"/>
                  </a:lnTo>
                  <a:lnTo>
                    <a:pt x="2085174" y="507250"/>
                  </a:lnTo>
                  <a:lnTo>
                    <a:pt x="2086330" y="504926"/>
                  </a:lnTo>
                  <a:lnTo>
                    <a:pt x="2090978" y="507834"/>
                  </a:lnTo>
                  <a:lnTo>
                    <a:pt x="2093887" y="511314"/>
                  </a:lnTo>
                  <a:lnTo>
                    <a:pt x="2092147" y="508406"/>
                  </a:lnTo>
                  <a:lnTo>
                    <a:pt x="2097951" y="511314"/>
                  </a:lnTo>
                  <a:close/>
                </a:path>
                <a:path w="2363470" h="991869">
                  <a:moveTo>
                    <a:pt x="2105495" y="515378"/>
                  </a:moveTo>
                  <a:lnTo>
                    <a:pt x="2104923" y="510730"/>
                  </a:lnTo>
                  <a:lnTo>
                    <a:pt x="2103170" y="508406"/>
                  </a:lnTo>
                  <a:lnTo>
                    <a:pt x="2097366" y="503186"/>
                  </a:lnTo>
                  <a:lnTo>
                    <a:pt x="2097366" y="505510"/>
                  </a:lnTo>
                  <a:lnTo>
                    <a:pt x="2105495" y="515378"/>
                  </a:lnTo>
                  <a:close/>
                </a:path>
                <a:path w="2363470" h="991869">
                  <a:moveTo>
                    <a:pt x="2156307" y="491578"/>
                  </a:moveTo>
                  <a:lnTo>
                    <a:pt x="2156015" y="490994"/>
                  </a:lnTo>
                  <a:lnTo>
                    <a:pt x="2156015" y="491578"/>
                  </a:lnTo>
                  <a:lnTo>
                    <a:pt x="2156307" y="491578"/>
                  </a:lnTo>
                  <a:close/>
                </a:path>
                <a:path w="2363470" h="991869">
                  <a:moveTo>
                    <a:pt x="2157171" y="492163"/>
                  </a:moveTo>
                  <a:lnTo>
                    <a:pt x="2156587" y="491578"/>
                  </a:lnTo>
                  <a:lnTo>
                    <a:pt x="2156307" y="491578"/>
                  </a:lnTo>
                  <a:lnTo>
                    <a:pt x="2156587" y="492163"/>
                  </a:lnTo>
                  <a:lnTo>
                    <a:pt x="2156587" y="492734"/>
                  </a:lnTo>
                  <a:lnTo>
                    <a:pt x="2157171" y="492163"/>
                  </a:lnTo>
                  <a:close/>
                </a:path>
                <a:path w="2363470" h="991869">
                  <a:moveTo>
                    <a:pt x="2220468" y="415544"/>
                  </a:moveTo>
                  <a:lnTo>
                    <a:pt x="2217559" y="414388"/>
                  </a:lnTo>
                  <a:lnTo>
                    <a:pt x="2215235" y="412064"/>
                  </a:lnTo>
                  <a:lnTo>
                    <a:pt x="2212340" y="410324"/>
                  </a:lnTo>
                  <a:lnTo>
                    <a:pt x="2218144" y="414972"/>
                  </a:lnTo>
                  <a:lnTo>
                    <a:pt x="2216988" y="420192"/>
                  </a:lnTo>
                  <a:lnTo>
                    <a:pt x="2220468" y="415544"/>
                  </a:lnTo>
                  <a:close/>
                </a:path>
                <a:path w="2363470" h="991869">
                  <a:moveTo>
                    <a:pt x="2360980" y="242011"/>
                  </a:moveTo>
                  <a:lnTo>
                    <a:pt x="2358656" y="240855"/>
                  </a:lnTo>
                  <a:lnTo>
                    <a:pt x="2359825" y="242595"/>
                  </a:lnTo>
                  <a:lnTo>
                    <a:pt x="2360980" y="242011"/>
                  </a:lnTo>
                  <a:close/>
                </a:path>
                <a:path w="2363470" h="991869">
                  <a:moveTo>
                    <a:pt x="2363305" y="231571"/>
                  </a:moveTo>
                  <a:lnTo>
                    <a:pt x="2362720" y="230403"/>
                  </a:lnTo>
                  <a:lnTo>
                    <a:pt x="2363305" y="232143"/>
                  </a:lnTo>
                  <a:lnTo>
                    <a:pt x="2363305" y="231571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253736" y="-2337"/>
              <a:ext cx="1590040" cy="944880"/>
            </a:xfrm>
            <a:custGeom>
              <a:avLst/>
              <a:gdLst/>
              <a:ahLst/>
              <a:cxnLst/>
              <a:rect l="l" t="t" r="r" b="b"/>
              <a:pathLst>
                <a:path w="1590040" h="944880">
                  <a:moveTo>
                    <a:pt x="14516" y="1739"/>
                  </a:moveTo>
                  <a:lnTo>
                    <a:pt x="10452" y="0"/>
                  </a:lnTo>
                  <a:lnTo>
                    <a:pt x="6959" y="0"/>
                  </a:lnTo>
                  <a:lnTo>
                    <a:pt x="0" y="2324"/>
                  </a:lnTo>
                  <a:lnTo>
                    <a:pt x="1739" y="3479"/>
                  </a:lnTo>
                  <a:lnTo>
                    <a:pt x="14516" y="1739"/>
                  </a:lnTo>
                  <a:close/>
                </a:path>
                <a:path w="1590040" h="944880">
                  <a:moveTo>
                    <a:pt x="23228" y="16256"/>
                  </a:moveTo>
                  <a:lnTo>
                    <a:pt x="22644" y="16256"/>
                  </a:lnTo>
                  <a:lnTo>
                    <a:pt x="22059" y="16827"/>
                  </a:lnTo>
                  <a:lnTo>
                    <a:pt x="23228" y="16827"/>
                  </a:lnTo>
                  <a:lnTo>
                    <a:pt x="23228" y="16256"/>
                  </a:lnTo>
                  <a:close/>
                </a:path>
                <a:path w="1590040" h="944880">
                  <a:moveTo>
                    <a:pt x="34251" y="38887"/>
                  </a:moveTo>
                  <a:lnTo>
                    <a:pt x="31356" y="37147"/>
                  </a:lnTo>
                  <a:lnTo>
                    <a:pt x="27876" y="37719"/>
                  </a:lnTo>
                  <a:lnTo>
                    <a:pt x="29248" y="38569"/>
                  </a:lnTo>
                  <a:lnTo>
                    <a:pt x="27139" y="40982"/>
                  </a:lnTo>
                  <a:lnTo>
                    <a:pt x="25260" y="43522"/>
                  </a:lnTo>
                  <a:lnTo>
                    <a:pt x="27292" y="44691"/>
                  </a:lnTo>
                  <a:lnTo>
                    <a:pt x="27876" y="42951"/>
                  </a:lnTo>
                  <a:lnTo>
                    <a:pt x="34251" y="38887"/>
                  </a:lnTo>
                  <a:close/>
                </a:path>
                <a:path w="1590040" h="944880">
                  <a:moveTo>
                    <a:pt x="451802" y="333717"/>
                  </a:moveTo>
                  <a:lnTo>
                    <a:pt x="450062" y="333717"/>
                  </a:lnTo>
                  <a:lnTo>
                    <a:pt x="451218" y="334302"/>
                  </a:lnTo>
                  <a:lnTo>
                    <a:pt x="451802" y="333717"/>
                  </a:lnTo>
                  <a:close/>
                </a:path>
                <a:path w="1590040" h="944880">
                  <a:moveTo>
                    <a:pt x="455282" y="322694"/>
                  </a:moveTo>
                  <a:lnTo>
                    <a:pt x="454126" y="322110"/>
                  </a:lnTo>
                  <a:lnTo>
                    <a:pt x="452970" y="322110"/>
                  </a:lnTo>
                  <a:lnTo>
                    <a:pt x="453542" y="322694"/>
                  </a:lnTo>
                  <a:lnTo>
                    <a:pt x="455282" y="322694"/>
                  </a:lnTo>
                  <a:close/>
                </a:path>
                <a:path w="1590040" h="944880">
                  <a:moveTo>
                    <a:pt x="456450" y="340106"/>
                  </a:moveTo>
                  <a:lnTo>
                    <a:pt x="453542" y="340106"/>
                  </a:lnTo>
                  <a:lnTo>
                    <a:pt x="455866" y="340690"/>
                  </a:lnTo>
                  <a:lnTo>
                    <a:pt x="456450" y="340106"/>
                  </a:lnTo>
                  <a:close/>
                </a:path>
                <a:path w="1590040" h="944880">
                  <a:moveTo>
                    <a:pt x="462254" y="63842"/>
                  </a:moveTo>
                  <a:lnTo>
                    <a:pt x="458190" y="63842"/>
                  </a:lnTo>
                  <a:lnTo>
                    <a:pt x="454710" y="64998"/>
                  </a:lnTo>
                  <a:lnTo>
                    <a:pt x="455295" y="64998"/>
                  </a:lnTo>
                  <a:lnTo>
                    <a:pt x="456450" y="65582"/>
                  </a:lnTo>
                  <a:lnTo>
                    <a:pt x="457606" y="65582"/>
                  </a:lnTo>
                  <a:lnTo>
                    <a:pt x="462254" y="63842"/>
                  </a:lnTo>
                  <a:close/>
                </a:path>
                <a:path w="1590040" h="944880">
                  <a:moveTo>
                    <a:pt x="464578" y="50495"/>
                  </a:moveTo>
                  <a:lnTo>
                    <a:pt x="462254" y="53390"/>
                  </a:lnTo>
                  <a:lnTo>
                    <a:pt x="463423" y="52819"/>
                  </a:lnTo>
                  <a:lnTo>
                    <a:pt x="464578" y="50495"/>
                  </a:lnTo>
                  <a:close/>
                </a:path>
                <a:path w="1590040" h="944880">
                  <a:moveTo>
                    <a:pt x="485698" y="483298"/>
                  </a:moveTo>
                  <a:lnTo>
                    <a:pt x="482536" y="484619"/>
                  </a:lnTo>
                  <a:lnTo>
                    <a:pt x="485432" y="483463"/>
                  </a:lnTo>
                  <a:lnTo>
                    <a:pt x="485698" y="483298"/>
                  </a:lnTo>
                  <a:close/>
                </a:path>
                <a:path w="1590040" h="944880">
                  <a:moveTo>
                    <a:pt x="492988" y="483463"/>
                  </a:moveTo>
                  <a:lnTo>
                    <a:pt x="492112" y="481723"/>
                  </a:lnTo>
                  <a:lnTo>
                    <a:pt x="491236" y="479983"/>
                  </a:lnTo>
                  <a:lnTo>
                    <a:pt x="485698" y="483298"/>
                  </a:lnTo>
                  <a:lnTo>
                    <a:pt x="489496" y="481723"/>
                  </a:lnTo>
                  <a:lnTo>
                    <a:pt x="492988" y="483463"/>
                  </a:lnTo>
                  <a:close/>
                </a:path>
                <a:path w="1590040" h="944880">
                  <a:moveTo>
                    <a:pt x="522935" y="535114"/>
                  </a:moveTo>
                  <a:lnTo>
                    <a:pt x="522643" y="535114"/>
                  </a:lnTo>
                  <a:lnTo>
                    <a:pt x="521474" y="535698"/>
                  </a:lnTo>
                  <a:lnTo>
                    <a:pt x="522643" y="535698"/>
                  </a:lnTo>
                  <a:lnTo>
                    <a:pt x="522935" y="535114"/>
                  </a:lnTo>
                  <a:close/>
                </a:path>
                <a:path w="1590040" h="944880">
                  <a:moveTo>
                    <a:pt x="523163" y="575741"/>
                  </a:moveTo>
                  <a:lnTo>
                    <a:pt x="519099" y="575157"/>
                  </a:lnTo>
                  <a:lnTo>
                    <a:pt x="516191" y="576326"/>
                  </a:lnTo>
                  <a:lnTo>
                    <a:pt x="509816" y="580961"/>
                  </a:lnTo>
                  <a:lnTo>
                    <a:pt x="512127" y="581545"/>
                  </a:lnTo>
                  <a:lnTo>
                    <a:pt x="523163" y="575741"/>
                  </a:lnTo>
                  <a:close/>
                </a:path>
                <a:path w="1590040" h="944880">
                  <a:moveTo>
                    <a:pt x="523227" y="534530"/>
                  </a:moveTo>
                  <a:lnTo>
                    <a:pt x="522935" y="535114"/>
                  </a:lnTo>
                  <a:lnTo>
                    <a:pt x="523227" y="535114"/>
                  </a:lnTo>
                  <a:lnTo>
                    <a:pt x="523227" y="534530"/>
                  </a:lnTo>
                  <a:close/>
                </a:path>
                <a:path w="1590040" h="944880">
                  <a:moveTo>
                    <a:pt x="524370" y="190944"/>
                  </a:moveTo>
                  <a:lnTo>
                    <a:pt x="522630" y="192684"/>
                  </a:lnTo>
                  <a:lnTo>
                    <a:pt x="523201" y="193852"/>
                  </a:lnTo>
                  <a:lnTo>
                    <a:pt x="524370" y="190944"/>
                  </a:lnTo>
                  <a:close/>
                </a:path>
                <a:path w="1590040" h="944880">
                  <a:moveTo>
                    <a:pt x="529018" y="180505"/>
                  </a:moveTo>
                  <a:lnTo>
                    <a:pt x="526110" y="180505"/>
                  </a:lnTo>
                  <a:lnTo>
                    <a:pt x="522046" y="182816"/>
                  </a:lnTo>
                  <a:lnTo>
                    <a:pt x="525526" y="182245"/>
                  </a:lnTo>
                  <a:lnTo>
                    <a:pt x="529018" y="180505"/>
                  </a:lnTo>
                  <a:close/>
                </a:path>
                <a:path w="1590040" h="944880">
                  <a:moveTo>
                    <a:pt x="530720" y="584441"/>
                  </a:moveTo>
                  <a:lnTo>
                    <a:pt x="524764" y="587019"/>
                  </a:lnTo>
                  <a:lnTo>
                    <a:pt x="521423" y="588073"/>
                  </a:lnTo>
                  <a:lnTo>
                    <a:pt x="517652" y="589343"/>
                  </a:lnTo>
                  <a:lnTo>
                    <a:pt x="510387" y="592569"/>
                  </a:lnTo>
                  <a:lnTo>
                    <a:pt x="508076" y="591997"/>
                  </a:lnTo>
                  <a:lnTo>
                    <a:pt x="512140" y="587933"/>
                  </a:lnTo>
                  <a:lnTo>
                    <a:pt x="516204" y="585609"/>
                  </a:lnTo>
                  <a:lnTo>
                    <a:pt x="513295" y="586765"/>
                  </a:lnTo>
                  <a:lnTo>
                    <a:pt x="516775" y="582129"/>
                  </a:lnTo>
                  <a:lnTo>
                    <a:pt x="509816" y="585609"/>
                  </a:lnTo>
                  <a:lnTo>
                    <a:pt x="502843" y="592569"/>
                  </a:lnTo>
                  <a:lnTo>
                    <a:pt x="503999" y="595477"/>
                  </a:lnTo>
                  <a:lnTo>
                    <a:pt x="512711" y="593153"/>
                  </a:lnTo>
                  <a:lnTo>
                    <a:pt x="510971" y="595477"/>
                  </a:lnTo>
                  <a:lnTo>
                    <a:pt x="507492" y="596633"/>
                  </a:lnTo>
                  <a:lnTo>
                    <a:pt x="505752" y="597801"/>
                  </a:lnTo>
                  <a:lnTo>
                    <a:pt x="511124" y="596036"/>
                  </a:lnTo>
                  <a:lnTo>
                    <a:pt x="517359" y="593293"/>
                  </a:lnTo>
                  <a:lnTo>
                    <a:pt x="524040" y="589470"/>
                  </a:lnTo>
                  <a:lnTo>
                    <a:pt x="530720" y="584441"/>
                  </a:lnTo>
                  <a:close/>
                </a:path>
                <a:path w="1590040" h="944880">
                  <a:moveTo>
                    <a:pt x="533031" y="586765"/>
                  </a:moveTo>
                  <a:lnTo>
                    <a:pt x="532460" y="586193"/>
                  </a:lnTo>
                  <a:lnTo>
                    <a:pt x="532460" y="585609"/>
                  </a:lnTo>
                  <a:lnTo>
                    <a:pt x="529551" y="586765"/>
                  </a:lnTo>
                  <a:lnTo>
                    <a:pt x="533031" y="586765"/>
                  </a:lnTo>
                  <a:close/>
                </a:path>
                <a:path w="1590040" h="944880">
                  <a:moveTo>
                    <a:pt x="534784" y="586765"/>
                  </a:moveTo>
                  <a:lnTo>
                    <a:pt x="533031" y="586765"/>
                  </a:lnTo>
                  <a:lnTo>
                    <a:pt x="533031" y="587349"/>
                  </a:lnTo>
                  <a:lnTo>
                    <a:pt x="533615" y="587349"/>
                  </a:lnTo>
                  <a:lnTo>
                    <a:pt x="534784" y="586765"/>
                  </a:lnTo>
                  <a:close/>
                </a:path>
                <a:path w="1590040" h="944880">
                  <a:moveTo>
                    <a:pt x="536524" y="586193"/>
                  </a:moveTo>
                  <a:lnTo>
                    <a:pt x="535355" y="586193"/>
                  </a:lnTo>
                  <a:lnTo>
                    <a:pt x="534784" y="586765"/>
                  </a:lnTo>
                  <a:lnTo>
                    <a:pt x="536524" y="586765"/>
                  </a:lnTo>
                  <a:lnTo>
                    <a:pt x="536524" y="586193"/>
                  </a:lnTo>
                  <a:close/>
                </a:path>
                <a:path w="1590040" h="944880">
                  <a:moveTo>
                    <a:pt x="540626" y="600697"/>
                  </a:moveTo>
                  <a:lnTo>
                    <a:pt x="539470" y="601281"/>
                  </a:lnTo>
                  <a:lnTo>
                    <a:pt x="538886" y="601853"/>
                  </a:lnTo>
                  <a:lnTo>
                    <a:pt x="540626" y="600697"/>
                  </a:lnTo>
                  <a:close/>
                </a:path>
                <a:path w="1590040" h="944880">
                  <a:moveTo>
                    <a:pt x="540626" y="243763"/>
                  </a:moveTo>
                  <a:lnTo>
                    <a:pt x="537718" y="242595"/>
                  </a:lnTo>
                  <a:lnTo>
                    <a:pt x="538886" y="243179"/>
                  </a:lnTo>
                  <a:lnTo>
                    <a:pt x="540626" y="243763"/>
                  </a:lnTo>
                  <a:close/>
                </a:path>
                <a:path w="1590040" h="944880">
                  <a:moveTo>
                    <a:pt x="542378" y="599541"/>
                  </a:moveTo>
                  <a:lnTo>
                    <a:pt x="541794" y="599541"/>
                  </a:lnTo>
                  <a:lnTo>
                    <a:pt x="540626" y="600697"/>
                  </a:lnTo>
                  <a:lnTo>
                    <a:pt x="541794" y="600113"/>
                  </a:lnTo>
                  <a:lnTo>
                    <a:pt x="542378" y="600113"/>
                  </a:lnTo>
                  <a:lnTo>
                    <a:pt x="542378" y="599541"/>
                  </a:lnTo>
                  <a:close/>
                </a:path>
                <a:path w="1590040" h="944880">
                  <a:moveTo>
                    <a:pt x="543547" y="598373"/>
                  </a:moveTo>
                  <a:lnTo>
                    <a:pt x="541807" y="598373"/>
                  </a:lnTo>
                  <a:lnTo>
                    <a:pt x="540067" y="598957"/>
                  </a:lnTo>
                  <a:lnTo>
                    <a:pt x="541807" y="598957"/>
                  </a:lnTo>
                  <a:lnTo>
                    <a:pt x="542378" y="599541"/>
                  </a:lnTo>
                  <a:lnTo>
                    <a:pt x="543547" y="598373"/>
                  </a:lnTo>
                  <a:close/>
                </a:path>
                <a:path w="1590040" h="944880">
                  <a:moveTo>
                    <a:pt x="544118" y="601281"/>
                  </a:moveTo>
                  <a:lnTo>
                    <a:pt x="543534" y="600113"/>
                  </a:lnTo>
                  <a:lnTo>
                    <a:pt x="543534" y="600697"/>
                  </a:lnTo>
                  <a:lnTo>
                    <a:pt x="544118" y="601281"/>
                  </a:lnTo>
                  <a:close/>
                </a:path>
                <a:path w="1590040" h="944880">
                  <a:moveTo>
                    <a:pt x="546569" y="604964"/>
                  </a:moveTo>
                  <a:lnTo>
                    <a:pt x="545820" y="605345"/>
                  </a:lnTo>
                  <a:lnTo>
                    <a:pt x="544652" y="606501"/>
                  </a:lnTo>
                  <a:lnTo>
                    <a:pt x="546569" y="604964"/>
                  </a:lnTo>
                  <a:close/>
                </a:path>
                <a:path w="1590040" h="944880">
                  <a:moveTo>
                    <a:pt x="553364" y="602437"/>
                  </a:moveTo>
                  <a:lnTo>
                    <a:pt x="549884" y="602437"/>
                  </a:lnTo>
                  <a:lnTo>
                    <a:pt x="547560" y="604177"/>
                  </a:lnTo>
                  <a:lnTo>
                    <a:pt x="549135" y="604367"/>
                  </a:lnTo>
                  <a:lnTo>
                    <a:pt x="547992" y="607377"/>
                  </a:lnTo>
                  <a:lnTo>
                    <a:pt x="547065" y="610387"/>
                  </a:lnTo>
                  <a:lnTo>
                    <a:pt x="549300" y="610565"/>
                  </a:lnTo>
                  <a:lnTo>
                    <a:pt x="548716" y="608825"/>
                  </a:lnTo>
                  <a:lnTo>
                    <a:pt x="553364" y="602437"/>
                  </a:lnTo>
                  <a:close/>
                </a:path>
                <a:path w="1590040" h="944880">
                  <a:moveTo>
                    <a:pt x="562724" y="846785"/>
                  </a:moveTo>
                  <a:lnTo>
                    <a:pt x="559244" y="849109"/>
                  </a:lnTo>
                  <a:lnTo>
                    <a:pt x="557504" y="849680"/>
                  </a:lnTo>
                  <a:lnTo>
                    <a:pt x="558076" y="850849"/>
                  </a:lnTo>
                  <a:lnTo>
                    <a:pt x="559244" y="852004"/>
                  </a:lnTo>
                  <a:lnTo>
                    <a:pt x="562724" y="846785"/>
                  </a:lnTo>
                  <a:close/>
                </a:path>
                <a:path w="1590040" h="944880">
                  <a:moveTo>
                    <a:pt x="567867" y="307606"/>
                  </a:moveTo>
                  <a:lnTo>
                    <a:pt x="564972" y="306438"/>
                  </a:lnTo>
                  <a:lnTo>
                    <a:pt x="559739" y="308178"/>
                  </a:lnTo>
                  <a:lnTo>
                    <a:pt x="567867" y="307606"/>
                  </a:lnTo>
                  <a:close/>
                </a:path>
                <a:path w="1590040" h="944880">
                  <a:moveTo>
                    <a:pt x="571398" y="284962"/>
                  </a:moveTo>
                  <a:lnTo>
                    <a:pt x="569658" y="284962"/>
                  </a:lnTo>
                  <a:lnTo>
                    <a:pt x="567334" y="284391"/>
                  </a:lnTo>
                  <a:lnTo>
                    <a:pt x="566458" y="284391"/>
                  </a:lnTo>
                  <a:lnTo>
                    <a:pt x="566750" y="283806"/>
                  </a:lnTo>
                  <a:lnTo>
                    <a:pt x="567918" y="282651"/>
                  </a:lnTo>
                  <a:lnTo>
                    <a:pt x="566178" y="282651"/>
                  </a:lnTo>
                  <a:lnTo>
                    <a:pt x="564426" y="283806"/>
                  </a:lnTo>
                  <a:lnTo>
                    <a:pt x="565010" y="284391"/>
                  </a:lnTo>
                  <a:lnTo>
                    <a:pt x="565937" y="284848"/>
                  </a:lnTo>
                  <a:lnTo>
                    <a:pt x="565594" y="285546"/>
                  </a:lnTo>
                  <a:lnTo>
                    <a:pt x="565010" y="286131"/>
                  </a:lnTo>
                  <a:lnTo>
                    <a:pt x="571398" y="284962"/>
                  </a:lnTo>
                  <a:close/>
                </a:path>
                <a:path w="1590040" h="944880">
                  <a:moveTo>
                    <a:pt x="572312" y="643572"/>
                  </a:moveTo>
                  <a:lnTo>
                    <a:pt x="570826" y="644804"/>
                  </a:lnTo>
                  <a:lnTo>
                    <a:pt x="571982" y="644232"/>
                  </a:lnTo>
                  <a:lnTo>
                    <a:pt x="572312" y="643572"/>
                  </a:lnTo>
                  <a:close/>
                </a:path>
                <a:path w="1590040" h="944880">
                  <a:moveTo>
                    <a:pt x="581266" y="369125"/>
                  </a:moveTo>
                  <a:lnTo>
                    <a:pt x="580110" y="369709"/>
                  </a:lnTo>
                  <a:lnTo>
                    <a:pt x="580110" y="370281"/>
                  </a:lnTo>
                  <a:lnTo>
                    <a:pt x="581266" y="369125"/>
                  </a:lnTo>
                  <a:close/>
                </a:path>
                <a:path w="1590040" h="944880">
                  <a:moveTo>
                    <a:pt x="582434" y="381317"/>
                  </a:moveTo>
                  <a:lnTo>
                    <a:pt x="578942" y="383628"/>
                  </a:lnTo>
                  <a:lnTo>
                    <a:pt x="581266" y="383057"/>
                  </a:lnTo>
                  <a:lnTo>
                    <a:pt x="582434" y="381889"/>
                  </a:lnTo>
                  <a:lnTo>
                    <a:pt x="582434" y="381317"/>
                  </a:lnTo>
                  <a:close/>
                </a:path>
                <a:path w="1590040" h="944880">
                  <a:moveTo>
                    <a:pt x="584174" y="391172"/>
                  </a:moveTo>
                  <a:lnTo>
                    <a:pt x="581850" y="391756"/>
                  </a:lnTo>
                  <a:lnTo>
                    <a:pt x="583006" y="391756"/>
                  </a:lnTo>
                  <a:lnTo>
                    <a:pt x="584174" y="391172"/>
                  </a:lnTo>
                  <a:close/>
                </a:path>
                <a:path w="1590040" h="944880">
                  <a:moveTo>
                    <a:pt x="585279" y="420204"/>
                  </a:moveTo>
                  <a:lnTo>
                    <a:pt x="583552" y="420776"/>
                  </a:lnTo>
                  <a:lnTo>
                    <a:pt x="584136" y="420776"/>
                  </a:lnTo>
                  <a:lnTo>
                    <a:pt x="585279" y="420204"/>
                  </a:lnTo>
                  <a:close/>
                </a:path>
                <a:path w="1590040" h="944880">
                  <a:moveTo>
                    <a:pt x="585914" y="424256"/>
                  </a:moveTo>
                  <a:lnTo>
                    <a:pt x="585330" y="423684"/>
                  </a:lnTo>
                  <a:lnTo>
                    <a:pt x="585330" y="424256"/>
                  </a:lnTo>
                  <a:lnTo>
                    <a:pt x="585914" y="424256"/>
                  </a:lnTo>
                  <a:close/>
                </a:path>
                <a:path w="1590040" h="944880">
                  <a:moveTo>
                    <a:pt x="586905" y="417029"/>
                  </a:moveTo>
                  <a:lnTo>
                    <a:pt x="585292" y="416712"/>
                  </a:lnTo>
                  <a:lnTo>
                    <a:pt x="584720" y="417880"/>
                  </a:lnTo>
                  <a:lnTo>
                    <a:pt x="577748" y="421360"/>
                  </a:lnTo>
                  <a:lnTo>
                    <a:pt x="580656" y="421944"/>
                  </a:lnTo>
                  <a:lnTo>
                    <a:pt x="583552" y="420776"/>
                  </a:lnTo>
                  <a:lnTo>
                    <a:pt x="582269" y="420471"/>
                  </a:lnTo>
                  <a:lnTo>
                    <a:pt x="584644" y="418744"/>
                  </a:lnTo>
                  <a:lnTo>
                    <a:pt x="586905" y="417029"/>
                  </a:lnTo>
                  <a:close/>
                </a:path>
                <a:path w="1590040" h="944880">
                  <a:moveTo>
                    <a:pt x="587070" y="425424"/>
                  </a:moveTo>
                  <a:lnTo>
                    <a:pt x="586498" y="424840"/>
                  </a:lnTo>
                  <a:lnTo>
                    <a:pt x="585330" y="424840"/>
                  </a:lnTo>
                  <a:lnTo>
                    <a:pt x="584746" y="425424"/>
                  </a:lnTo>
                  <a:lnTo>
                    <a:pt x="587070" y="425424"/>
                  </a:lnTo>
                  <a:close/>
                </a:path>
                <a:path w="1590040" h="944880">
                  <a:moveTo>
                    <a:pt x="587082" y="433552"/>
                  </a:moveTo>
                  <a:lnTo>
                    <a:pt x="585927" y="433552"/>
                  </a:lnTo>
                  <a:lnTo>
                    <a:pt x="586511" y="434124"/>
                  </a:lnTo>
                  <a:lnTo>
                    <a:pt x="587082" y="433552"/>
                  </a:lnTo>
                  <a:close/>
                </a:path>
                <a:path w="1590040" h="944880">
                  <a:moveTo>
                    <a:pt x="588822" y="434124"/>
                  </a:moveTo>
                  <a:lnTo>
                    <a:pt x="588251" y="433552"/>
                  </a:lnTo>
                  <a:lnTo>
                    <a:pt x="587082" y="434124"/>
                  </a:lnTo>
                  <a:lnTo>
                    <a:pt x="588822" y="434124"/>
                  </a:lnTo>
                  <a:close/>
                </a:path>
                <a:path w="1590040" h="944880">
                  <a:moveTo>
                    <a:pt x="590562" y="423684"/>
                  </a:moveTo>
                  <a:lnTo>
                    <a:pt x="587654" y="424256"/>
                  </a:lnTo>
                  <a:lnTo>
                    <a:pt x="585914" y="424256"/>
                  </a:lnTo>
                  <a:lnTo>
                    <a:pt x="586498" y="424840"/>
                  </a:lnTo>
                  <a:lnTo>
                    <a:pt x="588238" y="424256"/>
                  </a:lnTo>
                  <a:lnTo>
                    <a:pt x="589394" y="424256"/>
                  </a:lnTo>
                  <a:lnTo>
                    <a:pt x="590562" y="423684"/>
                  </a:lnTo>
                  <a:close/>
                </a:path>
                <a:path w="1590040" h="944880">
                  <a:moveTo>
                    <a:pt x="591731" y="434124"/>
                  </a:moveTo>
                  <a:lnTo>
                    <a:pt x="588822" y="433552"/>
                  </a:lnTo>
                  <a:lnTo>
                    <a:pt x="588822" y="434124"/>
                  </a:lnTo>
                  <a:lnTo>
                    <a:pt x="588822" y="434708"/>
                  </a:lnTo>
                  <a:lnTo>
                    <a:pt x="591731" y="434124"/>
                  </a:lnTo>
                  <a:close/>
                </a:path>
                <a:path w="1590040" h="944880">
                  <a:moveTo>
                    <a:pt x="595795" y="670928"/>
                  </a:moveTo>
                  <a:lnTo>
                    <a:pt x="595210" y="671499"/>
                  </a:lnTo>
                  <a:lnTo>
                    <a:pt x="594626" y="672668"/>
                  </a:lnTo>
                  <a:lnTo>
                    <a:pt x="595210" y="672084"/>
                  </a:lnTo>
                  <a:lnTo>
                    <a:pt x="595795" y="670928"/>
                  </a:lnTo>
                  <a:close/>
                </a:path>
                <a:path w="1590040" h="944880">
                  <a:moveTo>
                    <a:pt x="607402" y="439928"/>
                  </a:moveTo>
                  <a:lnTo>
                    <a:pt x="605663" y="439356"/>
                  </a:lnTo>
                  <a:lnTo>
                    <a:pt x="593471" y="442252"/>
                  </a:lnTo>
                  <a:lnTo>
                    <a:pt x="596950" y="442836"/>
                  </a:lnTo>
                  <a:lnTo>
                    <a:pt x="600443" y="442252"/>
                  </a:lnTo>
                  <a:lnTo>
                    <a:pt x="607402" y="439928"/>
                  </a:lnTo>
                  <a:close/>
                </a:path>
                <a:path w="1590040" h="944880">
                  <a:moveTo>
                    <a:pt x="617283" y="429488"/>
                  </a:moveTo>
                  <a:lnTo>
                    <a:pt x="611797" y="430161"/>
                  </a:lnTo>
                  <a:lnTo>
                    <a:pt x="605155" y="431368"/>
                  </a:lnTo>
                  <a:lnTo>
                    <a:pt x="597763" y="433235"/>
                  </a:lnTo>
                  <a:lnTo>
                    <a:pt x="589991" y="435864"/>
                  </a:lnTo>
                  <a:lnTo>
                    <a:pt x="596201" y="434759"/>
                  </a:lnTo>
                  <a:lnTo>
                    <a:pt x="603377" y="433832"/>
                  </a:lnTo>
                  <a:lnTo>
                    <a:pt x="610895" y="432384"/>
                  </a:lnTo>
                  <a:lnTo>
                    <a:pt x="612635" y="432968"/>
                  </a:lnTo>
                  <a:lnTo>
                    <a:pt x="607415" y="435292"/>
                  </a:lnTo>
                  <a:lnTo>
                    <a:pt x="603351" y="436448"/>
                  </a:lnTo>
                  <a:lnTo>
                    <a:pt x="606247" y="435864"/>
                  </a:lnTo>
                  <a:lnTo>
                    <a:pt x="601027" y="438772"/>
                  </a:lnTo>
                  <a:lnTo>
                    <a:pt x="608571" y="437032"/>
                  </a:lnTo>
                  <a:lnTo>
                    <a:pt x="617283" y="432968"/>
                  </a:lnTo>
                  <a:lnTo>
                    <a:pt x="617283" y="431228"/>
                  </a:lnTo>
                  <a:lnTo>
                    <a:pt x="609155" y="431800"/>
                  </a:lnTo>
                  <a:lnTo>
                    <a:pt x="611479" y="430644"/>
                  </a:lnTo>
                  <a:lnTo>
                    <a:pt x="614959" y="430060"/>
                  </a:lnTo>
                  <a:lnTo>
                    <a:pt x="617283" y="429488"/>
                  </a:lnTo>
                  <a:close/>
                </a:path>
                <a:path w="1590040" h="944880">
                  <a:moveTo>
                    <a:pt x="637590" y="575741"/>
                  </a:moveTo>
                  <a:lnTo>
                    <a:pt x="631215" y="579221"/>
                  </a:lnTo>
                  <a:lnTo>
                    <a:pt x="626567" y="576326"/>
                  </a:lnTo>
                  <a:lnTo>
                    <a:pt x="629462" y="580961"/>
                  </a:lnTo>
                  <a:lnTo>
                    <a:pt x="631786" y="579221"/>
                  </a:lnTo>
                  <a:lnTo>
                    <a:pt x="637590" y="575741"/>
                  </a:lnTo>
                  <a:close/>
                </a:path>
                <a:path w="1590040" h="944880">
                  <a:moveTo>
                    <a:pt x="684593" y="726059"/>
                  </a:moveTo>
                  <a:lnTo>
                    <a:pt x="679361" y="733031"/>
                  </a:lnTo>
                  <a:lnTo>
                    <a:pt x="683425" y="732447"/>
                  </a:lnTo>
                  <a:lnTo>
                    <a:pt x="684593" y="726059"/>
                  </a:lnTo>
                  <a:close/>
                </a:path>
                <a:path w="1590040" h="944880">
                  <a:moveTo>
                    <a:pt x="691045" y="922807"/>
                  </a:moveTo>
                  <a:lnTo>
                    <a:pt x="690460" y="923975"/>
                  </a:lnTo>
                  <a:lnTo>
                    <a:pt x="690460" y="924560"/>
                  </a:lnTo>
                  <a:lnTo>
                    <a:pt x="691045" y="923975"/>
                  </a:lnTo>
                  <a:lnTo>
                    <a:pt x="691045" y="922807"/>
                  </a:lnTo>
                  <a:close/>
                </a:path>
                <a:path w="1590040" h="944880">
                  <a:moveTo>
                    <a:pt x="711949" y="937907"/>
                  </a:moveTo>
                  <a:lnTo>
                    <a:pt x="711365" y="935583"/>
                  </a:lnTo>
                  <a:lnTo>
                    <a:pt x="710209" y="933259"/>
                  </a:lnTo>
                  <a:lnTo>
                    <a:pt x="711949" y="937907"/>
                  </a:lnTo>
                  <a:close/>
                </a:path>
                <a:path w="1590040" h="944880">
                  <a:moveTo>
                    <a:pt x="714248" y="752754"/>
                  </a:moveTo>
                  <a:lnTo>
                    <a:pt x="713079" y="752754"/>
                  </a:lnTo>
                  <a:lnTo>
                    <a:pt x="711771" y="753198"/>
                  </a:lnTo>
                  <a:lnTo>
                    <a:pt x="710755" y="752182"/>
                  </a:lnTo>
                  <a:lnTo>
                    <a:pt x="709599" y="751598"/>
                  </a:lnTo>
                  <a:lnTo>
                    <a:pt x="707275" y="756818"/>
                  </a:lnTo>
                  <a:lnTo>
                    <a:pt x="709015" y="755662"/>
                  </a:lnTo>
                  <a:lnTo>
                    <a:pt x="710184" y="753922"/>
                  </a:lnTo>
                  <a:lnTo>
                    <a:pt x="711415" y="753516"/>
                  </a:lnTo>
                  <a:lnTo>
                    <a:pt x="711923" y="754494"/>
                  </a:lnTo>
                  <a:lnTo>
                    <a:pt x="713079" y="756246"/>
                  </a:lnTo>
                  <a:lnTo>
                    <a:pt x="714248" y="755078"/>
                  </a:lnTo>
                  <a:lnTo>
                    <a:pt x="714248" y="752754"/>
                  </a:lnTo>
                  <a:close/>
                </a:path>
                <a:path w="1590040" h="944880">
                  <a:moveTo>
                    <a:pt x="725881" y="940219"/>
                  </a:moveTo>
                  <a:lnTo>
                    <a:pt x="724725" y="942543"/>
                  </a:lnTo>
                  <a:lnTo>
                    <a:pt x="724141" y="944283"/>
                  </a:lnTo>
                  <a:lnTo>
                    <a:pt x="725881" y="940219"/>
                  </a:lnTo>
                  <a:close/>
                </a:path>
                <a:path w="1590040" h="944880">
                  <a:moveTo>
                    <a:pt x="888415" y="500291"/>
                  </a:moveTo>
                  <a:lnTo>
                    <a:pt x="879703" y="503186"/>
                  </a:lnTo>
                  <a:lnTo>
                    <a:pt x="884351" y="506095"/>
                  </a:lnTo>
                  <a:lnTo>
                    <a:pt x="888415" y="500291"/>
                  </a:lnTo>
                  <a:close/>
                </a:path>
                <a:path w="1590040" h="944880">
                  <a:moveTo>
                    <a:pt x="903490" y="550786"/>
                  </a:moveTo>
                  <a:lnTo>
                    <a:pt x="902906" y="549046"/>
                  </a:lnTo>
                  <a:lnTo>
                    <a:pt x="897686" y="551942"/>
                  </a:lnTo>
                  <a:lnTo>
                    <a:pt x="902335" y="551942"/>
                  </a:lnTo>
                  <a:lnTo>
                    <a:pt x="903490" y="552526"/>
                  </a:lnTo>
                  <a:lnTo>
                    <a:pt x="903490" y="550786"/>
                  </a:lnTo>
                  <a:close/>
                </a:path>
                <a:path w="1590040" h="944880">
                  <a:moveTo>
                    <a:pt x="906983" y="554266"/>
                  </a:moveTo>
                  <a:lnTo>
                    <a:pt x="905827" y="553110"/>
                  </a:lnTo>
                  <a:lnTo>
                    <a:pt x="904087" y="552526"/>
                  </a:lnTo>
                  <a:lnTo>
                    <a:pt x="904087" y="556590"/>
                  </a:lnTo>
                  <a:lnTo>
                    <a:pt x="906411" y="557174"/>
                  </a:lnTo>
                  <a:lnTo>
                    <a:pt x="906983" y="554266"/>
                  </a:lnTo>
                  <a:close/>
                </a:path>
                <a:path w="1590040" h="944880">
                  <a:moveTo>
                    <a:pt x="983056" y="624497"/>
                  </a:moveTo>
                  <a:lnTo>
                    <a:pt x="979563" y="624497"/>
                  </a:lnTo>
                  <a:lnTo>
                    <a:pt x="980147" y="625068"/>
                  </a:lnTo>
                  <a:lnTo>
                    <a:pt x="980732" y="625068"/>
                  </a:lnTo>
                  <a:lnTo>
                    <a:pt x="983056" y="624497"/>
                  </a:lnTo>
                  <a:close/>
                </a:path>
                <a:path w="1590040" h="944880">
                  <a:moveTo>
                    <a:pt x="1048677" y="16827"/>
                  </a:moveTo>
                  <a:lnTo>
                    <a:pt x="1046937" y="16827"/>
                  </a:lnTo>
                  <a:lnTo>
                    <a:pt x="1045895" y="17183"/>
                  </a:lnTo>
                  <a:lnTo>
                    <a:pt x="1048677" y="16827"/>
                  </a:lnTo>
                  <a:close/>
                </a:path>
                <a:path w="1590040" h="944880">
                  <a:moveTo>
                    <a:pt x="1050975" y="599541"/>
                  </a:moveTo>
                  <a:lnTo>
                    <a:pt x="1048651" y="601281"/>
                  </a:lnTo>
                  <a:lnTo>
                    <a:pt x="1049807" y="601853"/>
                  </a:lnTo>
                  <a:lnTo>
                    <a:pt x="1050975" y="599541"/>
                  </a:lnTo>
                  <a:close/>
                </a:path>
                <a:path w="1590040" h="944880">
                  <a:moveTo>
                    <a:pt x="1051001" y="53390"/>
                  </a:moveTo>
                  <a:lnTo>
                    <a:pt x="1050417" y="53390"/>
                  </a:lnTo>
                  <a:lnTo>
                    <a:pt x="1049261" y="53975"/>
                  </a:lnTo>
                  <a:lnTo>
                    <a:pt x="1048677" y="54559"/>
                  </a:lnTo>
                  <a:lnTo>
                    <a:pt x="1049845" y="54559"/>
                  </a:lnTo>
                  <a:lnTo>
                    <a:pt x="1051001" y="53390"/>
                  </a:lnTo>
                  <a:close/>
                </a:path>
                <a:path w="1590040" h="944880">
                  <a:moveTo>
                    <a:pt x="1060856" y="680212"/>
                  </a:moveTo>
                  <a:lnTo>
                    <a:pt x="1060284" y="679627"/>
                  </a:lnTo>
                  <a:lnTo>
                    <a:pt x="1060284" y="680212"/>
                  </a:lnTo>
                  <a:lnTo>
                    <a:pt x="1060856" y="680796"/>
                  </a:lnTo>
                  <a:lnTo>
                    <a:pt x="1060856" y="680212"/>
                  </a:lnTo>
                  <a:close/>
                </a:path>
                <a:path w="1590040" h="944880">
                  <a:moveTo>
                    <a:pt x="1067231" y="604761"/>
                  </a:moveTo>
                  <a:lnTo>
                    <a:pt x="1064907" y="605345"/>
                  </a:lnTo>
                  <a:lnTo>
                    <a:pt x="1065491" y="605917"/>
                  </a:lnTo>
                  <a:lnTo>
                    <a:pt x="1066063" y="605917"/>
                  </a:lnTo>
                  <a:lnTo>
                    <a:pt x="1067231" y="604761"/>
                  </a:lnTo>
                  <a:close/>
                </a:path>
                <a:path w="1590040" h="944880">
                  <a:moveTo>
                    <a:pt x="1076540" y="684847"/>
                  </a:moveTo>
                  <a:lnTo>
                    <a:pt x="1072476" y="680212"/>
                  </a:lnTo>
                  <a:lnTo>
                    <a:pt x="1073632" y="683691"/>
                  </a:lnTo>
                  <a:lnTo>
                    <a:pt x="1074801" y="686015"/>
                  </a:lnTo>
                  <a:lnTo>
                    <a:pt x="1075956" y="687755"/>
                  </a:lnTo>
                  <a:lnTo>
                    <a:pt x="1075956" y="687171"/>
                  </a:lnTo>
                  <a:lnTo>
                    <a:pt x="1076540" y="686015"/>
                  </a:lnTo>
                  <a:lnTo>
                    <a:pt x="1076540" y="684847"/>
                  </a:lnTo>
                  <a:close/>
                </a:path>
                <a:path w="1590040" h="944880">
                  <a:moveTo>
                    <a:pt x="1093393" y="194424"/>
                  </a:moveTo>
                  <a:lnTo>
                    <a:pt x="1092225" y="193268"/>
                  </a:lnTo>
                  <a:lnTo>
                    <a:pt x="1090485" y="192684"/>
                  </a:lnTo>
                  <a:lnTo>
                    <a:pt x="1090485" y="190360"/>
                  </a:lnTo>
                  <a:lnTo>
                    <a:pt x="1084681" y="192684"/>
                  </a:lnTo>
                  <a:lnTo>
                    <a:pt x="1088745" y="192684"/>
                  </a:lnTo>
                  <a:lnTo>
                    <a:pt x="1090307" y="193217"/>
                  </a:lnTo>
                  <a:lnTo>
                    <a:pt x="1089329" y="196164"/>
                  </a:lnTo>
                  <a:lnTo>
                    <a:pt x="1091641" y="196164"/>
                  </a:lnTo>
                  <a:lnTo>
                    <a:pt x="1093393" y="194424"/>
                  </a:lnTo>
                  <a:close/>
                </a:path>
                <a:path w="1590040" h="944880">
                  <a:moveTo>
                    <a:pt x="1141006" y="251307"/>
                  </a:moveTo>
                  <a:lnTo>
                    <a:pt x="1139837" y="250723"/>
                  </a:lnTo>
                  <a:lnTo>
                    <a:pt x="1138097" y="250723"/>
                  </a:lnTo>
                  <a:lnTo>
                    <a:pt x="1138097" y="251307"/>
                  </a:lnTo>
                  <a:lnTo>
                    <a:pt x="1141006" y="251307"/>
                  </a:lnTo>
                  <a:close/>
                </a:path>
                <a:path w="1590040" h="944880">
                  <a:moveTo>
                    <a:pt x="1191526" y="316306"/>
                  </a:moveTo>
                  <a:lnTo>
                    <a:pt x="1190942" y="314566"/>
                  </a:lnTo>
                  <a:lnTo>
                    <a:pt x="1189786" y="313410"/>
                  </a:lnTo>
                  <a:lnTo>
                    <a:pt x="1190942" y="318046"/>
                  </a:lnTo>
                  <a:lnTo>
                    <a:pt x="1191526" y="316306"/>
                  </a:lnTo>
                  <a:close/>
                </a:path>
                <a:path w="1590040" h="944880">
                  <a:moveTo>
                    <a:pt x="1200238" y="327342"/>
                  </a:moveTo>
                  <a:lnTo>
                    <a:pt x="1197914" y="330238"/>
                  </a:lnTo>
                  <a:lnTo>
                    <a:pt x="1195590" y="333717"/>
                  </a:lnTo>
                  <a:lnTo>
                    <a:pt x="1196174" y="333146"/>
                  </a:lnTo>
                  <a:lnTo>
                    <a:pt x="1196759" y="333146"/>
                  </a:lnTo>
                  <a:lnTo>
                    <a:pt x="1197914" y="332562"/>
                  </a:lnTo>
                  <a:lnTo>
                    <a:pt x="1200238" y="327342"/>
                  </a:lnTo>
                  <a:close/>
                </a:path>
                <a:path w="1590040" h="944880">
                  <a:moveTo>
                    <a:pt x="1237310" y="20815"/>
                  </a:moveTo>
                  <a:lnTo>
                    <a:pt x="1233335" y="17411"/>
                  </a:lnTo>
                  <a:lnTo>
                    <a:pt x="1235659" y="22047"/>
                  </a:lnTo>
                  <a:lnTo>
                    <a:pt x="1237310" y="20815"/>
                  </a:lnTo>
                  <a:close/>
                </a:path>
                <a:path w="1590040" h="944880">
                  <a:moveTo>
                    <a:pt x="1244371" y="18567"/>
                  </a:moveTo>
                  <a:lnTo>
                    <a:pt x="1241463" y="19151"/>
                  </a:lnTo>
                  <a:lnTo>
                    <a:pt x="1237983" y="20307"/>
                  </a:lnTo>
                  <a:lnTo>
                    <a:pt x="1237310" y="20815"/>
                  </a:lnTo>
                  <a:lnTo>
                    <a:pt x="1244371" y="18567"/>
                  </a:lnTo>
                  <a:close/>
                </a:path>
                <a:path w="1590040" h="944880">
                  <a:moveTo>
                    <a:pt x="1262926" y="242595"/>
                  </a:moveTo>
                  <a:lnTo>
                    <a:pt x="1262341" y="242023"/>
                  </a:lnTo>
                  <a:lnTo>
                    <a:pt x="1261757" y="242023"/>
                  </a:lnTo>
                  <a:lnTo>
                    <a:pt x="1262341" y="242595"/>
                  </a:lnTo>
                  <a:lnTo>
                    <a:pt x="1262926" y="242595"/>
                  </a:lnTo>
                  <a:close/>
                </a:path>
                <a:path w="1590040" h="944880">
                  <a:moveTo>
                    <a:pt x="1263484" y="218224"/>
                  </a:moveTo>
                  <a:lnTo>
                    <a:pt x="1261160" y="217639"/>
                  </a:lnTo>
                  <a:lnTo>
                    <a:pt x="1260576" y="218224"/>
                  </a:lnTo>
                  <a:lnTo>
                    <a:pt x="1263484" y="218224"/>
                  </a:lnTo>
                  <a:close/>
                </a:path>
                <a:path w="1590040" h="944880">
                  <a:moveTo>
                    <a:pt x="1266405" y="227507"/>
                  </a:moveTo>
                  <a:lnTo>
                    <a:pt x="1265250" y="226352"/>
                  </a:lnTo>
                  <a:lnTo>
                    <a:pt x="1264666" y="226923"/>
                  </a:lnTo>
                  <a:lnTo>
                    <a:pt x="1265250" y="227507"/>
                  </a:lnTo>
                  <a:lnTo>
                    <a:pt x="1266405" y="227507"/>
                  </a:lnTo>
                  <a:close/>
                </a:path>
                <a:path w="1590040" h="944880">
                  <a:moveTo>
                    <a:pt x="1474863" y="206616"/>
                  </a:moveTo>
                  <a:lnTo>
                    <a:pt x="1474279" y="206616"/>
                  </a:lnTo>
                  <a:lnTo>
                    <a:pt x="1473123" y="206032"/>
                  </a:lnTo>
                  <a:lnTo>
                    <a:pt x="1474279" y="207200"/>
                  </a:lnTo>
                  <a:lnTo>
                    <a:pt x="1474863" y="206616"/>
                  </a:lnTo>
                  <a:close/>
                </a:path>
                <a:path w="1590040" h="944880">
                  <a:moveTo>
                    <a:pt x="1478902" y="214744"/>
                  </a:moveTo>
                  <a:lnTo>
                    <a:pt x="1476006" y="214744"/>
                  </a:lnTo>
                  <a:lnTo>
                    <a:pt x="1478902" y="215328"/>
                  </a:lnTo>
                  <a:lnTo>
                    <a:pt x="1478902" y="214744"/>
                  </a:lnTo>
                  <a:close/>
                </a:path>
                <a:path w="1590040" h="944880">
                  <a:moveTo>
                    <a:pt x="1589874" y="587349"/>
                  </a:moveTo>
                  <a:lnTo>
                    <a:pt x="1586966" y="587349"/>
                  </a:lnTo>
                  <a:lnTo>
                    <a:pt x="1586382" y="588505"/>
                  </a:lnTo>
                  <a:lnTo>
                    <a:pt x="1586966" y="590829"/>
                  </a:lnTo>
                  <a:lnTo>
                    <a:pt x="1588122" y="590245"/>
                  </a:lnTo>
                  <a:lnTo>
                    <a:pt x="1589874" y="589673"/>
                  </a:lnTo>
                  <a:lnTo>
                    <a:pt x="1589874" y="587349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084749" y="-2337"/>
              <a:ext cx="2553970" cy="1023619"/>
            </a:xfrm>
            <a:custGeom>
              <a:avLst/>
              <a:gdLst/>
              <a:ahLst/>
              <a:cxnLst/>
              <a:rect l="l" t="t" r="r" b="b"/>
              <a:pathLst>
                <a:path w="2553970" h="1023619">
                  <a:moveTo>
                    <a:pt x="2413" y="3276"/>
                  </a:moveTo>
                  <a:lnTo>
                    <a:pt x="2311" y="2349"/>
                  </a:lnTo>
                  <a:lnTo>
                    <a:pt x="0" y="3619"/>
                  </a:lnTo>
                  <a:lnTo>
                    <a:pt x="2413" y="3276"/>
                  </a:lnTo>
                  <a:close/>
                </a:path>
                <a:path w="2553970" h="1023619">
                  <a:moveTo>
                    <a:pt x="34264" y="218808"/>
                  </a:moveTo>
                  <a:lnTo>
                    <a:pt x="30200" y="218808"/>
                  </a:lnTo>
                  <a:lnTo>
                    <a:pt x="33096" y="219379"/>
                  </a:lnTo>
                  <a:lnTo>
                    <a:pt x="34264" y="218808"/>
                  </a:lnTo>
                  <a:close/>
                </a:path>
                <a:path w="2553970" h="1023619">
                  <a:moveTo>
                    <a:pt x="36576" y="112839"/>
                  </a:moveTo>
                  <a:lnTo>
                    <a:pt x="34251" y="116649"/>
                  </a:lnTo>
                  <a:lnTo>
                    <a:pt x="35420" y="115379"/>
                  </a:lnTo>
                  <a:lnTo>
                    <a:pt x="36576" y="112839"/>
                  </a:lnTo>
                  <a:close/>
                </a:path>
                <a:path w="2553970" h="1023619">
                  <a:moveTo>
                    <a:pt x="41554" y="150583"/>
                  </a:moveTo>
                  <a:lnTo>
                    <a:pt x="35991" y="152209"/>
                  </a:lnTo>
                  <a:lnTo>
                    <a:pt x="40055" y="156019"/>
                  </a:lnTo>
                  <a:lnTo>
                    <a:pt x="41554" y="150583"/>
                  </a:lnTo>
                  <a:close/>
                </a:path>
                <a:path w="2553970" h="1023619">
                  <a:moveTo>
                    <a:pt x="43548" y="164249"/>
                  </a:moveTo>
                  <a:lnTo>
                    <a:pt x="42392" y="164249"/>
                  </a:lnTo>
                  <a:lnTo>
                    <a:pt x="43548" y="164833"/>
                  </a:lnTo>
                  <a:lnTo>
                    <a:pt x="43548" y="164249"/>
                  </a:lnTo>
                  <a:close/>
                </a:path>
                <a:path w="2553970" h="1023619">
                  <a:moveTo>
                    <a:pt x="44704" y="149669"/>
                  </a:moveTo>
                  <a:lnTo>
                    <a:pt x="43345" y="149237"/>
                  </a:lnTo>
                  <a:lnTo>
                    <a:pt x="41795" y="149669"/>
                  </a:lnTo>
                  <a:lnTo>
                    <a:pt x="41554" y="150583"/>
                  </a:lnTo>
                  <a:lnTo>
                    <a:pt x="44704" y="149669"/>
                  </a:lnTo>
                  <a:close/>
                </a:path>
                <a:path w="2553970" h="1023619">
                  <a:moveTo>
                    <a:pt x="45300" y="156121"/>
                  </a:moveTo>
                  <a:lnTo>
                    <a:pt x="41808" y="156121"/>
                  </a:lnTo>
                  <a:lnTo>
                    <a:pt x="37172" y="156705"/>
                  </a:lnTo>
                  <a:lnTo>
                    <a:pt x="40652" y="156705"/>
                  </a:lnTo>
                  <a:lnTo>
                    <a:pt x="44716" y="157289"/>
                  </a:lnTo>
                  <a:lnTo>
                    <a:pt x="44716" y="156705"/>
                  </a:lnTo>
                  <a:lnTo>
                    <a:pt x="45300" y="156121"/>
                  </a:lnTo>
                  <a:close/>
                </a:path>
                <a:path w="2553970" h="1023619">
                  <a:moveTo>
                    <a:pt x="45859" y="100139"/>
                  </a:moveTo>
                  <a:lnTo>
                    <a:pt x="45135" y="100139"/>
                  </a:lnTo>
                  <a:lnTo>
                    <a:pt x="44119" y="101409"/>
                  </a:lnTo>
                  <a:lnTo>
                    <a:pt x="45046" y="101028"/>
                  </a:lnTo>
                  <a:lnTo>
                    <a:pt x="45859" y="100139"/>
                  </a:lnTo>
                  <a:close/>
                </a:path>
                <a:path w="2553970" h="1023619">
                  <a:moveTo>
                    <a:pt x="46456" y="153797"/>
                  </a:moveTo>
                  <a:lnTo>
                    <a:pt x="41808" y="154381"/>
                  </a:lnTo>
                  <a:lnTo>
                    <a:pt x="43548" y="154965"/>
                  </a:lnTo>
                  <a:lnTo>
                    <a:pt x="45872" y="154965"/>
                  </a:lnTo>
                  <a:lnTo>
                    <a:pt x="45872" y="154381"/>
                  </a:lnTo>
                  <a:lnTo>
                    <a:pt x="46456" y="154381"/>
                  </a:lnTo>
                  <a:lnTo>
                    <a:pt x="46456" y="153797"/>
                  </a:lnTo>
                  <a:close/>
                </a:path>
                <a:path w="2553970" h="1023619">
                  <a:moveTo>
                    <a:pt x="48183" y="96329"/>
                  </a:moveTo>
                  <a:lnTo>
                    <a:pt x="40055" y="97599"/>
                  </a:lnTo>
                  <a:lnTo>
                    <a:pt x="40055" y="98869"/>
                  </a:lnTo>
                  <a:lnTo>
                    <a:pt x="41795" y="98869"/>
                  </a:lnTo>
                  <a:lnTo>
                    <a:pt x="42964" y="100139"/>
                  </a:lnTo>
                  <a:lnTo>
                    <a:pt x="45135" y="100139"/>
                  </a:lnTo>
                  <a:lnTo>
                    <a:pt x="48183" y="96329"/>
                  </a:lnTo>
                  <a:close/>
                </a:path>
                <a:path w="2553970" h="1023619">
                  <a:moveTo>
                    <a:pt x="48768" y="168719"/>
                  </a:moveTo>
                  <a:lnTo>
                    <a:pt x="47612" y="167449"/>
                  </a:lnTo>
                  <a:lnTo>
                    <a:pt x="45288" y="167449"/>
                  </a:lnTo>
                  <a:lnTo>
                    <a:pt x="45859" y="168719"/>
                  </a:lnTo>
                  <a:lnTo>
                    <a:pt x="48768" y="168719"/>
                  </a:lnTo>
                  <a:close/>
                </a:path>
                <a:path w="2553970" h="1023619">
                  <a:moveTo>
                    <a:pt x="49936" y="169989"/>
                  </a:moveTo>
                  <a:lnTo>
                    <a:pt x="48768" y="168719"/>
                  </a:lnTo>
                  <a:lnTo>
                    <a:pt x="49352" y="169989"/>
                  </a:lnTo>
                  <a:lnTo>
                    <a:pt x="49936" y="169989"/>
                  </a:lnTo>
                  <a:close/>
                </a:path>
                <a:path w="2553970" h="1023619">
                  <a:moveTo>
                    <a:pt x="50507" y="149237"/>
                  </a:moveTo>
                  <a:lnTo>
                    <a:pt x="48945" y="149237"/>
                  </a:lnTo>
                  <a:lnTo>
                    <a:pt x="49352" y="149669"/>
                  </a:lnTo>
                  <a:lnTo>
                    <a:pt x="49936" y="149669"/>
                  </a:lnTo>
                  <a:lnTo>
                    <a:pt x="50507" y="149237"/>
                  </a:lnTo>
                  <a:close/>
                </a:path>
                <a:path w="2553970" h="1023619">
                  <a:moveTo>
                    <a:pt x="52247" y="244919"/>
                  </a:moveTo>
                  <a:lnTo>
                    <a:pt x="51092" y="244919"/>
                  </a:lnTo>
                  <a:lnTo>
                    <a:pt x="51015" y="245071"/>
                  </a:lnTo>
                  <a:lnTo>
                    <a:pt x="52247" y="244919"/>
                  </a:lnTo>
                  <a:close/>
                </a:path>
                <a:path w="2553970" h="1023619">
                  <a:moveTo>
                    <a:pt x="72580" y="280479"/>
                  </a:moveTo>
                  <a:lnTo>
                    <a:pt x="67348" y="280479"/>
                  </a:lnTo>
                  <a:lnTo>
                    <a:pt x="69723" y="280987"/>
                  </a:lnTo>
                  <a:lnTo>
                    <a:pt x="72580" y="280479"/>
                  </a:lnTo>
                  <a:close/>
                </a:path>
                <a:path w="2553970" h="1023619">
                  <a:moveTo>
                    <a:pt x="101447" y="355409"/>
                  </a:moveTo>
                  <a:lnTo>
                    <a:pt x="95796" y="355409"/>
                  </a:lnTo>
                  <a:lnTo>
                    <a:pt x="98894" y="356679"/>
                  </a:lnTo>
                  <a:lnTo>
                    <a:pt x="101447" y="355409"/>
                  </a:lnTo>
                  <a:close/>
                </a:path>
                <a:path w="2553970" h="1023619">
                  <a:moveTo>
                    <a:pt x="106108" y="352806"/>
                  </a:moveTo>
                  <a:lnTo>
                    <a:pt x="104000" y="354139"/>
                  </a:lnTo>
                  <a:lnTo>
                    <a:pt x="101447" y="355409"/>
                  </a:lnTo>
                  <a:lnTo>
                    <a:pt x="103352" y="355409"/>
                  </a:lnTo>
                  <a:lnTo>
                    <a:pt x="106108" y="352806"/>
                  </a:lnTo>
                  <a:close/>
                </a:path>
                <a:path w="2553970" h="1023619">
                  <a:moveTo>
                    <a:pt x="127165" y="376669"/>
                  </a:moveTo>
                  <a:lnTo>
                    <a:pt x="121945" y="373761"/>
                  </a:lnTo>
                  <a:lnTo>
                    <a:pt x="125425" y="378409"/>
                  </a:lnTo>
                  <a:lnTo>
                    <a:pt x="127165" y="376669"/>
                  </a:lnTo>
                  <a:close/>
                </a:path>
                <a:path w="2553970" h="1023619">
                  <a:moveTo>
                    <a:pt x="130073" y="374345"/>
                  </a:moveTo>
                  <a:lnTo>
                    <a:pt x="127749" y="376085"/>
                  </a:lnTo>
                  <a:lnTo>
                    <a:pt x="127165" y="376669"/>
                  </a:lnTo>
                  <a:lnTo>
                    <a:pt x="130073" y="374345"/>
                  </a:lnTo>
                  <a:close/>
                </a:path>
                <a:path w="2553970" h="1023619">
                  <a:moveTo>
                    <a:pt x="136232" y="370522"/>
                  </a:moveTo>
                  <a:lnTo>
                    <a:pt x="134124" y="371919"/>
                  </a:lnTo>
                  <a:lnTo>
                    <a:pt x="135280" y="371919"/>
                  </a:lnTo>
                  <a:lnTo>
                    <a:pt x="136232" y="370522"/>
                  </a:lnTo>
                  <a:close/>
                </a:path>
                <a:path w="2553970" h="1023619">
                  <a:moveTo>
                    <a:pt x="178041" y="33172"/>
                  </a:moveTo>
                  <a:lnTo>
                    <a:pt x="177152" y="32562"/>
                  </a:lnTo>
                  <a:lnTo>
                    <a:pt x="175933" y="34099"/>
                  </a:lnTo>
                  <a:lnTo>
                    <a:pt x="178041" y="33172"/>
                  </a:lnTo>
                  <a:close/>
                </a:path>
                <a:path w="2553970" h="1023619">
                  <a:moveTo>
                    <a:pt x="180517" y="22415"/>
                  </a:moveTo>
                  <a:lnTo>
                    <a:pt x="179412" y="22669"/>
                  </a:lnTo>
                  <a:lnTo>
                    <a:pt x="179628" y="22796"/>
                  </a:lnTo>
                  <a:lnTo>
                    <a:pt x="179997" y="22669"/>
                  </a:lnTo>
                  <a:lnTo>
                    <a:pt x="180517" y="22415"/>
                  </a:lnTo>
                  <a:close/>
                </a:path>
                <a:path w="2553970" h="1023619">
                  <a:moveTo>
                    <a:pt x="183502" y="1739"/>
                  </a:moveTo>
                  <a:lnTo>
                    <a:pt x="179438" y="0"/>
                  </a:lnTo>
                  <a:lnTo>
                    <a:pt x="175945" y="0"/>
                  </a:lnTo>
                  <a:lnTo>
                    <a:pt x="168986" y="2324"/>
                  </a:lnTo>
                  <a:lnTo>
                    <a:pt x="170726" y="3479"/>
                  </a:lnTo>
                  <a:lnTo>
                    <a:pt x="183502" y="1739"/>
                  </a:lnTo>
                  <a:close/>
                </a:path>
                <a:path w="2553970" h="1023619">
                  <a:moveTo>
                    <a:pt x="187540" y="17589"/>
                  </a:moveTo>
                  <a:lnTo>
                    <a:pt x="186385" y="16319"/>
                  </a:lnTo>
                  <a:lnTo>
                    <a:pt x="185216" y="15049"/>
                  </a:lnTo>
                  <a:lnTo>
                    <a:pt x="175348" y="16319"/>
                  </a:lnTo>
                  <a:lnTo>
                    <a:pt x="173024" y="18859"/>
                  </a:lnTo>
                  <a:lnTo>
                    <a:pt x="175348" y="17589"/>
                  </a:lnTo>
                  <a:lnTo>
                    <a:pt x="181152" y="16319"/>
                  </a:lnTo>
                  <a:lnTo>
                    <a:pt x="182321" y="17589"/>
                  </a:lnTo>
                  <a:lnTo>
                    <a:pt x="187540" y="17589"/>
                  </a:lnTo>
                  <a:close/>
                </a:path>
                <a:path w="2553970" h="1023619">
                  <a:moveTo>
                    <a:pt x="189280" y="14503"/>
                  </a:moveTo>
                  <a:lnTo>
                    <a:pt x="186385" y="15087"/>
                  </a:lnTo>
                  <a:lnTo>
                    <a:pt x="189280" y="16243"/>
                  </a:lnTo>
                  <a:lnTo>
                    <a:pt x="189280" y="14503"/>
                  </a:lnTo>
                  <a:close/>
                </a:path>
                <a:path w="2553970" h="1023619">
                  <a:moveTo>
                    <a:pt x="191020" y="17589"/>
                  </a:moveTo>
                  <a:lnTo>
                    <a:pt x="187540" y="17589"/>
                  </a:lnTo>
                  <a:lnTo>
                    <a:pt x="188569" y="18707"/>
                  </a:lnTo>
                  <a:lnTo>
                    <a:pt x="191020" y="17589"/>
                  </a:lnTo>
                  <a:close/>
                </a:path>
                <a:path w="2553970" h="1023619">
                  <a:moveTo>
                    <a:pt x="191033" y="16243"/>
                  </a:moveTo>
                  <a:lnTo>
                    <a:pt x="189865" y="15671"/>
                  </a:lnTo>
                  <a:lnTo>
                    <a:pt x="189280" y="16243"/>
                  </a:lnTo>
                  <a:lnTo>
                    <a:pt x="189865" y="16827"/>
                  </a:lnTo>
                  <a:lnTo>
                    <a:pt x="191033" y="16243"/>
                  </a:lnTo>
                  <a:close/>
                </a:path>
                <a:path w="2553970" h="1023619">
                  <a:moveTo>
                    <a:pt x="193344" y="21399"/>
                  </a:moveTo>
                  <a:lnTo>
                    <a:pt x="189865" y="20129"/>
                  </a:lnTo>
                  <a:lnTo>
                    <a:pt x="188569" y="18707"/>
                  </a:lnTo>
                  <a:lnTo>
                    <a:pt x="180517" y="22415"/>
                  </a:lnTo>
                  <a:lnTo>
                    <a:pt x="185216" y="21399"/>
                  </a:lnTo>
                  <a:lnTo>
                    <a:pt x="189280" y="22669"/>
                  </a:lnTo>
                  <a:lnTo>
                    <a:pt x="193344" y="21399"/>
                  </a:lnTo>
                  <a:close/>
                </a:path>
                <a:path w="2553970" h="1023619">
                  <a:moveTo>
                    <a:pt x="195097" y="27749"/>
                  </a:moveTo>
                  <a:lnTo>
                    <a:pt x="191020" y="26479"/>
                  </a:lnTo>
                  <a:lnTo>
                    <a:pt x="183476" y="25209"/>
                  </a:lnTo>
                  <a:lnTo>
                    <a:pt x="181444" y="23939"/>
                  </a:lnTo>
                  <a:lnTo>
                    <a:pt x="179628" y="22796"/>
                  </a:lnTo>
                  <a:lnTo>
                    <a:pt x="176504" y="23939"/>
                  </a:lnTo>
                  <a:lnTo>
                    <a:pt x="173609" y="21399"/>
                  </a:lnTo>
                  <a:lnTo>
                    <a:pt x="165938" y="26479"/>
                  </a:lnTo>
                  <a:lnTo>
                    <a:pt x="168884" y="29019"/>
                  </a:lnTo>
                  <a:lnTo>
                    <a:pt x="175653" y="31559"/>
                  </a:lnTo>
                  <a:lnTo>
                    <a:pt x="177152" y="32562"/>
                  </a:lnTo>
                  <a:lnTo>
                    <a:pt x="179997" y="29019"/>
                  </a:lnTo>
                  <a:lnTo>
                    <a:pt x="184061" y="29019"/>
                  </a:lnTo>
                  <a:lnTo>
                    <a:pt x="190449" y="27749"/>
                  </a:lnTo>
                  <a:lnTo>
                    <a:pt x="195097" y="27749"/>
                  </a:lnTo>
                  <a:close/>
                </a:path>
                <a:path w="2553970" h="1023619">
                  <a:moveTo>
                    <a:pt x="195859" y="470128"/>
                  </a:moveTo>
                  <a:lnTo>
                    <a:pt x="193929" y="472249"/>
                  </a:lnTo>
                  <a:lnTo>
                    <a:pt x="191604" y="473519"/>
                  </a:lnTo>
                  <a:lnTo>
                    <a:pt x="191020" y="478599"/>
                  </a:lnTo>
                  <a:lnTo>
                    <a:pt x="195859" y="470128"/>
                  </a:lnTo>
                  <a:close/>
                </a:path>
                <a:path w="2553970" h="1023619">
                  <a:moveTo>
                    <a:pt x="195961" y="37871"/>
                  </a:moveTo>
                  <a:lnTo>
                    <a:pt x="193344" y="38303"/>
                  </a:lnTo>
                  <a:lnTo>
                    <a:pt x="195097" y="38303"/>
                  </a:lnTo>
                  <a:lnTo>
                    <a:pt x="195961" y="37871"/>
                  </a:lnTo>
                  <a:close/>
                </a:path>
                <a:path w="2553970" h="1023619">
                  <a:moveTo>
                    <a:pt x="197408" y="468439"/>
                  </a:moveTo>
                  <a:lnTo>
                    <a:pt x="197345" y="468287"/>
                  </a:lnTo>
                  <a:lnTo>
                    <a:pt x="196837" y="468439"/>
                  </a:lnTo>
                  <a:lnTo>
                    <a:pt x="195859" y="470128"/>
                  </a:lnTo>
                  <a:lnTo>
                    <a:pt x="197408" y="468439"/>
                  </a:lnTo>
                  <a:close/>
                </a:path>
                <a:path w="2553970" h="1023619">
                  <a:moveTo>
                    <a:pt x="207860" y="110299"/>
                  </a:moveTo>
                  <a:lnTo>
                    <a:pt x="204089" y="109029"/>
                  </a:lnTo>
                  <a:lnTo>
                    <a:pt x="203796" y="109029"/>
                  </a:lnTo>
                  <a:lnTo>
                    <a:pt x="199732" y="112839"/>
                  </a:lnTo>
                  <a:lnTo>
                    <a:pt x="207860" y="110299"/>
                  </a:lnTo>
                  <a:close/>
                </a:path>
                <a:path w="2553970" h="1023619">
                  <a:moveTo>
                    <a:pt x="211124" y="67335"/>
                  </a:moveTo>
                  <a:lnTo>
                    <a:pt x="207289" y="68389"/>
                  </a:lnTo>
                  <a:lnTo>
                    <a:pt x="208915" y="68897"/>
                  </a:lnTo>
                  <a:lnTo>
                    <a:pt x="210769" y="68389"/>
                  </a:lnTo>
                  <a:lnTo>
                    <a:pt x="211124" y="67335"/>
                  </a:lnTo>
                  <a:close/>
                </a:path>
                <a:path w="2553970" h="1023619">
                  <a:moveTo>
                    <a:pt x="216573" y="65849"/>
                  </a:moveTo>
                  <a:lnTo>
                    <a:pt x="212509" y="63309"/>
                  </a:lnTo>
                  <a:lnTo>
                    <a:pt x="211124" y="67335"/>
                  </a:lnTo>
                  <a:lnTo>
                    <a:pt x="216573" y="65849"/>
                  </a:lnTo>
                  <a:close/>
                </a:path>
                <a:path w="2553970" h="1023619">
                  <a:moveTo>
                    <a:pt x="264198" y="216484"/>
                  </a:moveTo>
                  <a:lnTo>
                    <a:pt x="256070" y="219379"/>
                  </a:lnTo>
                  <a:lnTo>
                    <a:pt x="260134" y="221119"/>
                  </a:lnTo>
                  <a:lnTo>
                    <a:pt x="264198" y="216484"/>
                  </a:lnTo>
                  <a:close/>
                </a:path>
                <a:path w="2553970" h="1023619">
                  <a:moveTo>
                    <a:pt x="290982" y="279209"/>
                  </a:moveTo>
                  <a:lnTo>
                    <a:pt x="287883" y="277939"/>
                  </a:lnTo>
                  <a:lnTo>
                    <a:pt x="287477" y="276669"/>
                  </a:lnTo>
                  <a:lnTo>
                    <a:pt x="70358" y="276669"/>
                  </a:lnTo>
                  <a:lnTo>
                    <a:pt x="62344" y="277939"/>
                  </a:lnTo>
                  <a:lnTo>
                    <a:pt x="55968" y="279209"/>
                  </a:lnTo>
                  <a:lnTo>
                    <a:pt x="68516" y="279209"/>
                  </a:lnTo>
                  <a:lnTo>
                    <a:pt x="290982" y="279209"/>
                  </a:lnTo>
                  <a:close/>
                </a:path>
                <a:path w="2553970" h="1023619">
                  <a:moveTo>
                    <a:pt x="301345" y="260159"/>
                  </a:moveTo>
                  <a:lnTo>
                    <a:pt x="295541" y="258889"/>
                  </a:lnTo>
                  <a:lnTo>
                    <a:pt x="290322" y="263969"/>
                  </a:lnTo>
                  <a:lnTo>
                    <a:pt x="289737" y="262699"/>
                  </a:lnTo>
                  <a:lnTo>
                    <a:pt x="288569" y="260159"/>
                  </a:lnTo>
                  <a:lnTo>
                    <a:pt x="278130" y="262699"/>
                  </a:lnTo>
                  <a:lnTo>
                    <a:pt x="280441" y="257619"/>
                  </a:lnTo>
                  <a:lnTo>
                    <a:pt x="286829" y="256349"/>
                  </a:lnTo>
                  <a:lnTo>
                    <a:pt x="281025" y="251269"/>
                  </a:lnTo>
                  <a:lnTo>
                    <a:pt x="278130" y="257619"/>
                  </a:lnTo>
                  <a:lnTo>
                    <a:pt x="269989" y="257619"/>
                  </a:lnTo>
                  <a:lnTo>
                    <a:pt x="262445" y="266509"/>
                  </a:lnTo>
                  <a:lnTo>
                    <a:pt x="263144" y="262699"/>
                  </a:lnTo>
                  <a:lnTo>
                    <a:pt x="263613" y="260159"/>
                  </a:lnTo>
                  <a:lnTo>
                    <a:pt x="265353" y="260159"/>
                  </a:lnTo>
                  <a:lnTo>
                    <a:pt x="261861" y="257619"/>
                  </a:lnTo>
                  <a:lnTo>
                    <a:pt x="266979" y="252539"/>
                  </a:lnTo>
                  <a:lnTo>
                    <a:pt x="268249" y="251269"/>
                  </a:lnTo>
                  <a:lnTo>
                    <a:pt x="263613" y="251269"/>
                  </a:lnTo>
                  <a:lnTo>
                    <a:pt x="258381" y="252539"/>
                  </a:lnTo>
                  <a:lnTo>
                    <a:pt x="260121" y="248729"/>
                  </a:lnTo>
                  <a:lnTo>
                    <a:pt x="263613" y="244919"/>
                  </a:lnTo>
                  <a:lnTo>
                    <a:pt x="270573" y="242379"/>
                  </a:lnTo>
                  <a:lnTo>
                    <a:pt x="274053" y="241109"/>
                  </a:lnTo>
                  <a:lnTo>
                    <a:pt x="276377" y="239839"/>
                  </a:lnTo>
                  <a:lnTo>
                    <a:pt x="270446" y="239839"/>
                  </a:lnTo>
                  <a:lnTo>
                    <a:pt x="267233" y="238569"/>
                  </a:lnTo>
                  <a:lnTo>
                    <a:pt x="263804" y="236029"/>
                  </a:lnTo>
                  <a:lnTo>
                    <a:pt x="261505" y="236461"/>
                  </a:lnTo>
                  <a:lnTo>
                    <a:pt x="266509" y="233489"/>
                  </a:lnTo>
                  <a:lnTo>
                    <a:pt x="268249" y="232219"/>
                  </a:lnTo>
                  <a:lnTo>
                    <a:pt x="258965" y="236029"/>
                  </a:lnTo>
                  <a:lnTo>
                    <a:pt x="260121" y="233489"/>
                  </a:lnTo>
                  <a:lnTo>
                    <a:pt x="260705" y="232219"/>
                  </a:lnTo>
                  <a:lnTo>
                    <a:pt x="261861" y="230949"/>
                  </a:lnTo>
                  <a:lnTo>
                    <a:pt x="267677" y="229679"/>
                  </a:lnTo>
                  <a:lnTo>
                    <a:pt x="265137" y="228409"/>
                  </a:lnTo>
                  <a:lnTo>
                    <a:pt x="260413" y="230949"/>
                  </a:lnTo>
                  <a:lnTo>
                    <a:pt x="256565" y="232219"/>
                  </a:lnTo>
                  <a:lnTo>
                    <a:pt x="256641" y="229679"/>
                  </a:lnTo>
                  <a:lnTo>
                    <a:pt x="260705" y="229679"/>
                  </a:lnTo>
                  <a:lnTo>
                    <a:pt x="261861" y="222059"/>
                  </a:lnTo>
                  <a:lnTo>
                    <a:pt x="249669" y="220789"/>
                  </a:lnTo>
                  <a:lnTo>
                    <a:pt x="251993" y="214439"/>
                  </a:lnTo>
                  <a:lnTo>
                    <a:pt x="258114" y="211899"/>
                  </a:lnTo>
                  <a:lnTo>
                    <a:pt x="260413" y="211899"/>
                  </a:lnTo>
                  <a:lnTo>
                    <a:pt x="262280" y="213169"/>
                  </a:lnTo>
                  <a:lnTo>
                    <a:pt x="264693" y="211899"/>
                  </a:lnTo>
                  <a:lnTo>
                    <a:pt x="267093" y="210629"/>
                  </a:lnTo>
                  <a:lnTo>
                    <a:pt x="261099" y="205549"/>
                  </a:lnTo>
                  <a:lnTo>
                    <a:pt x="253593" y="203009"/>
                  </a:lnTo>
                  <a:lnTo>
                    <a:pt x="247167" y="199199"/>
                  </a:lnTo>
                  <a:lnTo>
                    <a:pt x="244449" y="192849"/>
                  </a:lnTo>
                  <a:lnTo>
                    <a:pt x="243865" y="195389"/>
                  </a:lnTo>
                  <a:lnTo>
                    <a:pt x="236867" y="196659"/>
                  </a:lnTo>
                  <a:lnTo>
                    <a:pt x="238861" y="192849"/>
                  </a:lnTo>
                  <a:lnTo>
                    <a:pt x="242481" y="187769"/>
                  </a:lnTo>
                  <a:lnTo>
                    <a:pt x="240385" y="185229"/>
                  </a:lnTo>
                  <a:lnTo>
                    <a:pt x="242125" y="186499"/>
                  </a:lnTo>
                  <a:lnTo>
                    <a:pt x="245021" y="185229"/>
                  </a:lnTo>
                  <a:lnTo>
                    <a:pt x="250837" y="182689"/>
                  </a:lnTo>
                  <a:lnTo>
                    <a:pt x="249085" y="182689"/>
                  </a:lnTo>
                  <a:lnTo>
                    <a:pt x="249440" y="178879"/>
                  </a:lnTo>
                  <a:lnTo>
                    <a:pt x="249669" y="176339"/>
                  </a:lnTo>
                  <a:lnTo>
                    <a:pt x="240385" y="175069"/>
                  </a:lnTo>
                  <a:lnTo>
                    <a:pt x="231089" y="169989"/>
                  </a:lnTo>
                  <a:lnTo>
                    <a:pt x="236321" y="168719"/>
                  </a:lnTo>
                  <a:lnTo>
                    <a:pt x="239217" y="163639"/>
                  </a:lnTo>
                  <a:lnTo>
                    <a:pt x="235737" y="159829"/>
                  </a:lnTo>
                  <a:lnTo>
                    <a:pt x="235927" y="158559"/>
                  </a:lnTo>
                  <a:lnTo>
                    <a:pt x="236321" y="156019"/>
                  </a:lnTo>
                  <a:lnTo>
                    <a:pt x="231089" y="156019"/>
                  </a:lnTo>
                  <a:lnTo>
                    <a:pt x="231089" y="154749"/>
                  </a:lnTo>
                  <a:lnTo>
                    <a:pt x="224701" y="158559"/>
                  </a:lnTo>
                  <a:lnTo>
                    <a:pt x="230505" y="152209"/>
                  </a:lnTo>
                  <a:lnTo>
                    <a:pt x="230974" y="149669"/>
                  </a:lnTo>
                  <a:lnTo>
                    <a:pt x="231457" y="147129"/>
                  </a:lnTo>
                  <a:lnTo>
                    <a:pt x="229031" y="143319"/>
                  </a:lnTo>
                  <a:lnTo>
                    <a:pt x="224701" y="142049"/>
                  </a:lnTo>
                  <a:lnTo>
                    <a:pt x="220408" y="139509"/>
                  </a:lnTo>
                  <a:lnTo>
                    <a:pt x="217373" y="136969"/>
                  </a:lnTo>
                  <a:lnTo>
                    <a:pt x="217271" y="133159"/>
                  </a:lnTo>
                  <a:lnTo>
                    <a:pt x="219989" y="129349"/>
                  </a:lnTo>
                  <a:lnTo>
                    <a:pt x="221805" y="126809"/>
                  </a:lnTo>
                  <a:lnTo>
                    <a:pt x="222377" y="128079"/>
                  </a:lnTo>
                  <a:lnTo>
                    <a:pt x="227025" y="128079"/>
                  </a:lnTo>
                  <a:lnTo>
                    <a:pt x="226441" y="126809"/>
                  </a:lnTo>
                  <a:lnTo>
                    <a:pt x="218897" y="121729"/>
                  </a:lnTo>
                  <a:lnTo>
                    <a:pt x="210769" y="124269"/>
                  </a:lnTo>
                  <a:lnTo>
                    <a:pt x="214249" y="124269"/>
                  </a:lnTo>
                  <a:lnTo>
                    <a:pt x="209613" y="127317"/>
                  </a:lnTo>
                  <a:lnTo>
                    <a:pt x="209613" y="147129"/>
                  </a:lnTo>
                  <a:lnTo>
                    <a:pt x="207860" y="148399"/>
                  </a:lnTo>
                  <a:lnTo>
                    <a:pt x="204381" y="149669"/>
                  </a:lnTo>
                  <a:lnTo>
                    <a:pt x="200901" y="149669"/>
                  </a:lnTo>
                  <a:lnTo>
                    <a:pt x="200901" y="148399"/>
                  </a:lnTo>
                  <a:lnTo>
                    <a:pt x="200317" y="147129"/>
                  </a:lnTo>
                  <a:lnTo>
                    <a:pt x="203796" y="145859"/>
                  </a:lnTo>
                  <a:lnTo>
                    <a:pt x="207289" y="145859"/>
                  </a:lnTo>
                  <a:lnTo>
                    <a:pt x="209613" y="147129"/>
                  </a:lnTo>
                  <a:lnTo>
                    <a:pt x="209613" y="127317"/>
                  </a:lnTo>
                  <a:lnTo>
                    <a:pt x="208445" y="128079"/>
                  </a:lnTo>
                  <a:lnTo>
                    <a:pt x="203225" y="129349"/>
                  </a:lnTo>
                  <a:lnTo>
                    <a:pt x="198577" y="128079"/>
                  </a:lnTo>
                  <a:lnTo>
                    <a:pt x="197993" y="126809"/>
                  </a:lnTo>
                  <a:lnTo>
                    <a:pt x="204965" y="128079"/>
                  </a:lnTo>
                  <a:lnTo>
                    <a:pt x="206235" y="126809"/>
                  </a:lnTo>
                  <a:lnTo>
                    <a:pt x="211353" y="121729"/>
                  </a:lnTo>
                  <a:lnTo>
                    <a:pt x="215417" y="117919"/>
                  </a:lnTo>
                  <a:lnTo>
                    <a:pt x="213093" y="119189"/>
                  </a:lnTo>
                  <a:lnTo>
                    <a:pt x="207289" y="121729"/>
                  </a:lnTo>
                  <a:lnTo>
                    <a:pt x="208330" y="120459"/>
                  </a:lnTo>
                  <a:lnTo>
                    <a:pt x="210413" y="117919"/>
                  </a:lnTo>
                  <a:lnTo>
                    <a:pt x="204889" y="119189"/>
                  </a:lnTo>
                  <a:lnTo>
                    <a:pt x="198386" y="120459"/>
                  </a:lnTo>
                  <a:lnTo>
                    <a:pt x="198475" y="119189"/>
                  </a:lnTo>
                  <a:lnTo>
                    <a:pt x="198577" y="117919"/>
                  </a:lnTo>
                  <a:lnTo>
                    <a:pt x="203225" y="116649"/>
                  </a:lnTo>
                  <a:lnTo>
                    <a:pt x="200317" y="115379"/>
                  </a:lnTo>
                  <a:lnTo>
                    <a:pt x="193929" y="115379"/>
                  </a:lnTo>
                  <a:lnTo>
                    <a:pt x="194513" y="112839"/>
                  </a:lnTo>
                  <a:lnTo>
                    <a:pt x="203796" y="109029"/>
                  </a:lnTo>
                  <a:lnTo>
                    <a:pt x="198145" y="109029"/>
                  </a:lnTo>
                  <a:lnTo>
                    <a:pt x="194144" y="107759"/>
                  </a:lnTo>
                  <a:lnTo>
                    <a:pt x="196253" y="105219"/>
                  </a:lnTo>
                  <a:lnTo>
                    <a:pt x="199161" y="105219"/>
                  </a:lnTo>
                  <a:lnTo>
                    <a:pt x="200317" y="107759"/>
                  </a:lnTo>
                  <a:lnTo>
                    <a:pt x="203225" y="107759"/>
                  </a:lnTo>
                  <a:lnTo>
                    <a:pt x="213093" y="101409"/>
                  </a:lnTo>
                  <a:lnTo>
                    <a:pt x="210185" y="101409"/>
                  </a:lnTo>
                  <a:lnTo>
                    <a:pt x="211353" y="98869"/>
                  </a:lnTo>
                  <a:lnTo>
                    <a:pt x="213436" y="95059"/>
                  </a:lnTo>
                  <a:lnTo>
                    <a:pt x="214833" y="92519"/>
                  </a:lnTo>
                  <a:lnTo>
                    <a:pt x="212509" y="95059"/>
                  </a:lnTo>
                  <a:lnTo>
                    <a:pt x="200113" y="95059"/>
                  </a:lnTo>
                  <a:lnTo>
                    <a:pt x="196900" y="92519"/>
                  </a:lnTo>
                  <a:lnTo>
                    <a:pt x="195122" y="89979"/>
                  </a:lnTo>
                  <a:lnTo>
                    <a:pt x="186956" y="88709"/>
                  </a:lnTo>
                  <a:lnTo>
                    <a:pt x="195935" y="87439"/>
                  </a:lnTo>
                  <a:lnTo>
                    <a:pt x="199517" y="86169"/>
                  </a:lnTo>
                  <a:lnTo>
                    <a:pt x="201904" y="84899"/>
                  </a:lnTo>
                  <a:lnTo>
                    <a:pt x="207289" y="82359"/>
                  </a:lnTo>
                  <a:lnTo>
                    <a:pt x="208597" y="81089"/>
                  </a:lnTo>
                  <a:lnTo>
                    <a:pt x="212509" y="77279"/>
                  </a:lnTo>
                  <a:lnTo>
                    <a:pt x="215988" y="77279"/>
                  </a:lnTo>
                  <a:lnTo>
                    <a:pt x="212521" y="76009"/>
                  </a:lnTo>
                  <a:lnTo>
                    <a:pt x="213448" y="74739"/>
                  </a:lnTo>
                  <a:lnTo>
                    <a:pt x="213626" y="72199"/>
                  </a:lnTo>
                  <a:lnTo>
                    <a:pt x="207860" y="70929"/>
                  </a:lnTo>
                  <a:lnTo>
                    <a:pt x="211353" y="69659"/>
                  </a:lnTo>
                  <a:lnTo>
                    <a:pt x="208915" y="68897"/>
                  </a:lnTo>
                  <a:lnTo>
                    <a:pt x="206121" y="69659"/>
                  </a:lnTo>
                  <a:lnTo>
                    <a:pt x="201917" y="67119"/>
                  </a:lnTo>
                  <a:lnTo>
                    <a:pt x="202374" y="65849"/>
                  </a:lnTo>
                  <a:lnTo>
                    <a:pt x="204241" y="60769"/>
                  </a:lnTo>
                  <a:lnTo>
                    <a:pt x="204851" y="58229"/>
                  </a:lnTo>
                  <a:lnTo>
                    <a:pt x="180581" y="48602"/>
                  </a:lnTo>
                  <a:lnTo>
                    <a:pt x="180581" y="62039"/>
                  </a:lnTo>
                  <a:lnTo>
                    <a:pt x="172440" y="65849"/>
                  </a:lnTo>
                  <a:lnTo>
                    <a:pt x="171869" y="64579"/>
                  </a:lnTo>
                  <a:lnTo>
                    <a:pt x="171869" y="63309"/>
                  </a:lnTo>
                  <a:lnTo>
                    <a:pt x="171284" y="62039"/>
                  </a:lnTo>
                  <a:lnTo>
                    <a:pt x="180581" y="62039"/>
                  </a:lnTo>
                  <a:lnTo>
                    <a:pt x="180581" y="48602"/>
                  </a:lnTo>
                  <a:lnTo>
                    <a:pt x="177749" y="48069"/>
                  </a:lnTo>
                  <a:lnTo>
                    <a:pt x="171284" y="46799"/>
                  </a:lnTo>
                  <a:lnTo>
                    <a:pt x="170700" y="45529"/>
                  </a:lnTo>
                  <a:lnTo>
                    <a:pt x="175933" y="42989"/>
                  </a:lnTo>
                  <a:lnTo>
                    <a:pt x="182321" y="44259"/>
                  </a:lnTo>
                  <a:lnTo>
                    <a:pt x="186385" y="39179"/>
                  </a:lnTo>
                  <a:lnTo>
                    <a:pt x="185216" y="36639"/>
                  </a:lnTo>
                  <a:lnTo>
                    <a:pt x="179997" y="35369"/>
                  </a:lnTo>
                  <a:lnTo>
                    <a:pt x="183476" y="35369"/>
                  </a:lnTo>
                  <a:lnTo>
                    <a:pt x="185801" y="34099"/>
                  </a:lnTo>
                  <a:lnTo>
                    <a:pt x="189280" y="31559"/>
                  </a:lnTo>
                  <a:lnTo>
                    <a:pt x="187540" y="29019"/>
                  </a:lnTo>
                  <a:lnTo>
                    <a:pt x="178041" y="33172"/>
                  </a:lnTo>
                  <a:lnTo>
                    <a:pt x="179412" y="34099"/>
                  </a:lnTo>
                  <a:lnTo>
                    <a:pt x="174764" y="35026"/>
                  </a:lnTo>
                  <a:lnTo>
                    <a:pt x="174764" y="39179"/>
                  </a:lnTo>
                  <a:lnTo>
                    <a:pt x="168960" y="41719"/>
                  </a:lnTo>
                  <a:lnTo>
                    <a:pt x="165481" y="42989"/>
                  </a:lnTo>
                  <a:lnTo>
                    <a:pt x="164896" y="41719"/>
                  </a:lnTo>
                  <a:lnTo>
                    <a:pt x="164896" y="40449"/>
                  </a:lnTo>
                  <a:lnTo>
                    <a:pt x="164312" y="39179"/>
                  </a:lnTo>
                  <a:lnTo>
                    <a:pt x="174764" y="39179"/>
                  </a:lnTo>
                  <a:lnTo>
                    <a:pt x="174764" y="35026"/>
                  </a:lnTo>
                  <a:lnTo>
                    <a:pt x="166636" y="36639"/>
                  </a:lnTo>
                  <a:lnTo>
                    <a:pt x="165900" y="34099"/>
                  </a:lnTo>
                  <a:lnTo>
                    <a:pt x="165150" y="31559"/>
                  </a:lnTo>
                  <a:lnTo>
                    <a:pt x="164782" y="30289"/>
                  </a:lnTo>
                  <a:lnTo>
                    <a:pt x="161480" y="18859"/>
                  </a:lnTo>
                  <a:lnTo>
                    <a:pt x="160997" y="16878"/>
                  </a:lnTo>
                  <a:lnTo>
                    <a:pt x="165277" y="17005"/>
                  </a:lnTo>
                  <a:lnTo>
                    <a:pt x="172110" y="16471"/>
                  </a:lnTo>
                  <a:lnTo>
                    <a:pt x="179692" y="14947"/>
                  </a:lnTo>
                  <a:lnTo>
                    <a:pt x="187566" y="12192"/>
                  </a:lnTo>
                  <a:lnTo>
                    <a:pt x="181343" y="12941"/>
                  </a:lnTo>
                  <a:lnTo>
                    <a:pt x="177914" y="12979"/>
                  </a:lnTo>
                  <a:lnTo>
                    <a:pt x="173926" y="12915"/>
                  </a:lnTo>
                  <a:lnTo>
                    <a:pt x="167817" y="13258"/>
                  </a:lnTo>
                  <a:lnTo>
                    <a:pt x="167817" y="14503"/>
                  </a:lnTo>
                  <a:lnTo>
                    <a:pt x="165493" y="15671"/>
                  </a:lnTo>
                  <a:lnTo>
                    <a:pt x="162013" y="16243"/>
                  </a:lnTo>
                  <a:lnTo>
                    <a:pt x="160909" y="16522"/>
                  </a:lnTo>
                  <a:lnTo>
                    <a:pt x="160312" y="14020"/>
                  </a:lnTo>
                  <a:lnTo>
                    <a:pt x="167817" y="14503"/>
                  </a:lnTo>
                  <a:lnTo>
                    <a:pt x="167817" y="13258"/>
                  </a:lnTo>
                  <a:lnTo>
                    <a:pt x="166077" y="13347"/>
                  </a:lnTo>
                  <a:lnTo>
                    <a:pt x="164338" y="12192"/>
                  </a:lnTo>
                  <a:lnTo>
                    <a:pt x="168986" y="9283"/>
                  </a:lnTo>
                  <a:lnTo>
                    <a:pt x="173634" y="8699"/>
                  </a:lnTo>
                  <a:lnTo>
                    <a:pt x="170141" y="8699"/>
                  </a:lnTo>
                  <a:lnTo>
                    <a:pt x="175374" y="5219"/>
                  </a:lnTo>
                  <a:lnTo>
                    <a:pt x="167817" y="6388"/>
                  </a:lnTo>
                  <a:lnTo>
                    <a:pt x="159537" y="10807"/>
                  </a:lnTo>
                  <a:lnTo>
                    <a:pt x="159042" y="8699"/>
                  </a:lnTo>
                  <a:lnTo>
                    <a:pt x="158305" y="6159"/>
                  </a:lnTo>
                  <a:lnTo>
                    <a:pt x="157213" y="2349"/>
                  </a:lnTo>
                  <a:lnTo>
                    <a:pt x="150380" y="2349"/>
                  </a:lnTo>
                  <a:lnTo>
                    <a:pt x="150380" y="6159"/>
                  </a:lnTo>
                  <a:lnTo>
                    <a:pt x="146900" y="11239"/>
                  </a:lnTo>
                  <a:lnTo>
                    <a:pt x="145161" y="11785"/>
                  </a:lnTo>
                  <a:lnTo>
                    <a:pt x="145161" y="41719"/>
                  </a:lnTo>
                  <a:lnTo>
                    <a:pt x="145161" y="46799"/>
                  </a:lnTo>
                  <a:lnTo>
                    <a:pt x="141668" y="48069"/>
                  </a:lnTo>
                  <a:lnTo>
                    <a:pt x="142836" y="54419"/>
                  </a:lnTo>
                  <a:lnTo>
                    <a:pt x="134620" y="51879"/>
                  </a:lnTo>
                  <a:lnTo>
                    <a:pt x="132016" y="46799"/>
                  </a:lnTo>
                  <a:lnTo>
                    <a:pt x="133146" y="45529"/>
                  </a:lnTo>
                  <a:lnTo>
                    <a:pt x="135407" y="42989"/>
                  </a:lnTo>
                  <a:lnTo>
                    <a:pt x="145161" y="41719"/>
                  </a:lnTo>
                  <a:lnTo>
                    <a:pt x="145161" y="11785"/>
                  </a:lnTo>
                  <a:lnTo>
                    <a:pt x="142836" y="12509"/>
                  </a:lnTo>
                  <a:lnTo>
                    <a:pt x="141668" y="9969"/>
                  </a:lnTo>
                  <a:lnTo>
                    <a:pt x="138772" y="8699"/>
                  </a:lnTo>
                  <a:lnTo>
                    <a:pt x="138188" y="6159"/>
                  </a:lnTo>
                  <a:lnTo>
                    <a:pt x="150380" y="6159"/>
                  </a:lnTo>
                  <a:lnTo>
                    <a:pt x="150380" y="2349"/>
                  </a:lnTo>
                  <a:lnTo>
                    <a:pt x="136321" y="2349"/>
                  </a:lnTo>
                  <a:lnTo>
                    <a:pt x="135280" y="3619"/>
                  </a:lnTo>
                  <a:lnTo>
                    <a:pt x="125412" y="3619"/>
                  </a:lnTo>
                  <a:lnTo>
                    <a:pt x="122516" y="9969"/>
                  </a:lnTo>
                  <a:lnTo>
                    <a:pt x="122516" y="15049"/>
                  </a:lnTo>
                  <a:lnTo>
                    <a:pt x="127152" y="17589"/>
                  </a:lnTo>
                  <a:lnTo>
                    <a:pt x="130644" y="20129"/>
                  </a:lnTo>
                  <a:lnTo>
                    <a:pt x="127736" y="22669"/>
                  </a:lnTo>
                  <a:lnTo>
                    <a:pt x="123672" y="25209"/>
                  </a:lnTo>
                  <a:lnTo>
                    <a:pt x="122516" y="30289"/>
                  </a:lnTo>
                  <a:lnTo>
                    <a:pt x="118440" y="29019"/>
                  </a:lnTo>
                  <a:lnTo>
                    <a:pt x="118440" y="30289"/>
                  </a:lnTo>
                  <a:lnTo>
                    <a:pt x="115100" y="31559"/>
                  </a:lnTo>
                  <a:lnTo>
                    <a:pt x="113004" y="30289"/>
                  </a:lnTo>
                  <a:lnTo>
                    <a:pt x="113626" y="29019"/>
                  </a:lnTo>
                  <a:lnTo>
                    <a:pt x="118440" y="30289"/>
                  </a:lnTo>
                  <a:lnTo>
                    <a:pt x="118440" y="29019"/>
                  </a:lnTo>
                  <a:lnTo>
                    <a:pt x="118732" y="26479"/>
                  </a:lnTo>
                  <a:lnTo>
                    <a:pt x="119024" y="23939"/>
                  </a:lnTo>
                  <a:lnTo>
                    <a:pt x="112064" y="26479"/>
                  </a:lnTo>
                  <a:lnTo>
                    <a:pt x="112318" y="17589"/>
                  </a:lnTo>
                  <a:lnTo>
                    <a:pt x="114160" y="11239"/>
                  </a:lnTo>
                  <a:lnTo>
                    <a:pt x="116547" y="4889"/>
                  </a:lnTo>
                  <a:lnTo>
                    <a:pt x="117094" y="2349"/>
                  </a:lnTo>
                  <a:lnTo>
                    <a:pt x="97472" y="2349"/>
                  </a:lnTo>
                  <a:lnTo>
                    <a:pt x="94348" y="7429"/>
                  </a:lnTo>
                  <a:lnTo>
                    <a:pt x="92913" y="16319"/>
                  </a:lnTo>
                  <a:lnTo>
                    <a:pt x="96380" y="27749"/>
                  </a:lnTo>
                  <a:lnTo>
                    <a:pt x="87096" y="29019"/>
                  </a:lnTo>
                  <a:lnTo>
                    <a:pt x="79540" y="27749"/>
                  </a:lnTo>
                  <a:lnTo>
                    <a:pt x="77800" y="20129"/>
                  </a:lnTo>
                  <a:lnTo>
                    <a:pt x="77800" y="40449"/>
                  </a:lnTo>
                  <a:lnTo>
                    <a:pt x="72821" y="45529"/>
                  </a:lnTo>
                  <a:lnTo>
                    <a:pt x="71996" y="45059"/>
                  </a:lnTo>
                  <a:lnTo>
                    <a:pt x="71996" y="58229"/>
                  </a:lnTo>
                  <a:lnTo>
                    <a:pt x="69443" y="56959"/>
                  </a:lnTo>
                  <a:lnTo>
                    <a:pt x="66890" y="55689"/>
                  </a:lnTo>
                  <a:lnTo>
                    <a:pt x="60312" y="54419"/>
                  </a:lnTo>
                  <a:lnTo>
                    <a:pt x="54927" y="51879"/>
                  </a:lnTo>
                  <a:lnTo>
                    <a:pt x="53416" y="46799"/>
                  </a:lnTo>
                  <a:lnTo>
                    <a:pt x="56896" y="48069"/>
                  </a:lnTo>
                  <a:lnTo>
                    <a:pt x="57480" y="46799"/>
                  </a:lnTo>
                  <a:lnTo>
                    <a:pt x="61048" y="50609"/>
                  </a:lnTo>
                  <a:lnTo>
                    <a:pt x="65608" y="51879"/>
                  </a:lnTo>
                  <a:lnTo>
                    <a:pt x="69723" y="53149"/>
                  </a:lnTo>
                  <a:lnTo>
                    <a:pt x="71996" y="58229"/>
                  </a:lnTo>
                  <a:lnTo>
                    <a:pt x="71996" y="45059"/>
                  </a:lnTo>
                  <a:lnTo>
                    <a:pt x="68440" y="42989"/>
                  </a:lnTo>
                  <a:lnTo>
                    <a:pt x="68732" y="39179"/>
                  </a:lnTo>
                  <a:lnTo>
                    <a:pt x="77800" y="40449"/>
                  </a:lnTo>
                  <a:lnTo>
                    <a:pt x="77800" y="20129"/>
                  </a:lnTo>
                  <a:lnTo>
                    <a:pt x="72580" y="18859"/>
                  </a:lnTo>
                  <a:lnTo>
                    <a:pt x="73736" y="23939"/>
                  </a:lnTo>
                  <a:lnTo>
                    <a:pt x="71412" y="26479"/>
                  </a:lnTo>
                  <a:lnTo>
                    <a:pt x="67779" y="15049"/>
                  </a:lnTo>
                  <a:lnTo>
                    <a:pt x="68046" y="12509"/>
                  </a:lnTo>
                  <a:lnTo>
                    <a:pt x="68872" y="4889"/>
                  </a:lnTo>
                  <a:lnTo>
                    <a:pt x="69596" y="2349"/>
                  </a:lnTo>
                  <a:lnTo>
                    <a:pt x="61544" y="2349"/>
                  </a:lnTo>
                  <a:lnTo>
                    <a:pt x="61544" y="34099"/>
                  </a:lnTo>
                  <a:lnTo>
                    <a:pt x="53416" y="31559"/>
                  </a:lnTo>
                  <a:lnTo>
                    <a:pt x="53416" y="26479"/>
                  </a:lnTo>
                  <a:lnTo>
                    <a:pt x="61544" y="34099"/>
                  </a:lnTo>
                  <a:lnTo>
                    <a:pt x="61544" y="2349"/>
                  </a:lnTo>
                  <a:lnTo>
                    <a:pt x="59804" y="2349"/>
                  </a:lnTo>
                  <a:lnTo>
                    <a:pt x="59804" y="11239"/>
                  </a:lnTo>
                  <a:lnTo>
                    <a:pt x="51092" y="12509"/>
                  </a:lnTo>
                  <a:lnTo>
                    <a:pt x="49352" y="6159"/>
                  </a:lnTo>
                  <a:lnTo>
                    <a:pt x="49352" y="2349"/>
                  </a:lnTo>
                  <a:lnTo>
                    <a:pt x="44704" y="2349"/>
                  </a:lnTo>
                  <a:lnTo>
                    <a:pt x="44704" y="60769"/>
                  </a:lnTo>
                  <a:lnTo>
                    <a:pt x="40640" y="62039"/>
                  </a:lnTo>
                  <a:lnTo>
                    <a:pt x="37160" y="62039"/>
                  </a:lnTo>
                  <a:lnTo>
                    <a:pt x="34836" y="59499"/>
                  </a:lnTo>
                  <a:lnTo>
                    <a:pt x="37160" y="59499"/>
                  </a:lnTo>
                  <a:lnTo>
                    <a:pt x="40640" y="58229"/>
                  </a:lnTo>
                  <a:lnTo>
                    <a:pt x="43548" y="56959"/>
                  </a:lnTo>
                  <a:lnTo>
                    <a:pt x="44119" y="58229"/>
                  </a:lnTo>
                  <a:lnTo>
                    <a:pt x="44119" y="59499"/>
                  </a:lnTo>
                  <a:lnTo>
                    <a:pt x="44704" y="60769"/>
                  </a:lnTo>
                  <a:lnTo>
                    <a:pt x="44704" y="2349"/>
                  </a:lnTo>
                  <a:lnTo>
                    <a:pt x="9156" y="2349"/>
                  </a:lnTo>
                  <a:lnTo>
                    <a:pt x="2413" y="3276"/>
                  </a:lnTo>
                  <a:lnTo>
                    <a:pt x="2984" y="8699"/>
                  </a:lnTo>
                  <a:lnTo>
                    <a:pt x="6705" y="12471"/>
                  </a:lnTo>
                  <a:lnTo>
                    <a:pt x="12357" y="17589"/>
                  </a:lnTo>
                  <a:lnTo>
                    <a:pt x="18580" y="23939"/>
                  </a:lnTo>
                  <a:lnTo>
                    <a:pt x="13347" y="23939"/>
                  </a:lnTo>
                  <a:lnTo>
                    <a:pt x="9867" y="29019"/>
                  </a:lnTo>
                  <a:lnTo>
                    <a:pt x="13347" y="35369"/>
                  </a:lnTo>
                  <a:lnTo>
                    <a:pt x="12192" y="39179"/>
                  </a:lnTo>
                  <a:lnTo>
                    <a:pt x="17411" y="39179"/>
                  </a:lnTo>
                  <a:lnTo>
                    <a:pt x="17411" y="41719"/>
                  </a:lnTo>
                  <a:lnTo>
                    <a:pt x="24384" y="39179"/>
                  </a:lnTo>
                  <a:lnTo>
                    <a:pt x="18237" y="45529"/>
                  </a:lnTo>
                  <a:lnTo>
                    <a:pt x="17056" y="50609"/>
                  </a:lnTo>
                  <a:lnTo>
                    <a:pt x="19240" y="55689"/>
                  </a:lnTo>
                  <a:lnTo>
                    <a:pt x="23215" y="59499"/>
                  </a:lnTo>
                  <a:lnTo>
                    <a:pt x="27508" y="63309"/>
                  </a:lnTo>
                  <a:lnTo>
                    <a:pt x="30480" y="67119"/>
                  </a:lnTo>
                  <a:lnTo>
                    <a:pt x="30403" y="70929"/>
                  </a:lnTo>
                  <a:lnTo>
                    <a:pt x="25539" y="77279"/>
                  </a:lnTo>
                  <a:lnTo>
                    <a:pt x="24968" y="76009"/>
                  </a:lnTo>
                  <a:lnTo>
                    <a:pt x="20320" y="76009"/>
                  </a:lnTo>
                  <a:lnTo>
                    <a:pt x="27863" y="83629"/>
                  </a:lnTo>
                  <a:lnTo>
                    <a:pt x="35991" y="81089"/>
                  </a:lnTo>
                  <a:lnTo>
                    <a:pt x="32512" y="81089"/>
                  </a:lnTo>
                  <a:lnTo>
                    <a:pt x="38315" y="77279"/>
                  </a:lnTo>
                  <a:lnTo>
                    <a:pt x="43548" y="77279"/>
                  </a:lnTo>
                  <a:lnTo>
                    <a:pt x="48183" y="78549"/>
                  </a:lnTo>
                  <a:lnTo>
                    <a:pt x="48768" y="81089"/>
                  </a:lnTo>
                  <a:lnTo>
                    <a:pt x="41795" y="78549"/>
                  </a:lnTo>
                  <a:lnTo>
                    <a:pt x="35420" y="84899"/>
                  </a:lnTo>
                  <a:lnTo>
                    <a:pt x="31343" y="88709"/>
                  </a:lnTo>
                  <a:lnTo>
                    <a:pt x="33667" y="87439"/>
                  </a:lnTo>
                  <a:lnTo>
                    <a:pt x="36576" y="87439"/>
                  </a:lnTo>
                  <a:lnTo>
                    <a:pt x="39484" y="86169"/>
                  </a:lnTo>
                  <a:lnTo>
                    <a:pt x="35953" y="88709"/>
                  </a:lnTo>
                  <a:lnTo>
                    <a:pt x="46443" y="88709"/>
                  </a:lnTo>
                  <a:lnTo>
                    <a:pt x="42964" y="89979"/>
                  </a:lnTo>
                  <a:lnTo>
                    <a:pt x="49352" y="88709"/>
                  </a:lnTo>
                  <a:lnTo>
                    <a:pt x="49352" y="89979"/>
                  </a:lnTo>
                  <a:lnTo>
                    <a:pt x="46443" y="89979"/>
                  </a:lnTo>
                  <a:lnTo>
                    <a:pt x="47028" y="91249"/>
                  </a:lnTo>
                  <a:lnTo>
                    <a:pt x="44119" y="91249"/>
                  </a:lnTo>
                  <a:lnTo>
                    <a:pt x="47028" y="93789"/>
                  </a:lnTo>
                  <a:lnTo>
                    <a:pt x="53416" y="93789"/>
                  </a:lnTo>
                  <a:lnTo>
                    <a:pt x="53416" y="97599"/>
                  </a:lnTo>
                  <a:lnTo>
                    <a:pt x="49936" y="99034"/>
                  </a:lnTo>
                  <a:lnTo>
                    <a:pt x="49936" y="102679"/>
                  </a:lnTo>
                  <a:lnTo>
                    <a:pt x="41795" y="102679"/>
                  </a:lnTo>
                  <a:lnTo>
                    <a:pt x="48768" y="101409"/>
                  </a:lnTo>
                  <a:lnTo>
                    <a:pt x="49936" y="102679"/>
                  </a:lnTo>
                  <a:lnTo>
                    <a:pt x="49936" y="99034"/>
                  </a:lnTo>
                  <a:lnTo>
                    <a:pt x="45046" y="101028"/>
                  </a:lnTo>
                  <a:lnTo>
                    <a:pt x="44704" y="101409"/>
                  </a:lnTo>
                  <a:lnTo>
                    <a:pt x="44119" y="101409"/>
                  </a:lnTo>
                  <a:lnTo>
                    <a:pt x="41224" y="101409"/>
                  </a:lnTo>
                  <a:lnTo>
                    <a:pt x="39484" y="102679"/>
                  </a:lnTo>
                  <a:lnTo>
                    <a:pt x="35991" y="102679"/>
                  </a:lnTo>
                  <a:lnTo>
                    <a:pt x="28448" y="103949"/>
                  </a:lnTo>
                  <a:lnTo>
                    <a:pt x="35420" y="105219"/>
                  </a:lnTo>
                  <a:lnTo>
                    <a:pt x="40640" y="105219"/>
                  </a:lnTo>
                  <a:lnTo>
                    <a:pt x="39484" y="106489"/>
                  </a:lnTo>
                  <a:lnTo>
                    <a:pt x="38900" y="107759"/>
                  </a:lnTo>
                  <a:lnTo>
                    <a:pt x="37731" y="107759"/>
                  </a:lnTo>
                  <a:lnTo>
                    <a:pt x="37160" y="109029"/>
                  </a:lnTo>
                  <a:lnTo>
                    <a:pt x="33096" y="109029"/>
                  </a:lnTo>
                  <a:lnTo>
                    <a:pt x="31483" y="109740"/>
                  </a:lnTo>
                  <a:lnTo>
                    <a:pt x="31356" y="109689"/>
                  </a:lnTo>
                  <a:lnTo>
                    <a:pt x="29616" y="109689"/>
                  </a:lnTo>
                  <a:lnTo>
                    <a:pt x="31026" y="109931"/>
                  </a:lnTo>
                  <a:lnTo>
                    <a:pt x="30187" y="110299"/>
                  </a:lnTo>
                  <a:lnTo>
                    <a:pt x="36576" y="110299"/>
                  </a:lnTo>
                  <a:lnTo>
                    <a:pt x="36576" y="112839"/>
                  </a:lnTo>
                  <a:lnTo>
                    <a:pt x="34836" y="117919"/>
                  </a:lnTo>
                  <a:lnTo>
                    <a:pt x="38900" y="117919"/>
                  </a:lnTo>
                  <a:lnTo>
                    <a:pt x="24384" y="120459"/>
                  </a:lnTo>
                  <a:lnTo>
                    <a:pt x="22059" y="120459"/>
                  </a:lnTo>
                  <a:lnTo>
                    <a:pt x="22059" y="121729"/>
                  </a:lnTo>
                  <a:lnTo>
                    <a:pt x="30772" y="120459"/>
                  </a:lnTo>
                  <a:lnTo>
                    <a:pt x="29032" y="121729"/>
                  </a:lnTo>
                  <a:lnTo>
                    <a:pt x="31343" y="121729"/>
                  </a:lnTo>
                  <a:lnTo>
                    <a:pt x="40640" y="120459"/>
                  </a:lnTo>
                  <a:lnTo>
                    <a:pt x="35420" y="120459"/>
                  </a:lnTo>
                  <a:lnTo>
                    <a:pt x="39484" y="119189"/>
                  </a:lnTo>
                  <a:lnTo>
                    <a:pt x="44119" y="119189"/>
                  </a:lnTo>
                  <a:lnTo>
                    <a:pt x="41795" y="120459"/>
                  </a:lnTo>
                  <a:lnTo>
                    <a:pt x="44704" y="120459"/>
                  </a:lnTo>
                  <a:lnTo>
                    <a:pt x="47536" y="120459"/>
                  </a:lnTo>
                  <a:lnTo>
                    <a:pt x="46799" y="121729"/>
                  </a:lnTo>
                  <a:lnTo>
                    <a:pt x="41224" y="121729"/>
                  </a:lnTo>
                  <a:lnTo>
                    <a:pt x="44704" y="120459"/>
                  </a:lnTo>
                  <a:lnTo>
                    <a:pt x="31927" y="122999"/>
                  </a:lnTo>
                  <a:lnTo>
                    <a:pt x="28448" y="121729"/>
                  </a:lnTo>
                  <a:lnTo>
                    <a:pt x="28448" y="122999"/>
                  </a:lnTo>
                  <a:lnTo>
                    <a:pt x="30772" y="122999"/>
                  </a:lnTo>
                  <a:lnTo>
                    <a:pt x="24968" y="124269"/>
                  </a:lnTo>
                  <a:lnTo>
                    <a:pt x="26708" y="124269"/>
                  </a:lnTo>
                  <a:lnTo>
                    <a:pt x="37731" y="122999"/>
                  </a:lnTo>
                  <a:lnTo>
                    <a:pt x="42964" y="124269"/>
                  </a:lnTo>
                  <a:lnTo>
                    <a:pt x="47028" y="124269"/>
                  </a:lnTo>
                  <a:lnTo>
                    <a:pt x="48768" y="124269"/>
                  </a:lnTo>
                  <a:lnTo>
                    <a:pt x="54571" y="124269"/>
                  </a:lnTo>
                  <a:lnTo>
                    <a:pt x="179412" y="124269"/>
                  </a:lnTo>
                  <a:lnTo>
                    <a:pt x="179412" y="121729"/>
                  </a:lnTo>
                  <a:lnTo>
                    <a:pt x="185801" y="119189"/>
                  </a:lnTo>
                  <a:lnTo>
                    <a:pt x="185801" y="130619"/>
                  </a:lnTo>
                  <a:lnTo>
                    <a:pt x="179412" y="128079"/>
                  </a:lnTo>
                  <a:lnTo>
                    <a:pt x="179412" y="125539"/>
                  </a:lnTo>
                  <a:lnTo>
                    <a:pt x="126580" y="125539"/>
                  </a:lnTo>
                  <a:lnTo>
                    <a:pt x="126580" y="262699"/>
                  </a:lnTo>
                  <a:lnTo>
                    <a:pt x="123723" y="270319"/>
                  </a:lnTo>
                  <a:lnTo>
                    <a:pt x="116852" y="271589"/>
                  </a:lnTo>
                  <a:lnTo>
                    <a:pt x="109753" y="267779"/>
                  </a:lnTo>
                  <a:lnTo>
                    <a:pt x="106248" y="260159"/>
                  </a:lnTo>
                  <a:lnTo>
                    <a:pt x="114376" y="258889"/>
                  </a:lnTo>
                  <a:lnTo>
                    <a:pt x="117284" y="263969"/>
                  </a:lnTo>
                  <a:lnTo>
                    <a:pt x="126580" y="262699"/>
                  </a:lnTo>
                  <a:lnTo>
                    <a:pt x="126580" y="125539"/>
                  </a:lnTo>
                  <a:lnTo>
                    <a:pt x="55156" y="125539"/>
                  </a:lnTo>
                  <a:lnTo>
                    <a:pt x="53314" y="125539"/>
                  </a:lnTo>
                  <a:lnTo>
                    <a:pt x="48768" y="126288"/>
                  </a:lnTo>
                  <a:lnTo>
                    <a:pt x="48768" y="129349"/>
                  </a:lnTo>
                  <a:lnTo>
                    <a:pt x="48183" y="130619"/>
                  </a:lnTo>
                  <a:lnTo>
                    <a:pt x="45288" y="130619"/>
                  </a:lnTo>
                  <a:lnTo>
                    <a:pt x="38900" y="129349"/>
                  </a:lnTo>
                  <a:lnTo>
                    <a:pt x="48768" y="129349"/>
                  </a:lnTo>
                  <a:lnTo>
                    <a:pt x="48768" y="126288"/>
                  </a:lnTo>
                  <a:lnTo>
                    <a:pt x="45491" y="126809"/>
                  </a:lnTo>
                  <a:lnTo>
                    <a:pt x="47028" y="128079"/>
                  </a:lnTo>
                  <a:lnTo>
                    <a:pt x="34251" y="128079"/>
                  </a:lnTo>
                  <a:lnTo>
                    <a:pt x="31343" y="129349"/>
                  </a:lnTo>
                  <a:lnTo>
                    <a:pt x="30911" y="129349"/>
                  </a:lnTo>
                  <a:lnTo>
                    <a:pt x="27914" y="130619"/>
                  </a:lnTo>
                  <a:lnTo>
                    <a:pt x="37160" y="130619"/>
                  </a:lnTo>
                  <a:lnTo>
                    <a:pt x="31343" y="131889"/>
                  </a:lnTo>
                  <a:lnTo>
                    <a:pt x="36576" y="131889"/>
                  </a:lnTo>
                  <a:lnTo>
                    <a:pt x="40640" y="133159"/>
                  </a:lnTo>
                  <a:lnTo>
                    <a:pt x="42379" y="133159"/>
                  </a:lnTo>
                  <a:lnTo>
                    <a:pt x="38900" y="136969"/>
                  </a:lnTo>
                  <a:lnTo>
                    <a:pt x="37160" y="138239"/>
                  </a:lnTo>
                  <a:lnTo>
                    <a:pt x="35420" y="138239"/>
                  </a:lnTo>
                  <a:lnTo>
                    <a:pt x="38849" y="139509"/>
                  </a:lnTo>
                  <a:lnTo>
                    <a:pt x="38468" y="142049"/>
                  </a:lnTo>
                  <a:lnTo>
                    <a:pt x="37858" y="144589"/>
                  </a:lnTo>
                  <a:lnTo>
                    <a:pt x="40640" y="145859"/>
                  </a:lnTo>
                  <a:lnTo>
                    <a:pt x="38900" y="145859"/>
                  </a:lnTo>
                  <a:lnTo>
                    <a:pt x="37731" y="147129"/>
                  </a:lnTo>
                  <a:lnTo>
                    <a:pt x="44119" y="147129"/>
                  </a:lnTo>
                  <a:lnTo>
                    <a:pt x="40640" y="148399"/>
                  </a:lnTo>
                  <a:lnTo>
                    <a:pt x="46443" y="148399"/>
                  </a:lnTo>
                  <a:lnTo>
                    <a:pt x="48183" y="148399"/>
                  </a:lnTo>
                  <a:lnTo>
                    <a:pt x="51676" y="148399"/>
                  </a:lnTo>
                  <a:lnTo>
                    <a:pt x="53416" y="147129"/>
                  </a:lnTo>
                  <a:lnTo>
                    <a:pt x="58064" y="147129"/>
                  </a:lnTo>
                  <a:lnTo>
                    <a:pt x="63284" y="150939"/>
                  </a:lnTo>
                  <a:lnTo>
                    <a:pt x="64452" y="159829"/>
                  </a:lnTo>
                  <a:lnTo>
                    <a:pt x="57480" y="159829"/>
                  </a:lnTo>
                  <a:lnTo>
                    <a:pt x="59220" y="169989"/>
                  </a:lnTo>
                  <a:lnTo>
                    <a:pt x="50507" y="169989"/>
                  </a:lnTo>
                  <a:lnTo>
                    <a:pt x="52247" y="171259"/>
                  </a:lnTo>
                  <a:lnTo>
                    <a:pt x="49352" y="172529"/>
                  </a:lnTo>
                  <a:lnTo>
                    <a:pt x="52832" y="172529"/>
                  </a:lnTo>
                  <a:lnTo>
                    <a:pt x="38900" y="175069"/>
                  </a:lnTo>
                  <a:lnTo>
                    <a:pt x="42938" y="176339"/>
                  </a:lnTo>
                  <a:lnTo>
                    <a:pt x="41224" y="177609"/>
                  </a:lnTo>
                  <a:lnTo>
                    <a:pt x="37757" y="178879"/>
                  </a:lnTo>
                  <a:lnTo>
                    <a:pt x="36576" y="180149"/>
                  </a:lnTo>
                  <a:lnTo>
                    <a:pt x="50050" y="180149"/>
                  </a:lnTo>
                  <a:lnTo>
                    <a:pt x="60375" y="178879"/>
                  </a:lnTo>
                  <a:lnTo>
                    <a:pt x="62128" y="180149"/>
                  </a:lnTo>
                  <a:lnTo>
                    <a:pt x="59804" y="180149"/>
                  </a:lnTo>
                  <a:lnTo>
                    <a:pt x="45859" y="182689"/>
                  </a:lnTo>
                  <a:lnTo>
                    <a:pt x="35420" y="182689"/>
                  </a:lnTo>
                  <a:lnTo>
                    <a:pt x="33667" y="183959"/>
                  </a:lnTo>
                  <a:lnTo>
                    <a:pt x="31343" y="183959"/>
                  </a:lnTo>
                  <a:lnTo>
                    <a:pt x="28448" y="185229"/>
                  </a:lnTo>
                  <a:lnTo>
                    <a:pt x="38900" y="183959"/>
                  </a:lnTo>
                  <a:lnTo>
                    <a:pt x="41236" y="183959"/>
                  </a:lnTo>
                  <a:lnTo>
                    <a:pt x="29591" y="185229"/>
                  </a:lnTo>
                  <a:lnTo>
                    <a:pt x="31927" y="186499"/>
                  </a:lnTo>
                  <a:lnTo>
                    <a:pt x="26390" y="186499"/>
                  </a:lnTo>
                  <a:lnTo>
                    <a:pt x="28232" y="187769"/>
                  </a:lnTo>
                  <a:lnTo>
                    <a:pt x="32791" y="189039"/>
                  </a:lnTo>
                  <a:lnTo>
                    <a:pt x="32512" y="189039"/>
                  </a:lnTo>
                  <a:lnTo>
                    <a:pt x="34201" y="190309"/>
                  </a:lnTo>
                  <a:lnTo>
                    <a:pt x="39916" y="191579"/>
                  </a:lnTo>
                  <a:lnTo>
                    <a:pt x="44107" y="192849"/>
                  </a:lnTo>
                  <a:lnTo>
                    <a:pt x="41224" y="194119"/>
                  </a:lnTo>
                  <a:lnTo>
                    <a:pt x="34836" y="194119"/>
                  </a:lnTo>
                  <a:lnTo>
                    <a:pt x="34836" y="195389"/>
                  </a:lnTo>
                  <a:lnTo>
                    <a:pt x="44704" y="195389"/>
                  </a:lnTo>
                  <a:lnTo>
                    <a:pt x="41224" y="196659"/>
                  </a:lnTo>
                  <a:lnTo>
                    <a:pt x="34836" y="196659"/>
                  </a:lnTo>
                  <a:lnTo>
                    <a:pt x="34163" y="197929"/>
                  </a:lnTo>
                  <a:lnTo>
                    <a:pt x="48717" y="197929"/>
                  </a:lnTo>
                  <a:lnTo>
                    <a:pt x="54571" y="199199"/>
                  </a:lnTo>
                  <a:lnTo>
                    <a:pt x="37731" y="200469"/>
                  </a:lnTo>
                  <a:lnTo>
                    <a:pt x="32512" y="201739"/>
                  </a:lnTo>
                  <a:lnTo>
                    <a:pt x="30187" y="203009"/>
                  </a:lnTo>
                  <a:lnTo>
                    <a:pt x="27863" y="203009"/>
                  </a:lnTo>
                  <a:lnTo>
                    <a:pt x="26123" y="204279"/>
                  </a:lnTo>
                  <a:lnTo>
                    <a:pt x="41795" y="204279"/>
                  </a:lnTo>
                  <a:lnTo>
                    <a:pt x="48183" y="206819"/>
                  </a:lnTo>
                  <a:lnTo>
                    <a:pt x="39255" y="208089"/>
                  </a:lnTo>
                  <a:lnTo>
                    <a:pt x="36436" y="209359"/>
                  </a:lnTo>
                  <a:lnTo>
                    <a:pt x="35128" y="211899"/>
                  </a:lnTo>
                  <a:lnTo>
                    <a:pt x="30772" y="213169"/>
                  </a:lnTo>
                  <a:lnTo>
                    <a:pt x="48221" y="213169"/>
                  </a:lnTo>
                  <a:lnTo>
                    <a:pt x="41795" y="214439"/>
                  </a:lnTo>
                  <a:lnTo>
                    <a:pt x="26708" y="215709"/>
                  </a:lnTo>
                  <a:lnTo>
                    <a:pt x="30772" y="215709"/>
                  </a:lnTo>
                  <a:lnTo>
                    <a:pt x="30772" y="216979"/>
                  </a:lnTo>
                  <a:lnTo>
                    <a:pt x="50507" y="215709"/>
                  </a:lnTo>
                  <a:lnTo>
                    <a:pt x="39573" y="216979"/>
                  </a:lnTo>
                  <a:lnTo>
                    <a:pt x="41871" y="219519"/>
                  </a:lnTo>
                  <a:lnTo>
                    <a:pt x="44716" y="220789"/>
                  </a:lnTo>
                  <a:lnTo>
                    <a:pt x="35420" y="222059"/>
                  </a:lnTo>
                  <a:lnTo>
                    <a:pt x="40640" y="222059"/>
                  </a:lnTo>
                  <a:lnTo>
                    <a:pt x="40640" y="223329"/>
                  </a:lnTo>
                  <a:lnTo>
                    <a:pt x="34836" y="223329"/>
                  </a:lnTo>
                  <a:lnTo>
                    <a:pt x="31927" y="224599"/>
                  </a:lnTo>
                  <a:lnTo>
                    <a:pt x="30772" y="225869"/>
                  </a:lnTo>
                  <a:lnTo>
                    <a:pt x="33667" y="227139"/>
                  </a:lnTo>
                  <a:lnTo>
                    <a:pt x="57480" y="227139"/>
                  </a:lnTo>
                  <a:lnTo>
                    <a:pt x="41795" y="228409"/>
                  </a:lnTo>
                  <a:lnTo>
                    <a:pt x="40182" y="229679"/>
                  </a:lnTo>
                  <a:lnTo>
                    <a:pt x="37160" y="230949"/>
                  </a:lnTo>
                  <a:lnTo>
                    <a:pt x="36741" y="232219"/>
                  </a:lnTo>
                  <a:lnTo>
                    <a:pt x="40640" y="232219"/>
                  </a:lnTo>
                  <a:lnTo>
                    <a:pt x="35991" y="233489"/>
                  </a:lnTo>
                  <a:lnTo>
                    <a:pt x="35420" y="232219"/>
                  </a:lnTo>
                  <a:lnTo>
                    <a:pt x="33870" y="233489"/>
                  </a:lnTo>
                  <a:lnTo>
                    <a:pt x="32651" y="234759"/>
                  </a:lnTo>
                  <a:lnTo>
                    <a:pt x="40487" y="234759"/>
                  </a:lnTo>
                  <a:lnTo>
                    <a:pt x="41440" y="236029"/>
                  </a:lnTo>
                  <a:lnTo>
                    <a:pt x="51676" y="236029"/>
                  </a:lnTo>
                  <a:lnTo>
                    <a:pt x="41224" y="237299"/>
                  </a:lnTo>
                  <a:lnTo>
                    <a:pt x="54571" y="237299"/>
                  </a:lnTo>
                  <a:lnTo>
                    <a:pt x="58064" y="236029"/>
                  </a:lnTo>
                  <a:lnTo>
                    <a:pt x="62128" y="237299"/>
                  </a:lnTo>
                  <a:lnTo>
                    <a:pt x="55575" y="237299"/>
                  </a:lnTo>
                  <a:lnTo>
                    <a:pt x="61709" y="238569"/>
                  </a:lnTo>
                  <a:lnTo>
                    <a:pt x="54000" y="238569"/>
                  </a:lnTo>
                  <a:lnTo>
                    <a:pt x="51092" y="241109"/>
                  </a:lnTo>
                  <a:lnTo>
                    <a:pt x="66763" y="241109"/>
                  </a:lnTo>
                  <a:lnTo>
                    <a:pt x="63868" y="241693"/>
                  </a:lnTo>
                  <a:lnTo>
                    <a:pt x="63868" y="242379"/>
                  </a:lnTo>
                  <a:lnTo>
                    <a:pt x="61544" y="243649"/>
                  </a:lnTo>
                  <a:lnTo>
                    <a:pt x="56311" y="243649"/>
                  </a:lnTo>
                  <a:lnTo>
                    <a:pt x="63868" y="242379"/>
                  </a:lnTo>
                  <a:lnTo>
                    <a:pt x="63868" y="241693"/>
                  </a:lnTo>
                  <a:lnTo>
                    <a:pt x="60375" y="242379"/>
                  </a:lnTo>
                  <a:lnTo>
                    <a:pt x="50507" y="243649"/>
                  </a:lnTo>
                  <a:lnTo>
                    <a:pt x="54571" y="243649"/>
                  </a:lnTo>
                  <a:lnTo>
                    <a:pt x="53390" y="244919"/>
                  </a:lnTo>
                  <a:lnTo>
                    <a:pt x="56819" y="244919"/>
                  </a:lnTo>
                  <a:lnTo>
                    <a:pt x="59715" y="246189"/>
                  </a:lnTo>
                  <a:lnTo>
                    <a:pt x="53416" y="246189"/>
                  </a:lnTo>
                  <a:lnTo>
                    <a:pt x="51676" y="247459"/>
                  </a:lnTo>
                  <a:lnTo>
                    <a:pt x="50507" y="247459"/>
                  </a:lnTo>
                  <a:lnTo>
                    <a:pt x="50507" y="246189"/>
                  </a:lnTo>
                  <a:lnTo>
                    <a:pt x="51015" y="245071"/>
                  </a:lnTo>
                  <a:lnTo>
                    <a:pt x="42379" y="246189"/>
                  </a:lnTo>
                  <a:lnTo>
                    <a:pt x="40640" y="247459"/>
                  </a:lnTo>
                  <a:lnTo>
                    <a:pt x="41148" y="247459"/>
                  </a:lnTo>
                  <a:lnTo>
                    <a:pt x="45986" y="248729"/>
                  </a:lnTo>
                  <a:lnTo>
                    <a:pt x="44119" y="248729"/>
                  </a:lnTo>
                  <a:lnTo>
                    <a:pt x="42379" y="249999"/>
                  </a:lnTo>
                  <a:lnTo>
                    <a:pt x="42964" y="249999"/>
                  </a:lnTo>
                  <a:lnTo>
                    <a:pt x="41224" y="251269"/>
                  </a:lnTo>
                  <a:lnTo>
                    <a:pt x="35991" y="251269"/>
                  </a:lnTo>
                  <a:lnTo>
                    <a:pt x="35420" y="252539"/>
                  </a:lnTo>
                  <a:lnTo>
                    <a:pt x="45859" y="251269"/>
                  </a:lnTo>
                  <a:lnTo>
                    <a:pt x="44119" y="252539"/>
                  </a:lnTo>
                  <a:lnTo>
                    <a:pt x="52832" y="251269"/>
                  </a:lnTo>
                  <a:lnTo>
                    <a:pt x="50507" y="251269"/>
                  </a:lnTo>
                  <a:lnTo>
                    <a:pt x="50507" y="249999"/>
                  </a:lnTo>
                  <a:lnTo>
                    <a:pt x="60375" y="249999"/>
                  </a:lnTo>
                  <a:lnTo>
                    <a:pt x="54571" y="251269"/>
                  </a:lnTo>
                  <a:lnTo>
                    <a:pt x="71412" y="251269"/>
                  </a:lnTo>
                  <a:lnTo>
                    <a:pt x="53492" y="252539"/>
                  </a:lnTo>
                  <a:lnTo>
                    <a:pt x="46342" y="253809"/>
                  </a:lnTo>
                  <a:lnTo>
                    <a:pt x="39484" y="253809"/>
                  </a:lnTo>
                  <a:lnTo>
                    <a:pt x="46151" y="256349"/>
                  </a:lnTo>
                  <a:lnTo>
                    <a:pt x="65608" y="256349"/>
                  </a:lnTo>
                  <a:lnTo>
                    <a:pt x="57480" y="257619"/>
                  </a:lnTo>
                  <a:lnTo>
                    <a:pt x="55156" y="257619"/>
                  </a:lnTo>
                  <a:lnTo>
                    <a:pt x="52247" y="258889"/>
                  </a:lnTo>
                  <a:lnTo>
                    <a:pt x="53416" y="258889"/>
                  </a:lnTo>
                  <a:lnTo>
                    <a:pt x="65608" y="258889"/>
                  </a:lnTo>
                  <a:lnTo>
                    <a:pt x="59220" y="260159"/>
                  </a:lnTo>
                  <a:lnTo>
                    <a:pt x="53416" y="258889"/>
                  </a:lnTo>
                  <a:lnTo>
                    <a:pt x="55156" y="260159"/>
                  </a:lnTo>
                  <a:lnTo>
                    <a:pt x="51092" y="260159"/>
                  </a:lnTo>
                  <a:lnTo>
                    <a:pt x="45999" y="261429"/>
                  </a:lnTo>
                  <a:lnTo>
                    <a:pt x="49999" y="262699"/>
                  </a:lnTo>
                  <a:lnTo>
                    <a:pt x="58026" y="262699"/>
                  </a:lnTo>
                  <a:lnTo>
                    <a:pt x="65024" y="263969"/>
                  </a:lnTo>
                  <a:lnTo>
                    <a:pt x="64452" y="263969"/>
                  </a:lnTo>
                  <a:lnTo>
                    <a:pt x="65024" y="265239"/>
                  </a:lnTo>
                  <a:lnTo>
                    <a:pt x="63284" y="265239"/>
                  </a:lnTo>
                  <a:lnTo>
                    <a:pt x="59740" y="267779"/>
                  </a:lnTo>
                  <a:lnTo>
                    <a:pt x="62344" y="270319"/>
                  </a:lnTo>
                  <a:lnTo>
                    <a:pt x="63525" y="272859"/>
                  </a:lnTo>
                  <a:lnTo>
                    <a:pt x="55740" y="275399"/>
                  </a:lnTo>
                  <a:lnTo>
                    <a:pt x="60375" y="275399"/>
                  </a:lnTo>
                  <a:lnTo>
                    <a:pt x="70256" y="275399"/>
                  </a:lnTo>
                  <a:lnTo>
                    <a:pt x="287070" y="275399"/>
                  </a:lnTo>
                  <a:lnTo>
                    <a:pt x="286258" y="272859"/>
                  </a:lnTo>
                  <a:lnTo>
                    <a:pt x="288620" y="271589"/>
                  </a:lnTo>
                  <a:lnTo>
                    <a:pt x="293344" y="269049"/>
                  </a:lnTo>
                  <a:lnTo>
                    <a:pt x="295109" y="266509"/>
                  </a:lnTo>
                  <a:lnTo>
                    <a:pt x="296214" y="263969"/>
                  </a:lnTo>
                  <a:lnTo>
                    <a:pt x="301345" y="260159"/>
                  </a:lnTo>
                  <a:close/>
                </a:path>
                <a:path w="2553970" h="1023619">
                  <a:moveTo>
                    <a:pt x="307162" y="283019"/>
                  </a:moveTo>
                  <a:lnTo>
                    <a:pt x="306578" y="281749"/>
                  </a:lnTo>
                  <a:lnTo>
                    <a:pt x="306057" y="282511"/>
                  </a:lnTo>
                  <a:lnTo>
                    <a:pt x="307162" y="283019"/>
                  </a:lnTo>
                  <a:close/>
                </a:path>
                <a:path w="2553970" h="1023619">
                  <a:moveTo>
                    <a:pt x="339966" y="578281"/>
                  </a:moveTo>
                  <a:lnTo>
                    <a:pt x="336194" y="581456"/>
                  </a:lnTo>
                  <a:lnTo>
                    <a:pt x="338797" y="580821"/>
                  </a:lnTo>
                  <a:lnTo>
                    <a:pt x="339966" y="578281"/>
                  </a:lnTo>
                  <a:close/>
                </a:path>
                <a:path w="2553970" h="1023619">
                  <a:moveTo>
                    <a:pt x="341414" y="580186"/>
                  </a:moveTo>
                  <a:lnTo>
                    <a:pt x="338797" y="580821"/>
                  </a:lnTo>
                  <a:lnTo>
                    <a:pt x="336194" y="586536"/>
                  </a:lnTo>
                  <a:lnTo>
                    <a:pt x="341414" y="580186"/>
                  </a:lnTo>
                  <a:close/>
                </a:path>
                <a:path w="2553970" h="1023619">
                  <a:moveTo>
                    <a:pt x="395998" y="359219"/>
                  </a:moveTo>
                  <a:lnTo>
                    <a:pt x="395414" y="359219"/>
                  </a:lnTo>
                  <a:lnTo>
                    <a:pt x="395338" y="360807"/>
                  </a:lnTo>
                  <a:lnTo>
                    <a:pt x="394830" y="363029"/>
                  </a:lnTo>
                  <a:lnTo>
                    <a:pt x="395998" y="359219"/>
                  </a:lnTo>
                  <a:close/>
                </a:path>
                <a:path w="2553970" h="1023619">
                  <a:moveTo>
                    <a:pt x="408432" y="358178"/>
                  </a:moveTo>
                  <a:lnTo>
                    <a:pt x="408139" y="357949"/>
                  </a:lnTo>
                  <a:lnTo>
                    <a:pt x="407898" y="357949"/>
                  </a:lnTo>
                  <a:lnTo>
                    <a:pt x="408432" y="358178"/>
                  </a:lnTo>
                  <a:close/>
                </a:path>
                <a:path w="2553970" h="1023619">
                  <a:moveTo>
                    <a:pt x="409346" y="114109"/>
                  </a:moveTo>
                  <a:lnTo>
                    <a:pt x="404126" y="114109"/>
                  </a:lnTo>
                  <a:lnTo>
                    <a:pt x="402386" y="112839"/>
                  </a:lnTo>
                  <a:lnTo>
                    <a:pt x="397738" y="116649"/>
                  </a:lnTo>
                  <a:lnTo>
                    <a:pt x="409346" y="114109"/>
                  </a:lnTo>
                  <a:close/>
                </a:path>
                <a:path w="2553970" h="1023619">
                  <a:moveTo>
                    <a:pt x="411086" y="369951"/>
                  </a:moveTo>
                  <a:lnTo>
                    <a:pt x="402386" y="359219"/>
                  </a:lnTo>
                  <a:lnTo>
                    <a:pt x="411086" y="370649"/>
                  </a:lnTo>
                  <a:lnTo>
                    <a:pt x="411086" y="369951"/>
                  </a:lnTo>
                  <a:close/>
                </a:path>
                <a:path w="2553970" h="1023619">
                  <a:moveTo>
                    <a:pt x="411086" y="369557"/>
                  </a:moveTo>
                  <a:lnTo>
                    <a:pt x="409930" y="368109"/>
                  </a:lnTo>
                  <a:lnTo>
                    <a:pt x="409346" y="366839"/>
                  </a:lnTo>
                  <a:lnTo>
                    <a:pt x="404698" y="361759"/>
                  </a:lnTo>
                  <a:lnTo>
                    <a:pt x="407835" y="365569"/>
                  </a:lnTo>
                  <a:lnTo>
                    <a:pt x="411086" y="369747"/>
                  </a:lnTo>
                  <a:lnTo>
                    <a:pt x="411086" y="369557"/>
                  </a:lnTo>
                  <a:close/>
                </a:path>
                <a:path w="2553970" h="1023619">
                  <a:moveTo>
                    <a:pt x="413410" y="288099"/>
                  </a:moveTo>
                  <a:lnTo>
                    <a:pt x="411543" y="285635"/>
                  </a:lnTo>
                  <a:lnTo>
                    <a:pt x="405866" y="286829"/>
                  </a:lnTo>
                  <a:lnTo>
                    <a:pt x="413410" y="288099"/>
                  </a:lnTo>
                  <a:close/>
                </a:path>
                <a:path w="2553970" h="1023619">
                  <a:moveTo>
                    <a:pt x="413778" y="285178"/>
                  </a:moveTo>
                  <a:lnTo>
                    <a:pt x="410514" y="284289"/>
                  </a:lnTo>
                  <a:lnTo>
                    <a:pt x="411543" y="285635"/>
                  </a:lnTo>
                  <a:lnTo>
                    <a:pt x="413778" y="285178"/>
                  </a:lnTo>
                  <a:close/>
                </a:path>
                <a:path w="2553970" h="1023619">
                  <a:moveTo>
                    <a:pt x="414743" y="374459"/>
                  </a:moveTo>
                  <a:lnTo>
                    <a:pt x="411086" y="369747"/>
                  </a:lnTo>
                  <a:lnTo>
                    <a:pt x="411086" y="369951"/>
                  </a:lnTo>
                  <a:lnTo>
                    <a:pt x="414743" y="374459"/>
                  </a:lnTo>
                  <a:close/>
                </a:path>
                <a:path w="2553970" h="1023619">
                  <a:moveTo>
                    <a:pt x="424014" y="7112"/>
                  </a:moveTo>
                  <a:lnTo>
                    <a:pt x="423291" y="6959"/>
                  </a:lnTo>
                  <a:lnTo>
                    <a:pt x="422922" y="7023"/>
                  </a:lnTo>
                  <a:lnTo>
                    <a:pt x="424014" y="7112"/>
                  </a:lnTo>
                  <a:close/>
                </a:path>
                <a:path w="2553970" h="1023619">
                  <a:moveTo>
                    <a:pt x="429679" y="7543"/>
                  </a:moveTo>
                  <a:lnTo>
                    <a:pt x="424014" y="7112"/>
                  </a:lnTo>
                  <a:lnTo>
                    <a:pt x="426199" y="7543"/>
                  </a:lnTo>
                  <a:lnTo>
                    <a:pt x="429679" y="7543"/>
                  </a:lnTo>
                  <a:close/>
                </a:path>
                <a:path w="2553970" h="1023619">
                  <a:moveTo>
                    <a:pt x="504571" y="642416"/>
                  </a:moveTo>
                  <a:lnTo>
                    <a:pt x="503707" y="643369"/>
                  </a:lnTo>
                  <a:lnTo>
                    <a:pt x="503529" y="643686"/>
                  </a:lnTo>
                  <a:lnTo>
                    <a:pt x="503415" y="644956"/>
                  </a:lnTo>
                  <a:lnTo>
                    <a:pt x="504571" y="642416"/>
                  </a:lnTo>
                  <a:close/>
                </a:path>
                <a:path w="2553970" h="1023619">
                  <a:moveTo>
                    <a:pt x="609092" y="293179"/>
                  </a:moveTo>
                  <a:lnTo>
                    <a:pt x="608291" y="292468"/>
                  </a:lnTo>
                  <a:lnTo>
                    <a:pt x="605828" y="292722"/>
                  </a:lnTo>
                  <a:lnTo>
                    <a:pt x="609092" y="293179"/>
                  </a:lnTo>
                  <a:close/>
                </a:path>
                <a:path w="2553970" h="1023619">
                  <a:moveTo>
                    <a:pt x="613740" y="291909"/>
                  </a:moveTo>
                  <a:lnTo>
                    <a:pt x="606183" y="290639"/>
                  </a:lnTo>
                  <a:lnTo>
                    <a:pt x="608291" y="292468"/>
                  </a:lnTo>
                  <a:lnTo>
                    <a:pt x="613740" y="291909"/>
                  </a:lnTo>
                  <a:close/>
                </a:path>
                <a:path w="2553970" h="1023619">
                  <a:moveTo>
                    <a:pt x="619594" y="334962"/>
                  </a:moveTo>
                  <a:lnTo>
                    <a:pt x="614705" y="336359"/>
                  </a:lnTo>
                  <a:lnTo>
                    <a:pt x="614895" y="336359"/>
                  </a:lnTo>
                  <a:lnTo>
                    <a:pt x="619544" y="335089"/>
                  </a:lnTo>
                  <a:lnTo>
                    <a:pt x="619594" y="334962"/>
                  </a:lnTo>
                  <a:close/>
                </a:path>
                <a:path w="2553970" h="1023619">
                  <a:moveTo>
                    <a:pt x="623608" y="333819"/>
                  </a:moveTo>
                  <a:lnTo>
                    <a:pt x="620128" y="333819"/>
                  </a:lnTo>
                  <a:lnTo>
                    <a:pt x="619594" y="334962"/>
                  </a:lnTo>
                  <a:lnTo>
                    <a:pt x="623608" y="333819"/>
                  </a:lnTo>
                  <a:close/>
                </a:path>
                <a:path w="2553970" h="1023619">
                  <a:moveTo>
                    <a:pt x="642772" y="449389"/>
                  </a:moveTo>
                  <a:lnTo>
                    <a:pt x="637463" y="450545"/>
                  </a:lnTo>
                  <a:lnTo>
                    <a:pt x="637730" y="450659"/>
                  </a:lnTo>
                  <a:lnTo>
                    <a:pt x="642772" y="449478"/>
                  </a:lnTo>
                  <a:close/>
                </a:path>
                <a:path w="2553970" h="1023619">
                  <a:moveTo>
                    <a:pt x="642772" y="403669"/>
                  </a:moveTo>
                  <a:lnTo>
                    <a:pt x="632320" y="408749"/>
                  </a:lnTo>
                  <a:lnTo>
                    <a:pt x="636955" y="407479"/>
                  </a:lnTo>
                  <a:lnTo>
                    <a:pt x="639279" y="407479"/>
                  </a:lnTo>
                  <a:lnTo>
                    <a:pt x="642772" y="403669"/>
                  </a:lnTo>
                  <a:close/>
                </a:path>
                <a:path w="2553970" h="1023619">
                  <a:moveTo>
                    <a:pt x="677214" y="493839"/>
                  </a:moveTo>
                  <a:lnTo>
                    <a:pt x="675284" y="493839"/>
                  </a:lnTo>
                  <a:lnTo>
                    <a:pt x="670636" y="497649"/>
                  </a:lnTo>
                  <a:lnTo>
                    <a:pt x="671245" y="497751"/>
                  </a:lnTo>
                  <a:lnTo>
                    <a:pt x="677214" y="493839"/>
                  </a:lnTo>
                  <a:close/>
                </a:path>
                <a:path w="2553970" h="1023619">
                  <a:moveTo>
                    <a:pt x="682256" y="493839"/>
                  </a:moveTo>
                  <a:lnTo>
                    <a:pt x="681088" y="491299"/>
                  </a:lnTo>
                  <a:lnTo>
                    <a:pt x="677214" y="493839"/>
                  </a:lnTo>
                  <a:lnTo>
                    <a:pt x="682256" y="493839"/>
                  </a:lnTo>
                  <a:close/>
                </a:path>
                <a:path w="2553970" h="1023619">
                  <a:moveTo>
                    <a:pt x="686142" y="553135"/>
                  </a:moveTo>
                  <a:lnTo>
                    <a:pt x="681672" y="556056"/>
                  </a:lnTo>
                  <a:lnTo>
                    <a:pt x="684682" y="555117"/>
                  </a:lnTo>
                  <a:lnTo>
                    <a:pt x="686142" y="553135"/>
                  </a:lnTo>
                  <a:close/>
                </a:path>
                <a:path w="2553970" h="1023619">
                  <a:moveTo>
                    <a:pt x="688873" y="91986"/>
                  </a:moveTo>
                  <a:lnTo>
                    <a:pt x="684580" y="92519"/>
                  </a:lnTo>
                  <a:lnTo>
                    <a:pt x="688644" y="92519"/>
                  </a:lnTo>
                  <a:lnTo>
                    <a:pt x="688873" y="91986"/>
                  </a:lnTo>
                  <a:close/>
                </a:path>
                <a:path w="2553970" h="1023619">
                  <a:moveTo>
                    <a:pt x="690841" y="91757"/>
                  </a:moveTo>
                  <a:lnTo>
                    <a:pt x="689216" y="91249"/>
                  </a:lnTo>
                  <a:lnTo>
                    <a:pt x="688873" y="91986"/>
                  </a:lnTo>
                  <a:lnTo>
                    <a:pt x="690841" y="91757"/>
                  </a:lnTo>
                  <a:close/>
                </a:path>
                <a:path w="2553970" h="1023619">
                  <a:moveTo>
                    <a:pt x="694778" y="609396"/>
                  </a:moveTo>
                  <a:lnTo>
                    <a:pt x="693051" y="609396"/>
                  </a:lnTo>
                  <a:lnTo>
                    <a:pt x="692365" y="611263"/>
                  </a:lnTo>
                  <a:lnTo>
                    <a:pt x="693521" y="610603"/>
                  </a:lnTo>
                  <a:lnTo>
                    <a:pt x="694778" y="609396"/>
                  </a:lnTo>
                  <a:close/>
                </a:path>
                <a:path w="2553970" h="1023619">
                  <a:moveTo>
                    <a:pt x="696188" y="547166"/>
                  </a:moveTo>
                  <a:lnTo>
                    <a:pt x="688644" y="549706"/>
                  </a:lnTo>
                  <a:lnTo>
                    <a:pt x="686142" y="553135"/>
                  </a:lnTo>
                  <a:lnTo>
                    <a:pt x="687476" y="552246"/>
                  </a:lnTo>
                  <a:lnTo>
                    <a:pt x="693864" y="550976"/>
                  </a:lnTo>
                  <a:lnTo>
                    <a:pt x="696188" y="547166"/>
                  </a:lnTo>
                  <a:close/>
                </a:path>
                <a:path w="2553970" h="1023619">
                  <a:moveTo>
                    <a:pt x="696480" y="595426"/>
                  </a:moveTo>
                  <a:lnTo>
                    <a:pt x="696188" y="595426"/>
                  </a:lnTo>
                  <a:lnTo>
                    <a:pt x="695032" y="596696"/>
                  </a:lnTo>
                  <a:lnTo>
                    <a:pt x="696480" y="595426"/>
                  </a:lnTo>
                  <a:close/>
                </a:path>
                <a:path w="2553970" h="1023619">
                  <a:moveTo>
                    <a:pt x="698804" y="592251"/>
                  </a:moveTo>
                  <a:lnTo>
                    <a:pt x="694448" y="590346"/>
                  </a:lnTo>
                  <a:lnTo>
                    <a:pt x="685736" y="595426"/>
                  </a:lnTo>
                  <a:lnTo>
                    <a:pt x="684580" y="597966"/>
                  </a:lnTo>
                  <a:lnTo>
                    <a:pt x="686320" y="596696"/>
                  </a:lnTo>
                  <a:lnTo>
                    <a:pt x="691540" y="594156"/>
                  </a:lnTo>
                  <a:lnTo>
                    <a:pt x="692708" y="594156"/>
                  </a:lnTo>
                  <a:lnTo>
                    <a:pt x="698804" y="592251"/>
                  </a:lnTo>
                  <a:close/>
                </a:path>
                <a:path w="2553970" h="1023619">
                  <a:moveTo>
                    <a:pt x="700836" y="591616"/>
                  </a:moveTo>
                  <a:lnTo>
                    <a:pt x="698804" y="592251"/>
                  </a:lnTo>
                  <a:lnTo>
                    <a:pt x="699668" y="592632"/>
                  </a:lnTo>
                  <a:lnTo>
                    <a:pt x="700836" y="591616"/>
                  </a:lnTo>
                  <a:close/>
                </a:path>
                <a:path w="2553970" h="1023619">
                  <a:moveTo>
                    <a:pt x="704316" y="594156"/>
                  </a:moveTo>
                  <a:lnTo>
                    <a:pt x="700252" y="592886"/>
                  </a:lnTo>
                  <a:lnTo>
                    <a:pt x="699668" y="592632"/>
                  </a:lnTo>
                  <a:lnTo>
                    <a:pt x="696480" y="595426"/>
                  </a:lnTo>
                  <a:lnTo>
                    <a:pt x="700252" y="595426"/>
                  </a:lnTo>
                  <a:lnTo>
                    <a:pt x="704316" y="594156"/>
                  </a:lnTo>
                  <a:close/>
                </a:path>
                <a:path w="2553970" h="1023619">
                  <a:moveTo>
                    <a:pt x="707796" y="599236"/>
                  </a:moveTo>
                  <a:lnTo>
                    <a:pt x="703160" y="599236"/>
                  </a:lnTo>
                  <a:lnTo>
                    <a:pt x="696188" y="600506"/>
                  </a:lnTo>
                  <a:lnTo>
                    <a:pt x="691540" y="600506"/>
                  </a:lnTo>
                  <a:lnTo>
                    <a:pt x="695032" y="596696"/>
                  </a:lnTo>
                  <a:lnTo>
                    <a:pt x="689216" y="601776"/>
                  </a:lnTo>
                  <a:lnTo>
                    <a:pt x="686320" y="600506"/>
                  </a:lnTo>
                  <a:lnTo>
                    <a:pt x="680745" y="608126"/>
                  </a:lnTo>
                  <a:lnTo>
                    <a:pt x="684428" y="609396"/>
                  </a:lnTo>
                  <a:lnTo>
                    <a:pt x="693051" y="609396"/>
                  </a:lnTo>
                  <a:lnTo>
                    <a:pt x="694448" y="605586"/>
                  </a:lnTo>
                  <a:lnTo>
                    <a:pt x="697928" y="604316"/>
                  </a:lnTo>
                  <a:lnTo>
                    <a:pt x="701802" y="601776"/>
                  </a:lnTo>
                  <a:lnTo>
                    <a:pt x="703732" y="600506"/>
                  </a:lnTo>
                  <a:lnTo>
                    <a:pt x="707796" y="599236"/>
                  </a:lnTo>
                  <a:close/>
                </a:path>
                <a:path w="2553970" h="1023619">
                  <a:moveTo>
                    <a:pt x="712444" y="238569"/>
                  </a:moveTo>
                  <a:lnTo>
                    <a:pt x="711860" y="238569"/>
                  </a:lnTo>
                  <a:lnTo>
                    <a:pt x="711492" y="238353"/>
                  </a:lnTo>
                  <a:lnTo>
                    <a:pt x="710120" y="238569"/>
                  </a:lnTo>
                  <a:lnTo>
                    <a:pt x="708380" y="238569"/>
                  </a:lnTo>
                  <a:lnTo>
                    <a:pt x="707224" y="237299"/>
                  </a:lnTo>
                  <a:lnTo>
                    <a:pt x="707796" y="238569"/>
                  </a:lnTo>
                  <a:lnTo>
                    <a:pt x="704900" y="239839"/>
                  </a:lnTo>
                  <a:lnTo>
                    <a:pt x="712444" y="238569"/>
                  </a:lnTo>
                  <a:close/>
                </a:path>
                <a:path w="2553970" h="1023619">
                  <a:moveTo>
                    <a:pt x="715924" y="251269"/>
                  </a:moveTo>
                  <a:lnTo>
                    <a:pt x="714184" y="249999"/>
                  </a:lnTo>
                  <a:lnTo>
                    <a:pt x="709549" y="251269"/>
                  </a:lnTo>
                  <a:lnTo>
                    <a:pt x="715924" y="251269"/>
                  </a:lnTo>
                  <a:close/>
                </a:path>
                <a:path w="2553970" h="1023619">
                  <a:moveTo>
                    <a:pt x="736257" y="629335"/>
                  </a:moveTo>
                  <a:lnTo>
                    <a:pt x="732764" y="632256"/>
                  </a:lnTo>
                  <a:lnTo>
                    <a:pt x="734225" y="632256"/>
                  </a:lnTo>
                  <a:lnTo>
                    <a:pt x="736257" y="630986"/>
                  </a:lnTo>
                  <a:lnTo>
                    <a:pt x="736257" y="629335"/>
                  </a:lnTo>
                  <a:close/>
                </a:path>
                <a:path w="2553970" h="1023619">
                  <a:moveTo>
                    <a:pt x="740321" y="625906"/>
                  </a:moveTo>
                  <a:lnTo>
                    <a:pt x="736257" y="625906"/>
                  </a:lnTo>
                  <a:lnTo>
                    <a:pt x="736257" y="629335"/>
                  </a:lnTo>
                  <a:lnTo>
                    <a:pt x="740321" y="625906"/>
                  </a:lnTo>
                  <a:close/>
                </a:path>
                <a:path w="2553970" h="1023619">
                  <a:moveTo>
                    <a:pt x="743902" y="398462"/>
                  </a:moveTo>
                  <a:lnTo>
                    <a:pt x="739152" y="399859"/>
                  </a:lnTo>
                  <a:lnTo>
                    <a:pt x="742645" y="399859"/>
                  </a:lnTo>
                  <a:lnTo>
                    <a:pt x="743902" y="398462"/>
                  </a:lnTo>
                  <a:close/>
                </a:path>
                <a:path w="2553970" h="1023619">
                  <a:moveTo>
                    <a:pt x="746709" y="667816"/>
                  </a:moveTo>
                  <a:lnTo>
                    <a:pt x="744994" y="670204"/>
                  </a:lnTo>
                  <a:lnTo>
                    <a:pt x="746391" y="669556"/>
                  </a:lnTo>
                  <a:lnTo>
                    <a:pt x="746709" y="667816"/>
                  </a:lnTo>
                  <a:close/>
                </a:path>
                <a:path w="2553970" h="1023619">
                  <a:moveTo>
                    <a:pt x="747864" y="397319"/>
                  </a:moveTo>
                  <a:lnTo>
                    <a:pt x="744956" y="397319"/>
                  </a:lnTo>
                  <a:lnTo>
                    <a:pt x="743902" y="398462"/>
                  </a:lnTo>
                  <a:lnTo>
                    <a:pt x="747864" y="397319"/>
                  </a:lnTo>
                  <a:close/>
                </a:path>
                <a:path w="2553970" h="1023619">
                  <a:moveTo>
                    <a:pt x="749020" y="271589"/>
                  </a:moveTo>
                  <a:lnTo>
                    <a:pt x="722312" y="271589"/>
                  </a:lnTo>
                  <a:lnTo>
                    <a:pt x="732764" y="272859"/>
                  </a:lnTo>
                  <a:lnTo>
                    <a:pt x="728700" y="275399"/>
                  </a:lnTo>
                  <a:lnTo>
                    <a:pt x="722896" y="274129"/>
                  </a:lnTo>
                  <a:lnTo>
                    <a:pt x="726376" y="277939"/>
                  </a:lnTo>
                  <a:lnTo>
                    <a:pt x="731608" y="275399"/>
                  </a:lnTo>
                  <a:lnTo>
                    <a:pt x="739152" y="276669"/>
                  </a:lnTo>
                  <a:lnTo>
                    <a:pt x="749020" y="271589"/>
                  </a:lnTo>
                  <a:close/>
                </a:path>
                <a:path w="2553970" h="1023619">
                  <a:moveTo>
                    <a:pt x="751344" y="669086"/>
                  </a:moveTo>
                  <a:lnTo>
                    <a:pt x="747395" y="669086"/>
                  </a:lnTo>
                  <a:lnTo>
                    <a:pt x="746391" y="669556"/>
                  </a:lnTo>
                  <a:lnTo>
                    <a:pt x="745540" y="674166"/>
                  </a:lnTo>
                  <a:lnTo>
                    <a:pt x="751344" y="669086"/>
                  </a:lnTo>
                  <a:close/>
                </a:path>
                <a:path w="2553970" h="1023619">
                  <a:moveTo>
                    <a:pt x="753668" y="460819"/>
                  </a:moveTo>
                  <a:lnTo>
                    <a:pt x="751928" y="457009"/>
                  </a:lnTo>
                  <a:lnTo>
                    <a:pt x="744956" y="462089"/>
                  </a:lnTo>
                  <a:lnTo>
                    <a:pt x="752513" y="460819"/>
                  </a:lnTo>
                  <a:lnTo>
                    <a:pt x="753668" y="460819"/>
                  </a:lnTo>
                  <a:close/>
                </a:path>
                <a:path w="2553970" h="1023619">
                  <a:moveTo>
                    <a:pt x="754837" y="360489"/>
                  </a:moveTo>
                  <a:lnTo>
                    <a:pt x="753745" y="360807"/>
                  </a:lnTo>
                  <a:lnTo>
                    <a:pt x="751344" y="361759"/>
                  </a:lnTo>
                  <a:lnTo>
                    <a:pt x="754837" y="360489"/>
                  </a:lnTo>
                  <a:close/>
                </a:path>
                <a:path w="2553970" h="1023619">
                  <a:moveTo>
                    <a:pt x="757720" y="493331"/>
                  </a:moveTo>
                  <a:lnTo>
                    <a:pt x="757148" y="493331"/>
                  </a:lnTo>
                  <a:lnTo>
                    <a:pt x="756564" y="493903"/>
                  </a:lnTo>
                  <a:lnTo>
                    <a:pt x="757148" y="493903"/>
                  </a:lnTo>
                  <a:lnTo>
                    <a:pt x="757720" y="493331"/>
                  </a:lnTo>
                  <a:close/>
                </a:path>
                <a:path w="2553970" h="1023619">
                  <a:moveTo>
                    <a:pt x="758621" y="371830"/>
                  </a:moveTo>
                  <a:lnTo>
                    <a:pt x="758317" y="371919"/>
                  </a:lnTo>
                  <a:lnTo>
                    <a:pt x="758621" y="371830"/>
                  </a:lnTo>
                  <a:close/>
                </a:path>
                <a:path w="2553970" h="1023619">
                  <a:moveTo>
                    <a:pt x="759472" y="427799"/>
                  </a:moveTo>
                  <a:lnTo>
                    <a:pt x="758355" y="426974"/>
                  </a:lnTo>
                  <a:lnTo>
                    <a:pt x="755992" y="427799"/>
                  </a:lnTo>
                  <a:lnTo>
                    <a:pt x="759472" y="427799"/>
                  </a:lnTo>
                  <a:close/>
                </a:path>
                <a:path w="2553970" h="1023619">
                  <a:moveTo>
                    <a:pt x="759485" y="873480"/>
                  </a:moveTo>
                  <a:lnTo>
                    <a:pt x="755421" y="874064"/>
                  </a:lnTo>
                  <a:lnTo>
                    <a:pt x="754265" y="880440"/>
                  </a:lnTo>
                  <a:lnTo>
                    <a:pt x="759485" y="873480"/>
                  </a:lnTo>
                  <a:close/>
                </a:path>
                <a:path w="2553970" h="1023619">
                  <a:moveTo>
                    <a:pt x="760958" y="426085"/>
                  </a:moveTo>
                  <a:lnTo>
                    <a:pt x="758317" y="425259"/>
                  </a:lnTo>
                  <a:lnTo>
                    <a:pt x="754253" y="426529"/>
                  </a:lnTo>
                  <a:lnTo>
                    <a:pt x="757732" y="426529"/>
                  </a:lnTo>
                  <a:lnTo>
                    <a:pt x="758355" y="426974"/>
                  </a:lnTo>
                  <a:lnTo>
                    <a:pt x="760958" y="426085"/>
                  </a:lnTo>
                  <a:close/>
                </a:path>
                <a:path w="2553970" h="1023619">
                  <a:moveTo>
                    <a:pt x="761720" y="467766"/>
                  </a:moveTo>
                  <a:lnTo>
                    <a:pt x="760056" y="468439"/>
                  </a:lnTo>
                  <a:lnTo>
                    <a:pt x="752513" y="467169"/>
                  </a:lnTo>
                  <a:lnTo>
                    <a:pt x="750189" y="472249"/>
                  </a:lnTo>
                  <a:lnTo>
                    <a:pt x="758317" y="472249"/>
                  </a:lnTo>
                  <a:lnTo>
                    <a:pt x="761225" y="468439"/>
                  </a:lnTo>
                  <a:lnTo>
                    <a:pt x="761720" y="467766"/>
                  </a:lnTo>
                  <a:close/>
                </a:path>
                <a:path w="2553970" h="1023619">
                  <a:moveTo>
                    <a:pt x="763536" y="369379"/>
                  </a:moveTo>
                  <a:lnTo>
                    <a:pt x="755408" y="370649"/>
                  </a:lnTo>
                  <a:lnTo>
                    <a:pt x="758545" y="371805"/>
                  </a:lnTo>
                  <a:lnTo>
                    <a:pt x="763536" y="369379"/>
                  </a:lnTo>
                  <a:close/>
                </a:path>
                <a:path w="2553970" h="1023619">
                  <a:moveTo>
                    <a:pt x="766445" y="465899"/>
                  </a:moveTo>
                  <a:lnTo>
                    <a:pt x="763155" y="465899"/>
                  </a:lnTo>
                  <a:lnTo>
                    <a:pt x="761720" y="467766"/>
                  </a:lnTo>
                  <a:lnTo>
                    <a:pt x="766445" y="465899"/>
                  </a:lnTo>
                  <a:close/>
                </a:path>
                <a:path w="2553970" h="1023619">
                  <a:moveTo>
                    <a:pt x="768184" y="423989"/>
                  </a:moveTo>
                  <a:lnTo>
                    <a:pt x="767613" y="423773"/>
                  </a:lnTo>
                  <a:lnTo>
                    <a:pt x="760958" y="426085"/>
                  </a:lnTo>
                  <a:lnTo>
                    <a:pt x="762381" y="426529"/>
                  </a:lnTo>
                  <a:lnTo>
                    <a:pt x="768184" y="423989"/>
                  </a:lnTo>
                  <a:close/>
                </a:path>
                <a:path w="2553970" h="1023619">
                  <a:moveTo>
                    <a:pt x="771093" y="426529"/>
                  </a:moveTo>
                  <a:lnTo>
                    <a:pt x="765289" y="427799"/>
                  </a:lnTo>
                  <a:lnTo>
                    <a:pt x="759472" y="427799"/>
                  </a:lnTo>
                  <a:lnTo>
                    <a:pt x="761225" y="429069"/>
                  </a:lnTo>
                  <a:lnTo>
                    <a:pt x="771093" y="426529"/>
                  </a:lnTo>
                  <a:close/>
                </a:path>
                <a:path w="2553970" h="1023619">
                  <a:moveTo>
                    <a:pt x="772833" y="416369"/>
                  </a:moveTo>
                  <a:lnTo>
                    <a:pt x="770902" y="416966"/>
                  </a:lnTo>
                  <a:lnTo>
                    <a:pt x="771702" y="417283"/>
                  </a:lnTo>
                  <a:lnTo>
                    <a:pt x="772833" y="416369"/>
                  </a:lnTo>
                  <a:close/>
                </a:path>
                <a:path w="2553970" h="1023619">
                  <a:moveTo>
                    <a:pt x="774344" y="555574"/>
                  </a:moveTo>
                  <a:lnTo>
                    <a:pt x="769353" y="554786"/>
                  </a:lnTo>
                  <a:lnTo>
                    <a:pt x="772287" y="556056"/>
                  </a:lnTo>
                  <a:lnTo>
                    <a:pt x="774344" y="555574"/>
                  </a:lnTo>
                  <a:close/>
                </a:path>
                <a:path w="2553970" h="1023619">
                  <a:moveTo>
                    <a:pt x="780923" y="552843"/>
                  </a:moveTo>
                  <a:lnTo>
                    <a:pt x="777621" y="554786"/>
                  </a:lnTo>
                  <a:lnTo>
                    <a:pt x="774344" y="555574"/>
                  </a:lnTo>
                  <a:lnTo>
                    <a:pt x="777481" y="556056"/>
                  </a:lnTo>
                  <a:lnTo>
                    <a:pt x="780923" y="552843"/>
                  </a:lnTo>
                  <a:close/>
                </a:path>
                <a:path w="2553970" h="1023619">
                  <a:moveTo>
                    <a:pt x="781265" y="420179"/>
                  </a:moveTo>
                  <a:lnTo>
                    <a:pt x="778789" y="418909"/>
                  </a:lnTo>
                  <a:lnTo>
                    <a:pt x="772591" y="417639"/>
                  </a:lnTo>
                  <a:lnTo>
                    <a:pt x="771702" y="417283"/>
                  </a:lnTo>
                  <a:lnTo>
                    <a:pt x="768184" y="420179"/>
                  </a:lnTo>
                  <a:lnTo>
                    <a:pt x="764120" y="420179"/>
                  </a:lnTo>
                  <a:lnTo>
                    <a:pt x="757732" y="422719"/>
                  </a:lnTo>
                  <a:lnTo>
                    <a:pt x="764705" y="422719"/>
                  </a:lnTo>
                  <a:lnTo>
                    <a:pt x="767613" y="423773"/>
                  </a:lnTo>
                  <a:lnTo>
                    <a:pt x="770509" y="422719"/>
                  </a:lnTo>
                  <a:lnTo>
                    <a:pt x="773417" y="423989"/>
                  </a:lnTo>
                  <a:lnTo>
                    <a:pt x="781265" y="420179"/>
                  </a:lnTo>
                  <a:close/>
                </a:path>
                <a:path w="2553970" h="1023619">
                  <a:moveTo>
                    <a:pt x="782891" y="416369"/>
                  </a:moveTo>
                  <a:lnTo>
                    <a:pt x="782129" y="413829"/>
                  </a:lnTo>
                  <a:lnTo>
                    <a:pt x="777328" y="414782"/>
                  </a:lnTo>
                  <a:lnTo>
                    <a:pt x="776312" y="415099"/>
                  </a:lnTo>
                  <a:lnTo>
                    <a:pt x="773988" y="416369"/>
                  </a:lnTo>
                  <a:lnTo>
                    <a:pt x="782891" y="416369"/>
                  </a:lnTo>
                  <a:close/>
                </a:path>
                <a:path w="2553970" h="1023619">
                  <a:moveTo>
                    <a:pt x="792695" y="892695"/>
                  </a:moveTo>
                  <a:lnTo>
                    <a:pt x="792568" y="892606"/>
                  </a:lnTo>
                  <a:lnTo>
                    <a:pt x="791413" y="895146"/>
                  </a:lnTo>
                  <a:lnTo>
                    <a:pt x="792695" y="892695"/>
                  </a:lnTo>
                  <a:close/>
                </a:path>
                <a:path w="2553970" h="1023619">
                  <a:moveTo>
                    <a:pt x="807593" y="572757"/>
                  </a:moveTo>
                  <a:lnTo>
                    <a:pt x="805929" y="573836"/>
                  </a:lnTo>
                  <a:lnTo>
                    <a:pt x="807085" y="573836"/>
                  </a:lnTo>
                  <a:lnTo>
                    <a:pt x="807593" y="572757"/>
                  </a:lnTo>
                  <a:close/>
                </a:path>
                <a:path w="2553970" h="1023619">
                  <a:moveTo>
                    <a:pt x="807859" y="572566"/>
                  </a:moveTo>
                  <a:lnTo>
                    <a:pt x="807669" y="572566"/>
                  </a:lnTo>
                  <a:lnTo>
                    <a:pt x="807593" y="572757"/>
                  </a:lnTo>
                  <a:lnTo>
                    <a:pt x="807859" y="572566"/>
                  </a:lnTo>
                  <a:close/>
                </a:path>
                <a:path w="2553970" h="1023619">
                  <a:moveTo>
                    <a:pt x="808837" y="572566"/>
                  </a:moveTo>
                  <a:lnTo>
                    <a:pt x="808062" y="572439"/>
                  </a:lnTo>
                  <a:lnTo>
                    <a:pt x="807859" y="572566"/>
                  </a:lnTo>
                  <a:lnTo>
                    <a:pt x="808837" y="572566"/>
                  </a:lnTo>
                  <a:close/>
                </a:path>
                <a:path w="2553970" h="1023619">
                  <a:moveTo>
                    <a:pt x="855980" y="678230"/>
                  </a:moveTo>
                  <a:lnTo>
                    <a:pt x="853541" y="680516"/>
                  </a:lnTo>
                  <a:lnTo>
                    <a:pt x="851217" y="681786"/>
                  </a:lnTo>
                  <a:lnTo>
                    <a:pt x="850061" y="686866"/>
                  </a:lnTo>
                  <a:lnTo>
                    <a:pt x="855980" y="678230"/>
                  </a:lnTo>
                  <a:close/>
                </a:path>
                <a:path w="2553970" h="1023619">
                  <a:moveTo>
                    <a:pt x="879322" y="916076"/>
                  </a:moveTo>
                  <a:lnTo>
                    <a:pt x="878509" y="911656"/>
                  </a:lnTo>
                  <a:lnTo>
                    <a:pt x="875030" y="919276"/>
                  </a:lnTo>
                  <a:lnTo>
                    <a:pt x="878560" y="916736"/>
                  </a:lnTo>
                  <a:lnTo>
                    <a:pt x="879322" y="916076"/>
                  </a:lnTo>
                  <a:close/>
                </a:path>
                <a:path w="2553970" h="1023619">
                  <a:moveTo>
                    <a:pt x="880529" y="914996"/>
                  </a:moveTo>
                  <a:lnTo>
                    <a:pt x="879322" y="916076"/>
                  </a:lnTo>
                  <a:lnTo>
                    <a:pt x="879665" y="918006"/>
                  </a:lnTo>
                  <a:lnTo>
                    <a:pt x="880529" y="914996"/>
                  </a:lnTo>
                  <a:close/>
                </a:path>
                <a:path w="2553970" h="1023619">
                  <a:moveTo>
                    <a:pt x="911021" y="952296"/>
                  </a:moveTo>
                  <a:lnTo>
                    <a:pt x="909269" y="949236"/>
                  </a:lnTo>
                  <a:lnTo>
                    <a:pt x="906957" y="953566"/>
                  </a:lnTo>
                  <a:lnTo>
                    <a:pt x="911021" y="952296"/>
                  </a:lnTo>
                  <a:close/>
                </a:path>
                <a:path w="2553970" h="1023619">
                  <a:moveTo>
                    <a:pt x="911021" y="945946"/>
                  </a:moveTo>
                  <a:lnTo>
                    <a:pt x="908316" y="946797"/>
                  </a:lnTo>
                  <a:lnTo>
                    <a:pt x="908126" y="947216"/>
                  </a:lnTo>
                  <a:lnTo>
                    <a:pt x="909269" y="949236"/>
                  </a:lnTo>
                  <a:lnTo>
                    <a:pt x="911021" y="945946"/>
                  </a:lnTo>
                  <a:close/>
                </a:path>
                <a:path w="2553970" h="1023619">
                  <a:moveTo>
                    <a:pt x="924966" y="760526"/>
                  </a:moveTo>
                  <a:lnTo>
                    <a:pt x="924382" y="760526"/>
                  </a:lnTo>
                  <a:lnTo>
                    <a:pt x="924318" y="760666"/>
                  </a:lnTo>
                  <a:lnTo>
                    <a:pt x="924966" y="760526"/>
                  </a:lnTo>
                  <a:close/>
                </a:path>
                <a:path w="2553970" h="1023619">
                  <a:moveTo>
                    <a:pt x="959027" y="943711"/>
                  </a:moveTo>
                  <a:lnTo>
                    <a:pt x="958062" y="940866"/>
                  </a:lnTo>
                  <a:lnTo>
                    <a:pt x="957389" y="944194"/>
                  </a:lnTo>
                  <a:lnTo>
                    <a:pt x="959027" y="943711"/>
                  </a:lnTo>
                  <a:close/>
                </a:path>
                <a:path w="2553970" h="1023619">
                  <a:moveTo>
                    <a:pt x="964158" y="956741"/>
                  </a:moveTo>
                  <a:lnTo>
                    <a:pt x="961542" y="958646"/>
                  </a:lnTo>
                  <a:lnTo>
                    <a:pt x="959218" y="962456"/>
                  </a:lnTo>
                  <a:lnTo>
                    <a:pt x="963282" y="959916"/>
                  </a:lnTo>
                  <a:lnTo>
                    <a:pt x="963676" y="959916"/>
                  </a:lnTo>
                  <a:lnTo>
                    <a:pt x="964158" y="956741"/>
                  </a:lnTo>
                  <a:close/>
                </a:path>
                <a:path w="2553970" h="1023619">
                  <a:moveTo>
                    <a:pt x="965377" y="959916"/>
                  </a:moveTo>
                  <a:lnTo>
                    <a:pt x="963676" y="959916"/>
                  </a:lnTo>
                  <a:lnTo>
                    <a:pt x="963282" y="962456"/>
                  </a:lnTo>
                  <a:lnTo>
                    <a:pt x="965377" y="959916"/>
                  </a:lnTo>
                  <a:close/>
                </a:path>
                <a:path w="2553970" h="1023619">
                  <a:moveTo>
                    <a:pt x="966190" y="949756"/>
                  </a:moveTo>
                  <a:lnTo>
                    <a:pt x="965225" y="950366"/>
                  </a:lnTo>
                  <a:lnTo>
                    <a:pt x="965022" y="951026"/>
                  </a:lnTo>
                  <a:lnTo>
                    <a:pt x="964158" y="956741"/>
                  </a:lnTo>
                  <a:lnTo>
                    <a:pt x="965022" y="956106"/>
                  </a:lnTo>
                  <a:lnTo>
                    <a:pt x="966190" y="949756"/>
                  </a:lnTo>
                  <a:close/>
                </a:path>
                <a:path w="2553970" h="1023619">
                  <a:moveTo>
                    <a:pt x="969086" y="945946"/>
                  </a:moveTo>
                  <a:lnTo>
                    <a:pt x="969048" y="937056"/>
                  </a:lnTo>
                  <a:lnTo>
                    <a:pt x="965238" y="938326"/>
                  </a:lnTo>
                  <a:lnTo>
                    <a:pt x="960031" y="943406"/>
                  </a:lnTo>
                  <a:lnTo>
                    <a:pt x="959027" y="943711"/>
                  </a:lnTo>
                  <a:lnTo>
                    <a:pt x="959802" y="945946"/>
                  </a:lnTo>
                  <a:lnTo>
                    <a:pt x="958062" y="951026"/>
                  </a:lnTo>
                  <a:lnTo>
                    <a:pt x="955738" y="956106"/>
                  </a:lnTo>
                  <a:lnTo>
                    <a:pt x="953414" y="959916"/>
                  </a:lnTo>
                  <a:lnTo>
                    <a:pt x="957478" y="957376"/>
                  </a:lnTo>
                  <a:lnTo>
                    <a:pt x="962126" y="952296"/>
                  </a:lnTo>
                  <a:lnTo>
                    <a:pt x="965225" y="950366"/>
                  </a:lnTo>
                  <a:lnTo>
                    <a:pt x="966190" y="947216"/>
                  </a:lnTo>
                  <a:lnTo>
                    <a:pt x="969086" y="945946"/>
                  </a:lnTo>
                  <a:close/>
                </a:path>
                <a:path w="2553970" h="1023619">
                  <a:moveTo>
                    <a:pt x="973150" y="949756"/>
                  </a:moveTo>
                  <a:lnTo>
                    <a:pt x="971994" y="945946"/>
                  </a:lnTo>
                  <a:lnTo>
                    <a:pt x="971994" y="948486"/>
                  </a:lnTo>
                  <a:lnTo>
                    <a:pt x="969670" y="954836"/>
                  </a:lnTo>
                  <a:lnTo>
                    <a:pt x="968514" y="956106"/>
                  </a:lnTo>
                  <a:lnTo>
                    <a:pt x="965377" y="959916"/>
                  </a:lnTo>
                  <a:lnTo>
                    <a:pt x="969670" y="959916"/>
                  </a:lnTo>
                  <a:lnTo>
                    <a:pt x="973150" y="949756"/>
                  </a:lnTo>
                  <a:close/>
                </a:path>
                <a:path w="2553970" h="1023619">
                  <a:moveTo>
                    <a:pt x="995235" y="359257"/>
                  </a:moveTo>
                  <a:lnTo>
                    <a:pt x="994067" y="359841"/>
                  </a:lnTo>
                  <a:lnTo>
                    <a:pt x="993495" y="360413"/>
                  </a:lnTo>
                  <a:lnTo>
                    <a:pt x="994651" y="359841"/>
                  </a:lnTo>
                  <a:lnTo>
                    <a:pt x="995235" y="359257"/>
                  </a:lnTo>
                  <a:close/>
                </a:path>
                <a:path w="2553970" h="1023619">
                  <a:moveTo>
                    <a:pt x="1008138" y="364299"/>
                  </a:moveTo>
                  <a:lnTo>
                    <a:pt x="1007414" y="364299"/>
                  </a:lnTo>
                  <a:lnTo>
                    <a:pt x="1006830" y="365569"/>
                  </a:lnTo>
                  <a:lnTo>
                    <a:pt x="1008138" y="364299"/>
                  </a:lnTo>
                  <a:close/>
                </a:path>
                <a:path w="2553970" h="1023619">
                  <a:moveTo>
                    <a:pt x="1008926" y="363537"/>
                  </a:moveTo>
                  <a:lnTo>
                    <a:pt x="1008138" y="364299"/>
                  </a:lnTo>
                  <a:lnTo>
                    <a:pt x="1008570" y="364299"/>
                  </a:lnTo>
                  <a:lnTo>
                    <a:pt x="1008926" y="363537"/>
                  </a:lnTo>
                  <a:close/>
                </a:path>
                <a:path w="2553970" h="1023619">
                  <a:moveTo>
                    <a:pt x="1012037" y="979309"/>
                  </a:moveTo>
                  <a:lnTo>
                    <a:pt x="1011720" y="979576"/>
                  </a:lnTo>
                  <a:lnTo>
                    <a:pt x="1011059" y="980732"/>
                  </a:lnTo>
                  <a:lnTo>
                    <a:pt x="1011758" y="982891"/>
                  </a:lnTo>
                  <a:lnTo>
                    <a:pt x="1012037" y="979309"/>
                  </a:lnTo>
                  <a:close/>
                </a:path>
                <a:path w="2553970" h="1023619">
                  <a:moveTo>
                    <a:pt x="1013802" y="989126"/>
                  </a:moveTo>
                  <a:lnTo>
                    <a:pt x="1011758" y="982891"/>
                  </a:lnTo>
                  <a:lnTo>
                    <a:pt x="1011478" y="986586"/>
                  </a:lnTo>
                  <a:lnTo>
                    <a:pt x="1006830" y="991666"/>
                  </a:lnTo>
                  <a:lnTo>
                    <a:pt x="1009738" y="996746"/>
                  </a:lnTo>
                  <a:lnTo>
                    <a:pt x="1013802" y="989126"/>
                  </a:lnTo>
                  <a:close/>
                </a:path>
                <a:path w="2553970" h="1023619">
                  <a:moveTo>
                    <a:pt x="1017917" y="989888"/>
                  </a:moveTo>
                  <a:lnTo>
                    <a:pt x="1014958" y="994206"/>
                  </a:lnTo>
                  <a:lnTo>
                    <a:pt x="1016698" y="992936"/>
                  </a:lnTo>
                  <a:lnTo>
                    <a:pt x="1017866" y="990396"/>
                  </a:lnTo>
                  <a:lnTo>
                    <a:pt x="1017917" y="989888"/>
                  </a:lnTo>
                  <a:close/>
                </a:path>
                <a:path w="2553970" h="1023619">
                  <a:moveTo>
                    <a:pt x="1023505" y="989888"/>
                  </a:moveTo>
                  <a:lnTo>
                    <a:pt x="1019263" y="989888"/>
                  </a:lnTo>
                  <a:lnTo>
                    <a:pt x="1022515" y="992936"/>
                  </a:lnTo>
                  <a:lnTo>
                    <a:pt x="1023505" y="989888"/>
                  </a:lnTo>
                  <a:close/>
                </a:path>
                <a:path w="2553970" h="1023619">
                  <a:moveTo>
                    <a:pt x="1071867" y="538276"/>
                  </a:moveTo>
                  <a:lnTo>
                    <a:pt x="1065403" y="538276"/>
                  </a:lnTo>
                  <a:lnTo>
                    <a:pt x="1061554" y="535736"/>
                  </a:lnTo>
                  <a:lnTo>
                    <a:pt x="1058849" y="533209"/>
                  </a:lnTo>
                  <a:lnTo>
                    <a:pt x="1057490" y="531939"/>
                  </a:lnTo>
                  <a:lnTo>
                    <a:pt x="1053287" y="531939"/>
                  </a:lnTo>
                  <a:lnTo>
                    <a:pt x="1058697" y="529399"/>
                  </a:lnTo>
                  <a:lnTo>
                    <a:pt x="1061415" y="528129"/>
                  </a:lnTo>
                  <a:lnTo>
                    <a:pt x="1052118" y="529399"/>
                  </a:lnTo>
                  <a:lnTo>
                    <a:pt x="1053858" y="526859"/>
                  </a:lnTo>
                  <a:lnTo>
                    <a:pt x="1055027" y="525589"/>
                  </a:lnTo>
                  <a:lnTo>
                    <a:pt x="1060246" y="523049"/>
                  </a:lnTo>
                  <a:lnTo>
                    <a:pt x="1057287" y="521779"/>
                  </a:lnTo>
                  <a:lnTo>
                    <a:pt x="1052626" y="524319"/>
                  </a:lnTo>
                  <a:lnTo>
                    <a:pt x="1048740" y="525589"/>
                  </a:lnTo>
                  <a:lnTo>
                    <a:pt x="1048054" y="521779"/>
                  </a:lnTo>
                  <a:lnTo>
                    <a:pt x="1049223" y="521779"/>
                  </a:lnTo>
                  <a:lnTo>
                    <a:pt x="1050378" y="520509"/>
                  </a:lnTo>
                  <a:lnTo>
                    <a:pt x="1052118" y="521779"/>
                  </a:lnTo>
                  <a:lnTo>
                    <a:pt x="1049807" y="515429"/>
                  </a:lnTo>
                  <a:lnTo>
                    <a:pt x="1045375" y="510349"/>
                  </a:lnTo>
                  <a:lnTo>
                    <a:pt x="1041260" y="505269"/>
                  </a:lnTo>
                  <a:lnTo>
                    <a:pt x="1039926" y="500189"/>
                  </a:lnTo>
                  <a:lnTo>
                    <a:pt x="1045972" y="496379"/>
                  </a:lnTo>
                  <a:lnTo>
                    <a:pt x="1048639" y="497649"/>
                  </a:lnTo>
                  <a:lnTo>
                    <a:pt x="1050874" y="498919"/>
                  </a:lnTo>
                  <a:lnTo>
                    <a:pt x="1055611" y="496379"/>
                  </a:lnTo>
                  <a:lnTo>
                    <a:pt x="1052118" y="492569"/>
                  </a:lnTo>
                  <a:lnTo>
                    <a:pt x="1045730" y="488759"/>
                  </a:lnTo>
                  <a:lnTo>
                    <a:pt x="1034122" y="481139"/>
                  </a:lnTo>
                  <a:lnTo>
                    <a:pt x="1032967" y="479869"/>
                  </a:lnTo>
                  <a:lnTo>
                    <a:pt x="1029474" y="476059"/>
                  </a:lnTo>
                  <a:lnTo>
                    <a:pt x="1028903" y="469709"/>
                  </a:lnTo>
                  <a:lnTo>
                    <a:pt x="1028319" y="472249"/>
                  </a:lnTo>
                  <a:lnTo>
                    <a:pt x="1020965" y="473519"/>
                  </a:lnTo>
                  <a:lnTo>
                    <a:pt x="1022654" y="468439"/>
                  </a:lnTo>
                  <a:lnTo>
                    <a:pt x="1025067" y="464629"/>
                  </a:lnTo>
                  <a:lnTo>
                    <a:pt x="1025867" y="463359"/>
                  </a:lnTo>
                  <a:lnTo>
                    <a:pt x="1023086" y="459549"/>
                  </a:lnTo>
                  <a:lnTo>
                    <a:pt x="1024826" y="459549"/>
                  </a:lnTo>
                  <a:lnTo>
                    <a:pt x="1034122" y="457009"/>
                  </a:lnTo>
                  <a:lnTo>
                    <a:pt x="1031798" y="457009"/>
                  </a:lnTo>
                  <a:lnTo>
                    <a:pt x="1030909" y="454469"/>
                  </a:lnTo>
                  <a:lnTo>
                    <a:pt x="1030008" y="451929"/>
                  </a:lnTo>
                  <a:lnTo>
                    <a:pt x="1027671" y="449389"/>
                  </a:lnTo>
                  <a:lnTo>
                    <a:pt x="1025334" y="446849"/>
                  </a:lnTo>
                  <a:lnTo>
                    <a:pt x="1018819" y="441769"/>
                  </a:lnTo>
                  <a:lnTo>
                    <a:pt x="1011478" y="435419"/>
                  </a:lnTo>
                  <a:lnTo>
                    <a:pt x="1016698" y="434149"/>
                  </a:lnTo>
                  <a:lnTo>
                    <a:pt x="1019606" y="429069"/>
                  </a:lnTo>
                  <a:lnTo>
                    <a:pt x="1014958" y="422719"/>
                  </a:lnTo>
                  <a:lnTo>
                    <a:pt x="1015428" y="417639"/>
                  </a:lnTo>
                  <a:lnTo>
                    <a:pt x="1015542" y="416369"/>
                  </a:lnTo>
                  <a:lnTo>
                    <a:pt x="1010310" y="417639"/>
                  </a:lnTo>
                  <a:lnTo>
                    <a:pt x="1010310" y="413829"/>
                  </a:lnTo>
                  <a:lnTo>
                    <a:pt x="1003350" y="417639"/>
                  </a:lnTo>
                  <a:lnTo>
                    <a:pt x="1006030" y="413829"/>
                  </a:lnTo>
                  <a:lnTo>
                    <a:pt x="1008722" y="410019"/>
                  </a:lnTo>
                  <a:lnTo>
                    <a:pt x="1008837" y="408749"/>
                  </a:lnTo>
                  <a:lnTo>
                    <a:pt x="930910" y="408749"/>
                  </a:lnTo>
                  <a:lnTo>
                    <a:pt x="930910" y="451929"/>
                  </a:lnTo>
                  <a:lnTo>
                    <a:pt x="930478" y="454469"/>
                  </a:lnTo>
                  <a:lnTo>
                    <a:pt x="927862" y="451929"/>
                  </a:lnTo>
                  <a:lnTo>
                    <a:pt x="929830" y="449389"/>
                  </a:lnTo>
                  <a:lnTo>
                    <a:pt x="930910" y="451929"/>
                  </a:lnTo>
                  <a:lnTo>
                    <a:pt x="930910" y="408749"/>
                  </a:lnTo>
                  <a:lnTo>
                    <a:pt x="779221" y="408749"/>
                  </a:lnTo>
                  <a:lnTo>
                    <a:pt x="773988" y="411289"/>
                  </a:lnTo>
                  <a:lnTo>
                    <a:pt x="767613" y="411289"/>
                  </a:lnTo>
                  <a:lnTo>
                    <a:pt x="762965" y="413829"/>
                  </a:lnTo>
                  <a:lnTo>
                    <a:pt x="764120" y="415099"/>
                  </a:lnTo>
                  <a:lnTo>
                    <a:pt x="768769" y="416369"/>
                  </a:lnTo>
                  <a:lnTo>
                    <a:pt x="765860" y="416369"/>
                  </a:lnTo>
                  <a:lnTo>
                    <a:pt x="762965" y="417639"/>
                  </a:lnTo>
                  <a:lnTo>
                    <a:pt x="759472" y="420179"/>
                  </a:lnTo>
                  <a:lnTo>
                    <a:pt x="760641" y="420179"/>
                  </a:lnTo>
                  <a:lnTo>
                    <a:pt x="770902" y="416966"/>
                  </a:lnTo>
                  <a:lnTo>
                    <a:pt x="769353" y="416369"/>
                  </a:lnTo>
                  <a:lnTo>
                    <a:pt x="777328" y="414782"/>
                  </a:lnTo>
                  <a:lnTo>
                    <a:pt x="780376" y="413829"/>
                  </a:lnTo>
                  <a:lnTo>
                    <a:pt x="782129" y="413829"/>
                  </a:lnTo>
                  <a:lnTo>
                    <a:pt x="783869" y="413829"/>
                  </a:lnTo>
                  <a:lnTo>
                    <a:pt x="784440" y="415099"/>
                  </a:lnTo>
                  <a:lnTo>
                    <a:pt x="784440" y="416369"/>
                  </a:lnTo>
                  <a:lnTo>
                    <a:pt x="782891" y="416369"/>
                  </a:lnTo>
                  <a:lnTo>
                    <a:pt x="784440" y="421449"/>
                  </a:lnTo>
                  <a:lnTo>
                    <a:pt x="786193" y="427799"/>
                  </a:lnTo>
                  <a:lnTo>
                    <a:pt x="788504" y="435419"/>
                  </a:lnTo>
                  <a:lnTo>
                    <a:pt x="776439" y="439229"/>
                  </a:lnTo>
                  <a:lnTo>
                    <a:pt x="765060" y="441769"/>
                  </a:lnTo>
                  <a:lnTo>
                    <a:pt x="755116" y="446849"/>
                  </a:lnTo>
                  <a:lnTo>
                    <a:pt x="747280" y="453199"/>
                  </a:lnTo>
                  <a:lnTo>
                    <a:pt x="758901" y="454469"/>
                  </a:lnTo>
                  <a:lnTo>
                    <a:pt x="753668" y="460819"/>
                  </a:lnTo>
                  <a:lnTo>
                    <a:pt x="757161" y="460819"/>
                  </a:lnTo>
                  <a:lnTo>
                    <a:pt x="753097" y="463359"/>
                  </a:lnTo>
                  <a:lnTo>
                    <a:pt x="750189" y="464629"/>
                  </a:lnTo>
                  <a:lnTo>
                    <a:pt x="749020" y="465899"/>
                  </a:lnTo>
                  <a:lnTo>
                    <a:pt x="763155" y="465899"/>
                  </a:lnTo>
                  <a:lnTo>
                    <a:pt x="764120" y="464629"/>
                  </a:lnTo>
                  <a:lnTo>
                    <a:pt x="769924" y="467169"/>
                  </a:lnTo>
                  <a:lnTo>
                    <a:pt x="762965" y="472249"/>
                  </a:lnTo>
                  <a:lnTo>
                    <a:pt x="756577" y="473519"/>
                  </a:lnTo>
                  <a:lnTo>
                    <a:pt x="764120" y="473519"/>
                  </a:lnTo>
                  <a:lnTo>
                    <a:pt x="760056" y="476059"/>
                  </a:lnTo>
                  <a:lnTo>
                    <a:pt x="760641" y="476059"/>
                  </a:lnTo>
                  <a:lnTo>
                    <a:pt x="758901" y="481139"/>
                  </a:lnTo>
                  <a:lnTo>
                    <a:pt x="768184" y="479869"/>
                  </a:lnTo>
                  <a:lnTo>
                    <a:pt x="765086" y="483679"/>
                  </a:lnTo>
                  <a:lnTo>
                    <a:pt x="765568" y="486219"/>
                  </a:lnTo>
                  <a:lnTo>
                    <a:pt x="764755" y="488759"/>
                  </a:lnTo>
                  <a:lnTo>
                    <a:pt x="757732" y="492569"/>
                  </a:lnTo>
                  <a:lnTo>
                    <a:pt x="771677" y="492569"/>
                  </a:lnTo>
                  <a:lnTo>
                    <a:pt x="772833" y="493839"/>
                  </a:lnTo>
                  <a:lnTo>
                    <a:pt x="764209" y="497649"/>
                  </a:lnTo>
                  <a:lnTo>
                    <a:pt x="763536" y="500189"/>
                  </a:lnTo>
                  <a:lnTo>
                    <a:pt x="762876" y="505269"/>
                  </a:lnTo>
                  <a:lnTo>
                    <a:pt x="754253" y="509079"/>
                  </a:lnTo>
                  <a:lnTo>
                    <a:pt x="763828" y="509079"/>
                  </a:lnTo>
                  <a:lnTo>
                    <a:pt x="768184" y="512889"/>
                  </a:lnTo>
                  <a:lnTo>
                    <a:pt x="771232" y="516699"/>
                  </a:lnTo>
                  <a:lnTo>
                    <a:pt x="776897" y="519239"/>
                  </a:lnTo>
                  <a:lnTo>
                    <a:pt x="775741" y="519239"/>
                  </a:lnTo>
                  <a:lnTo>
                    <a:pt x="773417" y="520509"/>
                  </a:lnTo>
                  <a:lnTo>
                    <a:pt x="773417" y="519239"/>
                  </a:lnTo>
                  <a:lnTo>
                    <a:pt x="772833" y="523049"/>
                  </a:lnTo>
                  <a:lnTo>
                    <a:pt x="768769" y="525589"/>
                  </a:lnTo>
                  <a:lnTo>
                    <a:pt x="766445" y="528129"/>
                  </a:lnTo>
                  <a:lnTo>
                    <a:pt x="775385" y="525589"/>
                  </a:lnTo>
                  <a:lnTo>
                    <a:pt x="794893" y="525589"/>
                  </a:lnTo>
                  <a:lnTo>
                    <a:pt x="787171" y="530669"/>
                  </a:lnTo>
                  <a:lnTo>
                    <a:pt x="773912" y="533209"/>
                  </a:lnTo>
                  <a:lnTo>
                    <a:pt x="765860" y="535736"/>
                  </a:lnTo>
                  <a:lnTo>
                    <a:pt x="772756" y="534466"/>
                  </a:lnTo>
                  <a:lnTo>
                    <a:pt x="782599" y="534466"/>
                  </a:lnTo>
                  <a:lnTo>
                    <a:pt x="788504" y="533209"/>
                  </a:lnTo>
                  <a:lnTo>
                    <a:pt x="784948" y="535736"/>
                  </a:lnTo>
                  <a:lnTo>
                    <a:pt x="783069" y="538276"/>
                  </a:lnTo>
                  <a:lnTo>
                    <a:pt x="780427" y="539546"/>
                  </a:lnTo>
                  <a:lnTo>
                    <a:pt x="774573" y="542086"/>
                  </a:lnTo>
                  <a:lnTo>
                    <a:pt x="782739" y="539546"/>
                  </a:lnTo>
                  <a:lnTo>
                    <a:pt x="784593" y="540816"/>
                  </a:lnTo>
                  <a:lnTo>
                    <a:pt x="785355" y="542086"/>
                  </a:lnTo>
                  <a:lnTo>
                    <a:pt x="790257" y="542086"/>
                  </a:lnTo>
                  <a:lnTo>
                    <a:pt x="783285" y="549706"/>
                  </a:lnTo>
                  <a:lnTo>
                    <a:pt x="774573" y="549706"/>
                  </a:lnTo>
                  <a:lnTo>
                    <a:pt x="781545" y="552246"/>
                  </a:lnTo>
                  <a:lnTo>
                    <a:pt x="780923" y="552843"/>
                  </a:lnTo>
                  <a:lnTo>
                    <a:pt x="784047" y="550976"/>
                  </a:lnTo>
                  <a:lnTo>
                    <a:pt x="790257" y="548436"/>
                  </a:lnTo>
                  <a:lnTo>
                    <a:pt x="791337" y="550976"/>
                  </a:lnTo>
                  <a:lnTo>
                    <a:pt x="787641" y="553516"/>
                  </a:lnTo>
                  <a:lnTo>
                    <a:pt x="781761" y="557326"/>
                  </a:lnTo>
                  <a:lnTo>
                    <a:pt x="776312" y="559866"/>
                  </a:lnTo>
                  <a:lnTo>
                    <a:pt x="793737" y="559866"/>
                  </a:lnTo>
                  <a:lnTo>
                    <a:pt x="1059091" y="559866"/>
                  </a:lnTo>
                  <a:lnTo>
                    <a:pt x="1064895" y="552246"/>
                  </a:lnTo>
                  <a:lnTo>
                    <a:pt x="1054442" y="552246"/>
                  </a:lnTo>
                  <a:lnTo>
                    <a:pt x="1055319" y="548436"/>
                  </a:lnTo>
                  <a:lnTo>
                    <a:pt x="1055611" y="547166"/>
                  </a:lnTo>
                  <a:lnTo>
                    <a:pt x="1059091" y="544626"/>
                  </a:lnTo>
                  <a:lnTo>
                    <a:pt x="1069543" y="540816"/>
                  </a:lnTo>
                  <a:lnTo>
                    <a:pt x="1070698" y="539546"/>
                  </a:lnTo>
                  <a:lnTo>
                    <a:pt x="1071867" y="538276"/>
                  </a:lnTo>
                  <a:close/>
                </a:path>
                <a:path w="2553970" h="1023619">
                  <a:moveTo>
                    <a:pt x="1078433" y="1004506"/>
                  </a:moveTo>
                  <a:lnTo>
                    <a:pt x="1077671" y="1004366"/>
                  </a:lnTo>
                  <a:lnTo>
                    <a:pt x="1075931" y="1015796"/>
                  </a:lnTo>
                  <a:lnTo>
                    <a:pt x="1077315" y="1008176"/>
                  </a:lnTo>
                  <a:lnTo>
                    <a:pt x="1078433" y="1004506"/>
                  </a:lnTo>
                  <a:close/>
                </a:path>
                <a:path w="2553970" h="1023619">
                  <a:moveTo>
                    <a:pt x="1097991" y="497649"/>
                  </a:moveTo>
                  <a:lnTo>
                    <a:pt x="1095095" y="501459"/>
                  </a:lnTo>
                  <a:lnTo>
                    <a:pt x="1092771" y="501459"/>
                  </a:lnTo>
                  <a:lnTo>
                    <a:pt x="1093343" y="509079"/>
                  </a:lnTo>
                  <a:lnTo>
                    <a:pt x="1097991" y="497649"/>
                  </a:lnTo>
                  <a:close/>
                </a:path>
                <a:path w="2553970" h="1023619">
                  <a:moveTo>
                    <a:pt x="1100899" y="1023416"/>
                  </a:moveTo>
                  <a:lnTo>
                    <a:pt x="1100366" y="1016444"/>
                  </a:lnTo>
                  <a:lnTo>
                    <a:pt x="1095667" y="1022146"/>
                  </a:lnTo>
                  <a:lnTo>
                    <a:pt x="1100899" y="1023416"/>
                  </a:lnTo>
                  <a:close/>
                </a:path>
                <a:path w="2553970" h="1023619">
                  <a:moveTo>
                    <a:pt x="1100899" y="1015796"/>
                  </a:moveTo>
                  <a:lnTo>
                    <a:pt x="1100150" y="1013625"/>
                  </a:lnTo>
                  <a:lnTo>
                    <a:pt x="1100366" y="1016444"/>
                  </a:lnTo>
                  <a:lnTo>
                    <a:pt x="1100899" y="1015796"/>
                  </a:lnTo>
                  <a:close/>
                </a:path>
                <a:path w="2553970" h="1023619">
                  <a:moveTo>
                    <a:pt x="1138059" y="611936"/>
                  </a:moveTo>
                  <a:lnTo>
                    <a:pt x="1136319" y="611936"/>
                  </a:lnTo>
                  <a:lnTo>
                    <a:pt x="1132255" y="613206"/>
                  </a:lnTo>
                  <a:lnTo>
                    <a:pt x="1128191" y="615746"/>
                  </a:lnTo>
                  <a:lnTo>
                    <a:pt x="1128191" y="614476"/>
                  </a:lnTo>
                  <a:lnTo>
                    <a:pt x="1128763" y="613206"/>
                  </a:lnTo>
                  <a:lnTo>
                    <a:pt x="1129931" y="610666"/>
                  </a:lnTo>
                  <a:lnTo>
                    <a:pt x="1135735" y="609396"/>
                  </a:lnTo>
                  <a:lnTo>
                    <a:pt x="1127607" y="606856"/>
                  </a:lnTo>
                  <a:lnTo>
                    <a:pt x="1122959" y="613206"/>
                  </a:lnTo>
                  <a:lnTo>
                    <a:pt x="1118895" y="608126"/>
                  </a:lnTo>
                  <a:lnTo>
                    <a:pt x="1120343" y="606856"/>
                  </a:lnTo>
                  <a:lnTo>
                    <a:pt x="1121803" y="605586"/>
                  </a:lnTo>
                  <a:lnTo>
                    <a:pt x="1124127" y="605586"/>
                  </a:lnTo>
                  <a:lnTo>
                    <a:pt x="1127607" y="603046"/>
                  </a:lnTo>
                  <a:lnTo>
                    <a:pt x="1120063" y="605586"/>
                  </a:lnTo>
                  <a:lnTo>
                    <a:pt x="1111935" y="606856"/>
                  </a:lnTo>
                  <a:lnTo>
                    <a:pt x="1110767" y="600506"/>
                  </a:lnTo>
                  <a:lnTo>
                    <a:pt x="1112507" y="599236"/>
                  </a:lnTo>
                  <a:lnTo>
                    <a:pt x="1114247" y="596696"/>
                  </a:lnTo>
                  <a:lnTo>
                    <a:pt x="1111935" y="594156"/>
                  </a:lnTo>
                  <a:lnTo>
                    <a:pt x="1105547" y="594156"/>
                  </a:lnTo>
                  <a:lnTo>
                    <a:pt x="1100315" y="592886"/>
                  </a:lnTo>
                  <a:lnTo>
                    <a:pt x="1097407" y="591616"/>
                  </a:lnTo>
                  <a:lnTo>
                    <a:pt x="1094511" y="590346"/>
                  </a:lnTo>
                  <a:lnTo>
                    <a:pt x="1089279" y="589076"/>
                  </a:lnTo>
                  <a:lnTo>
                    <a:pt x="1089279" y="585266"/>
                  </a:lnTo>
                  <a:lnTo>
                    <a:pt x="1089279" y="582726"/>
                  </a:lnTo>
                  <a:lnTo>
                    <a:pt x="1089279" y="581456"/>
                  </a:lnTo>
                  <a:lnTo>
                    <a:pt x="1096200" y="577646"/>
                  </a:lnTo>
                  <a:lnTo>
                    <a:pt x="1097559" y="575106"/>
                  </a:lnTo>
                  <a:lnTo>
                    <a:pt x="1098270" y="572566"/>
                  </a:lnTo>
                  <a:lnTo>
                    <a:pt x="1100747" y="570026"/>
                  </a:lnTo>
                  <a:lnTo>
                    <a:pt x="1103223" y="567486"/>
                  </a:lnTo>
                  <a:lnTo>
                    <a:pt x="1096251" y="564946"/>
                  </a:lnTo>
                  <a:lnTo>
                    <a:pt x="1091603" y="570026"/>
                  </a:lnTo>
                  <a:lnTo>
                    <a:pt x="1089672" y="567486"/>
                  </a:lnTo>
                  <a:lnTo>
                    <a:pt x="1088707" y="566216"/>
                  </a:lnTo>
                  <a:lnTo>
                    <a:pt x="1077671" y="567486"/>
                  </a:lnTo>
                  <a:lnTo>
                    <a:pt x="1079068" y="562406"/>
                  </a:lnTo>
                  <a:lnTo>
                    <a:pt x="1079411" y="561136"/>
                  </a:lnTo>
                  <a:lnTo>
                    <a:pt x="1086383" y="561136"/>
                  </a:lnTo>
                  <a:lnTo>
                    <a:pt x="1078826" y="554786"/>
                  </a:lnTo>
                  <a:lnTo>
                    <a:pt x="1077087" y="562406"/>
                  </a:lnTo>
                  <a:lnTo>
                    <a:pt x="1067803" y="561136"/>
                  </a:lnTo>
                  <a:lnTo>
                    <a:pt x="1061999" y="572566"/>
                  </a:lnTo>
                  <a:lnTo>
                    <a:pt x="1061999" y="570026"/>
                  </a:lnTo>
                  <a:lnTo>
                    <a:pt x="1061999" y="564946"/>
                  </a:lnTo>
                  <a:lnTo>
                    <a:pt x="1061999" y="563676"/>
                  </a:lnTo>
                  <a:lnTo>
                    <a:pt x="1063739" y="564946"/>
                  </a:lnTo>
                  <a:lnTo>
                    <a:pt x="1060246" y="561136"/>
                  </a:lnTo>
                  <a:lnTo>
                    <a:pt x="794321" y="561136"/>
                  </a:lnTo>
                  <a:lnTo>
                    <a:pt x="792568" y="562406"/>
                  </a:lnTo>
                  <a:lnTo>
                    <a:pt x="791997" y="563676"/>
                  </a:lnTo>
                  <a:lnTo>
                    <a:pt x="789089" y="563676"/>
                  </a:lnTo>
                  <a:lnTo>
                    <a:pt x="795032" y="564946"/>
                  </a:lnTo>
                  <a:lnTo>
                    <a:pt x="797877" y="568756"/>
                  </a:lnTo>
                  <a:lnTo>
                    <a:pt x="801255" y="571296"/>
                  </a:lnTo>
                  <a:lnTo>
                    <a:pt x="808062" y="572439"/>
                  </a:lnTo>
                  <a:lnTo>
                    <a:pt x="811733" y="570026"/>
                  </a:lnTo>
                  <a:lnTo>
                    <a:pt x="818121" y="567486"/>
                  </a:lnTo>
                  <a:lnTo>
                    <a:pt x="822769" y="564946"/>
                  </a:lnTo>
                  <a:lnTo>
                    <a:pt x="823925" y="567486"/>
                  </a:lnTo>
                  <a:lnTo>
                    <a:pt x="832053" y="564946"/>
                  </a:lnTo>
                  <a:lnTo>
                    <a:pt x="824509" y="570026"/>
                  </a:lnTo>
                  <a:lnTo>
                    <a:pt x="823925" y="568756"/>
                  </a:lnTo>
                  <a:lnTo>
                    <a:pt x="818121" y="571296"/>
                  </a:lnTo>
                  <a:lnTo>
                    <a:pt x="822769" y="571296"/>
                  </a:lnTo>
                  <a:lnTo>
                    <a:pt x="817156" y="573836"/>
                  </a:lnTo>
                  <a:lnTo>
                    <a:pt x="813130" y="573836"/>
                  </a:lnTo>
                  <a:lnTo>
                    <a:pt x="808837" y="575106"/>
                  </a:lnTo>
                  <a:lnTo>
                    <a:pt x="814641" y="576376"/>
                  </a:lnTo>
                  <a:lnTo>
                    <a:pt x="826249" y="576376"/>
                  </a:lnTo>
                  <a:lnTo>
                    <a:pt x="824509" y="581456"/>
                  </a:lnTo>
                  <a:lnTo>
                    <a:pt x="818553" y="582726"/>
                  </a:lnTo>
                  <a:lnTo>
                    <a:pt x="815581" y="581456"/>
                  </a:lnTo>
                  <a:lnTo>
                    <a:pt x="813155" y="581456"/>
                  </a:lnTo>
                  <a:lnTo>
                    <a:pt x="808837" y="585266"/>
                  </a:lnTo>
                  <a:lnTo>
                    <a:pt x="811161" y="577646"/>
                  </a:lnTo>
                  <a:lnTo>
                    <a:pt x="804011" y="582726"/>
                  </a:lnTo>
                  <a:lnTo>
                    <a:pt x="801281" y="582726"/>
                  </a:lnTo>
                  <a:lnTo>
                    <a:pt x="793153" y="587806"/>
                  </a:lnTo>
                  <a:lnTo>
                    <a:pt x="793153" y="595426"/>
                  </a:lnTo>
                  <a:lnTo>
                    <a:pt x="802449" y="591616"/>
                  </a:lnTo>
                  <a:lnTo>
                    <a:pt x="802449" y="599236"/>
                  </a:lnTo>
                  <a:lnTo>
                    <a:pt x="809409" y="597966"/>
                  </a:lnTo>
                  <a:lnTo>
                    <a:pt x="811733" y="594156"/>
                  </a:lnTo>
                  <a:lnTo>
                    <a:pt x="818705" y="592886"/>
                  </a:lnTo>
                  <a:lnTo>
                    <a:pt x="821626" y="596696"/>
                  </a:lnTo>
                  <a:lnTo>
                    <a:pt x="814209" y="604316"/>
                  </a:lnTo>
                  <a:lnTo>
                    <a:pt x="807516" y="610603"/>
                  </a:lnTo>
                  <a:lnTo>
                    <a:pt x="807605" y="610755"/>
                  </a:lnTo>
                  <a:lnTo>
                    <a:pt x="812317" y="613206"/>
                  </a:lnTo>
                  <a:lnTo>
                    <a:pt x="819543" y="610666"/>
                  </a:lnTo>
                  <a:lnTo>
                    <a:pt x="826541" y="608126"/>
                  </a:lnTo>
                  <a:lnTo>
                    <a:pt x="830935" y="608126"/>
                  </a:lnTo>
                  <a:lnTo>
                    <a:pt x="830313" y="611936"/>
                  </a:lnTo>
                  <a:lnTo>
                    <a:pt x="816965" y="617016"/>
                  </a:lnTo>
                  <a:lnTo>
                    <a:pt x="827125" y="617016"/>
                  </a:lnTo>
                  <a:lnTo>
                    <a:pt x="832154" y="617016"/>
                  </a:lnTo>
                  <a:lnTo>
                    <a:pt x="1131557" y="617016"/>
                  </a:lnTo>
                  <a:lnTo>
                    <a:pt x="1133182" y="615746"/>
                  </a:lnTo>
                  <a:lnTo>
                    <a:pt x="1138059" y="611936"/>
                  </a:lnTo>
                  <a:close/>
                </a:path>
                <a:path w="2553970" h="1023619">
                  <a:moveTo>
                    <a:pt x="1147927" y="625906"/>
                  </a:moveTo>
                  <a:lnTo>
                    <a:pt x="1146187" y="624636"/>
                  </a:lnTo>
                  <a:lnTo>
                    <a:pt x="1146771" y="620826"/>
                  </a:lnTo>
                  <a:lnTo>
                    <a:pt x="1140968" y="625906"/>
                  </a:lnTo>
                  <a:lnTo>
                    <a:pt x="1143863" y="625906"/>
                  </a:lnTo>
                  <a:lnTo>
                    <a:pt x="1147927" y="625906"/>
                  </a:lnTo>
                  <a:close/>
                </a:path>
                <a:path w="2553970" h="1023619">
                  <a:moveTo>
                    <a:pt x="1206576" y="40449"/>
                  </a:moveTo>
                  <a:lnTo>
                    <a:pt x="1203934" y="41122"/>
                  </a:lnTo>
                  <a:lnTo>
                    <a:pt x="1205357" y="41440"/>
                  </a:lnTo>
                  <a:lnTo>
                    <a:pt x="1206576" y="40449"/>
                  </a:lnTo>
                  <a:close/>
                </a:path>
                <a:path w="2553970" h="1023619">
                  <a:moveTo>
                    <a:pt x="1210056" y="42989"/>
                  </a:moveTo>
                  <a:lnTo>
                    <a:pt x="1206614" y="41719"/>
                  </a:lnTo>
                  <a:lnTo>
                    <a:pt x="1205357" y="41440"/>
                  </a:lnTo>
                  <a:lnTo>
                    <a:pt x="1201928" y="44259"/>
                  </a:lnTo>
                  <a:lnTo>
                    <a:pt x="1210056" y="42989"/>
                  </a:lnTo>
                  <a:close/>
                </a:path>
                <a:path w="2553970" h="1023619">
                  <a:moveTo>
                    <a:pt x="1255928" y="1019606"/>
                  </a:moveTo>
                  <a:lnTo>
                    <a:pt x="1251864" y="1008176"/>
                  </a:lnTo>
                  <a:lnTo>
                    <a:pt x="1252448" y="1013256"/>
                  </a:lnTo>
                  <a:lnTo>
                    <a:pt x="1251864" y="1014526"/>
                  </a:lnTo>
                  <a:lnTo>
                    <a:pt x="1255928" y="1019606"/>
                  </a:lnTo>
                  <a:close/>
                </a:path>
                <a:path w="2553970" h="1023619">
                  <a:moveTo>
                    <a:pt x="1256499" y="154381"/>
                  </a:moveTo>
                  <a:lnTo>
                    <a:pt x="1247787" y="156121"/>
                  </a:lnTo>
                  <a:lnTo>
                    <a:pt x="1251280" y="158445"/>
                  </a:lnTo>
                  <a:lnTo>
                    <a:pt x="1256499" y="154381"/>
                  </a:lnTo>
                  <a:close/>
                </a:path>
                <a:path w="2553970" h="1023619">
                  <a:moveTo>
                    <a:pt x="1284376" y="227139"/>
                  </a:moveTo>
                  <a:lnTo>
                    <a:pt x="1283804" y="225869"/>
                  </a:lnTo>
                  <a:lnTo>
                    <a:pt x="1283144" y="226225"/>
                  </a:lnTo>
                  <a:lnTo>
                    <a:pt x="1284376" y="227139"/>
                  </a:lnTo>
                  <a:close/>
                </a:path>
                <a:path w="2553970" h="1023619">
                  <a:moveTo>
                    <a:pt x="1291209" y="683831"/>
                  </a:moveTo>
                  <a:lnTo>
                    <a:pt x="1289481" y="682218"/>
                  </a:lnTo>
                  <a:lnTo>
                    <a:pt x="1289608" y="683056"/>
                  </a:lnTo>
                  <a:lnTo>
                    <a:pt x="1289304" y="685012"/>
                  </a:lnTo>
                  <a:lnTo>
                    <a:pt x="1290256" y="685165"/>
                  </a:lnTo>
                  <a:lnTo>
                    <a:pt x="1291209" y="683831"/>
                  </a:lnTo>
                  <a:close/>
                </a:path>
                <a:path w="2553970" h="1023619">
                  <a:moveTo>
                    <a:pt x="1299476" y="249999"/>
                  </a:moveTo>
                  <a:lnTo>
                    <a:pt x="1298892" y="249999"/>
                  </a:lnTo>
                  <a:lnTo>
                    <a:pt x="1299159" y="250151"/>
                  </a:lnTo>
                  <a:lnTo>
                    <a:pt x="1299476" y="249999"/>
                  </a:lnTo>
                  <a:close/>
                </a:path>
                <a:path w="2553970" h="1023619">
                  <a:moveTo>
                    <a:pt x="1304124" y="244919"/>
                  </a:moveTo>
                  <a:lnTo>
                    <a:pt x="1297152" y="248729"/>
                  </a:lnTo>
                  <a:lnTo>
                    <a:pt x="1299476" y="249999"/>
                  </a:lnTo>
                  <a:lnTo>
                    <a:pt x="1303540" y="249999"/>
                  </a:lnTo>
                  <a:lnTo>
                    <a:pt x="1302385" y="248729"/>
                  </a:lnTo>
                  <a:lnTo>
                    <a:pt x="1304124" y="244919"/>
                  </a:lnTo>
                  <a:close/>
                </a:path>
                <a:path w="2553970" h="1023619">
                  <a:moveTo>
                    <a:pt x="1326769" y="623608"/>
                  </a:moveTo>
                  <a:lnTo>
                    <a:pt x="1323289" y="628446"/>
                  </a:lnTo>
                  <a:lnTo>
                    <a:pt x="1326769" y="627811"/>
                  </a:lnTo>
                  <a:lnTo>
                    <a:pt x="1326769" y="623608"/>
                  </a:lnTo>
                  <a:close/>
                </a:path>
                <a:path w="2553970" h="1023619">
                  <a:moveTo>
                    <a:pt x="1330248" y="627176"/>
                  </a:moveTo>
                  <a:lnTo>
                    <a:pt x="1326769" y="627811"/>
                  </a:lnTo>
                  <a:lnTo>
                    <a:pt x="1326769" y="633526"/>
                  </a:lnTo>
                  <a:lnTo>
                    <a:pt x="1330248" y="627176"/>
                  </a:lnTo>
                  <a:close/>
                </a:path>
                <a:path w="2553970" h="1023619">
                  <a:moveTo>
                    <a:pt x="1406893" y="361759"/>
                  </a:moveTo>
                  <a:lnTo>
                    <a:pt x="1406321" y="363029"/>
                  </a:lnTo>
                  <a:lnTo>
                    <a:pt x="1406271" y="363385"/>
                  </a:lnTo>
                  <a:lnTo>
                    <a:pt x="1406893" y="361759"/>
                  </a:lnTo>
                  <a:close/>
                </a:path>
                <a:path w="2553970" h="1023619">
                  <a:moveTo>
                    <a:pt x="1410728" y="373405"/>
                  </a:moveTo>
                  <a:lnTo>
                    <a:pt x="1409801" y="369379"/>
                  </a:lnTo>
                  <a:lnTo>
                    <a:pt x="1410652" y="373189"/>
                  </a:lnTo>
                  <a:lnTo>
                    <a:pt x="1410728" y="373405"/>
                  </a:lnTo>
                  <a:close/>
                </a:path>
                <a:path w="2553970" h="1023619">
                  <a:moveTo>
                    <a:pt x="1411541" y="12509"/>
                  </a:moveTo>
                  <a:lnTo>
                    <a:pt x="1411338" y="12471"/>
                  </a:lnTo>
                  <a:lnTo>
                    <a:pt x="1408061" y="13779"/>
                  </a:lnTo>
                  <a:lnTo>
                    <a:pt x="1409217" y="13779"/>
                  </a:lnTo>
                  <a:lnTo>
                    <a:pt x="1411541" y="12509"/>
                  </a:lnTo>
                  <a:close/>
                </a:path>
                <a:path w="2553970" h="1023619">
                  <a:moveTo>
                    <a:pt x="1412697" y="368109"/>
                  </a:moveTo>
                  <a:lnTo>
                    <a:pt x="1412125" y="368109"/>
                  </a:lnTo>
                  <a:lnTo>
                    <a:pt x="1412697" y="368922"/>
                  </a:lnTo>
                  <a:lnTo>
                    <a:pt x="1412697" y="368109"/>
                  </a:lnTo>
                  <a:close/>
                </a:path>
                <a:path w="2553970" h="1023619">
                  <a:moveTo>
                    <a:pt x="1412697" y="56959"/>
                  </a:moveTo>
                  <a:lnTo>
                    <a:pt x="1411541" y="59499"/>
                  </a:lnTo>
                  <a:lnTo>
                    <a:pt x="1408506" y="62039"/>
                  </a:lnTo>
                  <a:lnTo>
                    <a:pt x="1412697" y="62039"/>
                  </a:lnTo>
                  <a:lnTo>
                    <a:pt x="1412697" y="56959"/>
                  </a:lnTo>
                  <a:close/>
                </a:path>
                <a:path w="2553970" h="1023619">
                  <a:moveTo>
                    <a:pt x="1431569" y="974521"/>
                  </a:moveTo>
                  <a:lnTo>
                    <a:pt x="1430197" y="970661"/>
                  </a:lnTo>
                  <a:lnTo>
                    <a:pt x="1429537" y="976426"/>
                  </a:lnTo>
                  <a:lnTo>
                    <a:pt x="1431569" y="974521"/>
                  </a:lnTo>
                  <a:close/>
                </a:path>
                <a:path w="2553970" h="1023619">
                  <a:moveTo>
                    <a:pt x="1433601" y="972616"/>
                  </a:moveTo>
                  <a:lnTo>
                    <a:pt x="1431569" y="974521"/>
                  </a:lnTo>
                  <a:lnTo>
                    <a:pt x="1433601" y="980236"/>
                  </a:lnTo>
                  <a:lnTo>
                    <a:pt x="1433601" y="972616"/>
                  </a:lnTo>
                  <a:close/>
                </a:path>
                <a:path w="2553970" h="1023619">
                  <a:moveTo>
                    <a:pt x="1439418" y="279209"/>
                  </a:moveTo>
                  <a:lnTo>
                    <a:pt x="1438440" y="277939"/>
                  </a:lnTo>
                  <a:lnTo>
                    <a:pt x="1431861" y="277939"/>
                  </a:lnTo>
                  <a:lnTo>
                    <a:pt x="1439418" y="279209"/>
                  </a:lnTo>
                  <a:close/>
                </a:path>
                <a:path w="2553970" h="1023619">
                  <a:moveTo>
                    <a:pt x="1442707" y="277939"/>
                  </a:moveTo>
                  <a:lnTo>
                    <a:pt x="1436509" y="275399"/>
                  </a:lnTo>
                  <a:lnTo>
                    <a:pt x="1438440" y="277939"/>
                  </a:lnTo>
                  <a:lnTo>
                    <a:pt x="1442707" y="277939"/>
                  </a:lnTo>
                  <a:close/>
                </a:path>
                <a:path w="2553970" h="1023619">
                  <a:moveTo>
                    <a:pt x="1618005" y="924356"/>
                  </a:moveTo>
                  <a:lnTo>
                    <a:pt x="1617675" y="923721"/>
                  </a:lnTo>
                  <a:lnTo>
                    <a:pt x="1617675" y="924356"/>
                  </a:lnTo>
                  <a:lnTo>
                    <a:pt x="1618005" y="924356"/>
                  </a:lnTo>
                  <a:close/>
                </a:path>
                <a:path w="2553970" h="1023619">
                  <a:moveTo>
                    <a:pt x="1622310" y="928166"/>
                  </a:moveTo>
                  <a:lnTo>
                    <a:pt x="1619999" y="924356"/>
                  </a:lnTo>
                  <a:lnTo>
                    <a:pt x="1618005" y="924356"/>
                  </a:lnTo>
                  <a:lnTo>
                    <a:pt x="1619999" y="928166"/>
                  </a:lnTo>
                  <a:lnTo>
                    <a:pt x="1622310" y="928166"/>
                  </a:lnTo>
                  <a:close/>
                </a:path>
                <a:path w="2553970" h="1023619">
                  <a:moveTo>
                    <a:pt x="1715452" y="613460"/>
                  </a:moveTo>
                  <a:lnTo>
                    <a:pt x="1714055" y="611936"/>
                  </a:lnTo>
                  <a:lnTo>
                    <a:pt x="1713471" y="611936"/>
                  </a:lnTo>
                  <a:lnTo>
                    <a:pt x="1715452" y="613460"/>
                  </a:lnTo>
                  <a:close/>
                </a:path>
                <a:path w="2553970" h="1023619">
                  <a:moveTo>
                    <a:pt x="1721586" y="620433"/>
                  </a:moveTo>
                  <a:lnTo>
                    <a:pt x="1715782" y="618109"/>
                  </a:lnTo>
                  <a:lnTo>
                    <a:pt x="1721002" y="625652"/>
                  </a:lnTo>
                  <a:lnTo>
                    <a:pt x="1721586" y="620433"/>
                  </a:lnTo>
                  <a:close/>
                </a:path>
                <a:path w="2553970" h="1023619">
                  <a:moveTo>
                    <a:pt x="1723351" y="619556"/>
                  </a:moveTo>
                  <a:lnTo>
                    <a:pt x="1715452" y="613460"/>
                  </a:lnTo>
                  <a:lnTo>
                    <a:pt x="1717548" y="615746"/>
                  </a:lnTo>
                  <a:lnTo>
                    <a:pt x="1716963" y="618286"/>
                  </a:lnTo>
                  <a:lnTo>
                    <a:pt x="1723351" y="619556"/>
                  </a:lnTo>
                  <a:close/>
                </a:path>
                <a:path w="2553970" h="1023619">
                  <a:moveTo>
                    <a:pt x="1757591" y="596633"/>
                  </a:moveTo>
                  <a:lnTo>
                    <a:pt x="1757006" y="594309"/>
                  </a:lnTo>
                  <a:lnTo>
                    <a:pt x="1755851" y="592569"/>
                  </a:lnTo>
                  <a:lnTo>
                    <a:pt x="1755851" y="590829"/>
                  </a:lnTo>
                  <a:lnTo>
                    <a:pt x="1754098" y="591413"/>
                  </a:lnTo>
                  <a:lnTo>
                    <a:pt x="1752942" y="592569"/>
                  </a:lnTo>
                  <a:lnTo>
                    <a:pt x="1757591" y="596633"/>
                  </a:lnTo>
                  <a:close/>
                </a:path>
                <a:path w="2553970" h="1023619">
                  <a:moveTo>
                    <a:pt x="1874901" y="757986"/>
                  </a:moveTo>
                  <a:lnTo>
                    <a:pt x="1874316" y="759256"/>
                  </a:lnTo>
                  <a:lnTo>
                    <a:pt x="1874901" y="757986"/>
                  </a:lnTo>
                  <a:close/>
                </a:path>
                <a:path w="2553970" h="1023619">
                  <a:moveTo>
                    <a:pt x="2033993" y="609396"/>
                  </a:moveTo>
                  <a:lnTo>
                    <a:pt x="2033943" y="605586"/>
                  </a:lnTo>
                  <a:lnTo>
                    <a:pt x="2033752" y="605040"/>
                  </a:lnTo>
                  <a:lnTo>
                    <a:pt x="2028761" y="603046"/>
                  </a:lnTo>
                  <a:lnTo>
                    <a:pt x="2033993" y="609396"/>
                  </a:lnTo>
                  <a:close/>
                </a:path>
                <a:path w="2553970" h="1023619">
                  <a:moveTo>
                    <a:pt x="2035149" y="605586"/>
                  </a:moveTo>
                  <a:lnTo>
                    <a:pt x="2033320" y="603745"/>
                  </a:lnTo>
                  <a:lnTo>
                    <a:pt x="2033752" y="605040"/>
                  </a:lnTo>
                  <a:lnTo>
                    <a:pt x="2035149" y="605586"/>
                  </a:lnTo>
                  <a:close/>
                </a:path>
                <a:path w="2553970" h="1023619">
                  <a:moveTo>
                    <a:pt x="2077796" y="592455"/>
                  </a:moveTo>
                  <a:lnTo>
                    <a:pt x="2075218" y="589076"/>
                  </a:lnTo>
                  <a:lnTo>
                    <a:pt x="2075611" y="592632"/>
                  </a:lnTo>
                  <a:lnTo>
                    <a:pt x="2075802" y="592886"/>
                  </a:lnTo>
                  <a:lnTo>
                    <a:pt x="2077796" y="592455"/>
                  </a:lnTo>
                  <a:close/>
                </a:path>
                <a:path w="2553970" h="1023619">
                  <a:moveTo>
                    <a:pt x="2081606" y="591616"/>
                  </a:moveTo>
                  <a:lnTo>
                    <a:pt x="2077796" y="592455"/>
                  </a:lnTo>
                  <a:lnTo>
                    <a:pt x="2081022" y="596696"/>
                  </a:lnTo>
                  <a:lnTo>
                    <a:pt x="2081606" y="591616"/>
                  </a:lnTo>
                  <a:close/>
                </a:path>
                <a:path w="2553970" h="1023619">
                  <a:moveTo>
                    <a:pt x="2097430" y="544576"/>
                  </a:moveTo>
                  <a:lnTo>
                    <a:pt x="2094382" y="543356"/>
                  </a:lnTo>
                  <a:lnTo>
                    <a:pt x="2097151" y="546023"/>
                  </a:lnTo>
                  <a:lnTo>
                    <a:pt x="2097430" y="544576"/>
                  </a:lnTo>
                  <a:close/>
                </a:path>
                <a:path w="2553970" h="1023619">
                  <a:moveTo>
                    <a:pt x="2115020" y="547585"/>
                  </a:moveTo>
                  <a:lnTo>
                    <a:pt x="2108314" y="542086"/>
                  </a:lnTo>
                  <a:lnTo>
                    <a:pt x="2106866" y="540816"/>
                  </a:lnTo>
                  <a:lnTo>
                    <a:pt x="2105418" y="539546"/>
                  </a:lnTo>
                  <a:lnTo>
                    <a:pt x="2105418" y="535736"/>
                  </a:lnTo>
                  <a:lnTo>
                    <a:pt x="2097595" y="531939"/>
                  </a:lnTo>
                  <a:lnTo>
                    <a:pt x="2096490" y="535736"/>
                  </a:lnTo>
                  <a:lnTo>
                    <a:pt x="2097659" y="543356"/>
                  </a:lnTo>
                  <a:lnTo>
                    <a:pt x="2097430" y="544576"/>
                  </a:lnTo>
                  <a:lnTo>
                    <a:pt x="2100770" y="545896"/>
                  </a:lnTo>
                  <a:lnTo>
                    <a:pt x="2103094" y="548436"/>
                  </a:lnTo>
                  <a:lnTo>
                    <a:pt x="2107158" y="554786"/>
                  </a:lnTo>
                  <a:lnTo>
                    <a:pt x="2108898" y="557326"/>
                  </a:lnTo>
                  <a:lnTo>
                    <a:pt x="2108898" y="553516"/>
                  </a:lnTo>
                  <a:lnTo>
                    <a:pt x="2106041" y="546023"/>
                  </a:lnTo>
                  <a:lnTo>
                    <a:pt x="2106066" y="545261"/>
                  </a:lnTo>
                  <a:lnTo>
                    <a:pt x="2106574" y="540816"/>
                  </a:lnTo>
                  <a:lnTo>
                    <a:pt x="2111794" y="545896"/>
                  </a:lnTo>
                  <a:lnTo>
                    <a:pt x="2111794" y="549706"/>
                  </a:lnTo>
                  <a:lnTo>
                    <a:pt x="2114118" y="553516"/>
                  </a:lnTo>
                  <a:lnTo>
                    <a:pt x="2114702" y="548436"/>
                  </a:lnTo>
                  <a:lnTo>
                    <a:pt x="2115020" y="547585"/>
                  </a:lnTo>
                  <a:close/>
                </a:path>
                <a:path w="2553970" h="1023619">
                  <a:moveTo>
                    <a:pt x="2117026" y="542086"/>
                  </a:moveTo>
                  <a:lnTo>
                    <a:pt x="2110638" y="534466"/>
                  </a:lnTo>
                  <a:lnTo>
                    <a:pt x="2109482" y="534466"/>
                  </a:lnTo>
                  <a:lnTo>
                    <a:pt x="2113546" y="539546"/>
                  </a:lnTo>
                  <a:lnTo>
                    <a:pt x="2114118" y="540816"/>
                  </a:lnTo>
                  <a:lnTo>
                    <a:pt x="2115858" y="545261"/>
                  </a:lnTo>
                  <a:lnTo>
                    <a:pt x="2117026" y="542086"/>
                  </a:lnTo>
                  <a:close/>
                </a:path>
                <a:path w="2553970" h="1023619">
                  <a:moveTo>
                    <a:pt x="2117610" y="549706"/>
                  </a:moveTo>
                  <a:lnTo>
                    <a:pt x="2115858" y="545261"/>
                  </a:lnTo>
                  <a:lnTo>
                    <a:pt x="2115020" y="547585"/>
                  </a:lnTo>
                  <a:lnTo>
                    <a:pt x="2117610" y="549706"/>
                  </a:lnTo>
                  <a:close/>
                </a:path>
                <a:path w="2553970" h="1023619">
                  <a:moveTo>
                    <a:pt x="2124964" y="297827"/>
                  </a:moveTo>
                  <a:lnTo>
                    <a:pt x="2122246" y="299529"/>
                  </a:lnTo>
                  <a:lnTo>
                    <a:pt x="2124570" y="302069"/>
                  </a:lnTo>
                  <a:lnTo>
                    <a:pt x="2124964" y="297827"/>
                  </a:lnTo>
                  <a:close/>
                </a:path>
                <a:path w="2553970" h="1023619">
                  <a:moveTo>
                    <a:pt x="2126310" y="296989"/>
                  </a:moveTo>
                  <a:lnTo>
                    <a:pt x="2125078" y="296481"/>
                  </a:lnTo>
                  <a:lnTo>
                    <a:pt x="2124964" y="297827"/>
                  </a:lnTo>
                  <a:lnTo>
                    <a:pt x="2126310" y="296989"/>
                  </a:lnTo>
                  <a:close/>
                </a:path>
                <a:path w="2553970" h="1023619">
                  <a:moveTo>
                    <a:pt x="2156510" y="528129"/>
                  </a:moveTo>
                  <a:lnTo>
                    <a:pt x="2156218" y="527964"/>
                  </a:lnTo>
                  <a:lnTo>
                    <a:pt x="2156396" y="528269"/>
                  </a:lnTo>
                  <a:lnTo>
                    <a:pt x="2156510" y="528129"/>
                  </a:lnTo>
                  <a:close/>
                </a:path>
                <a:path w="2553970" h="1023619">
                  <a:moveTo>
                    <a:pt x="2157666" y="517537"/>
                  </a:moveTo>
                  <a:lnTo>
                    <a:pt x="2154567" y="514527"/>
                  </a:lnTo>
                  <a:lnTo>
                    <a:pt x="2154605" y="514946"/>
                  </a:lnTo>
                  <a:lnTo>
                    <a:pt x="2155660" y="516953"/>
                  </a:lnTo>
                  <a:lnTo>
                    <a:pt x="2157666" y="517537"/>
                  </a:lnTo>
                  <a:close/>
                </a:path>
                <a:path w="2553970" h="1023619">
                  <a:moveTo>
                    <a:pt x="2161159" y="535736"/>
                  </a:moveTo>
                  <a:lnTo>
                    <a:pt x="2157095" y="529399"/>
                  </a:lnTo>
                  <a:lnTo>
                    <a:pt x="2156396" y="528269"/>
                  </a:lnTo>
                  <a:lnTo>
                    <a:pt x="2153602" y="531939"/>
                  </a:lnTo>
                  <a:lnTo>
                    <a:pt x="2161159" y="535736"/>
                  </a:lnTo>
                  <a:close/>
                </a:path>
                <a:path w="2553970" h="1023619">
                  <a:moveTo>
                    <a:pt x="2167547" y="526859"/>
                  </a:moveTo>
                  <a:lnTo>
                    <a:pt x="2163483" y="519239"/>
                  </a:lnTo>
                  <a:lnTo>
                    <a:pt x="2157666" y="517537"/>
                  </a:lnTo>
                  <a:lnTo>
                    <a:pt x="2159406" y="519239"/>
                  </a:lnTo>
                  <a:lnTo>
                    <a:pt x="2162314" y="525589"/>
                  </a:lnTo>
                  <a:lnTo>
                    <a:pt x="2167547" y="526859"/>
                  </a:lnTo>
                  <a:close/>
                </a:path>
                <a:path w="2553970" h="1023619">
                  <a:moveTo>
                    <a:pt x="2168702" y="520509"/>
                  </a:moveTo>
                  <a:lnTo>
                    <a:pt x="2168118" y="517969"/>
                  </a:lnTo>
                  <a:lnTo>
                    <a:pt x="2167369" y="516877"/>
                  </a:lnTo>
                  <a:lnTo>
                    <a:pt x="2168702" y="520509"/>
                  </a:lnTo>
                  <a:close/>
                </a:path>
                <a:path w="2553970" h="1023619">
                  <a:moveTo>
                    <a:pt x="2200059" y="483679"/>
                  </a:moveTo>
                  <a:lnTo>
                    <a:pt x="2199944" y="483501"/>
                  </a:lnTo>
                  <a:lnTo>
                    <a:pt x="2199475" y="483679"/>
                  </a:lnTo>
                  <a:lnTo>
                    <a:pt x="2200059" y="483679"/>
                  </a:lnTo>
                  <a:close/>
                </a:path>
                <a:path w="2553970" h="1023619">
                  <a:moveTo>
                    <a:pt x="2233168" y="467233"/>
                  </a:moveTo>
                  <a:lnTo>
                    <a:pt x="2232571" y="464629"/>
                  </a:lnTo>
                  <a:lnTo>
                    <a:pt x="2228939" y="463029"/>
                  </a:lnTo>
                  <a:lnTo>
                    <a:pt x="2230615" y="464629"/>
                  </a:lnTo>
                  <a:lnTo>
                    <a:pt x="2233168" y="467233"/>
                  </a:lnTo>
                  <a:close/>
                </a:path>
                <a:path w="2553970" h="1023619">
                  <a:moveTo>
                    <a:pt x="2234349" y="468439"/>
                  </a:moveTo>
                  <a:lnTo>
                    <a:pt x="2233168" y="467233"/>
                  </a:lnTo>
                  <a:lnTo>
                    <a:pt x="2234311" y="472249"/>
                  </a:lnTo>
                  <a:lnTo>
                    <a:pt x="2234349" y="468439"/>
                  </a:lnTo>
                  <a:close/>
                </a:path>
                <a:path w="2553970" h="1023619">
                  <a:moveTo>
                    <a:pt x="2238375" y="430339"/>
                  </a:moveTo>
                  <a:lnTo>
                    <a:pt x="2237803" y="429069"/>
                  </a:lnTo>
                  <a:lnTo>
                    <a:pt x="2235479" y="427799"/>
                  </a:lnTo>
                  <a:lnTo>
                    <a:pt x="2235720" y="428586"/>
                  </a:lnTo>
                  <a:lnTo>
                    <a:pt x="2238375" y="430339"/>
                  </a:lnTo>
                  <a:close/>
                </a:path>
                <a:path w="2553970" h="1023619">
                  <a:moveTo>
                    <a:pt x="2322068" y="345401"/>
                  </a:moveTo>
                  <a:lnTo>
                    <a:pt x="2321991" y="345249"/>
                  </a:lnTo>
                  <a:lnTo>
                    <a:pt x="2317927" y="343979"/>
                  </a:lnTo>
                  <a:lnTo>
                    <a:pt x="2322068" y="345401"/>
                  </a:lnTo>
                  <a:close/>
                </a:path>
                <a:path w="2553970" h="1023619">
                  <a:moveTo>
                    <a:pt x="2328964" y="347789"/>
                  </a:moveTo>
                  <a:lnTo>
                    <a:pt x="2322068" y="345401"/>
                  </a:lnTo>
                  <a:lnTo>
                    <a:pt x="2323160" y="347789"/>
                  </a:lnTo>
                  <a:lnTo>
                    <a:pt x="2328964" y="347789"/>
                  </a:lnTo>
                  <a:close/>
                </a:path>
                <a:path w="2553970" h="1023619">
                  <a:moveTo>
                    <a:pt x="2419540" y="194919"/>
                  </a:moveTo>
                  <a:lnTo>
                    <a:pt x="2415463" y="192570"/>
                  </a:lnTo>
                  <a:lnTo>
                    <a:pt x="2419540" y="197929"/>
                  </a:lnTo>
                  <a:lnTo>
                    <a:pt x="2419540" y="194919"/>
                  </a:lnTo>
                  <a:close/>
                </a:path>
                <a:path w="2553970" h="1023619">
                  <a:moveTo>
                    <a:pt x="2424773" y="197929"/>
                  </a:moveTo>
                  <a:lnTo>
                    <a:pt x="2419540" y="191579"/>
                  </a:lnTo>
                  <a:lnTo>
                    <a:pt x="2419540" y="194919"/>
                  </a:lnTo>
                  <a:lnTo>
                    <a:pt x="2424773" y="197929"/>
                  </a:lnTo>
                  <a:close/>
                </a:path>
                <a:path w="2553970" h="1023619">
                  <a:moveTo>
                    <a:pt x="2528011" y="39751"/>
                  </a:moveTo>
                  <a:lnTo>
                    <a:pt x="2526296" y="38811"/>
                  </a:lnTo>
                  <a:lnTo>
                    <a:pt x="2527541" y="40449"/>
                  </a:lnTo>
                  <a:lnTo>
                    <a:pt x="2528011" y="39751"/>
                  </a:lnTo>
                  <a:close/>
                </a:path>
                <a:path w="2553970" h="1023619">
                  <a:moveTo>
                    <a:pt x="2533929" y="40449"/>
                  </a:moveTo>
                  <a:lnTo>
                    <a:pt x="2529281" y="37909"/>
                  </a:lnTo>
                  <a:lnTo>
                    <a:pt x="2528011" y="39751"/>
                  </a:lnTo>
                  <a:lnTo>
                    <a:pt x="2531605" y="41719"/>
                  </a:lnTo>
                  <a:lnTo>
                    <a:pt x="2533929" y="40449"/>
                  </a:lnTo>
                  <a:close/>
                </a:path>
                <a:path w="2553970" h="1023619">
                  <a:moveTo>
                    <a:pt x="2553893" y="2349"/>
                  </a:moveTo>
                  <a:lnTo>
                    <a:pt x="2486456" y="2349"/>
                  </a:lnTo>
                  <a:lnTo>
                    <a:pt x="2486456" y="26479"/>
                  </a:lnTo>
                  <a:lnTo>
                    <a:pt x="2486025" y="27749"/>
                  </a:lnTo>
                  <a:lnTo>
                    <a:pt x="2483408" y="26479"/>
                  </a:lnTo>
                  <a:lnTo>
                    <a:pt x="2485377" y="23939"/>
                  </a:lnTo>
                  <a:lnTo>
                    <a:pt x="2486456" y="26479"/>
                  </a:lnTo>
                  <a:lnTo>
                    <a:pt x="2486456" y="2349"/>
                  </a:lnTo>
                  <a:lnTo>
                    <a:pt x="2376576" y="2349"/>
                  </a:lnTo>
                  <a:lnTo>
                    <a:pt x="2376576" y="65849"/>
                  </a:lnTo>
                  <a:lnTo>
                    <a:pt x="2375408" y="64579"/>
                  </a:lnTo>
                  <a:lnTo>
                    <a:pt x="2374836" y="63309"/>
                  </a:lnTo>
                  <a:lnTo>
                    <a:pt x="2376576" y="65849"/>
                  </a:lnTo>
                  <a:lnTo>
                    <a:pt x="2376576" y="2349"/>
                  </a:lnTo>
                  <a:lnTo>
                    <a:pt x="2363216" y="2349"/>
                  </a:lnTo>
                  <a:lnTo>
                    <a:pt x="2363216" y="7429"/>
                  </a:lnTo>
                  <a:lnTo>
                    <a:pt x="2363216" y="15049"/>
                  </a:lnTo>
                  <a:lnTo>
                    <a:pt x="2357831" y="15049"/>
                  </a:lnTo>
                  <a:lnTo>
                    <a:pt x="2355812" y="11239"/>
                  </a:lnTo>
                  <a:lnTo>
                    <a:pt x="2357501" y="7429"/>
                  </a:lnTo>
                  <a:lnTo>
                    <a:pt x="2363216" y="7429"/>
                  </a:lnTo>
                  <a:lnTo>
                    <a:pt x="2363216" y="2349"/>
                  </a:lnTo>
                  <a:lnTo>
                    <a:pt x="2345804" y="2349"/>
                  </a:lnTo>
                  <a:lnTo>
                    <a:pt x="2345804" y="87439"/>
                  </a:lnTo>
                  <a:lnTo>
                    <a:pt x="2339987" y="88709"/>
                  </a:lnTo>
                  <a:lnTo>
                    <a:pt x="2336508" y="84899"/>
                  </a:lnTo>
                  <a:lnTo>
                    <a:pt x="2337092" y="81089"/>
                  </a:lnTo>
                  <a:lnTo>
                    <a:pt x="2339987" y="79819"/>
                  </a:lnTo>
                  <a:lnTo>
                    <a:pt x="2344636" y="81089"/>
                  </a:lnTo>
                  <a:lnTo>
                    <a:pt x="2345804" y="87439"/>
                  </a:lnTo>
                  <a:lnTo>
                    <a:pt x="2345804" y="2349"/>
                  </a:lnTo>
                  <a:lnTo>
                    <a:pt x="2334768" y="2349"/>
                  </a:lnTo>
                  <a:lnTo>
                    <a:pt x="2334768" y="7429"/>
                  </a:lnTo>
                  <a:lnTo>
                    <a:pt x="2334183" y="8699"/>
                  </a:lnTo>
                  <a:lnTo>
                    <a:pt x="2332444" y="9969"/>
                  </a:lnTo>
                  <a:lnTo>
                    <a:pt x="2332444" y="11239"/>
                  </a:lnTo>
                  <a:lnTo>
                    <a:pt x="2328380" y="11239"/>
                  </a:lnTo>
                  <a:lnTo>
                    <a:pt x="2328380" y="4889"/>
                  </a:lnTo>
                  <a:lnTo>
                    <a:pt x="2331859" y="4889"/>
                  </a:lnTo>
                  <a:lnTo>
                    <a:pt x="2331859" y="7429"/>
                  </a:lnTo>
                  <a:lnTo>
                    <a:pt x="2334768" y="7429"/>
                  </a:lnTo>
                  <a:lnTo>
                    <a:pt x="2334768" y="2349"/>
                  </a:lnTo>
                  <a:lnTo>
                    <a:pt x="2292959" y="2349"/>
                  </a:lnTo>
                  <a:lnTo>
                    <a:pt x="2292959" y="357949"/>
                  </a:lnTo>
                  <a:lnTo>
                    <a:pt x="2291804" y="359219"/>
                  </a:lnTo>
                  <a:lnTo>
                    <a:pt x="2290635" y="359219"/>
                  </a:lnTo>
                  <a:lnTo>
                    <a:pt x="2290051" y="360489"/>
                  </a:lnTo>
                  <a:lnTo>
                    <a:pt x="2286571" y="358216"/>
                  </a:lnTo>
                  <a:lnTo>
                    <a:pt x="2286571" y="366839"/>
                  </a:lnTo>
                  <a:lnTo>
                    <a:pt x="2285987" y="368109"/>
                  </a:lnTo>
                  <a:lnTo>
                    <a:pt x="2285987" y="366839"/>
                  </a:lnTo>
                  <a:lnTo>
                    <a:pt x="2286571" y="366839"/>
                  </a:lnTo>
                  <a:lnTo>
                    <a:pt x="2286571" y="358216"/>
                  </a:lnTo>
                  <a:lnTo>
                    <a:pt x="2284247" y="356679"/>
                  </a:lnTo>
                  <a:lnTo>
                    <a:pt x="2284831" y="355409"/>
                  </a:lnTo>
                  <a:lnTo>
                    <a:pt x="2286571" y="357949"/>
                  </a:lnTo>
                  <a:lnTo>
                    <a:pt x="2292959" y="357949"/>
                  </a:lnTo>
                  <a:lnTo>
                    <a:pt x="2292959" y="2349"/>
                  </a:lnTo>
                  <a:lnTo>
                    <a:pt x="2276703" y="2349"/>
                  </a:lnTo>
                  <a:lnTo>
                    <a:pt x="2276703" y="136969"/>
                  </a:lnTo>
                  <a:lnTo>
                    <a:pt x="2275535" y="142049"/>
                  </a:lnTo>
                  <a:lnTo>
                    <a:pt x="2270899" y="143319"/>
                  </a:lnTo>
                  <a:lnTo>
                    <a:pt x="2270023" y="142049"/>
                  </a:lnTo>
                  <a:lnTo>
                    <a:pt x="2269159" y="140779"/>
                  </a:lnTo>
                  <a:lnTo>
                    <a:pt x="2269159" y="138239"/>
                  </a:lnTo>
                  <a:lnTo>
                    <a:pt x="2269159" y="135699"/>
                  </a:lnTo>
                  <a:lnTo>
                    <a:pt x="2271471" y="138239"/>
                  </a:lnTo>
                  <a:lnTo>
                    <a:pt x="2276703" y="136969"/>
                  </a:lnTo>
                  <a:lnTo>
                    <a:pt x="2276703" y="2349"/>
                  </a:lnTo>
                  <a:lnTo>
                    <a:pt x="2265095" y="2349"/>
                  </a:lnTo>
                  <a:lnTo>
                    <a:pt x="2265095" y="196659"/>
                  </a:lnTo>
                  <a:lnTo>
                    <a:pt x="2265095" y="208089"/>
                  </a:lnTo>
                  <a:lnTo>
                    <a:pt x="2259279" y="205549"/>
                  </a:lnTo>
                  <a:lnTo>
                    <a:pt x="2259279" y="199199"/>
                  </a:lnTo>
                  <a:lnTo>
                    <a:pt x="2262187" y="197929"/>
                  </a:lnTo>
                  <a:lnTo>
                    <a:pt x="2265095" y="196659"/>
                  </a:lnTo>
                  <a:lnTo>
                    <a:pt x="2265095" y="2349"/>
                  </a:lnTo>
                  <a:lnTo>
                    <a:pt x="2228507" y="2349"/>
                  </a:lnTo>
                  <a:lnTo>
                    <a:pt x="2228507" y="186499"/>
                  </a:lnTo>
                  <a:lnTo>
                    <a:pt x="2225611" y="187769"/>
                  </a:lnTo>
                  <a:lnTo>
                    <a:pt x="2225027" y="186499"/>
                  </a:lnTo>
                  <a:lnTo>
                    <a:pt x="2223859" y="190309"/>
                  </a:lnTo>
                  <a:lnTo>
                    <a:pt x="2219223" y="189191"/>
                  </a:lnTo>
                  <a:lnTo>
                    <a:pt x="2219223" y="196659"/>
                  </a:lnTo>
                  <a:lnTo>
                    <a:pt x="2215159" y="197929"/>
                  </a:lnTo>
                  <a:lnTo>
                    <a:pt x="2212835" y="196659"/>
                  </a:lnTo>
                  <a:lnTo>
                    <a:pt x="2211667" y="195389"/>
                  </a:lnTo>
                  <a:lnTo>
                    <a:pt x="2213406" y="194119"/>
                  </a:lnTo>
                  <a:lnTo>
                    <a:pt x="2216315" y="191579"/>
                  </a:lnTo>
                  <a:lnTo>
                    <a:pt x="2218055" y="194119"/>
                  </a:lnTo>
                  <a:lnTo>
                    <a:pt x="2219223" y="196659"/>
                  </a:lnTo>
                  <a:lnTo>
                    <a:pt x="2219223" y="189191"/>
                  </a:lnTo>
                  <a:lnTo>
                    <a:pt x="2218639" y="189039"/>
                  </a:lnTo>
                  <a:lnTo>
                    <a:pt x="2219223" y="189039"/>
                  </a:lnTo>
                  <a:lnTo>
                    <a:pt x="2220379" y="187769"/>
                  </a:lnTo>
                  <a:lnTo>
                    <a:pt x="2221547" y="186499"/>
                  </a:lnTo>
                  <a:lnTo>
                    <a:pt x="2223287" y="185229"/>
                  </a:lnTo>
                  <a:lnTo>
                    <a:pt x="2226183" y="183959"/>
                  </a:lnTo>
                  <a:lnTo>
                    <a:pt x="2228507" y="186499"/>
                  </a:lnTo>
                  <a:lnTo>
                    <a:pt x="2228507" y="2349"/>
                  </a:lnTo>
                  <a:lnTo>
                    <a:pt x="2226767" y="2349"/>
                  </a:lnTo>
                  <a:lnTo>
                    <a:pt x="2226767" y="131889"/>
                  </a:lnTo>
                  <a:lnTo>
                    <a:pt x="2226767" y="135699"/>
                  </a:lnTo>
                  <a:lnTo>
                    <a:pt x="2222703" y="135699"/>
                  </a:lnTo>
                  <a:lnTo>
                    <a:pt x="2222703" y="133159"/>
                  </a:lnTo>
                  <a:lnTo>
                    <a:pt x="2222703" y="131889"/>
                  </a:lnTo>
                  <a:lnTo>
                    <a:pt x="2226767" y="131889"/>
                  </a:lnTo>
                  <a:lnTo>
                    <a:pt x="2226767" y="2349"/>
                  </a:lnTo>
                  <a:lnTo>
                    <a:pt x="2202954" y="2349"/>
                  </a:lnTo>
                  <a:lnTo>
                    <a:pt x="2202954" y="205549"/>
                  </a:lnTo>
                  <a:lnTo>
                    <a:pt x="2201214" y="205549"/>
                  </a:lnTo>
                  <a:lnTo>
                    <a:pt x="2200059" y="204279"/>
                  </a:lnTo>
                  <a:lnTo>
                    <a:pt x="2198890" y="201739"/>
                  </a:lnTo>
                  <a:lnTo>
                    <a:pt x="2198890" y="200469"/>
                  </a:lnTo>
                  <a:lnTo>
                    <a:pt x="2202954" y="205549"/>
                  </a:lnTo>
                  <a:lnTo>
                    <a:pt x="2202954" y="2349"/>
                  </a:lnTo>
                  <a:lnTo>
                    <a:pt x="2202383" y="2349"/>
                  </a:lnTo>
                  <a:lnTo>
                    <a:pt x="2202383" y="197929"/>
                  </a:lnTo>
                  <a:lnTo>
                    <a:pt x="2201799" y="200469"/>
                  </a:lnTo>
                  <a:lnTo>
                    <a:pt x="2202294" y="202615"/>
                  </a:lnTo>
                  <a:lnTo>
                    <a:pt x="2201214" y="201739"/>
                  </a:lnTo>
                  <a:lnTo>
                    <a:pt x="2200059" y="200469"/>
                  </a:lnTo>
                  <a:lnTo>
                    <a:pt x="2198890" y="199199"/>
                  </a:lnTo>
                  <a:lnTo>
                    <a:pt x="2198890" y="196659"/>
                  </a:lnTo>
                  <a:lnTo>
                    <a:pt x="2199475" y="196659"/>
                  </a:lnTo>
                  <a:lnTo>
                    <a:pt x="2202383" y="197929"/>
                  </a:lnTo>
                  <a:lnTo>
                    <a:pt x="2202383" y="2349"/>
                  </a:lnTo>
                  <a:lnTo>
                    <a:pt x="2193671" y="2349"/>
                  </a:lnTo>
                  <a:lnTo>
                    <a:pt x="2193671" y="68389"/>
                  </a:lnTo>
                  <a:lnTo>
                    <a:pt x="2193086" y="68389"/>
                  </a:lnTo>
                  <a:lnTo>
                    <a:pt x="2193086" y="210629"/>
                  </a:lnTo>
                  <a:lnTo>
                    <a:pt x="2190762" y="215709"/>
                  </a:lnTo>
                  <a:lnTo>
                    <a:pt x="2191347" y="223329"/>
                  </a:lnTo>
                  <a:lnTo>
                    <a:pt x="2185543" y="224599"/>
                  </a:lnTo>
                  <a:lnTo>
                    <a:pt x="2183803" y="224599"/>
                  </a:lnTo>
                  <a:lnTo>
                    <a:pt x="2182063" y="222059"/>
                  </a:lnTo>
                  <a:lnTo>
                    <a:pt x="2182634" y="220789"/>
                  </a:lnTo>
                  <a:lnTo>
                    <a:pt x="2187283" y="213169"/>
                  </a:lnTo>
                  <a:lnTo>
                    <a:pt x="2189607" y="210629"/>
                  </a:lnTo>
                  <a:lnTo>
                    <a:pt x="2193086" y="210629"/>
                  </a:lnTo>
                  <a:lnTo>
                    <a:pt x="2193086" y="68389"/>
                  </a:lnTo>
                  <a:lnTo>
                    <a:pt x="2188438" y="68389"/>
                  </a:lnTo>
                  <a:lnTo>
                    <a:pt x="2190191" y="74739"/>
                  </a:lnTo>
                  <a:lnTo>
                    <a:pt x="2182634" y="76009"/>
                  </a:lnTo>
                  <a:lnTo>
                    <a:pt x="2186127" y="62039"/>
                  </a:lnTo>
                  <a:lnTo>
                    <a:pt x="2192515" y="62039"/>
                  </a:lnTo>
                  <a:lnTo>
                    <a:pt x="2193671" y="68389"/>
                  </a:lnTo>
                  <a:lnTo>
                    <a:pt x="2193671" y="2349"/>
                  </a:lnTo>
                  <a:lnTo>
                    <a:pt x="2175891" y="2349"/>
                  </a:lnTo>
                  <a:lnTo>
                    <a:pt x="2175891" y="247459"/>
                  </a:lnTo>
                  <a:lnTo>
                    <a:pt x="2171535" y="248729"/>
                  </a:lnTo>
                  <a:lnTo>
                    <a:pt x="2168702" y="248158"/>
                  </a:lnTo>
                  <a:lnTo>
                    <a:pt x="2168702" y="468439"/>
                  </a:lnTo>
                  <a:lnTo>
                    <a:pt x="2165223" y="473519"/>
                  </a:lnTo>
                  <a:lnTo>
                    <a:pt x="2161159" y="473519"/>
                  </a:lnTo>
                  <a:lnTo>
                    <a:pt x="2161730" y="472249"/>
                  </a:lnTo>
                  <a:lnTo>
                    <a:pt x="2158835" y="472249"/>
                  </a:lnTo>
                  <a:lnTo>
                    <a:pt x="2158644" y="470979"/>
                  </a:lnTo>
                  <a:lnTo>
                    <a:pt x="2158250" y="468439"/>
                  </a:lnTo>
                  <a:lnTo>
                    <a:pt x="2168702" y="468439"/>
                  </a:lnTo>
                  <a:lnTo>
                    <a:pt x="2168702" y="248158"/>
                  </a:lnTo>
                  <a:lnTo>
                    <a:pt x="2168118" y="248031"/>
                  </a:lnTo>
                  <a:lnTo>
                    <a:pt x="2168118" y="370649"/>
                  </a:lnTo>
                  <a:lnTo>
                    <a:pt x="2167547" y="375729"/>
                  </a:lnTo>
                  <a:lnTo>
                    <a:pt x="2157666" y="374459"/>
                  </a:lnTo>
                  <a:lnTo>
                    <a:pt x="2155342" y="373189"/>
                  </a:lnTo>
                  <a:lnTo>
                    <a:pt x="2155202" y="376999"/>
                  </a:lnTo>
                  <a:lnTo>
                    <a:pt x="2153755" y="383349"/>
                  </a:lnTo>
                  <a:lnTo>
                    <a:pt x="2154694" y="388429"/>
                  </a:lnTo>
                  <a:lnTo>
                    <a:pt x="2161730" y="392239"/>
                  </a:lnTo>
                  <a:lnTo>
                    <a:pt x="2149665" y="390969"/>
                  </a:lnTo>
                  <a:lnTo>
                    <a:pt x="2148713" y="385889"/>
                  </a:lnTo>
                  <a:lnTo>
                    <a:pt x="2147989" y="382079"/>
                  </a:lnTo>
                  <a:lnTo>
                    <a:pt x="2147506" y="379539"/>
                  </a:lnTo>
                  <a:lnTo>
                    <a:pt x="2148332" y="378269"/>
                  </a:lnTo>
                  <a:lnTo>
                    <a:pt x="2154059" y="369379"/>
                  </a:lnTo>
                  <a:lnTo>
                    <a:pt x="2168118" y="370649"/>
                  </a:lnTo>
                  <a:lnTo>
                    <a:pt x="2168118" y="248031"/>
                  </a:lnTo>
                  <a:lnTo>
                    <a:pt x="2165324" y="247459"/>
                  </a:lnTo>
                  <a:lnTo>
                    <a:pt x="2164054" y="251269"/>
                  </a:lnTo>
                  <a:lnTo>
                    <a:pt x="2163483" y="249999"/>
                  </a:lnTo>
                  <a:lnTo>
                    <a:pt x="2160689" y="247459"/>
                  </a:lnTo>
                  <a:lnTo>
                    <a:pt x="2156510" y="243649"/>
                  </a:lnTo>
                  <a:lnTo>
                    <a:pt x="2157666" y="244919"/>
                  </a:lnTo>
                  <a:lnTo>
                    <a:pt x="2156510" y="244919"/>
                  </a:lnTo>
                  <a:lnTo>
                    <a:pt x="2155342" y="247459"/>
                  </a:lnTo>
                  <a:lnTo>
                    <a:pt x="2155342" y="244919"/>
                  </a:lnTo>
                  <a:lnTo>
                    <a:pt x="2154771" y="244919"/>
                  </a:lnTo>
                  <a:lnTo>
                    <a:pt x="2154186" y="243649"/>
                  </a:lnTo>
                  <a:lnTo>
                    <a:pt x="2153602" y="243014"/>
                  </a:lnTo>
                  <a:lnTo>
                    <a:pt x="2153602" y="258889"/>
                  </a:lnTo>
                  <a:lnTo>
                    <a:pt x="2153602" y="263969"/>
                  </a:lnTo>
                  <a:lnTo>
                    <a:pt x="2153031" y="263474"/>
                  </a:lnTo>
                  <a:lnTo>
                    <a:pt x="2153031" y="265239"/>
                  </a:lnTo>
                  <a:lnTo>
                    <a:pt x="2153031" y="269049"/>
                  </a:lnTo>
                  <a:lnTo>
                    <a:pt x="2151862" y="267779"/>
                  </a:lnTo>
                  <a:lnTo>
                    <a:pt x="2150707" y="266509"/>
                  </a:lnTo>
                  <a:lnTo>
                    <a:pt x="2151862" y="265239"/>
                  </a:lnTo>
                  <a:lnTo>
                    <a:pt x="2153031" y="265239"/>
                  </a:lnTo>
                  <a:lnTo>
                    <a:pt x="2153031" y="263474"/>
                  </a:lnTo>
                  <a:lnTo>
                    <a:pt x="2150707" y="261429"/>
                  </a:lnTo>
                  <a:lnTo>
                    <a:pt x="2148967" y="260489"/>
                  </a:lnTo>
                  <a:lnTo>
                    <a:pt x="2148967" y="265239"/>
                  </a:lnTo>
                  <a:lnTo>
                    <a:pt x="2145474" y="265239"/>
                  </a:lnTo>
                  <a:lnTo>
                    <a:pt x="2141994" y="263969"/>
                  </a:lnTo>
                  <a:lnTo>
                    <a:pt x="2141410" y="263461"/>
                  </a:lnTo>
                  <a:lnTo>
                    <a:pt x="2141410" y="269049"/>
                  </a:lnTo>
                  <a:lnTo>
                    <a:pt x="2140254" y="270319"/>
                  </a:lnTo>
                  <a:lnTo>
                    <a:pt x="2140254" y="304609"/>
                  </a:lnTo>
                  <a:lnTo>
                    <a:pt x="2128062" y="308419"/>
                  </a:lnTo>
                  <a:lnTo>
                    <a:pt x="2128062" y="321119"/>
                  </a:lnTo>
                  <a:lnTo>
                    <a:pt x="2126310" y="322389"/>
                  </a:lnTo>
                  <a:lnTo>
                    <a:pt x="2126310" y="321119"/>
                  </a:lnTo>
                  <a:lnTo>
                    <a:pt x="2125738" y="319849"/>
                  </a:lnTo>
                  <a:lnTo>
                    <a:pt x="2125154" y="319849"/>
                  </a:lnTo>
                  <a:lnTo>
                    <a:pt x="2125154" y="341439"/>
                  </a:lnTo>
                  <a:lnTo>
                    <a:pt x="2122830" y="349059"/>
                  </a:lnTo>
                  <a:lnTo>
                    <a:pt x="2122246" y="356679"/>
                  </a:lnTo>
                  <a:lnTo>
                    <a:pt x="2112378" y="355409"/>
                  </a:lnTo>
                  <a:lnTo>
                    <a:pt x="2110829" y="354139"/>
                  </a:lnTo>
                  <a:lnTo>
                    <a:pt x="2107730" y="351599"/>
                  </a:lnTo>
                  <a:lnTo>
                    <a:pt x="2112962" y="343979"/>
                  </a:lnTo>
                  <a:lnTo>
                    <a:pt x="2114702" y="338899"/>
                  </a:lnTo>
                  <a:lnTo>
                    <a:pt x="2120506" y="337629"/>
                  </a:lnTo>
                  <a:lnTo>
                    <a:pt x="2119934" y="342709"/>
                  </a:lnTo>
                  <a:lnTo>
                    <a:pt x="2125154" y="341439"/>
                  </a:lnTo>
                  <a:lnTo>
                    <a:pt x="2125154" y="319849"/>
                  </a:lnTo>
                  <a:lnTo>
                    <a:pt x="2125154" y="317309"/>
                  </a:lnTo>
                  <a:lnTo>
                    <a:pt x="2123998" y="314769"/>
                  </a:lnTo>
                  <a:lnTo>
                    <a:pt x="2122246" y="313499"/>
                  </a:lnTo>
                  <a:lnTo>
                    <a:pt x="2120506" y="312229"/>
                  </a:lnTo>
                  <a:lnTo>
                    <a:pt x="2122830" y="312229"/>
                  </a:lnTo>
                  <a:lnTo>
                    <a:pt x="2117864" y="311238"/>
                  </a:lnTo>
                  <a:lnTo>
                    <a:pt x="2117242" y="310565"/>
                  </a:lnTo>
                  <a:lnTo>
                    <a:pt x="2117242" y="311111"/>
                  </a:lnTo>
                  <a:lnTo>
                    <a:pt x="2116442" y="310959"/>
                  </a:lnTo>
                  <a:lnTo>
                    <a:pt x="2109482" y="308419"/>
                  </a:lnTo>
                  <a:lnTo>
                    <a:pt x="2105418" y="305879"/>
                  </a:lnTo>
                  <a:lnTo>
                    <a:pt x="2106574" y="303339"/>
                  </a:lnTo>
                  <a:lnTo>
                    <a:pt x="2099602" y="298259"/>
                  </a:lnTo>
                  <a:lnTo>
                    <a:pt x="2108314" y="300799"/>
                  </a:lnTo>
                  <a:lnTo>
                    <a:pt x="2107730" y="302069"/>
                  </a:lnTo>
                  <a:lnTo>
                    <a:pt x="2112378" y="304609"/>
                  </a:lnTo>
                  <a:lnTo>
                    <a:pt x="2110054" y="302069"/>
                  </a:lnTo>
                  <a:lnTo>
                    <a:pt x="2112378" y="302069"/>
                  </a:lnTo>
                  <a:lnTo>
                    <a:pt x="2112962" y="303339"/>
                  </a:lnTo>
                  <a:lnTo>
                    <a:pt x="2112378" y="304609"/>
                  </a:lnTo>
                  <a:lnTo>
                    <a:pt x="2111794" y="307149"/>
                  </a:lnTo>
                  <a:lnTo>
                    <a:pt x="2117242" y="311111"/>
                  </a:lnTo>
                  <a:lnTo>
                    <a:pt x="2117242" y="310565"/>
                  </a:lnTo>
                  <a:lnTo>
                    <a:pt x="2116442" y="309689"/>
                  </a:lnTo>
                  <a:lnTo>
                    <a:pt x="2122830" y="312229"/>
                  </a:lnTo>
                  <a:lnTo>
                    <a:pt x="2123998" y="312229"/>
                  </a:lnTo>
                  <a:lnTo>
                    <a:pt x="2126894" y="317309"/>
                  </a:lnTo>
                  <a:lnTo>
                    <a:pt x="2128062" y="321119"/>
                  </a:lnTo>
                  <a:lnTo>
                    <a:pt x="2128062" y="308419"/>
                  </a:lnTo>
                  <a:lnTo>
                    <a:pt x="2124570" y="303339"/>
                  </a:lnTo>
                  <a:lnTo>
                    <a:pt x="2124570" y="302069"/>
                  </a:lnTo>
                  <a:lnTo>
                    <a:pt x="2120506" y="302069"/>
                  </a:lnTo>
                  <a:lnTo>
                    <a:pt x="2117610" y="300799"/>
                  </a:lnTo>
                  <a:lnTo>
                    <a:pt x="2116442" y="298259"/>
                  </a:lnTo>
                  <a:lnTo>
                    <a:pt x="2114118" y="293179"/>
                  </a:lnTo>
                  <a:lnTo>
                    <a:pt x="2117026" y="293179"/>
                  </a:lnTo>
                  <a:lnTo>
                    <a:pt x="2125078" y="296481"/>
                  </a:lnTo>
                  <a:lnTo>
                    <a:pt x="2125154" y="295719"/>
                  </a:lnTo>
                  <a:lnTo>
                    <a:pt x="2135022" y="295719"/>
                  </a:lnTo>
                  <a:lnTo>
                    <a:pt x="2138515" y="298259"/>
                  </a:lnTo>
                  <a:lnTo>
                    <a:pt x="2140254" y="304609"/>
                  </a:lnTo>
                  <a:lnTo>
                    <a:pt x="2140254" y="270319"/>
                  </a:lnTo>
                  <a:lnTo>
                    <a:pt x="2139810" y="270802"/>
                  </a:lnTo>
                  <a:lnTo>
                    <a:pt x="2139810" y="293179"/>
                  </a:lnTo>
                  <a:lnTo>
                    <a:pt x="2139378" y="295719"/>
                  </a:lnTo>
                  <a:lnTo>
                    <a:pt x="2136762" y="293179"/>
                  </a:lnTo>
                  <a:lnTo>
                    <a:pt x="2138730" y="290639"/>
                  </a:lnTo>
                  <a:lnTo>
                    <a:pt x="2139810" y="293179"/>
                  </a:lnTo>
                  <a:lnTo>
                    <a:pt x="2139810" y="270802"/>
                  </a:lnTo>
                  <a:lnTo>
                    <a:pt x="2139086" y="271589"/>
                  </a:lnTo>
                  <a:lnTo>
                    <a:pt x="2137346" y="271589"/>
                  </a:lnTo>
                  <a:lnTo>
                    <a:pt x="2135022" y="270319"/>
                  </a:lnTo>
                  <a:lnTo>
                    <a:pt x="2133866" y="267779"/>
                  </a:lnTo>
                  <a:lnTo>
                    <a:pt x="2138515" y="267779"/>
                  </a:lnTo>
                  <a:lnTo>
                    <a:pt x="2141410" y="269049"/>
                  </a:lnTo>
                  <a:lnTo>
                    <a:pt x="2141410" y="263461"/>
                  </a:lnTo>
                  <a:lnTo>
                    <a:pt x="2139086" y="261429"/>
                  </a:lnTo>
                  <a:lnTo>
                    <a:pt x="2145474" y="258889"/>
                  </a:lnTo>
                  <a:lnTo>
                    <a:pt x="2148382" y="261429"/>
                  </a:lnTo>
                  <a:lnTo>
                    <a:pt x="2148382" y="263969"/>
                  </a:lnTo>
                  <a:lnTo>
                    <a:pt x="2148967" y="265239"/>
                  </a:lnTo>
                  <a:lnTo>
                    <a:pt x="2148967" y="260489"/>
                  </a:lnTo>
                  <a:lnTo>
                    <a:pt x="2146058" y="258889"/>
                  </a:lnTo>
                  <a:lnTo>
                    <a:pt x="2143734" y="257619"/>
                  </a:lnTo>
                  <a:lnTo>
                    <a:pt x="2144890" y="256349"/>
                  </a:lnTo>
                  <a:lnTo>
                    <a:pt x="2153602" y="258889"/>
                  </a:lnTo>
                  <a:lnTo>
                    <a:pt x="2153602" y="243014"/>
                  </a:lnTo>
                  <a:lnTo>
                    <a:pt x="2153031" y="242379"/>
                  </a:lnTo>
                  <a:lnTo>
                    <a:pt x="2153031" y="241109"/>
                  </a:lnTo>
                  <a:lnTo>
                    <a:pt x="2151278" y="237299"/>
                  </a:lnTo>
                  <a:lnTo>
                    <a:pt x="2154771" y="239839"/>
                  </a:lnTo>
                  <a:lnTo>
                    <a:pt x="2157666" y="242379"/>
                  </a:lnTo>
                  <a:lnTo>
                    <a:pt x="2161730" y="243649"/>
                  </a:lnTo>
                  <a:lnTo>
                    <a:pt x="2160574" y="242379"/>
                  </a:lnTo>
                  <a:lnTo>
                    <a:pt x="2160574" y="239839"/>
                  </a:lnTo>
                  <a:lnTo>
                    <a:pt x="2166963" y="239839"/>
                  </a:lnTo>
                  <a:lnTo>
                    <a:pt x="2169287" y="241109"/>
                  </a:lnTo>
                  <a:lnTo>
                    <a:pt x="2171027" y="241109"/>
                  </a:lnTo>
                  <a:lnTo>
                    <a:pt x="2169858" y="242379"/>
                  </a:lnTo>
                  <a:lnTo>
                    <a:pt x="2171611" y="242379"/>
                  </a:lnTo>
                  <a:lnTo>
                    <a:pt x="2175891" y="247459"/>
                  </a:lnTo>
                  <a:lnTo>
                    <a:pt x="2175891" y="2349"/>
                  </a:lnTo>
                  <a:lnTo>
                    <a:pt x="2173922" y="2349"/>
                  </a:lnTo>
                  <a:lnTo>
                    <a:pt x="2173922" y="228409"/>
                  </a:lnTo>
                  <a:lnTo>
                    <a:pt x="2173922" y="232219"/>
                  </a:lnTo>
                  <a:lnTo>
                    <a:pt x="2173351" y="230949"/>
                  </a:lnTo>
                  <a:lnTo>
                    <a:pt x="2173351" y="234759"/>
                  </a:lnTo>
                  <a:lnTo>
                    <a:pt x="2173351" y="236029"/>
                  </a:lnTo>
                  <a:lnTo>
                    <a:pt x="2172766" y="237299"/>
                  </a:lnTo>
                  <a:lnTo>
                    <a:pt x="2172182" y="237299"/>
                  </a:lnTo>
                  <a:lnTo>
                    <a:pt x="2172182" y="234759"/>
                  </a:lnTo>
                  <a:lnTo>
                    <a:pt x="2171611" y="233489"/>
                  </a:lnTo>
                  <a:lnTo>
                    <a:pt x="2172182" y="233489"/>
                  </a:lnTo>
                  <a:lnTo>
                    <a:pt x="2173351" y="234759"/>
                  </a:lnTo>
                  <a:lnTo>
                    <a:pt x="2173351" y="230949"/>
                  </a:lnTo>
                  <a:lnTo>
                    <a:pt x="2172182" y="229679"/>
                  </a:lnTo>
                  <a:lnTo>
                    <a:pt x="2172182" y="228409"/>
                  </a:lnTo>
                  <a:lnTo>
                    <a:pt x="2172766" y="227139"/>
                  </a:lnTo>
                  <a:lnTo>
                    <a:pt x="2173351" y="227139"/>
                  </a:lnTo>
                  <a:lnTo>
                    <a:pt x="2173922" y="228409"/>
                  </a:lnTo>
                  <a:lnTo>
                    <a:pt x="2173922" y="2349"/>
                  </a:lnTo>
                  <a:lnTo>
                    <a:pt x="2149538" y="2349"/>
                  </a:lnTo>
                  <a:lnTo>
                    <a:pt x="2149538" y="230949"/>
                  </a:lnTo>
                  <a:lnTo>
                    <a:pt x="2148967" y="230949"/>
                  </a:lnTo>
                  <a:lnTo>
                    <a:pt x="2148967" y="232219"/>
                  </a:lnTo>
                  <a:lnTo>
                    <a:pt x="2148382" y="232219"/>
                  </a:lnTo>
                  <a:lnTo>
                    <a:pt x="2145474" y="230949"/>
                  </a:lnTo>
                  <a:lnTo>
                    <a:pt x="2143734" y="229679"/>
                  </a:lnTo>
                  <a:lnTo>
                    <a:pt x="2141994" y="228409"/>
                  </a:lnTo>
                  <a:lnTo>
                    <a:pt x="2142579" y="227139"/>
                  </a:lnTo>
                  <a:lnTo>
                    <a:pt x="2144318" y="229679"/>
                  </a:lnTo>
                  <a:lnTo>
                    <a:pt x="2146643" y="229679"/>
                  </a:lnTo>
                  <a:lnTo>
                    <a:pt x="2149538" y="230949"/>
                  </a:lnTo>
                  <a:lnTo>
                    <a:pt x="2149538" y="2349"/>
                  </a:lnTo>
                  <a:lnTo>
                    <a:pt x="2118766" y="2349"/>
                  </a:lnTo>
                  <a:lnTo>
                    <a:pt x="2118766" y="274129"/>
                  </a:lnTo>
                  <a:lnTo>
                    <a:pt x="2118766" y="277939"/>
                  </a:lnTo>
                  <a:lnTo>
                    <a:pt x="2114702" y="277939"/>
                  </a:lnTo>
                  <a:lnTo>
                    <a:pt x="2114702" y="274129"/>
                  </a:lnTo>
                  <a:lnTo>
                    <a:pt x="2118766" y="274129"/>
                  </a:lnTo>
                  <a:lnTo>
                    <a:pt x="2118766" y="2349"/>
                  </a:lnTo>
                  <a:lnTo>
                    <a:pt x="2102510" y="2349"/>
                  </a:lnTo>
                  <a:lnTo>
                    <a:pt x="2102510" y="72199"/>
                  </a:lnTo>
                  <a:lnTo>
                    <a:pt x="2099030" y="70929"/>
                  </a:lnTo>
                  <a:lnTo>
                    <a:pt x="2095538" y="69659"/>
                  </a:lnTo>
                  <a:lnTo>
                    <a:pt x="2094382" y="70091"/>
                  </a:lnTo>
                  <a:lnTo>
                    <a:pt x="2094382" y="115379"/>
                  </a:lnTo>
                  <a:lnTo>
                    <a:pt x="2087994" y="114452"/>
                  </a:lnTo>
                  <a:lnTo>
                    <a:pt x="2087994" y="327469"/>
                  </a:lnTo>
                  <a:lnTo>
                    <a:pt x="2082482" y="333819"/>
                  </a:lnTo>
                  <a:lnTo>
                    <a:pt x="2077466" y="340169"/>
                  </a:lnTo>
                  <a:lnTo>
                    <a:pt x="2077135" y="347789"/>
                  </a:lnTo>
                  <a:lnTo>
                    <a:pt x="2085670" y="351599"/>
                  </a:lnTo>
                  <a:lnTo>
                    <a:pt x="2074633" y="353961"/>
                  </a:lnTo>
                  <a:lnTo>
                    <a:pt x="2074633" y="567486"/>
                  </a:lnTo>
                  <a:lnTo>
                    <a:pt x="2067674" y="561136"/>
                  </a:lnTo>
                  <a:lnTo>
                    <a:pt x="2068830" y="561136"/>
                  </a:lnTo>
                  <a:lnTo>
                    <a:pt x="2069414" y="559866"/>
                  </a:lnTo>
                  <a:lnTo>
                    <a:pt x="2070569" y="558596"/>
                  </a:lnTo>
                  <a:lnTo>
                    <a:pt x="2072309" y="561136"/>
                  </a:lnTo>
                  <a:lnTo>
                    <a:pt x="2073478" y="563676"/>
                  </a:lnTo>
                  <a:lnTo>
                    <a:pt x="2074633" y="567486"/>
                  </a:lnTo>
                  <a:lnTo>
                    <a:pt x="2074633" y="353961"/>
                  </a:lnTo>
                  <a:lnTo>
                    <a:pt x="2073783" y="354139"/>
                  </a:lnTo>
                  <a:lnTo>
                    <a:pt x="2070582" y="346519"/>
                  </a:lnTo>
                  <a:lnTo>
                    <a:pt x="2070049" y="345249"/>
                  </a:lnTo>
                  <a:lnTo>
                    <a:pt x="2068982" y="342709"/>
                  </a:lnTo>
                  <a:lnTo>
                    <a:pt x="2069350" y="341439"/>
                  </a:lnTo>
                  <a:lnTo>
                    <a:pt x="2070100" y="338899"/>
                  </a:lnTo>
                  <a:lnTo>
                    <a:pt x="2071598" y="333819"/>
                  </a:lnTo>
                  <a:lnTo>
                    <a:pt x="2072716" y="330009"/>
                  </a:lnTo>
                  <a:lnTo>
                    <a:pt x="2073097" y="328739"/>
                  </a:lnTo>
                  <a:lnTo>
                    <a:pt x="2087994" y="327469"/>
                  </a:lnTo>
                  <a:lnTo>
                    <a:pt x="2087994" y="114452"/>
                  </a:lnTo>
                  <a:lnTo>
                    <a:pt x="2085670" y="114109"/>
                  </a:lnTo>
                  <a:lnTo>
                    <a:pt x="2086254" y="107759"/>
                  </a:lnTo>
                  <a:lnTo>
                    <a:pt x="2094382" y="115379"/>
                  </a:lnTo>
                  <a:lnTo>
                    <a:pt x="2094382" y="70091"/>
                  </a:lnTo>
                  <a:lnTo>
                    <a:pt x="2092058" y="70929"/>
                  </a:lnTo>
                  <a:lnTo>
                    <a:pt x="2092058" y="67119"/>
                  </a:lnTo>
                  <a:lnTo>
                    <a:pt x="2100186" y="67119"/>
                  </a:lnTo>
                  <a:lnTo>
                    <a:pt x="2102510" y="72199"/>
                  </a:lnTo>
                  <a:lnTo>
                    <a:pt x="2102510" y="2349"/>
                  </a:lnTo>
                  <a:lnTo>
                    <a:pt x="2079282" y="2349"/>
                  </a:lnTo>
                  <a:lnTo>
                    <a:pt x="2079282" y="189039"/>
                  </a:lnTo>
                  <a:lnTo>
                    <a:pt x="2079282" y="194119"/>
                  </a:lnTo>
                  <a:lnTo>
                    <a:pt x="2072894" y="192849"/>
                  </a:lnTo>
                  <a:lnTo>
                    <a:pt x="2073478" y="199199"/>
                  </a:lnTo>
                  <a:lnTo>
                    <a:pt x="2067090" y="197929"/>
                  </a:lnTo>
                  <a:lnTo>
                    <a:pt x="2070569" y="194119"/>
                  </a:lnTo>
                  <a:lnTo>
                    <a:pt x="2070722" y="192849"/>
                  </a:lnTo>
                  <a:lnTo>
                    <a:pt x="2071014" y="190309"/>
                  </a:lnTo>
                  <a:lnTo>
                    <a:pt x="2071154" y="189039"/>
                  </a:lnTo>
                  <a:lnTo>
                    <a:pt x="2079282" y="189039"/>
                  </a:lnTo>
                  <a:lnTo>
                    <a:pt x="2079282" y="2349"/>
                  </a:lnTo>
                  <a:lnTo>
                    <a:pt x="2076386" y="2349"/>
                  </a:lnTo>
                  <a:lnTo>
                    <a:pt x="2076386" y="42989"/>
                  </a:lnTo>
                  <a:lnTo>
                    <a:pt x="2072309" y="42989"/>
                  </a:lnTo>
                  <a:lnTo>
                    <a:pt x="2073478" y="48069"/>
                  </a:lnTo>
                  <a:lnTo>
                    <a:pt x="2067090" y="49339"/>
                  </a:lnTo>
                  <a:lnTo>
                    <a:pt x="2066975" y="48069"/>
                  </a:lnTo>
                  <a:lnTo>
                    <a:pt x="2066620" y="44259"/>
                  </a:lnTo>
                  <a:lnTo>
                    <a:pt x="2066505" y="42989"/>
                  </a:lnTo>
                  <a:lnTo>
                    <a:pt x="2065350" y="37909"/>
                  </a:lnTo>
                  <a:lnTo>
                    <a:pt x="2068245" y="35369"/>
                  </a:lnTo>
                  <a:lnTo>
                    <a:pt x="2072894" y="35369"/>
                  </a:lnTo>
                  <a:lnTo>
                    <a:pt x="2075802" y="37909"/>
                  </a:lnTo>
                  <a:lnTo>
                    <a:pt x="2076386" y="42989"/>
                  </a:lnTo>
                  <a:lnTo>
                    <a:pt x="2076386" y="2349"/>
                  </a:lnTo>
                  <a:lnTo>
                    <a:pt x="2045601" y="2349"/>
                  </a:lnTo>
                  <a:lnTo>
                    <a:pt x="2045601" y="49339"/>
                  </a:lnTo>
                  <a:lnTo>
                    <a:pt x="2045601" y="54419"/>
                  </a:lnTo>
                  <a:lnTo>
                    <a:pt x="2043277" y="54419"/>
                  </a:lnTo>
                  <a:lnTo>
                    <a:pt x="2043277" y="486219"/>
                  </a:lnTo>
                  <a:lnTo>
                    <a:pt x="2041537" y="492569"/>
                  </a:lnTo>
                  <a:lnTo>
                    <a:pt x="2038057" y="487489"/>
                  </a:lnTo>
                  <a:lnTo>
                    <a:pt x="2036318" y="484949"/>
                  </a:lnTo>
                  <a:lnTo>
                    <a:pt x="2032838" y="486219"/>
                  </a:lnTo>
                  <a:lnTo>
                    <a:pt x="2034222" y="481139"/>
                  </a:lnTo>
                  <a:lnTo>
                    <a:pt x="2034578" y="479869"/>
                  </a:lnTo>
                  <a:lnTo>
                    <a:pt x="2043277" y="486219"/>
                  </a:lnTo>
                  <a:lnTo>
                    <a:pt x="2043277" y="54419"/>
                  </a:lnTo>
                  <a:lnTo>
                    <a:pt x="2040966" y="54419"/>
                  </a:lnTo>
                  <a:lnTo>
                    <a:pt x="2038642" y="53149"/>
                  </a:lnTo>
                  <a:lnTo>
                    <a:pt x="2039073" y="49339"/>
                  </a:lnTo>
                  <a:lnTo>
                    <a:pt x="2039213" y="48069"/>
                  </a:lnTo>
                  <a:lnTo>
                    <a:pt x="2043861" y="48069"/>
                  </a:lnTo>
                  <a:lnTo>
                    <a:pt x="2045601" y="49339"/>
                  </a:lnTo>
                  <a:lnTo>
                    <a:pt x="2045601" y="2349"/>
                  </a:lnTo>
                  <a:lnTo>
                    <a:pt x="2018893" y="2349"/>
                  </a:lnTo>
                  <a:lnTo>
                    <a:pt x="2018893" y="60769"/>
                  </a:lnTo>
                  <a:lnTo>
                    <a:pt x="2013178" y="59499"/>
                  </a:lnTo>
                  <a:lnTo>
                    <a:pt x="2014105" y="55689"/>
                  </a:lnTo>
                  <a:lnTo>
                    <a:pt x="2017420" y="55689"/>
                  </a:lnTo>
                  <a:lnTo>
                    <a:pt x="2018893" y="60769"/>
                  </a:lnTo>
                  <a:lnTo>
                    <a:pt x="2018893" y="2349"/>
                  </a:lnTo>
                  <a:lnTo>
                    <a:pt x="2010041" y="2349"/>
                  </a:lnTo>
                  <a:lnTo>
                    <a:pt x="2010041" y="276669"/>
                  </a:lnTo>
                  <a:lnTo>
                    <a:pt x="2008352" y="280479"/>
                  </a:lnTo>
                  <a:lnTo>
                    <a:pt x="2003806" y="280479"/>
                  </a:lnTo>
                  <a:lnTo>
                    <a:pt x="2003806" y="627176"/>
                  </a:lnTo>
                  <a:lnTo>
                    <a:pt x="2003806" y="629716"/>
                  </a:lnTo>
                  <a:lnTo>
                    <a:pt x="2002053" y="628446"/>
                  </a:lnTo>
                  <a:lnTo>
                    <a:pt x="1999729" y="627176"/>
                  </a:lnTo>
                  <a:lnTo>
                    <a:pt x="1997989" y="623366"/>
                  </a:lnTo>
                  <a:lnTo>
                    <a:pt x="1998573" y="623366"/>
                  </a:lnTo>
                  <a:lnTo>
                    <a:pt x="1999729" y="622096"/>
                  </a:lnTo>
                  <a:lnTo>
                    <a:pt x="2000313" y="622096"/>
                  </a:lnTo>
                  <a:lnTo>
                    <a:pt x="2002637" y="624636"/>
                  </a:lnTo>
                  <a:lnTo>
                    <a:pt x="2003806" y="627176"/>
                  </a:lnTo>
                  <a:lnTo>
                    <a:pt x="2003806" y="280479"/>
                  </a:lnTo>
                  <a:lnTo>
                    <a:pt x="2002637" y="280479"/>
                  </a:lnTo>
                  <a:lnTo>
                    <a:pt x="2002637" y="272859"/>
                  </a:lnTo>
                  <a:lnTo>
                    <a:pt x="2008022" y="272859"/>
                  </a:lnTo>
                  <a:lnTo>
                    <a:pt x="2010041" y="276669"/>
                  </a:lnTo>
                  <a:lnTo>
                    <a:pt x="2010041" y="2349"/>
                  </a:lnTo>
                  <a:lnTo>
                    <a:pt x="2004961" y="2349"/>
                  </a:lnTo>
                  <a:lnTo>
                    <a:pt x="2004961" y="157289"/>
                  </a:lnTo>
                  <a:lnTo>
                    <a:pt x="2004377" y="162369"/>
                  </a:lnTo>
                  <a:lnTo>
                    <a:pt x="2000897" y="163322"/>
                  </a:lnTo>
                  <a:lnTo>
                    <a:pt x="2000897" y="298259"/>
                  </a:lnTo>
                  <a:lnTo>
                    <a:pt x="1999729" y="300799"/>
                  </a:lnTo>
                  <a:lnTo>
                    <a:pt x="1997989" y="303339"/>
                  </a:lnTo>
                  <a:lnTo>
                    <a:pt x="1988121" y="299529"/>
                  </a:lnTo>
                  <a:lnTo>
                    <a:pt x="1990445" y="304609"/>
                  </a:lnTo>
                  <a:lnTo>
                    <a:pt x="1984057" y="307149"/>
                  </a:lnTo>
                  <a:lnTo>
                    <a:pt x="1985213" y="309689"/>
                  </a:lnTo>
                  <a:lnTo>
                    <a:pt x="1988705" y="309689"/>
                  </a:lnTo>
                  <a:lnTo>
                    <a:pt x="1988121" y="313499"/>
                  </a:lnTo>
                  <a:lnTo>
                    <a:pt x="1978837" y="310959"/>
                  </a:lnTo>
                  <a:lnTo>
                    <a:pt x="1976513" y="319849"/>
                  </a:lnTo>
                  <a:lnTo>
                    <a:pt x="1971865" y="316039"/>
                  </a:lnTo>
                  <a:lnTo>
                    <a:pt x="1972360" y="313499"/>
                  </a:lnTo>
                  <a:lnTo>
                    <a:pt x="1972614" y="312229"/>
                  </a:lnTo>
                  <a:lnTo>
                    <a:pt x="1973110" y="309689"/>
                  </a:lnTo>
                  <a:lnTo>
                    <a:pt x="1973351" y="308419"/>
                  </a:lnTo>
                  <a:lnTo>
                    <a:pt x="1973605" y="307149"/>
                  </a:lnTo>
                  <a:lnTo>
                    <a:pt x="1972449" y="308419"/>
                  </a:lnTo>
                  <a:lnTo>
                    <a:pt x="1972195" y="304609"/>
                  </a:lnTo>
                  <a:lnTo>
                    <a:pt x="1972106" y="303339"/>
                  </a:lnTo>
                  <a:lnTo>
                    <a:pt x="1972030" y="302069"/>
                  </a:lnTo>
                  <a:lnTo>
                    <a:pt x="1971865" y="299529"/>
                  </a:lnTo>
                  <a:lnTo>
                    <a:pt x="1979904" y="298259"/>
                  </a:lnTo>
                  <a:lnTo>
                    <a:pt x="1992934" y="295719"/>
                  </a:lnTo>
                  <a:lnTo>
                    <a:pt x="2000313" y="293179"/>
                  </a:lnTo>
                  <a:lnTo>
                    <a:pt x="2000897" y="298259"/>
                  </a:lnTo>
                  <a:lnTo>
                    <a:pt x="2000897" y="163322"/>
                  </a:lnTo>
                  <a:lnTo>
                    <a:pt x="1999729" y="163639"/>
                  </a:lnTo>
                  <a:lnTo>
                    <a:pt x="1997989" y="161099"/>
                  </a:lnTo>
                  <a:lnTo>
                    <a:pt x="1997989" y="159829"/>
                  </a:lnTo>
                  <a:lnTo>
                    <a:pt x="1997989" y="156019"/>
                  </a:lnTo>
                  <a:lnTo>
                    <a:pt x="2002637" y="156019"/>
                  </a:lnTo>
                  <a:lnTo>
                    <a:pt x="2004961" y="157289"/>
                  </a:lnTo>
                  <a:lnTo>
                    <a:pt x="2004961" y="2349"/>
                  </a:lnTo>
                  <a:lnTo>
                    <a:pt x="1956981" y="2349"/>
                  </a:lnTo>
                  <a:lnTo>
                    <a:pt x="1956981" y="227139"/>
                  </a:lnTo>
                  <a:lnTo>
                    <a:pt x="1956473" y="229679"/>
                  </a:lnTo>
                  <a:lnTo>
                    <a:pt x="1953285" y="227139"/>
                  </a:lnTo>
                  <a:lnTo>
                    <a:pt x="1953285" y="535736"/>
                  </a:lnTo>
                  <a:lnTo>
                    <a:pt x="1951710" y="543356"/>
                  </a:lnTo>
                  <a:lnTo>
                    <a:pt x="1948497" y="548436"/>
                  </a:lnTo>
                  <a:lnTo>
                    <a:pt x="1944624" y="553516"/>
                  </a:lnTo>
                  <a:lnTo>
                    <a:pt x="1941093" y="558596"/>
                  </a:lnTo>
                  <a:lnTo>
                    <a:pt x="1942249" y="564946"/>
                  </a:lnTo>
                  <a:lnTo>
                    <a:pt x="1948053" y="568756"/>
                  </a:lnTo>
                  <a:lnTo>
                    <a:pt x="1953285" y="572566"/>
                  </a:lnTo>
                  <a:lnTo>
                    <a:pt x="1946897" y="570992"/>
                  </a:lnTo>
                  <a:lnTo>
                    <a:pt x="1946897" y="667816"/>
                  </a:lnTo>
                  <a:lnTo>
                    <a:pt x="1944573" y="672896"/>
                  </a:lnTo>
                  <a:lnTo>
                    <a:pt x="1945157" y="677976"/>
                  </a:lnTo>
                  <a:lnTo>
                    <a:pt x="1934121" y="679246"/>
                  </a:lnTo>
                  <a:lnTo>
                    <a:pt x="1936559" y="675436"/>
                  </a:lnTo>
                  <a:lnTo>
                    <a:pt x="1938185" y="672896"/>
                  </a:lnTo>
                  <a:lnTo>
                    <a:pt x="1938769" y="665276"/>
                  </a:lnTo>
                  <a:lnTo>
                    <a:pt x="1942249" y="665276"/>
                  </a:lnTo>
                  <a:lnTo>
                    <a:pt x="1942833" y="667816"/>
                  </a:lnTo>
                  <a:lnTo>
                    <a:pt x="1946897" y="667816"/>
                  </a:lnTo>
                  <a:lnTo>
                    <a:pt x="1946897" y="570992"/>
                  </a:lnTo>
                  <a:lnTo>
                    <a:pt x="1937854" y="568756"/>
                  </a:lnTo>
                  <a:lnTo>
                    <a:pt x="1933473" y="556056"/>
                  </a:lnTo>
                  <a:lnTo>
                    <a:pt x="1933028" y="554786"/>
                  </a:lnTo>
                  <a:lnTo>
                    <a:pt x="1935683" y="547166"/>
                  </a:lnTo>
                  <a:lnTo>
                    <a:pt x="1938337" y="539546"/>
                  </a:lnTo>
                  <a:lnTo>
                    <a:pt x="1953285" y="535736"/>
                  </a:lnTo>
                  <a:lnTo>
                    <a:pt x="1953285" y="227139"/>
                  </a:lnTo>
                  <a:lnTo>
                    <a:pt x="1955647" y="225869"/>
                  </a:lnTo>
                  <a:lnTo>
                    <a:pt x="1956981" y="227139"/>
                  </a:lnTo>
                  <a:lnTo>
                    <a:pt x="1956981" y="2349"/>
                  </a:lnTo>
                  <a:lnTo>
                    <a:pt x="1938985" y="2349"/>
                  </a:lnTo>
                  <a:lnTo>
                    <a:pt x="1938985" y="125539"/>
                  </a:lnTo>
                  <a:lnTo>
                    <a:pt x="1938464" y="128079"/>
                  </a:lnTo>
                  <a:lnTo>
                    <a:pt x="1935289" y="125539"/>
                  </a:lnTo>
                  <a:lnTo>
                    <a:pt x="1937651" y="122999"/>
                  </a:lnTo>
                  <a:lnTo>
                    <a:pt x="1938985" y="125539"/>
                  </a:lnTo>
                  <a:lnTo>
                    <a:pt x="1938985" y="2349"/>
                  </a:lnTo>
                  <a:lnTo>
                    <a:pt x="1931212" y="2349"/>
                  </a:lnTo>
                  <a:lnTo>
                    <a:pt x="1931212" y="107759"/>
                  </a:lnTo>
                  <a:lnTo>
                    <a:pt x="1923084" y="105219"/>
                  </a:lnTo>
                  <a:lnTo>
                    <a:pt x="1923084" y="98869"/>
                  </a:lnTo>
                  <a:lnTo>
                    <a:pt x="1931212" y="107759"/>
                  </a:lnTo>
                  <a:lnTo>
                    <a:pt x="1931212" y="2349"/>
                  </a:lnTo>
                  <a:lnTo>
                    <a:pt x="1898256" y="2349"/>
                  </a:lnTo>
                  <a:lnTo>
                    <a:pt x="1898256" y="167449"/>
                  </a:lnTo>
                  <a:lnTo>
                    <a:pt x="1896376" y="166179"/>
                  </a:lnTo>
                  <a:lnTo>
                    <a:pt x="1894827" y="164909"/>
                  </a:lnTo>
                  <a:lnTo>
                    <a:pt x="1896592" y="166179"/>
                  </a:lnTo>
                  <a:lnTo>
                    <a:pt x="1898256" y="167449"/>
                  </a:lnTo>
                  <a:lnTo>
                    <a:pt x="1898256" y="2349"/>
                  </a:lnTo>
                  <a:lnTo>
                    <a:pt x="1898116" y="2349"/>
                  </a:lnTo>
                  <a:lnTo>
                    <a:pt x="1898116" y="152209"/>
                  </a:lnTo>
                  <a:lnTo>
                    <a:pt x="1898116" y="158559"/>
                  </a:lnTo>
                  <a:lnTo>
                    <a:pt x="1892896" y="159829"/>
                  </a:lnTo>
                  <a:lnTo>
                    <a:pt x="1890572" y="157289"/>
                  </a:lnTo>
                  <a:lnTo>
                    <a:pt x="1891741" y="152209"/>
                  </a:lnTo>
                  <a:lnTo>
                    <a:pt x="1898116" y="152209"/>
                  </a:lnTo>
                  <a:lnTo>
                    <a:pt x="1898116" y="2349"/>
                  </a:lnTo>
                  <a:lnTo>
                    <a:pt x="1878469" y="2349"/>
                  </a:lnTo>
                  <a:lnTo>
                    <a:pt x="1877504" y="3619"/>
                  </a:lnTo>
                  <a:lnTo>
                    <a:pt x="1872234" y="12471"/>
                  </a:lnTo>
                  <a:lnTo>
                    <a:pt x="1865604" y="18859"/>
                  </a:lnTo>
                  <a:lnTo>
                    <a:pt x="1865642" y="16319"/>
                  </a:lnTo>
                  <a:lnTo>
                    <a:pt x="1865896" y="8699"/>
                  </a:lnTo>
                  <a:lnTo>
                    <a:pt x="1866138" y="6159"/>
                  </a:lnTo>
                  <a:lnTo>
                    <a:pt x="1866493" y="2349"/>
                  </a:lnTo>
                  <a:lnTo>
                    <a:pt x="1856320" y="2349"/>
                  </a:lnTo>
                  <a:lnTo>
                    <a:pt x="1856320" y="73469"/>
                  </a:lnTo>
                  <a:lnTo>
                    <a:pt x="1853412" y="76009"/>
                  </a:lnTo>
                  <a:lnTo>
                    <a:pt x="1852396" y="76009"/>
                  </a:lnTo>
                  <a:lnTo>
                    <a:pt x="1852396" y="203009"/>
                  </a:lnTo>
                  <a:lnTo>
                    <a:pt x="1851964" y="205549"/>
                  </a:lnTo>
                  <a:lnTo>
                    <a:pt x="1849348" y="203009"/>
                  </a:lnTo>
                  <a:lnTo>
                    <a:pt x="1851304" y="201739"/>
                  </a:lnTo>
                  <a:lnTo>
                    <a:pt x="1852396" y="203009"/>
                  </a:lnTo>
                  <a:lnTo>
                    <a:pt x="1852396" y="76009"/>
                  </a:lnTo>
                  <a:lnTo>
                    <a:pt x="1847024" y="76009"/>
                  </a:lnTo>
                  <a:lnTo>
                    <a:pt x="1842960" y="70929"/>
                  </a:lnTo>
                  <a:lnTo>
                    <a:pt x="1847024" y="65849"/>
                  </a:lnTo>
                  <a:lnTo>
                    <a:pt x="1853996" y="65849"/>
                  </a:lnTo>
                  <a:lnTo>
                    <a:pt x="1856320" y="73469"/>
                  </a:lnTo>
                  <a:lnTo>
                    <a:pt x="1856320" y="2349"/>
                  </a:lnTo>
                  <a:lnTo>
                    <a:pt x="1851088" y="2349"/>
                  </a:lnTo>
                  <a:lnTo>
                    <a:pt x="1851088" y="49339"/>
                  </a:lnTo>
                  <a:lnTo>
                    <a:pt x="1849348" y="56959"/>
                  </a:lnTo>
                  <a:lnTo>
                    <a:pt x="1839480" y="56959"/>
                  </a:lnTo>
                  <a:lnTo>
                    <a:pt x="1841220" y="50609"/>
                  </a:lnTo>
                  <a:lnTo>
                    <a:pt x="1842960" y="54419"/>
                  </a:lnTo>
                  <a:lnTo>
                    <a:pt x="1849056" y="50609"/>
                  </a:lnTo>
                  <a:lnTo>
                    <a:pt x="1851088" y="49339"/>
                  </a:lnTo>
                  <a:lnTo>
                    <a:pt x="1851088" y="2349"/>
                  </a:lnTo>
                  <a:lnTo>
                    <a:pt x="1832800" y="2349"/>
                  </a:lnTo>
                  <a:lnTo>
                    <a:pt x="1832800" y="233489"/>
                  </a:lnTo>
                  <a:lnTo>
                    <a:pt x="1829536" y="236029"/>
                  </a:lnTo>
                  <a:lnTo>
                    <a:pt x="1826488" y="231800"/>
                  </a:lnTo>
                  <a:lnTo>
                    <a:pt x="1826488" y="396049"/>
                  </a:lnTo>
                  <a:lnTo>
                    <a:pt x="1826082" y="398589"/>
                  </a:lnTo>
                  <a:lnTo>
                    <a:pt x="1823224" y="397319"/>
                  </a:lnTo>
                  <a:lnTo>
                    <a:pt x="1825256" y="394779"/>
                  </a:lnTo>
                  <a:lnTo>
                    <a:pt x="1826488" y="396049"/>
                  </a:lnTo>
                  <a:lnTo>
                    <a:pt x="1826488" y="231800"/>
                  </a:lnTo>
                  <a:lnTo>
                    <a:pt x="1825879" y="230949"/>
                  </a:lnTo>
                  <a:lnTo>
                    <a:pt x="1824964" y="229679"/>
                  </a:lnTo>
                  <a:lnTo>
                    <a:pt x="1832152" y="228409"/>
                  </a:lnTo>
                  <a:lnTo>
                    <a:pt x="1832800" y="233489"/>
                  </a:lnTo>
                  <a:lnTo>
                    <a:pt x="1832800" y="2349"/>
                  </a:lnTo>
                  <a:lnTo>
                    <a:pt x="1819160" y="2349"/>
                  </a:lnTo>
                  <a:lnTo>
                    <a:pt x="1819160" y="215709"/>
                  </a:lnTo>
                  <a:lnTo>
                    <a:pt x="1809864" y="216979"/>
                  </a:lnTo>
                  <a:lnTo>
                    <a:pt x="1816836" y="219519"/>
                  </a:lnTo>
                  <a:lnTo>
                    <a:pt x="1815668" y="220789"/>
                  </a:lnTo>
                  <a:lnTo>
                    <a:pt x="1802892" y="222059"/>
                  </a:lnTo>
                  <a:lnTo>
                    <a:pt x="1802726" y="219519"/>
                  </a:lnTo>
                  <a:lnTo>
                    <a:pt x="1802561" y="216979"/>
                  </a:lnTo>
                  <a:lnTo>
                    <a:pt x="1802320" y="213169"/>
                  </a:lnTo>
                  <a:lnTo>
                    <a:pt x="1807540" y="208089"/>
                  </a:lnTo>
                  <a:lnTo>
                    <a:pt x="1811020" y="214439"/>
                  </a:lnTo>
                  <a:lnTo>
                    <a:pt x="1818576" y="213169"/>
                  </a:lnTo>
                  <a:lnTo>
                    <a:pt x="1819160" y="215709"/>
                  </a:lnTo>
                  <a:lnTo>
                    <a:pt x="1819160" y="2349"/>
                  </a:lnTo>
                  <a:lnTo>
                    <a:pt x="1797862" y="2349"/>
                  </a:lnTo>
                  <a:lnTo>
                    <a:pt x="1797862" y="321119"/>
                  </a:lnTo>
                  <a:lnTo>
                    <a:pt x="1797456" y="323659"/>
                  </a:lnTo>
                  <a:lnTo>
                    <a:pt x="1795411" y="323659"/>
                  </a:lnTo>
                  <a:lnTo>
                    <a:pt x="1794192" y="318579"/>
                  </a:lnTo>
                  <a:lnTo>
                    <a:pt x="1797862" y="321119"/>
                  </a:lnTo>
                  <a:lnTo>
                    <a:pt x="1797862" y="2349"/>
                  </a:lnTo>
                  <a:lnTo>
                    <a:pt x="1781416" y="2349"/>
                  </a:lnTo>
                  <a:lnTo>
                    <a:pt x="1781416" y="556056"/>
                  </a:lnTo>
                  <a:lnTo>
                    <a:pt x="1781416" y="561136"/>
                  </a:lnTo>
                  <a:lnTo>
                    <a:pt x="1780832" y="564946"/>
                  </a:lnTo>
                  <a:lnTo>
                    <a:pt x="1775612" y="567486"/>
                  </a:lnTo>
                  <a:lnTo>
                    <a:pt x="1775612" y="594156"/>
                  </a:lnTo>
                  <a:lnTo>
                    <a:pt x="1768640" y="595426"/>
                  </a:lnTo>
                  <a:lnTo>
                    <a:pt x="1768640" y="594156"/>
                  </a:lnTo>
                  <a:lnTo>
                    <a:pt x="1765160" y="599236"/>
                  </a:lnTo>
                  <a:lnTo>
                    <a:pt x="1757603" y="595426"/>
                  </a:lnTo>
                  <a:lnTo>
                    <a:pt x="1761096" y="605586"/>
                  </a:lnTo>
                  <a:lnTo>
                    <a:pt x="1756448" y="605586"/>
                  </a:lnTo>
                  <a:lnTo>
                    <a:pt x="1752384" y="603046"/>
                  </a:lnTo>
                  <a:lnTo>
                    <a:pt x="1748459" y="598766"/>
                  </a:lnTo>
                  <a:lnTo>
                    <a:pt x="1748459" y="664006"/>
                  </a:lnTo>
                  <a:lnTo>
                    <a:pt x="1748409" y="665276"/>
                  </a:lnTo>
                  <a:lnTo>
                    <a:pt x="1743671" y="665276"/>
                  </a:lnTo>
                  <a:lnTo>
                    <a:pt x="1746123" y="662736"/>
                  </a:lnTo>
                  <a:lnTo>
                    <a:pt x="1748459" y="664006"/>
                  </a:lnTo>
                  <a:lnTo>
                    <a:pt x="1748459" y="598766"/>
                  </a:lnTo>
                  <a:lnTo>
                    <a:pt x="1745411" y="595426"/>
                  </a:lnTo>
                  <a:lnTo>
                    <a:pt x="1742503" y="594156"/>
                  </a:lnTo>
                  <a:lnTo>
                    <a:pt x="1744751" y="599236"/>
                  </a:lnTo>
                  <a:lnTo>
                    <a:pt x="1743456" y="604316"/>
                  </a:lnTo>
                  <a:lnTo>
                    <a:pt x="1742262" y="608126"/>
                  </a:lnTo>
                  <a:lnTo>
                    <a:pt x="1744827" y="614476"/>
                  </a:lnTo>
                  <a:lnTo>
                    <a:pt x="1743087" y="611936"/>
                  </a:lnTo>
                  <a:lnTo>
                    <a:pt x="1737868" y="606856"/>
                  </a:lnTo>
                  <a:lnTo>
                    <a:pt x="1736699" y="605586"/>
                  </a:lnTo>
                  <a:lnTo>
                    <a:pt x="1742503" y="614476"/>
                  </a:lnTo>
                  <a:lnTo>
                    <a:pt x="1739023" y="613206"/>
                  </a:lnTo>
                  <a:lnTo>
                    <a:pt x="1737283" y="613206"/>
                  </a:lnTo>
                  <a:lnTo>
                    <a:pt x="1733219" y="609396"/>
                  </a:lnTo>
                  <a:lnTo>
                    <a:pt x="1732864" y="611936"/>
                  </a:lnTo>
                  <a:lnTo>
                    <a:pt x="1736915" y="615746"/>
                  </a:lnTo>
                  <a:lnTo>
                    <a:pt x="1740001" y="618286"/>
                  </a:lnTo>
                  <a:lnTo>
                    <a:pt x="1736699" y="619556"/>
                  </a:lnTo>
                  <a:lnTo>
                    <a:pt x="1736699" y="618286"/>
                  </a:lnTo>
                  <a:lnTo>
                    <a:pt x="1735543" y="618286"/>
                  </a:lnTo>
                  <a:lnTo>
                    <a:pt x="1734959" y="615746"/>
                  </a:lnTo>
                  <a:lnTo>
                    <a:pt x="1726831" y="619556"/>
                  </a:lnTo>
                  <a:lnTo>
                    <a:pt x="1728571" y="630986"/>
                  </a:lnTo>
                  <a:lnTo>
                    <a:pt x="1720443" y="633526"/>
                  </a:lnTo>
                  <a:lnTo>
                    <a:pt x="1715757" y="628446"/>
                  </a:lnTo>
                  <a:lnTo>
                    <a:pt x="1715655" y="625906"/>
                  </a:lnTo>
                  <a:lnTo>
                    <a:pt x="1716201" y="623366"/>
                  </a:lnTo>
                  <a:lnTo>
                    <a:pt x="1713471" y="620826"/>
                  </a:lnTo>
                  <a:lnTo>
                    <a:pt x="1713395" y="619556"/>
                  </a:lnTo>
                  <a:lnTo>
                    <a:pt x="1713064" y="614476"/>
                  </a:lnTo>
                  <a:lnTo>
                    <a:pt x="1712899" y="611936"/>
                  </a:lnTo>
                  <a:lnTo>
                    <a:pt x="1713471" y="611936"/>
                  </a:lnTo>
                  <a:lnTo>
                    <a:pt x="1713471" y="609396"/>
                  </a:lnTo>
                  <a:lnTo>
                    <a:pt x="1713471" y="606856"/>
                  </a:lnTo>
                  <a:lnTo>
                    <a:pt x="1715795" y="604316"/>
                  </a:lnTo>
                  <a:lnTo>
                    <a:pt x="1719821" y="610603"/>
                  </a:lnTo>
                  <a:lnTo>
                    <a:pt x="1719859" y="614476"/>
                  </a:lnTo>
                  <a:lnTo>
                    <a:pt x="1722945" y="604316"/>
                  </a:lnTo>
                  <a:lnTo>
                    <a:pt x="1727212" y="596696"/>
                  </a:lnTo>
                  <a:lnTo>
                    <a:pt x="1727923" y="595426"/>
                  </a:lnTo>
                  <a:lnTo>
                    <a:pt x="1730743" y="592886"/>
                  </a:lnTo>
                  <a:lnTo>
                    <a:pt x="1734972" y="589076"/>
                  </a:lnTo>
                  <a:lnTo>
                    <a:pt x="1744256" y="589076"/>
                  </a:lnTo>
                  <a:lnTo>
                    <a:pt x="1744827" y="591616"/>
                  </a:lnTo>
                  <a:lnTo>
                    <a:pt x="1746732" y="589076"/>
                  </a:lnTo>
                  <a:lnTo>
                    <a:pt x="1747685" y="587806"/>
                  </a:lnTo>
                  <a:lnTo>
                    <a:pt x="1746288" y="580186"/>
                  </a:lnTo>
                  <a:lnTo>
                    <a:pt x="1745322" y="573836"/>
                  </a:lnTo>
                  <a:lnTo>
                    <a:pt x="1749475" y="573836"/>
                  </a:lnTo>
                  <a:lnTo>
                    <a:pt x="1749475" y="575106"/>
                  </a:lnTo>
                  <a:lnTo>
                    <a:pt x="1754708" y="573836"/>
                  </a:lnTo>
                  <a:lnTo>
                    <a:pt x="1761210" y="568756"/>
                  </a:lnTo>
                  <a:lnTo>
                    <a:pt x="1762836" y="567486"/>
                  </a:lnTo>
                  <a:lnTo>
                    <a:pt x="1763407" y="567486"/>
                  </a:lnTo>
                  <a:lnTo>
                    <a:pt x="1760512" y="571296"/>
                  </a:lnTo>
                  <a:lnTo>
                    <a:pt x="1765160" y="581456"/>
                  </a:lnTo>
                  <a:lnTo>
                    <a:pt x="1759343" y="581456"/>
                  </a:lnTo>
                  <a:lnTo>
                    <a:pt x="1757019" y="575106"/>
                  </a:lnTo>
                  <a:lnTo>
                    <a:pt x="1753539" y="582726"/>
                  </a:lnTo>
                  <a:lnTo>
                    <a:pt x="1761096" y="582726"/>
                  </a:lnTo>
                  <a:lnTo>
                    <a:pt x="1763991" y="590346"/>
                  </a:lnTo>
                  <a:lnTo>
                    <a:pt x="1775612" y="594156"/>
                  </a:lnTo>
                  <a:lnTo>
                    <a:pt x="1775612" y="567486"/>
                  </a:lnTo>
                  <a:lnTo>
                    <a:pt x="1773288" y="563676"/>
                  </a:lnTo>
                  <a:lnTo>
                    <a:pt x="1771535" y="562406"/>
                  </a:lnTo>
                  <a:lnTo>
                    <a:pt x="1770380" y="561136"/>
                  </a:lnTo>
                  <a:lnTo>
                    <a:pt x="1773859" y="558596"/>
                  </a:lnTo>
                  <a:lnTo>
                    <a:pt x="1777352" y="557326"/>
                  </a:lnTo>
                  <a:lnTo>
                    <a:pt x="1781416" y="556056"/>
                  </a:lnTo>
                  <a:lnTo>
                    <a:pt x="1781416" y="2349"/>
                  </a:lnTo>
                  <a:lnTo>
                    <a:pt x="1772119" y="2349"/>
                  </a:lnTo>
                  <a:lnTo>
                    <a:pt x="1772119" y="233489"/>
                  </a:lnTo>
                  <a:lnTo>
                    <a:pt x="1772119" y="237299"/>
                  </a:lnTo>
                  <a:lnTo>
                    <a:pt x="1766316" y="236029"/>
                  </a:lnTo>
                  <a:lnTo>
                    <a:pt x="1768055" y="241109"/>
                  </a:lnTo>
                  <a:lnTo>
                    <a:pt x="1764576" y="242379"/>
                  </a:lnTo>
                  <a:lnTo>
                    <a:pt x="1764576" y="239839"/>
                  </a:lnTo>
                  <a:lnTo>
                    <a:pt x="1761667" y="238569"/>
                  </a:lnTo>
                  <a:lnTo>
                    <a:pt x="1762836" y="234759"/>
                  </a:lnTo>
                  <a:lnTo>
                    <a:pt x="1765160" y="232219"/>
                  </a:lnTo>
                  <a:lnTo>
                    <a:pt x="1769795" y="230949"/>
                  </a:lnTo>
                  <a:lnTo>
                    <a:pt x="1769224" y="233489"/>
                  </a:lnTo>
                  <a:lnTo>
                    <a:pt x="1772119" y="233489"/>
                  </a:lnTo>
                  <a:lnTo>
                    <a:pt x="1772119" y="2349"/>
                  </a:lnTo>
                  <a:lnTo>
                    <a:pt x="1734375" y="2349"/>
                  </a:lnTo>
                  <a:lnTo>
                    <a:pt x="1734375" y="8699"/>
                  </a:lnTo>
                  <a:lnTo>
                    <a:pt x="1733219" y="15049"/>
                  </a:lnTo>
                  <a:lnTo>
                    <a:pt x="1726831" y="16319"/>
                  </a:lnTo>
                  <a:lnTo>
                    <a:pt x="1723923" y="13779"/>
                  </a:lnTo>
                  <a:lnTo>
                    <a:pt x="1724863" y="8699"/>
                  </a:lnTo>
                  <a:lnTo>
                    <a:pt x="1725091" y="7429"/>
                  </a:lnTo>
                  <a:lnTo>
                    <a:pt x="1731479" y="6159"/>
                  </a:lnTo>
                  <a:lnTo>
                    <a:pt x="1734375" y="8699"/>
                  </a:lnTo>
                  <a:lnTo>
                    <a:pt x="1734375" y="2349"/>
                  </a:lnTo>
                  <a:lnTo>
                    <a:pt x="1723351" y="2349"/>
                  </a:lnTo>
                  <a:lnTo>
                    <a:pt x="1723351" y="434149"/>
                  </a:lnTo>
                  <a:lnTo>
                    <a:pt x="1722767" y="439229"/>
                  </a:lnTo>
                  <a:lnTo>
                    <a:pt x="1715795" y="441769"/>
                  </a:lnTo>
                  <a:lnTo>
                    <a:pt x="1715795" y="440499"/>
                  </a:lnTo>
                  <a:lnTo>
                    <a:pt x="1715795" y="436689"/>
                  </a:lnTo>
                  <a:lnTo>
                    <a:pt x="1716379" y="431609"/>
                  </a:lnTo>
                  <a:lnTo>
                    <a:pt x="1722183" y="430339"/>
                  </a:lnTo>
                  <a:lnTo>
                    <a:pt x="1723351" y="434149"/>
                  </a:lnTo>
                  <a:lnTo>
                    <a:pt x="1723351" y="2349"/>
                  </a:lnTo>
                  <a:lnTo>
                    <a:pt x="1711159" y="2349"/>
                  </a:lnTo>
                  <a:lnTo>
                    <a:pt x="1711159" y="623366"/>
                  </a:lnTo>
                  <a:lnTo>
                    <a:pt x="1708835" y="627176"/>
                  </a:lnTo>
                  <a:lnTo>
                    <a:pt x="1708251" y="632256"/>
                  </a:lnTo>
                  <a:lnTo>
                    <a:pt x="1707095" y="636066"/>
                  </a:lnTo>
                  <a:lnTo>
                    <a:pt x="1705927" y="642416"/>
                  </a:lnTo>
                  <a:lnTo>
                    <a:pt x="1705343" y="644017"/>
                  </a:lnTo>
                  <a:lnTo>
                    <a:pt x="1705343" y="812596"/>
                  </a:lnTo>
                  <a:lnTo>
                    <a:pt x="1699539" y="813866"/>
                  </a:lnTo>
                  <a:lnTo>
                    <a:pt x="1700707" y="820216"/>
                  </a:lnTo>
                  <a:lnTo>
                    <a:pt x="1695475" y="821486"/>
                  </a:lnTo>
                  <a:lnTo>
                    <a:pt x="1695475" y="820216"/>
                  </a:lnTo>
                  <a:lnTo>
                    <a:pt x="1695475" y="816406"/>
                  </a:lnTo>
                  <a:lnTo>
                    <a:pt x="1694319" y="812596"/>
                  </a:lnTo>
                  <a:lnTo>
                    <a:pt x="1696643" y="812596"/>
                  </a:lnTo>
                  <a:lnTo>
                    <a:pt x="1697799" y="811326"/>
                  </a:lnTo>
                  <a:lnTo>
                    <a:pt x="1698383" y="810056"/>
                  </a:lnTo>
                  <a:lnTo>
                    <a:pt x="1705343" y="812596"/>
                  </a:lnTo>
                  <a:lnTo>
                    <a:pt x="1705343" y="644017"/>
                  </a:lnTo>
                  <a:lnTo>
                    <a:pt x="1703603" y="648766"/>
                  </a:lnTo>
                  <a:lnTo>
                    <a:pt x="1698955" y="650036"/>
                  </a:lnTo>
                  <a:lnTo>
                    <a:pt x="1701279" y="650036"/>
                  </a:lnTo>
                  <a:lnTo>
                    <a:pt x="1704555" y="656386"/>
                  </a:lnTo>
                  <a:lnTo>
                    <a:pt x="1700047" y="656386"/>
                  </a:lnTo>
                  <a:lnTo>
                    <a:pt x="1693684" y="655116"/>
                  </a:lnTo>
                  <a:lnTo>
                    <a:pt x="1691411" y="658926"/>
                  </a:lnTo>
                  <a:lnTo>
                    <a:pt x="1691411" y="656386"/>
                  </a:lnTo>
                  <a:lnTo>
                    <a:pt x="1685124" y="648919"/>
                  </a:lnTo>
                  <a:lnTo>
                    <a:pt x="1686763" y="651306"/>
                  </a:lnTo>
                  <a:lnTo>
                    <a:pt x="1682661" y="653846"/>
                  </a:lnTo>
                  <a:lnTo>
                    <a:pt x="1680095" y="660196"/>
                  </a:lnTo>
                  <a:lnTo>
                    <a:pt x="1677949" y="666546"/>
                  </a:lnTo>
                  <a:lnTo>
                    <a:pt x="1675155" y="675436"/>
                  </a:lnTo>
                  <a:lnTo>
                    <a:pt x="1672831" y="670356"/>
                  </a:lnTo>
                  <a:lnTo>
                    <a:pt x="1668767" y="670356"/>
                  </a:lnTo>
                  <a:lnTo>
                    <a:pt x="1667611" y="671626"/>
                  </a:lnTo>
                  <a:lnTo>
                    <a:pt x="1664119" y="667753"/>
                  </a:lnTo>
                  <a:lnTo>
                    <a:pt x="1664119" y="686866"/>
                  </a:lnTo>
                  <a:lnTo>
                    <a:pt x="1657159" y="683056"/>
                  </a:lnTo>
                  <a:lnTo>
                    <a:pt x="1653095" y="683056"/>
                  </a:lnTo>
                  <a:lnTo>
                    <a:pt x="1653095" y="710996"/>
                  </a:lnTo>
                  <a:lnTo>
                    <a:pt x="1652511" y="712266"/>
                  </a:lnTo>
                  <a:lnTo>
                    <a:pt x="1650187" y="713536"/>
                  </a:lnTo>
                  <a:lnTo>
                    <a:pt x="1649031" y="710996"/>
                  </a:lnTo>
                  <a:lnTo>
                    <a:pt x="1648447" y="709726"/>
                  </a:lnTo>
                  <a:lnTo>
                    <a:pt x="1647863" y="707186"/>
                  </a:lnTo>
                  <a:lnTo>
                    <a:pt x="1648447" y="707186"/>
                  </a:lnTo>
                  <a:lnTo>
                    <a:pt x="1648447" y="708456"/>
                  </a:lnTo>
                  <a:lnTo>
                    <a:pt x="1649031" y="707186"/>
                  </a:lnTo>
                  <a:lnTo>
                    <a:pt x="1650187" y="707186"/>
                  </a:lnTo>
                  <a:lnTo>
                    <a:pt x="1652511" y="709726"/>
                  </a:lnTo>
                  <a:lnTo>
                    <a:pt x="1653095" y="710996"/>
                  </a:lnTo>
                  <a:lnTo>
                    <a:pt x="1653095" y="683056"/>
                  </a:lnTo>
                  <a:lnTo>
                    <a:pt x="1649031" y="683056"/>
                  </a:lnTo>
                  <a:lnTo>
                    <a:pt x="1647278" y="681786"/>
                  </a:lnTo>
                  <a:lnTo>
                    <a:pt x="1646123" y="679246"/>
                  </a:lnTo>
                  <a:lnTo>
                    <a:pt x="1645348" y="674166"/>
                  </a:lnTo>
                  <a:lnTo>
                    <a:pt x="1644967" y="671626"/>
                  </a:lnTo>
                  <a:lnTo>
                    <a:pt x="1651927" y="672896"/>
                  </a:lnTo>
                  <a:lnTo>
                    <a:pt x="1658899" y="676706"/>
                  </a:lnTo>
                  <a:lnTo>
                    <a:pt x="1660639" y="680516"/>
                  </a:lnTo>
                  <a:lnTo>
                    <a:pt x="1658315" y="681786"/>
                  </a:lnTo>
                  <a:lnTo>
                    <a:pt x="1664119" y="686866"/>
                  </a:lnTo>
                  <a:lnTo>
                    <a:pt x="1664119" y="667753"/>
                  </a:lnTo>
                  <a:lnTo>
                    <a:pt x="1663039" y="666546"/>
                  </a:lnTo>
                  <a:lnTo>
                    <a:pt x="1659407" y="661466"/>
                  </a:lnTo>
                  <a:lnTo>
                    <a:pt x="1658708" y="657656"/>
                  </a:lnTo>
                  <a:lnTo>
                    <a:pt x="1662963" y="656386"/>
                  </a:lnTo>
                  <a:lnTo>
                    <a:pt x="1673415" y="666546"/>
                  </a:lnTo>
                  <a:lnTo>
                    <a:pt x="1674139" y="661466"/>
                  </a:lnTo>
                  <a:lnTo>
                    <a:pt x="1670507" y="656386"/>
                  </a:lnTo>
                  <a:lnTo>
                    <a:pt x="1668183" y="651306"/>
                  </a:lnTo>
                  <a:lnTo>
                    <a:pt x="1672831" y="648766"/>
                  </a:lnTo>
                  <a:lnTo>
                    <a:pt x="1676311" y="653846"/>
                  </a:lnTo>
                  <a:lnTo>
                    <a:pt x="1672831" y="656386"/>
                  </a:lnTo>
                  <a:lnTo>
                    <a:pt x="1679943" y="656386"/>
                  </a:lnTo>
                  <a:lnTo>
                    <a:pt x="1678203" y="652576"/>
                  </a:lnTo>
                  <a:lnTo>
                    <a:pt x="1674507" y="648766"/>
                  </a:lnTo>
                  <a:lnTo>
                    <a:pt x="1673415" y="644956"/>
                  </a:lnTo>
                  <a:lnTo>
                    <a:pt x="1684439" y="651306"/>
                  </a:lnTo>
                  <a:lnTo>
                    <a:pt x="1685124" y="648919"/>
                  </a:lnTo>
                  <a:lnTo>
                    <a:pt x="1685023" y="648766"/>
                  </a:lnTo>
                  <a:lnTo>
                    <a:pt x="1685124" y="648893"/>
                  </a:lnTo>
                  <a:lnTo>
                    <a:pt x="1685163" y="648766"/>
                  </a:lnTo>
                  <a:lnTo>
                    <a:pt x="1686242" y="644956"/>
                  </a:lnTo>
                  <a:lnTo>
                    <a:pt x="1687880" y="627176"/>
                  </a:lnTo>
                  <a:lnTo>
                    <a:pt x="1689671" y="619556"/>
                  </a:lnTo>
                  <a:lnTo>
                    <a:pt x="1692579" y="622096"/>
                  </a:lnTo>
                  <a:lnTo>
                    <a:pt x="1694891" y="625906"/>
                  </a:lnTo>
                  <a:lnTo>
                    <a:pt x="1699539" y="625906"/>
                  </a:lnTo>
                  <a:lnTo>
                    <a:pt x="1700123" y="624636"/>
                  </a:lnTo>
                  <a:lnTo>
                    <a:pt x="1700123" y="622096"/>
                  </a:lnTo>
                  <a:lnTo>
                    <a:pt x="1701279" y="619556"/>
                  </a:lnTo>
                  <a:lnTo>
                    <a:pt x="1705927" y="619556"/>
                  </a:lnTo>
                  <a:lnTo>
                    <a:pt x="1709407" y="622096"/>
                  </a:lnTo>
                  <a:lnTo>
                    <a:pt x="1710575" y="622096"/>
                  </a:lnTo>
                  <a:lnTo>
                    <a:pt x="1711159" y="623366"/>
                  </a:lnTo>
                  <a:lnTo>
                    <a:pt x="1711159" y="2349"/>
                  </a:lnTo>
                  <a:lnTo>
                    <a:pt x="1689671" y="2349"/>
                  </a:lnTo>
                  <a:lnTo>
                    <a:pt x="1689671" y="611936"/>
                  </a:lnTo>
                  <a:lnTo>
                    <a:pt x="1688515" y="613206"/>
                  </a:lnTo>
                  <a:lnTo>
                    <a:pt x="1687931" y="614476"/>
                  </a:lnTo>
                  <a:lnTo>
                    <a:pt x="1685607" y="612444"/>
                  </a:lnTo>
                  <a:lnTo>
                    <a:pt x="1685607" y="619556"/>
                  </a:lnTo>
                  <a:lnTo>
                    <a:pt x="1685607" y="620826"/>
                  </a:lnTo>
                  <a:lnTo>
                    <a:pt x="1685023" y="622096"/>
                  </a:lnTo>
                  <a:lnTo>
                    <a:pt x="1685023" y="620826"/>
                  </a:lnTo>
                  <a:lnTo>
                    <a:pt x="1685607" y="619556"/>
                  </a:lnTo>
                  <a:lnTo>
                    <a:pt x="1685607" y="612444"/>
                  </a:lnTo>
                  <a:lnTo>
                    <a:pt x="1683575" y="610666"/>
                  </a:lnTo>
                  <a:lnTo>
                    <a:pt x="1682127" y="609396"/>
                  </a:lnTo>
                  <a:lnTo>
                    <a:pt x="1682699" y="609396"/>
                  </a:lnTo>
                  <a:lnTo>
                    <a:pt x="1684439" y="610666"/>
                  </a:lnTo>
                  <a:lnTo>
                    <a:pt x="1686763" y="610666"/>
                  </a:lnTo>
                  <a:lnTo>
                    <a:pt x="1689671" y="611936"/>
                  </a:lnTo>
                  <a:lnTo>
                    <a:pt x="1689671" y="2349"/>
                  </a:lnTo>
                  <a:lnTo>
                    <a:pt x="1687931" y="2349"/>
                  </a:lnTo>
                  <a:lnTo>
                    <a:pt x="1687931" y="473519"/>
                  </a:lnTo>
                  <a:lnTo>
                    <a:pt x="1686191" y="472249"/>
                  </a:lnTo>
                  <a:lnTo>
                    <a:pt x="1685607" y="470979"/>
                  </a:lnTo>
                  <a:lnTo>
                    <a:pt x="1687931" y="473519"/>
                  </a:lnTo>
                  <a:lnTo>
                    <a:pt x="1687931" y="2349"/>
                  </a:lnTo>
                  <a:lnTo>
                    <a:pt x="1672247" y="2349"/>
                  </a:lnTo>
                  <a:lnTo>
                    <a:pt x="1672247" y="44259"/>
                  </a:lnTo>
                  <a:lnTo>
                    <a:pt x="1666443" y="42456"/>
                  </a:lnTo>
                  <a:lnTo>
                    <a:pt x="1666443" y="257619"/>
                  </a:lnTo>
                  <a:lnTo>
                    <a:pt x="1661248" y="256349"/>
                  </a:lnTo>
                  <a:lnTo>
                    <a:pt x="1657731" y="255498"/>
                  </a:lnTo>
                  <a:lnTo>
                    <a:pt x="1657731" y="307149"/>
                  </a:lnTo>
                  <a:lnTo>
                    <a:pt x="1657731" y="418909"/>
                  </a:lnTo>
                  <a:lnTo>
                    <a:pt x="1657731" y="422719"/>
                  </a:lnTo>
                  <a:lnTo>
                    <a:pt x="1655991" y="422719"/>
                  </a:lnTo>
                  <a:lnTo>
                    <a:pt x="1655991" y="575106"/>
                  </a:lnTo>
                  <a:lnTo>
                    <a:pt x="1647863" y="573836"/>
                  </a:lnTo>
                  <a:lnTo>
                    <a:pt x="1647863" y="568756"/>
                  </a:lnTo>
                  <a:lnTo>
                    <a:pt x="1655991" y="575106"/>
                  </a:lnTo>
                  <a:lnTo>
                    <a:pt x="1655991" y="422719"/>
                  </a:lnTo>
                  <a:lnTo>
                    <a:pt x="1653082" y="422719"/>
                  </a:lnTo>
                  <a:lnTo>
                    <a:pt x="1652727" y="418909"/>
                  </a:lnTo>
                  <a:lnTo>
                    <a:pt x="1654873" y="417639"/>
                  </a:lnTo>
                  <a:lnTo>
                    <a:pt x="1657731" y="418909"/>
                  </a:lnTo>
                  <a:lnTo>
                    <a:pt x="1657731" y="307149"/>
                  </a:lnTo>
                  <a:lnTo>
                    <a:pt x="1653667" y="309689"/>
                  </a:lnTo>
                  <a:lnTo>
                    <a:pt x="1653095" y="308419"/>
                  </a:lnTo>
                  <a:lnTo>
                    <a:pt x="1652511" y="310959"/>
                  </a:lnTo>
                  <a:lnTo>
                    <a:pt x="1650771" y="311721"/>
                  </a:lnTo>
                  <a:lnTo>
                    <a:pt x="1650771" y="318579"/>
                  </a:lnTo>
                  <a:lnTo>
                    <a:pt x="1649603" y="318579"/>
                  </a:lnTo>
                  <a:lnTo>
                    <a:pt x="1649603" y="462089"/>
                  </a:lnTo>
                  <a:lnTo>
                    <a:pt x="1649031" y="467169"/>
                  </a:lnTo>
                  <a:lnTo>
                    <a:pt x="1640890" y="467169"/>
                  </a:lnTo>
                  <a:lnTo>
                    <a:pt x="1640890" y="693216"/>
                  </a:lnTo>
                  <a:lnTo>
                    <a:pt x="1637995" y="693216"/>
                  </a:lnTo>
                  <a:lnTo>
                    <a:pt x="1635671" y="694486"/>
                  </a:lnTo>
                  <a:lnTo>
                    <a:pt x="1632762" y="694486"/>
                  </a:lnTo>
                  <a:lnTo>
                    <a:pt x="1639735" y="698296"/>
                  </a:lnTo>
                  <a:lnTo>
                    <a:pt x="1640890" y="699566"/>
                  </a:lnTo>
                  <a:lnTo>
                    <a:pt x="1640890" y="700836"/>
                  </a:lnTo>
                  <a:lnTo>
                    <a:pt x="1638579" y="703376"/>
                  </a:lnTo>
                  <a:lnTo>
                    <a:pt x="1635086" y="704646"/>
                  </a:lnTo>
                  <a:lnTo>
                    <a:pt x="1632762" y="703376"/>
                  </a:lnTo>
                  <a:lnTo>
                    <a:pt x="1632762" y="718616"/>
                  </a:lnTo>
                  <a:lnTo>
                    <a:pt x="1632191" y="723696"/>
                  </a:lnTo>
                  <a:lnTo>
                    <a:pt x="1629867" y="724966"/>
                  </a:lnTo>
                  <a:lnTo>
                    <a:pt x="1630451" y="721156"/>
                  </a:lnTo>
                  <a:lnTo>
                    <a:pt x="1628127" y="717346"/>
                  </a:lnTo>
                  <a:lnTo>
                    <a:pt x="1625803" y="716076"/>
                  </a:lnTo>
                  <a:lnTo>
                    <a:pt x="1626958" y="714806"/>
                  </a:lnTo>
                  <a:lnTo>
                    <a:pt x="1627543" y="713536"/>
                  </a:lnTo>
                  <a:lnTo>
                    <a:pt x="1628127" y="710996"/>
                  </a:lnTo>
                  <a:lnTo>
                    <a:pt x="1628698" y="712266"/>
                  </a:lnTo>
                  <a:lnTo>
                    <a:pt x="1631022" y="713536"/>
                  </a:lnTo>
                  <a:lnTo>
                    <a:pt x="1632762" y="718616"/>
                  </a:lnTo>
                  <a:lnTo>
                    <a:pt x="1632762" y="703376"/>
                  </a:lnTo>
                  <a:lnTo>
                    <a:pt x="1628127" y="700836"/>
                  </a:lnTo>
                  <a:lnTo>
                    <a:pt x="1628698" y="699566"/>
                  </a:lnTo>
                  <a:lnTo>
                    <a:pt x="1628698" y="698296"/>
                  </a:lnTo>
                  <a:lnTo>
                    <a:pt x="1629867" y="699566"/>
                  </a:lnTo>
                  <a:lnTo>
                    <a:pt x="1629956" y="698296"/>
                  </a:lnTo>
                  <a:lnTo>
                    <a:pt x="1630451" y="691946"/>
                  </a:lnTo>
                  <a:lnTo>
                    <a:pt x="1629867" y="690321"/>
                  </a:lnTo>
                  <a:lnTo>
                    <a:pt x="1629867" y="693216"/>
                  </a:lnTo>
                  <a:lnTo>
                    <a:pt x="1625803" y="693216"/>
                  </a:lnTo>
                  <a:lnTo>
                    <a:pt x="1626374" y="697026"/>
                  </a:lnTo>
                  <a:lnTo>
                    <a:pt x="1624634" y="699566"/>
                  </a:lnTo>
                  <a:lnTo>
                    <a:pt x="1623479" y="698563"/>
                  </a:lnTo>
                  <a:lnTo>
                    <a:pt x="1623479" y="728776"/>
                  </a:lnTo>
                  <a:lnTo>
                    <a:pt x="1619999" y="727506"/>
                  </a:lnTo>
                  <a:lnTo>
                    <a:pt x="1618830" y="724966"/>
                  </a:lnTo>
                  <a:lnTo>
                    <a:pt x="1618830" y="722426"/>
                  </a:lnTo>
                  <a:lnTo>
                    <a:pt x="1619999" y="721156"/>
                  </a:lnTo>
                  <a:lnTo>
                    <a:pt x="1620570" y="722426"/>
                  </a:lnTo>
                  <a:lnTo>
                    <a:pt x="1621739" y="722426"/>
                  </a:lnTo>
                  <a:lnTo>
                    <a:pt x="1622894" y="726236"/>
                  </a:lnTo>
                  <a:lnTo>
                    <a:pt x="1623479" y="728776"/>
                  </a:lnTo>
                  <a:lnTo>
                    <a:pt x="1623479" y="698563"/>
                  </a:lnTo>
                  <a:lnTo>
                    <a:pt x="1621739" y="697026"/>
                  </a:lnTo>
                  <a:lnTo>
                    <a:pt x="1618246" y="693216"/>
                  </a:lnTo>
                  <a:lnTo>
                    <a:pt x="1615351" y="690676"/>
                  </a:lnTo>
                  <a:lnTo>
                    <a:pt x="1616214" y="689406"/>
                  </a:lnTo>
                  <a:lnTo>
                    <a:pt x="1617091" y="688136"/>
                  </a:lnTo>
                  <a:lnTo>
                    <a:pt x="1616049" y="686866"/>
                  </a:lnTo>
                  <a:lnTo>
                    <a:pt x="1614995" y="685596"/>
                  </a:lnTo>
                  <a:lnTo>
                    <a:pt x="1611858" y="681786"/>
                  </a:lnTo>
                  <a:lnTo>
                    <a:pt x="1619415" y="686866"/>
                  </a:lnTo>
                  <a:lnTo>
                    <a:pt x="1618246" y="688136"/>
                  </a:lnTo>
                  <a:lnTo>
                    <a:pt x="1620570" y="689406"/>
                  </a:lnTo>
                  <a:lnTo>
                    <a:pt x="1622310" y="691946"/>
                  </a:lnTo>
                  <a:lnTo>
                    <a:pt x="1621155" y="688136"/>
                  </a:lnTo>
                  <a:lnTo>
                    <a:pt x="1629867" y="693216"/>
                  </a:lnTo>
                  <a:lnTo>
                    <a:pt x="1629867" y="690321"/>
                  </a:lnTo>
                  <a:lnTo>
                    <a:pt x="1629092" y="688136"/>
                  </a:lnTo>
                  <a:lnTo>
                    <a:pt x="1626831" y="681786"/>
                  </a:lnTo>
                  <a:lnTo>
                    <a:pt x="1626374" y="680516"/>
                  </a:lnTo>
                  <a:lnTo>
                    <a:pt x="1631607" y="679246"/>
                  </a:lnTo>
                  <a:lnTo>
                    <a:pt x="1635747" y="684326"/>
                  </a:lnTo>
                  <a:lnTo>
                    <a:pt x="1635645" y="686866"/>
                  </a:lnTo>
                  <a:lnTo>
                    <a:pt x="1635772" y="690676"/>
                  </a:lnTo>
                  <a:lnTo>
                    <a:pt x="1640890" y="693216"/>
                  </a:lnTo>
                  <a:lnTo>
                    <a:pt x="1640890" y="467169"/>
                  </a:lnTo>
                  <a:lnTo>
                    <a:pt x="1639735" y="467169"/>
                  </a:lnTo>
                  <a:lnTo>
                    <a:pt x="1641182" y="460819"/>
                  </a:lnTo>
                  <a:lnTo>
                    <a:pt x="1641475" y="459549"/>
                  </a:lnTo>
                  <a:lnTo>
                    <a:pt x="1645539" y="459549"/>
                  </a:lnTo>
                  <a:lnTo>
                    <a:pt x="1646707" y="460819"/>
                  </a:lnTo>
                  <a:lnTo>
                    <a:pt x="1649603" y="462089"/>
                  </a:lnTo>
                  <a:lnTo>
                    <a:pt x="1649603" y="318579"/>
                  </a:lnTo>
                  <a:lnTo>
                    <a:pt x="1645539" y="318579"/>
                  </a:lnTo>
                  <a:lnTo>
                    <a:pt x="1643799" y="317309"/>
                  </a:lnTo>
                  <a:lnTo>
                    <a:pt x="1644967" y="316039"/>
                  </a:lnTo>
                  <a:lnTo>
                    <a:pt x="1645539" y="314769"/>
                  </a:lnTo>
                  <a:lnTo>
                    <a:pt x="1646707" y="313499"/>
                  </a:lnTo>
                  <a:lnTo>
                    <a:pt x="1649603" y="316039"/>
                  </a:lnTo>
                  <a:lnTo>
                    <a:pt x="1650771" y="318579"/>
                  </a:lnTo>
                  <a:lnTo>
                    <a:pt x="1650771" y="311721"/>
                  </a:lnTo>
                  <a:lnTo>
                    <a:pt x="1649603" y="312229"/>
                  </a:lnTo>
                  <a:lnTo>
                    <a:pt x="1652511" y="308419"/>
                  </a:lnTo>
                  <a:lnTo>
                    <a:pt x="1642643" y="305015"/>
                  </a:lnTo>
                  <a:lnTo>
                    <a:pt x="1642643" y="326199"/>
                  </a:lnTo>
                  <a:lnTo>
                    <a:pt x="1642059" y="326199"/>
                  </a:lnTo>
                  <a:lnTo>
                    <a:pt x="1641475" y="325882"/>
                  </a:lnTo>
                  <a:lnTo>
                    <a:pt x="1641475" y="331279"/>
                  </a:lnTo>
                  <a:lnTo>
                    <a:pt x="1639735" y="332549"/>
                  </a:lnTo>
                  <a:lnTo>
                    <a:pt x="1639735" y="330009"/>
                  </a:lnTo>
                  <a:lnTo>
                    <a:pt x="1640890" y="331279"/>
                  </a:lnTo>
                  <a:lnTo>
                    <a:pt x="1641475" y="331279"/>
                  </a:lnTo>
                  <a:lnTo>
                    <a:pt x="1641475" y="325882"/>
                  </a:lnTo>
                  <a:lnTo>
                    <a:pt x="1640319" y="325259"/>
                  </a:lnTo>
                  <a:lnTo>
                    <a:pt x="1640319" y="327469"/>
                  </a:lnTo>
                  <a:lnTo>
                    <a:pt x="1639735" y="327469"/>
                  </a:lnTo>
                  <a:lnTo>
                    <a:pt x="1639735" y="326199"/>
                  </a:lnTo>
                  <a:lnTo>
                    <a:pt x="1640319" y="327469"/>
                  </a:lnTo>
                  <a:lnTo>
                    <a:pt x="1640319" y="325259"/>
                  </a:lnTo>
                  <a:lnTo>
                    <a:pt x="1639735" y="324929"/>
                  </a:lnTo>
                  <a:lnTo>
                    <a:pt x="1640319" y="324929"/>
                  </a:lnTo>
                  <a:lnTo>
                    <a:pt x="1642643" y="326199"/>
                  </a:lnTo>
                  <a:lnTo>
                    <a:pt x="1642643" y="305015"/>
                  </a:lnTo>
                  <a:lnTo>
                    <a:pt x="1641475" y="304609"/>
                  </a:lnTo>
                  <a:lnTo>
                    <a:pt x="1644967" y="304609"/>
                  </a:lnTo>
                  <a:lnTo>
                    <a:pt x="1650771" y="307149"/>
                  </a:lnTo>
                  <a:lnTo>
                    <a:pt x="1657731" y="307149"/>
                  </a:lnTo>
                  <a:lnTo>
                    <a:pt x="1657731" y="255498"/>
                  </a:lnTo>
                  <a:lnTo>
                    <a:pt x="1656054" y="255079"/>
                  </a:lnTo>
                  <a:lnTo>
                    <a:pt x="1651711" y="255079"/>
                  </a:lnTo>
                  <a:lnTo>
                    <a:pt x="1647456" y="256146"/>
                  </a:lnTo>
                  <a:lnTo>
                    <a:pt x="1647456" y="284289"/>
                  </a:lnTo>
                  <a:lnTo>
                    <a:pt x="1644967" y="288099"/>
                  </a:lnTo>
                  <a:lnTo>
                    <a:pt x="1643214" y="287388"/>
                  </a:lnTo>
                  <a:lnTo>
                    <a:pt x="1643214" y="303339"/>
                  </a:lnTo>
                  <a:lnTo>
                    <a:pt x="1640319" y="303339"/>
                  </a:lnTo>
                  <a:lnTo>
                    <a:pt x="1639150" y="302069"/>
                  </a:lnTo>
                  <a:lnTo>
                    <a:pt x="1642643" y="302069"/>
                  </a:lnTo>
                  <a:lnTo>
                    <a:pt x="1643214" y="303339"/>
                  </a:lnTo>
                  <a:lnTo>
                    <a:pt x="1643214" y="287388"/>
                  </a:lnTo>
                  <a:lnTo>
                    <a:pt x="1641868" y="286829"/>
                  </a:lnTo>
                  <a:lnTo>
                    <a:pt x="1635671" y="284289"/>
                  </a:lnTo>
                  <a:lnTo>
                    <a:pt x="1635556" y="285635"/>
                  </a:lnTo>
                  <a:lnTo>
                    <a:pt x="1635086" y="285991"/>
                  </a:lnTo>
                  <a:lnTo>
                    <a:pt x="1635086" y="340169"/>
                  </a:lnTo>
                  <a:lnTo>
                    <a:pt x="1633931" y="342709"/>
                  </a:lnTo>
                  <a:lnTo>
                    <a:pt x="1631607" y="338899"/>
                  </a:lnTo>
                  <a:lnTo>
                    <a:pt x="1631022" y="338048"/>
                  </a:lnTo>
                  <a:lnTo>
                    <a:pt x="1631022" y="365569"/>
                  </a:lnTo>
                  <a:lnTo>
                    <a:pt x="1624634" y="365569"/>
                  </a:lnTo>
                  <a:lnTo>
                    <a:pt x="1622310" y="366839"/>
                  </a:lnTo>
                  <a:lnTo>
                    <a:pt x="1621155" y="365569"/>
                  </a:lnTo>
                  <a:lnTo>
                    <a:pt x="1621155" y="364299"/>
                  </a:lnTo>
                  <a:lnTo>
                    <a:pt x="1624063" y="364299"/>
                  </a:lnTo>
                  <a:lnTo>
                    <a:pt x="1631022" y="365569"/>
                  </a:lnTo>
                  <a:lnTo>
                    <a:pt x="1631022" y="338048"/>
                  </a:lnTo>
                  <a:lnTo>
                    <a:pt x="1629867" y="336359"/>
                  </a:lnTo>
                  <a:lnTo>
                    <a:pt x="1629575" y="335089"/>
                  </a:lnTo>
                  <a:lnTo>
                    <a:pt x="1629283" y="333819"/>
                  </a:lnTo>
                  <a:lnTo>
                    <a:pt x="1632191" y="333819"/>
                  </a:lnTo>
                  <a:lnTo>
                    <a:pt x="1633232" y="334962"/>
                  </a:lnTo>
                  <a:lnTo>
                    <a:pt x="1633347" y="337629"/>
                  </a:lnTo>
                  <a:lnTo>
                    <a:pt x="1635086" y="340169"/>
                  </a:lnTo>
                  <a:lnTo>
                    <a:pt x="1635086" y="285991"/>
                  </a:lnTo>
                  <a:lnTo>
                    <a:pt x="1633931" y="286829"/>
                  </a:lnTo>
                  <a:lnTo>
                    <a:pt x="1633639" y="285559"/>
                  </a:lnTo>
                  <a:lnTo>
                    <a:pt x="1633347" y="284289"/>
                  </a:lnTo>
                  <a:lnTo>
                    <a:pt x="1634515" y="280479"/>
                  </a:lnTo>
                  <a:lnTo>
                    <a:pt x="1639150" y="277939"/>
                  </a:lnTo>
                  <a:lnTo>
                    <a:pt x="1642643" y="279209"/>
                  </a:lnTo>
                  <a:lnTo>
                    <a:pt x="1641551" y="276669"/>
                  </a:lnTo>
                  <a:lnTo>
                    <a:pt x="1634794" y="275399"/>
                  </a:lnTo>
                  <a:lnTo>
                    <a:pt x="1631861" y="274129"/>
                  </a:lnTo>
                  <a:lnTo>
                    <a:pt x="1628914" y="272859"/>
                  </a:lnTo>
                  <a:lnTo>
                    <a:pt x="1630451" y="270319"/>
                  </a:lnTo>
                  <a:lnTo>
                    <a:pt x="1632191" y="271589"/>
                  </a:lnTo>
                  <a:lnTo>
                    <a:pt x="1632762" y="270319"/>
                  </a:lnTo>
                  <a:lnTo>
                    <a:pt x="1633931" y="267779"/>
                  </a:lnTo>
                  <a:lnTo>
                    <a:pt x="1633931" y="263969"/>
                  </a:lnTo>
                  <a:lnTo>
                    <a:pt x="1633347" y="261429"/>
                  </a:lnTo>
                  <a:lnTo>
                    <a:pt x="1646123" y="269049"/>
                  </a:lnTo>
                  <a:lnTo>
                    <a:pt x="1642059" y="271589"/>
                  </a:lnTo>
                  <a:lnTo>
                    <a:pt x="1640319" y="270319"/>
                  </a:lnTo>
                  <a:lnTo>
                    <a:pt x="1638007" y="270319"/>
                  </a:lnTo>
                  <a:lnTo>
                    <a:pt x="1639811" y="274129"/>
                  </a:lnTo>
                  <a:lnTo>
                    <a:pt x="1644459" y="279209"/>
                  </a:lnTo>
                  <a:lnTo>
                    <a:pt x="1647456" y="284289"/>
                  </a:lnTo>
                  <a:lnTo>
                    <a:pt x="1647456" y="256146"/>
                  </a:lnTo>
                  <a:lnTo>
                    <a:pt x="1646605" y="256349"/>
                  </a:lnTo>
                  <a:lnTo>
                    <a:pt x="1643799" y="255511"/>
                  </a:lnTo>
                  <a:lnTo>
                    <a:pt x="1643799" y="261429"/>
                  </a:lnTo>
                  <a:lnTo>
                    <a:pt x="1642643" y="265239"/>
                  </a:lnTo>
                  <a:lnTo>
                    <a:pt x="1639150" y="263969"/>
                  </a:lnTo>
                  <a:lnTo>
                    <a:pt x="1637995" y="262699"/>
                  </a:lnTo>
                  <a:lnTo>
                    <a:pt x="1633931" y="261429"/>
                  </a:lnTo>
                  <a:lnTo>
                    <a:pt x="1633931" y="256349"/>
                  </a:lnTo>
                  <a:lnTo>
                    <a:pt x="1637411" y="260159"/>
                  </a:lnTo>
                  <a:lnTo>
                    <a:pt x="1643799" y="261429"/>
                  </a:lnTo>
                  <a:lnTo>
                    <a:pt x="1643799" y="255511"/>
                  </a:lnTo>
                  <a:lnTo>
                    <a:pt x="1642643" y="255168"/>
                  </a:lnTo>
                  <a:lnTo>
                    <a:pt x="1642643" y="257619"/>
                  </a:lnTo>
                  <a:lnTo>
                    <a:pt x="1638579" y="257619"/>
                  </a:lnTo>
                  <a:lnTo>
                    <a:pt x="1636255" y="256349"/>
                  </a:lnTo>
                  <a:lnTo>
                    <a:pt x="1633931" y="255079"/>
                  </a:lnTo>
                  <a:lnTo>
                    <a:pt x="1633931" y="253809"/>
                  </a:lnTo>
                  <a:lnTo>
                    <a:pt x="1635671" y="255079"/>
                  </a:lnTo>
                  <a:lnTo>
                    <a:pt x="1638579" y="256349"/>
                  </a:lnTo>
                  <a:lnTo>
                    <a:pt x="1642643" y="257619"/>
                  </a:lnTo>
                  <a:lnTo>
                    <a:pt x="1642643" y="255168"/>
                  </a:lnTo>
                  <a:lnTo>
                    <a:pt x="1638147" y="253809"/>
                  </a:lnTo>
                  <a:lnTo>
                    <a:pt x="1633931" y="252539"/>
                  </a:lnTo>
                  <a:lnTo>
                    <a:pt x="1635671" y="248729"/>
                  </a:lnTo>
                  <a:lnTo>
                    <a:pt x="1637995" y="246189"/>
                  </a:lnTo>
                  <a:lnTo>
                    <a:pt x="1638579" y="246189"/>
                  </a:lnTo>
                  <a:lnTo>
                    <a:pt x="1639735" y="247459"/>
                  </a:lnTo>
                  <a:lnTo>
                    <a:pt x="1640890" y="247459"/>
                  </a:lnTo>
                  <a:lnTo>
                    <a:pt x="1640027" y="246189"/>
                  </a:lnTo>
                  <a:lnTo>
                    <a:pt x="1639150" y="244919"/>
                  </a:lnTo>
                  <a:lnTo>
                    <a:pt x="1647507" y="247459"/>
                  </a:lnTo>
                  <a:lnTo>
                    <a:pt x="1654975" y="251269"/>
                  </a:lnTo>
                  <a:lnTo>
                    <a:pt x="1661363" y="255079"/>
                  </a:lnTo>
                  <a:lnTo>
                    <a:pt x="1666443" y="257619"/>
                  </a:lnTo>
                  <a:lnTo>
                    <a:pt x="1666443" y="42456"/>
                  </a:lnTo>
                  <a:lnTo>
                    <a:pt x="1664119" y="41719"/>
                  </a:lnTo>
                  <a:lnTo>
                    <a:pt x="1664119" y="35369"/>
                  </a:lnTo>
                  <a:lnTo>
                    <a:pt x="1672247" y="44259"/>
                  </a:lnTo>
                  <a:lnTo>
                    <a:pt x="1672247" y="2349"/>
                  </a:lnTo>
                  <a:lnTo>
                    <a:pt x="1653667" y="2349"/>
                  </a:lnTo>
                  <a:lnTo>
                    <a:pt x="1653667" y="180149"/>
                  </a:lnTo>
                  <a:lnTo>
                    <a:pt x="1650771" y="181737"/>
                  </a:lnTo>
                  <a:lnTo>
                    <a:pt x="1650771" y="216979"/>
                  </a:lnTo>
                  <a:lnTo>
                    <a:pt x="1648447" y="216979"/>
                  </a:lnTo>
                  <a:lnTo>
                    <a:pt x="1648447" y="224599"/>
                  </a:lnTo>
                  <a:lnTo>
                    <a:pt x="1648447" y="225869"/>
                  </a:lnTo>
                  <a:lnTo>
                    <a:pt x="1646707" y="227139"/>
                  </a:lnTo>
                  <a:lnTo>
                    <a:pt x="1645539" y="228409"/>
                  </a:lnTo>
                  <a:lnTo>
                    <a:pt x="1642059" y="227139"/>
                  </a:lnTo>
                  <a:lnTo>
                    <a:pt x="1643799" y="225869"/>
                  </a:lnTo>
                  <a:lnTo>
                    <a:pt x="1646123" y="224599"/>
                  </a:lnTo>
                  <a:lnTo>
                    <a:pt x="1647863" y="222059"/>
                  </a:lnTo>
                  <a:lnTo>
                    <a:pt x="1648447" y="224599"/>
                  </a:lnTo>
                  <a:lnTo>
                    <a:pt x="1648447" y="216979"/>
                  </a:lnTo>
                  <a:lnTo>
                    <a:pt x="1646707" y="216979"/>
                  </a:lnTo>
                  <a:lnTo>
                    <a:pt x="1644967" y="215709"/>
                  </a:lnTo>
                  <a:lnTo>
                    <a:pt x="1644967" y="216979"/>
                  </a:lnTo>
                  <a:lnTo>
                    <a:pt x="1639150" y="216979"/>
                  </a:lnTo>
                  <a:lnTo>
                    <a:pt x="1639150" y="230949"/>
                  </a:lnTo>
                  <a:lnTo>
                    <a:pt x="1638579" y="232219"/>
                  </a:lnTo>
                  <a:lnTo>
                    <a:pt x="1637995" y="234759"/>
                  </a:lnTo>
                  <a:lnTo>
                    <a:pt x="1636826" y="233489"/>
                  </a:lnTo>
                  <a:lnTo>
                    <a:pt x="1634515" y="232219"/>
                  </a:lnTo>
                  <a:lnTo>
                    <a:pt x="1628127" y="232219"/>
                  </a:lnTo>
                  <a:lnTo>
                    <a:pt x="1632762" y="230949"/>
                  </a:lnTo>
                  <a:lnTo>
                    <a:pt x="1638579" y="228409"/>
                  </a:lnTo>
                  <a:lnTo>
                    <a:pt x="1639150" y="230949"/>
                  </a:lnTo>
                  <a:lnTo>
                    <a:pt x="1639150" y="216979"/>
                  </a:lnTo>
                  <a:lnTo>
                    <a:pt x="1635086" y="216979"/>
                  </a:lnTo>
                  <a:lnTo>
                    <a:pt x="1633347" y="214439"/>
                  </a:lnTo>
                  <a:lnTo>
                    <a:pt x="1641475" y="214439"/>
                  </a:lnTo>
                  <a:lnTo>
                    <a:pt x="1644967" y="216979"/>
                  </a:lnTo>
                  <a:lnTo>
                    <a:pt x="1644967" y="215709"/>
                  </a:lnTo>
                  <a:lnTo>
                    <a:pt x="1643799" y="214439"/>
                  </a:lnTo>
                  <a:lnTo>
                    <a:pt x="1643214" y="214439"/>
                  </a:lnTo>
                  <a:lnTo>
                    <a:pt x="1642059" y="213169"/>
                  </a:lnTo>
                  <a:lnTo>
                    <a:pt x="1642643" y="210629"/>
                  </a:lnTo>
                  <a:lnTo>
                    <a:pt x="1642059" y="210629"/>
                  </a:lnTo>
                  <a:lnTo>
                    <a:pt x="1646707" y="209359"/>
                  </a:lnTo>
                  <a:lnTo>
                    <a:pt x="1645246" y="208089"/>
                  </a:lnTo>
                  <a:lnTo>
                    <a:pt x="1643799" y="206819"/>
                  </a:lnTo>
                  <a:lnTo>
                    <a:pt x="1643799" y="208089"/>
                  </a:lnTo>
                  <a:lnTo>
                    <a:pt x="1640319" y="208089"/>
                  </a:lnTo>
                  <a:lnTo>
                    <a:pt x="1640319" y="213169"/>
                  </a:lnTo>
                  <a:lnTo>
                    <a:pt x="1632762" y="211899"/>
                  </a:lnTo>
                  <a:lnTo>
                    <a:pt x="1637411" y="210629"/>
                  </a:lnTo>
                  <a:lnTo>
                    <a:pt x="1640319" y="213169"/>
                  </a:lnTo>
                  <a:lnTo>
                    <a:pt x="1640319" y="208089"/>
                  </a:lnTo>
                  <a:lnTo>
                    <a:pt x="1639735" y="208089"/>
                  </a:lnTo>
                  <a:lnTo>
                    <a:pt x="1637995" y="206819"/>
                  </a:lnTo>
                  <a:lnTo>
                    <a:pt x="1636255" y="206286"/>
                  </a:lnTo>
                  <a:lnTo>
                    <a:pt x="1636255" y="209359"/>
                  </a:lnTo>
                  <a:lnTo>
                    <a:pt x="1635086" y="209359"/>
                  </a:lnTo>
                  <a:lnTo>
                    <a:pt x="1633931" y="208089"/>
                  </a:lnTo>
                  <a:lnTo>
                    <a:pt x="1633931" y="206819"/>
                  </a:lnTo>
                  <a:lnTo>
                    <a:pt x="1634515" y="206819"/>
                  </a:lnTo>
                  <a:lnTo>
                    <a:pt x="1635086" y="208089"/>
                  </a:lnTo>
                  <a:lnTo>
                    <a:pt x="1636255" y="209359"/>
                  </a:lnTo>
                  <a:lnTo>
                    <a:pt x="1636255" y="206286"/>
                  </a:lnTo>
                  <a:lnTo>
                    <a:pt x="1633931" y="205549"/>
                  </a:lnTo>
                  <a:lnTo>
                    <a:pt x="1639150" y="201739"/>
                  </a:lnTo>
                  <a:lnTo>
                    <a:pt x="1643214" y="200469"/>
                  </a:lnTo>
                  <a:lnTo>
                    <a:pt x="1643799" y="201739"/>
                  </a:lnTo>
                  <a:lnTo>
                    <a:pt x="1644967" y="203009"/>
                  </a:lnTo>
                  <a:lnTo>
                    <a:pt x="1649603" y="213169"/>
                  </a:lnTo>
                  <a:lnTo>
                    <a:pt x="1650771" y="216979"/>
                  </a:lnTo>
                  <a:lnTo>
                    <a:pt x="1650771" y="181737"/>
                  </a:lnTo>
                  <a:lnTo>
                    <a:pt x="1649031" y="182689"/>
                  </a:lnTo>
                  <a:lnTo>
                    <a:pt x="1647278" y="183464"/>
                  </a:lnTo>
                  <a:lnTo>
                    <a:pt x="1647278" y="192849"/>
                  </a:lnTo>
                  <a:lnTo>
                    <a:pt x="1646123" y="191579"/>
                  </a:lnTo>
                  <a:lnTo>
                    <a:pt x="1646707" y="191579"/>
                  </a:lnTo>
                  <a:lnTo>
                    <a:pt x="1647278" y="192849"/>
                  </a:lnTo>
                  <a:lnTo>
                    <a:pt x="1647278" y="183464"/>
                  </a:lnTo>
                  <a:lnTo>
                    <a:pt x="1646123" y="183959"/>
                  </a:lnTo>
                  <a:lnTo>
                    <a:pt x="1645539" y="183959"/>
                  </a:lnTo>
                  <a:lnTo>
                    <a:pt x="1645539" y="191579"/>
                  </a:lnTo>
                  <a:lnTo>
                    <a:pt x="1644383" y="191579"/>
                  </a:lnTo>
                  <a:lnTo>
                    <a:pt x="1644383" y="190309"/>
                  </a:lnTo>
                  <a:lnTo>
                    <a:pt x="1645539" y="191579"/>
                  </a:lnTo>
                  <a:lnTo>
                    <a:pt x="1645539" y="183959"/>
                  </a:lnTo>
                  <a:lnTo>
                    <a:pt x="1644967" y="183959"/>
                  </a:lnTo>
                  <a:lnTo>
                    <a:pt x="1644383" y="183959"/>
                  </a:lnTo>
                  <a:lnTo>
                    <a:pt x="1644967" y="182689"/>
                  </a:lnTo>
                  <a:lnTo>
                    <a:pt x="1644967" y="181419"/>
                  </a:lnTo>
                  <a:lnTo>
                    <a:pt x="1646123" y="181419"/>
                  </a:lnTo>
                  <a:lnTo>
                    <a:pt x="1646123" y="182689"/>
                  </a:lnTo>
                  <a:lnTo>
                    <a:pt x="1644967" y="182689"/>
                  </a:lnTo>
                  <a:lnTo>
                    <a:pt x="1644967" y="183959"/>
                  </a:lnTo>
                  <a:lnTo>
                    <a:pt x="1650771" y="181419"/>
                  </a:lnTo>
                  <a:lnTo>
                    <a:pt x="1653667" y="180149"/>
                  </a:lnTo>
                  <a:lnTo>
                    <a:pt x="1653667" y="2349"/>
                  </a:lnTo>
                  <a:lnTo>
                    <a:pt x="1643799" y="2349"/>
                  </a:lnTo>
                  <a:lnTo>
                    <a:pt x="1643799" y="186499"/>
                  </a:lnTo>
                  <a:lnTo>
                    <a:pt x="1643799" y="191579"/>
                  </a:lnTo>
                  <a:lnTo>
                    <a:pt x="1640319" y="191579"/>
                  </a:lnTo>
                  <a:lnTo>
                    <a:pt x="1638579" y="190309"/>
                  </a:lnTo>
                  <a:lnTo>
                    <a:pt x="1642059" y="190309"/>
                  </a:lnTo>
                  <a:lnTo>
                    <a:pt x="1643799" y="191579"/>
                  </a:lnTo>
                  <a:lnTo>
                    <a:pt x="1643799" y="186499"/>
                  </a:lnTo>
                  <a:lnTo>
                    <a:pt x="1640319" y="187769"/>
                  </a:lnTo>
                  <a:lnTo>
                    <a:pt x="1639150" y="187769"/>
                  </a:lnTo>
                  <a:lnTo>
                    <a:pt x="1640319" y="186499"/>
                  </a:lnTo>
                  <a:lnTo>
                    <a:pt x="1643799" y="186499"/>
                  </a:lnTo>
                  <a:lnTo>
                    <a:pt x="1643799" y="2349"/>
                  </a:lnTo>
                  <a:lnTo>
                    <a:pt x="1636255" y="2349"/>
                  </a:lnTo>
                  <a:lnTo>
                    <a:pt x="1636255" y="109029"/>
                  </a:lnTo>
                  <a:lnTo>
                    <a:pt x="1633347" y="114109"/>
                  </a:lnTo>
                  <a:lnTo>
                    <a:pt x="1629283" y="114109"/>
                  </a:lnTo>
                  <a:lnTo>
                    <a:pt x="1629867" y="111569"/>
                  </a:lnTo>
                  <a:lnTo>
                    <a:pt x="1626958" y="111569"/>
                  </a:lnTo>
                  <a:lnTo>
                    <a:pt x="1626374" y="107759"/>
                  </a:lnTo>
                  <a:lnTo>
                    <a:pt x="1626374" y="324929"/>
                  </a:lnTo>
                  <a:lnTo>
                    <a:pt x="1625803" y="326199"/>
                  </a:lnTo>
                  <a:lnTo>
                    <a:pt x="1625803" y="328739"/>
                  </a:lnTo>
                  <a:lnTo>
                    <a:pt x="1618246" y="328739"/>
                  </a:lnTo>
                  <a:lnTo>
                    <a:pt x="1618830" y="327469"/>
                  </a:lnTo>
                  <a:lnTo>
                    <a:pt x="1621155" y="327469"/>
                  </a:lnTo>
                  <a:lnTo>
                    <a:pt x="1623479" y="326199"/>
                  </a:lnTo>
                  <a:lnTo>
                    <a:pt x="1626374" y="324929"/>
                  </a:lnTo>
                  <a:lnTo>
                    <a:pt x="1626374" y="107759"/>
                  </a:lnTo>
                  <a:lnTo>
                    <a:pt x="1636255" y="109029"/>
                  </a:lnTo>
                  <a:lnTo>
                    <a:pt x="1636255" y="2349"/>
                  </a:lnTo>
                  <a:lnTo>
                    <a:pt x="1616506" y="2349"/>
                  </a:lnTo>
                  <a:lnTo>
                    <a:pt x="1616506" y="394779"/>
                  </a:lnTo>
                  <a:lnTo>
                    <a:pt x="1615935" y="396049"/>
                  </a:lnTo>
                  <a:lnTo>
                    <a:pt x="1615351" y="394779"/>
                  </a:lnTo>
                  <a:lnTo>
                    <a:pt x="1616506" y="394779"/>
                  </a:lnTo>
                  <a:lnTo>
                    <a:pt x="1616506" y="2349"/>
                  </a:lnTo>
                  <a:lnTo>
                    <a:pt x="1610702" y="2349"/>
                  </a:lnTo>
                  <a:lnTo>
                    <a:pt x="1610702" y="396049"/>
                  </a:lnTo>
                  <a:lnTo>
                    <a:pt x="1610118" y="396049"/>
                  </a:lnTo>
                  <a:lnTo>
                    <a:pt x="1610118" y="441769"/>
                  </a:lnTo>
                  <a:lnTo>
                    <a:pt x="1609547" y="441769"/>
                  </a:lnTo>
                  <a:lnTo>
                    <a:pt x="1608963" y="440499"/>
                  </a:lnTo>
                  <a:lnTo>
                    <a:pt x="1609547" y="440499"/>
                  </a:lnTo>
                  <a:lnTo>
                    <a:pt x="1610118" y="441769"/>
                  </a:lnTo>
                  <a:lnTo>
                    <a:pt x="1610118" y="396049"/>
                  </a:lnTo>
                  <a:lnTo>
                    <a:pt x="1608378" y="396049"/>
                  </a:lnTo>
                  <a:lnTo>
                    <a:pt x="1608378" y="446849"/>
                  </a:lnTo>
                  <a:lnTo>
                    <a:pt x="1608378" y="731316"/>
                  </a:lnTo>
                  <a:lnTo>
                    <a:pt x="1608378" y="733856"/>
                  </a:lnTo>
                  <a:lnTo>
                    <a:pt x="1607794" y="735126"/>
                  </a:lnTo>
                  <a:lnTo>
                    <a:pt x="1606638" y="733856"/>
                  </a:lnTo>
                  <a:lnTo>
                    <a:pt x="1607223" y="731316"/>
                  </a:lnTo>
                  <a:lnTo>
                    <a:pt x="1608378" y="731316"/>
                  </a:lnTo>
                  <a:lnTo>
                    <a:pt x="1608378" y="446849"/>
                  </a:lnTo>
                  <a:lnTo>
                    <a:pt x="1603730" y="446849"/>
                  </a:lnTo>
                  <a:lnTo>
                    <a:pt x="1601419" y="441769"/>
                  </a:lnTo>
                  <a:lnTo>
                    <a:pt x="1603159" y="441769"/>
                  </a:lnTo>
                  <a:lnTo>
                    <a:pt x="1605483" y="443039"/>
                  </a:lnTo>
                  <a:lnTo>
                    <a:pt x="1607794" y="445579"/>
                  </a:lnTo>
                  <a:lnTo>
                    <a:pt x="1608378" y="446849"/>
                  </a:lnTo>
                  <a:lnTo>
                    <a:pt x="1608378" y="396049"/>
                  </a:lnTo>
                  <a:lnTo>
                    <a:pt x="1607223" y="396049"/>
                  </a:lnTo>
                  <a:lnTo>
                    <a:pt x="1606638" y="395732"/>
                  </a:lnTo>
                  <a:lnTo>
                    <a:pt x="1606638" y="396049"/>
                  </a:lnTo>
                  <a:lnTo>
                    <a:pt x="1605483" y="397319"/>
                  </a:lnTo>
                  <a:lnTo>
                    <a:pt x="1604899" y="397319"/>
                  </a:lnTo>
                  <a:lnTo>
                    <a:pt x="1604314" y="398589"/>
                  </a:lnTo>
                  <a:lnTo>
                    <a:pt x="1601419" y="398589"/>
                  </a:lnTo>
                  <a:lnTo>
                    <a:pt x="1601990" y="396049"/>
                  </a:lnTo>
                  <a:lnTo>
                    <a:pt x="1593862" y="392239"/>
                  </a:lnTo>
                  <a:lnTo>
                    <a:pt x="1603159" y="393509"/>
                  </a:lnTo>
                  <a:lnTo>
                    <a:pt x="1602574" y="394779"/>
                  </a:lnTo>
                  <a:lnTo>
                    <a:pt x="1604899" y="396049"/>
                  </a:lnTo>
                  <a:lnTo>
                    <a:pt x="1606638" y="396049"/>
                  </a:lnTo>
                  <a:lnTo>
                    <a:pt x="1606638" y="395732"/>
                  </a:lnTo>
                  <a:lnTo>
                    <a:pt x="1604899" y="394779"/>
                  </a:lnTo>
                  <a:lnTo>
                    <a:pt x="1609547" y="394779"/>
                  </a:lnTo>
                  <a:lnTo>
                    <a:pt x="1610702" y="396049"/>
                  </a:lnTo>
                  <a:lnTo>
                    <a:pt x="1610702" y="2349"/>
                  </a:lnTo>
                  <a:lnTo>
                    <a:pt x="1608963" y="2349"/>
                  </a:lnTo>
                  <a:lnTo>
                    <a:pt x="1608963" y="131889"/>
                  </a:lnTo>
                  <a:lnTo>
                    <a:pt x="1607007" y="138239"/>
                  </a:lnTo>
                  <a:lnTo>
                    <a:pt x="1604175" y="136969"/>
                  </a:lnTo>
                  <a:lnTo>
                    <a:pt x="1603730" y="134429"/>
                  </a:lnTo>
                  <a:lnTo>
                    <a:pt x="1608963" y="131889"/>
                  </a:lnTo>
                  <a:lnTo>
                    <a:pt x="1608963" y="2349"/>
                  </a:lnTo>
                  <a:lnTo>
                    <a:pt x="1589214" y="2349"/>
                  </a:lnTo>
                  <a:lnTo>
                    <a:pt x="1589214" y="417639"/>
                  </a:lnTo>
                  <a:lnTo>
                    <a:pt x="1585734" y="416369"/>
                  </a:lnTo>
                  <a:lnTo>
                    <a:pt x="1582254" y="417639"/>
                  </a:lnTo>
                  <a:lnTo>
                    <a:pt x="1584579" y="412559"/>
                  </a:lnTo>
                  <a:lnTo>
                    <a:pt x="1588643" y="412559"/>
                  </a:lnTo>
                  <a:lnTo>
                    <a:pt x="1589214" y="417639"/>
                  </a:lnTo>
                  <a:lnTo>
                    <a:pt x="1589214" y="2349"/>
                  </a:lnTo>
                  <a:lnTo>
                    <a:pt x="1568310" y="2349"/>
                  </a:lnTo>
                  <a:lnTo>
                    <a:pt x="1568310" y="143319"/>
                  </a:lnTo>
                  <a:lnTo>
                    <a:pt x="1568310" y="148399"/>
                  </a:lnTo>
                  <a:lnTo>
                    <a:pt x="1562506" y="149669"/>
                  </a:lnTo>
                  <a:lnTo>
                    <a:pt x="1562506" y="618286"/>
                  </a:lnTo>
                  <a:lnTo>
                    <a:pt x="1553794" y="617016"/>
                  </a:lnTo>
                  <a:lnTo>
                    <a:pt x="1554035" y="614476"/>
                  </a:lnTo>
                  <a:lnTo>
                    <a:pt x="1554378" y="610666"/>
                  </a:lnTo>
                  <a:lnTo>
                    <a:pt x="1562506" y="618286"/>
                  </a:lnTo>
                  <a:lnTo>
                    <a:pt x="1562506" y="149669"/>
                  </a:lnTo>
                  <a:lnTo>
                    <a:pt x="1560766" y="147129"/>
                  </a:lnTo>
                  <a:lnTo>
                    <a:pt x="1561350" y="144589"/>
                  </a:lnTo>
                  <a:lnTo>
                    <a:pt x="1561934" y="142049"/>
                  </a:lnTo>
                  <a:lnTo>
                    <a:pt x="1566570" y="142049"/>
                  </a:lnTo>
                  <a:lnTo>
                    <a:pt x="1568310" y="143319"/>
                  </a:lnTo>
                  <a:lnTo>
                    <a:pt x="1568310" y="2349"/>
                  </a:lnTo>
                  <a:lnTo>
                    <a:pt x="1557870" y="2349"/>
                  </a:lnTo>
                  <a:lnTo>
                    <a:pt x="1557870" y="486219"/>
                  </a:lnTo>
                  <a:lnTo>
                    <a:pt x="1557870" y="487489"/>
                  </a:lnTo>
                  <a:lnTo>
                    <a:pt x="1557286" y="486219"/>
                  </a:lnTo>
                  <a:lnTo>
                    <a:pt x="1557870" y="486219"/>
                  </a:lnTo>
                  <a:lnTo>
                    <a:pt x="1557870" y="2349"/>
                  </a:lnTo>
                  <a:lnTo>
                    <a:pt x="1550530" y="2349"/>
                  </a:lnTo>
                  <a:lnTo>
                    <a:pt x="1550530" y="676706"/>
                  </a:lnTo>
                  <a:lnTo>
                    <a:pt x="1548333" y="679246"/>
                  </a:lnTo>
                  <a:lnTo>
                    <a:pt x="1543354" y="676706"/>
                  </a:lnTo>
                  <a:lnTo>
                    <a:pt x="1549146" y="674166"/>
                  </a:lnTo>
                  <a:lnTo>
                    <a:pt x="1550530" y="676706"/>
                  </a:lnTo>
                  <a:lnTo>
                    <a:pt x="1550530" y="2349"/>
                  </a:lnTo>
                  <a:lnTo>
                    <a:pt x="1547025" y="2349"/>
                  </a:lnTo>
                  <a:lnTo>
                    <a:pt x="1547025" y="16319"/>
                  </a:lnTo>
                  <a:lnTo>
                    <a:pt x="1546618" y="18859"/>
                  </a:lnTo>
                  <a:lnTo>
                    <a:pt x="1544574" y="18859"/>
                  </a:lnTo>
                  <a:lnTo>
                    <a:pt x="1543659" y="15049"/>
                  </a:lnTo>
                  <a:lnTo>
                    <a:pt x="1543354" y="13779"/>
                  </a:lnTo>
                  <a:lnTo>
                    <a:pt x="1547025" y="16319"/>
                  </a:lnTo>
                  <a:lnTo>
                    <a:pt x="1547025" y="2349"/>
                  </a:lnTo>
                  <a:lnTo>
                    <a:pt x="1541030" y="2349"/>
                  </a:lnTo>
                  <a:lnTo>
                    <a:pt x="1541030" y="523049"/>
                  </a:lnTo>
                  <a:lnTo>
                    <a:pt x="1539862" y="529399"/>
                  </a:lnTo>
                  <a:lnTo>
                    <a:pt x="1535214" y="531939"/>
                  </a:lnTo>
                  <a:lnTo>
                    <a:pt x="1539278" y="539546"/>
                  </a:lnTo>
                  <a:lnTo>
                    <a:pt x="1531086" y="539546"/>
                  </a:lnTo>
                  <a:lnTo>
                    <a:pt x="1524254" y="537006"/>
                  </a:lnTo>
                  <a:lnTo>
                    <a:pt x="1519275" y="530669"/>
                  </a:lnTo>
                  <a:lnTo>
                    <a:pt x="1517078" y="524319"/>
                  </a:lnTo>
                  <a:lnTo>
                    <a:pt x="1516634" y="523049"/>
                  </a:lnTo>
                  <a:lnTo>
                    <a:pt x="1522577" y="521779"/>
                  </a:lnTo>
                  <a:lnTo>
                    <a:pt x="1529270" y="520509"/>
                  </a:lnTo>
                  <a:lnTo>
                    <a:pt x="1535747" y="520509"/>
                  </a:lnTo>
                  <a:lnTo>
                    <a:pt x="1541030" y="523049"/>
                  </a:lnTo>
                  <a:lnTo>
                    <a:pt x="1541030" y="2349"/>
                  </a:lnTo>
                  <a:lnTo>
                    <a:pt x="1528254" y="2349"/>
                  </a:lnTo>
                  <a:lnTo>
                    <a:pt x="1528254" y="169989"/>
                  </a:lnTo>
                  <a:lnTo>
                    <a:pt x="1521282" y="169989"/>
                  </a:lnTo>
                  <a:lnTo>
                    <a:pt x="1522450" y="168719"/>
                  </a:lnTo>
                  <a:lnTo>
                    <a:pt x="1524190" y="166179"/>
                  </a:lnTo>
                  <a:lnTo>
                    <a:pt x="1527670" y="166179"/>
                  </a:lnTo>
                  <a:lnTo>
                    <a:pt x="1528254" y="169989"/>
                  </a:lnTo>
                  <a:lnTo>
                    <a:pt x="1528254" y="2349"/>
                  </a:lnTo>
                  <a:lnTo>
                    <a:pt x="1515478" y="2349"/>
                  </a:lnTo>
                  <a:lnTo>
                    <a:pt x="1515478" y="446849"/>
                  </a:lnTo>
                  <a:lnTo>
                    <a:pt x="1499793" y="442429"/>
                  </a:lnTo>
                  <a:lnTo>
                    <a:pt x="1499793" y="915466"/>
                  </a:lnTo>
                  <a:lnTo>
                    <a:pt x="1498638" y="921816"/>
                  </a:lnTo>
                  <a:lnTo>
                    <a:pt x="1498638" y="928166"/>
                  </a:lnTo>
                  <a:lnTo>
                    <a:pt x="1493113" y="929182"/>
                  </a:lnTo>
                  <a:lnTo>
                    <a:pt x="1493113" y="959015"/>
                  </a:lnTo>
                  <a:lnTo>
                    <a:pt x="1490510" y="957376"/>
                  </a:lnTo>
                  <a:lnTo>
                    <a:pt x="1490510" y="951026"/>
                  </a:lnTo>
                  <a:lnTo>
                    <a:pt x="1493113" y="959015"/>
                  </a:lnTo>
                  <a:lnTo>
                    <a:pt x="1493113" y="929182"/>
                  </a:lnTo>
                  <a:lnTo>
                    <a:pt x="1491665" y="929436"/>
                  </a:lnTo>
                  <a:lnTo>
                    <a:pt x="1491259" y="928166"/>
                  </a:lnTo>
                  <a:lnTo>
                    <a:pt x="1489595" y="923086"/>
                  </a:lnTo>
                  <a:lnTo>
                    <a:pt x="1488770" y="920546"/>
                  </a:lnTo>
                  <a:lnTo>
                    <a:pt x="1491094" y="918006"/>
                  </a:lnTo>
                  <a:lnTo>
                    <a:pt x="1492250" y="916736"/>
                  </a:lnTo>
                  <a:lnTo>
                    <a:pt x="1499793" y="915466"/>
                  </a:lnTo>
                  <a:lnTo>
                    <a:pt x="1499793" y="442429"/>
                  </a:lnTo>
                  <a:lnTo>
                    <a:pt x="1497482" y="441769"/>
                  </a:lnTo>
                  <a:lnTo>
                    <a:pt x="1491602" y="436092"/>
                  </a:lnTo>
                  <a:lnTo>
                    <a:pt x="1491602" y="577646"/>
                  </a:lnTo>
                  <a:lnTo>
                    <a:pt x="1490649" y="580186"/>
                  </a:lnTo>
                  <a:lnTo>
                    <a:pt x="1488770" y="577646"/>
                  </a:lnTo>
                  <a:lnTo>
                    <a:pt x="1491132" y="575106"/>
                  </a:lnTo>
                  <a:lnTo>
                    <a:pt x="1491602" y="577646"/>
                  </a:lnTo>
                  <a:lnTo>
                    <a:pt x="1491602" y="436092"/>
                  </a:lnTo>
                  <a:lnTo>
                    <a:pt x="1485646" y="430339"/>
                  </a:lnTo>
                  <a:lnTo>
                    <a:pt x="1482305" y="418909"/>
                  </a:lnTo>
                  <a:lnTo>
                    <a:pt x="1480451" y="412559"/>
                  </a:lnTo>
                  <a:lnTo>
                    <a:pt x="1480908" y="407479"/>
                  </a:lnTo>
                  <a:lnTo>
                    <a:pt x="1482382" y="390969"/>
                  </a:lnTo>
                  <a:lnTo>
                    <a:pt x="1488770" y="385889"/>
                  </a:lnTo>
                  <a:lnTo>
                    <a:pt x="1490510" y="388429"/>
                  </a:lnTo>
                  <a:lnTo>
                    <a:pt x="1500962" y="388429"/>
                  </a:lnTo>
                  <a:lnTo>
                    <a:pt x="1497736" y="401129"/>
                  </a:lnTo>
                  <a:lnTo>
                    <a:pt x="1498714" y="411289"/>
                  </a:lnTo>
                  <a:lnTo>
                    <a:pt x="1502841" y="420179"/>
                  </a:lnTo>
                  <a:lnTo>
                    <a:pt x="1509090" y="429069"/>
                  </a:lnTo>
                  <a:lnTo>
                    <a:pt x="1505026" y="429069"/>
                  </a:lnTo>
                  <a:lnTo>
                    <a:pt x="1502117" y="427799"/>
                  </a:lnTo>
                  <a:lnTo>
                    <a:pt x="1500962" y="425259"/>
                  </a:lnTo>
                  <a:lnTo>
                    <a:pt x="1501762" y="430339"/>
                  </a:lnTo>
                  <a:lnTo>
                    <a:pt x="1506474" y="435419"/>
                  </a:lnTo>
                  <a:lnTo>
                    <a:pt x="1512062" y="440499"/>
                  </a:lnTo>
                  <a:lnTo>
                    <a:pt x="1515478" y="446849"/>
                  </a:lnTo>
                  <a:lnTo>
                    <a:pt x="1515478" y="2349"/>
                  </a:lnTo>
                  <a:lnTo>
                    <a:pt x="1500962" y="2349"/>
                  </a:lnTo>
                  <a:lnTo>
                    <a:pt x="1500962" y="338899"/>
                  </a:lnTo>
                  <a:lnTo>
                    <a:pt x="1489938" y="364299"/>
                  </a:lnTo>
                  <a:lnTo>
                    <a:pt x="1476794" y="357949"/>
                  </a:lnTo>
                  <a:lnTo>
                    <a:pt x="1476705" y="356679"/>
                  </a:lnTo>
                  <a:lnTo>
                    <a:pt x="1475994" y="346519"/>
                  </a:lnTo>
                  <a:lnTo>
                    <a:pt x="1475994" y="867206"/>
                  </a:lnTo>
                  <a:lnTo>
                    <a:pt x="1475994" y="878636"/>
                  </a:lnTo>
                  <a:lnTo>
                    <a:pt x="1468450" y="877366"/>
                  </a:lnTo>
                  <a:lnTo>
                    <a:pt x="1468450" y="874826"/>
                  </a:lnTo>
                  <a:lnTo>
                    <a:pt x="1468450" y="873556"/>
                  </a:lnTo>
                  <a:lnTo>
                    <a:pt x="1468450" y="872286"/>
                  </a:lnTo>
                  <a:lnTo>
                    <a:pt x="1464957" y="873556"/>
                  </a:lnTo>
                  <a:lnTo>
                    <a:pt x="1468450" y="869746"/>
                  </a:lnTo>
                  <a:lnTo>
                    <a:pt x="1475994" y="867206"/>
                  </a:lnTo>
                  <a:lnTo>
                    <a:pt x="1475994" y="346519"/>
                  </a:lnTo>
                  <a:lnTo>
                    <a:pt x="1475727" y="342709"/>
                  </a:lnTo>
                  <a:lnTo>
                    <a:pt x="1500962" y="338899"/>
                  </a:lnTo>
                  <a:lnTo>
                    <a:pt x="1500962" y="2349"/>
                  </a:lnTo>
                  <a:lnTo>
                    <a:pt x="1496314" y="2349"/>
                  </a:lnTo>
                  <a:lnTo>
                    <a:pt x="1496314" y="64579"/>
                  </a:lnTo>
                  <a:lnTo>
                    <a:pt x="1492250" y="68389"/>
                  </a:lnTo>
                  <a:lnTo>
                    <a:pt x="1488770" y="74739"/>
                  </a:lnTo>
                  <a:lnTo>
                    <a:pt x="1490510" y="84899"/>
                  </a:lnTo>
                  <a:lnTo>
                    <a:pt x="1488186" y="86169"/>
                  </a:lnTo>
                  <a:lnTo>
                    <a:pt x="1485277" y="87439"/>
                  </a:lnTo>
                  <a:lnTo>
                    <a:pt x="1480058" y="87439"/>
                  </a:lnTo>
                  <a:lnTo>
                    <a:pt x="1478318" y="93789"/>
                  </a:lnTo>
                  <a:lnTo>
                    <a:pt x="1484122" y="96329"/>
                  </a:lnTo>
                  <a:lnTo>
                    <a:pt x="1480058" y="98869"/>
                  </a:lnTo>
                  <a:lnTo>
                    <a:pt x="1477733" y="96329"/>
                  </a:lnTo>
                  <a:lnTo>
                    <a:pt x="1473073" y="91249"/>
                  </a:lnTo>
                  <a:lnTo>
                    <a:pt x="1471904" y="89979"/>
                  </a:lnTo>
                  <a:lnTo>
                    <a:pt x="1472399" y="87439"/>
                  </a:lnTo>
                  <a:lnTo>
                    <a:pt x="1472653" y="86169"/>
                  </a:lnTo>
                  <a:lnTo>
                    <a:pt x="1474901" y="74739"/>
                  </a:lnTo>
                  <a:lnTo>
                    <a:pt x="1484553" y="63309"/>
                  </a:lnTo>
                  <a:lnTo>
                    <a:pt x="1496314" y="64579"/>
                  </a:lnTo>
                  <a:lnTo>
                    <a:pt x="1496314" y="2349"/>
                  </a:lnTo>
                  <a:lnTo>
                    <a:pt x="1461477" y="2349"/>
                  </a:lnTo>
                  <a:lnTo>
                    <a:pt x="1461477" y="737666"/>
                  </a:lnTo>
                  <a:lnTo>
                    <a:pt x="1459153" y="736396"/>
                  </a:lnTo>
                  <a:lnTo>
                    <a:pt x="1460322" y="736396"/>
                  </a:lnTo>
                  <a:lnTo>
                    <a:pt x="1461477" y="737666"/>
                  </a:lnTo>
                  <a:lnTo>
                    <a:pt x="1461477" y="2349"/>
                  </a:lnTo>
                  <a:lnTo>
                    <a:pt x="1444053" y="2349"/>
                  </a:lnTo>
                  <a:lnTo>
                    <a:pt x="1444053" y="91249"/>
                  </a:lnTo>
                  <a:lnTo>
                    <a:pt x="1444053" y="92519"/>
                  </a:lnTo>
                  <a:lnTo>
                    <a:pt x="1441729" y="92519"/>
                  </a:lnTo>
                  <a:lnTo>
                    <a:pt x="1439989" y="95059"/>
                  </a:lnTo>
                  <a:lnTo>
                    <a:pt x="1437093" y="96329"/>
                  </a:lnTo>
                  <a:lnTo>
                    <a:pt x="1436509" y="95059"/>
                  </a:lnTo>
                  <a:lnTo>
                    <a:pt x="1436509" y="92519"/>
                  </a:lnTo>
                  <a:lnTo>
                    <a:pt x="1439989" y="91249"/>
                  </a:lnTo>
                  <a:lnTo>
                    <a:pt x="1444053" y="91249"/>
                  </a:lnTo>
                  <a:lnTo>
                    <a:pt x="1444053" y="2349"/>
                  </a:lnTo>
                  <a:lnTo>
                    <a:pt x="1394117" y="2349"/>
                  </a:lnTo>
                  <a:lnTo>
                    <a:pt x="1399705" y="3619"/>
                  </a:lnTo>
                  <a:lnTo>
                    <a:pt x="1401749" y="7429"/>
                  </a:lnTo>
                  <a:lnTo>
                    <a:pt x="1404327" y="11239"/>
                  </a:lnTo>
                  <a:lnTo>
                    <a:pt x="1411338" y="12471"/>
                  </a:lnTo>
                  <a:lnTo>
                    <a:pt x="1414449" y="11239"/>
                  </a:lnTo>
                  <a:lnTo>
                    <a:pt x="1421409" y="9969"/>
                  </a:lnTo>
                  <a:lnTo>
                    <a:pt x="1426641" y="8699"/>
                  </a:lnTo>
                  <a:lnTo>
                    <a:pt x="1427213" y="9969"/>
                  </a:lnTo>
                  <a:lnTo>
                    <a:pt x="1435925" y="9969"/>
                  </a:lnTo>
                  <a:lnTo>
                    <a:pt x="1434185" y="10731"/>
                  </a:lnTo>
                  <a:lnTo>
                    <a:pt x="1434185" y="86169"/>
                  </a:lnTo>
                  <a:lnTo>
                    <a:pt x="1434185" y="87439"/>
                  </a:lnTo>
                  <a:lnTo>
                    <a:pt x="1433601" y="86169"/>
                  </a:lnTo>
                  <a:lnTo>
                    <a:pt x="1434185" y="86169"/>
                  </a:lnTo>
                  <a:lnTo>
                    <a:pt x="1434185" y="10731"/>
                  </a:lnTo>
                  <a:lnTo>
                    <a:pt x="1427213" y="13779"/>
                  </a:lnTo>
                  <a:lnTo>
                    <a:pt x="1427213" y="12509"/>
                  </a:lnTo>
                  <a:lnTo>
                    <a:pt x="1420837" y="12509"/>
                  </a:lnTo>
                  <a:lnTo>
                    <a:pt x="1424901" y="13779"/>
                  </a:lnTo>
                  <a:lnTo>
                    <a:pt x="1418793" y="15049"/>
                  </a:lnTo>
                  <a:lnTo>
                    <a:pt x="1416545" y="15049"/>
                  </a:lnTo>
                  <a:lnTo>
                    <a:pt x="1414856" y="13779"/>
                  </a:lnTo>
                  <a:lnTo>
                    <a:pt x="1410385" y="15049"/>
                  </a:lnTo>
                  <a:lnTo>
                    <a:pt x="1415605" y="17589"/>
                  </a:lnTo>
                  <a:lnTo>
                    <a:pt x="1427213" y="20129"/>
                  </a:lnTo>
                  <a:lnTo>
                    <a:pt x="1424317" y="23939"/>
                  </a:lnTo>
                  <a:lnTo>
                    <a:pt x="1418107" y="23939"/>
                  </a:lnTo>
                  <a:lnTo>
                    <a:pt x="1415529" y="22669"/>
                  </a:lnTo>
                  <a:lnTo>
                    <a:pt x="1413294" y="21399"/>
                  </a:lnTo>
                  <a:lnTo>
                    <a:pt x="1408061" y="23939"/>
                  </a:lnTo>
                  <a:lnTo>
                    <a:pt x="1409801" y="21399"/>
                  </a:lnTo>
                  <a:lnTo>
                    <a:pt x="1411541" y="18859"/>
                  </a:lnTo>
                  <a:lnTo>
                    <a:pt x="1403477" y="21399"/>
                  </a:lnTo>
                  <a:lnTo>
                    <a:pt x="1402321" y="21399"/>
                  </a:lnTo>
                  <a:lnTo>
                    <a:pt x="1400848" y="20129"/>
                  </a:lnTo>
                  <a:lnTo>
                    <a:pt x="1391805" y="23939"/>
                  </a:lnTo>
                  <a:lnTo>
                    <a:pt x="1389481" y="30289"/>
                  </a:lnTo>
                  <a:lnTo>
                    <a:pt x="1399933" y="29019"/>
                  </a:lnTo>
                  <a:lnTo>
                    <a:pt x="1397609" y="35369"/>
                  </a:lnTo>
                  <a:lnTo>
                    <a:pt x="1405153" y="35369"/>
                  </a:lnTo>
                  <a:lnTo>
                    <a:pt x="1408061" y="32829"/>
                  </a:lnTo>
                  <a:lnTo>
                    <a:pt x="1415021" y="32829"/>
                  </a:lnTo>
                  <a:lnTo>
                    <a:pt x="1416710" y="37909"/>
                  </a:lnTo>
                  <a:lnTo>
                    <a:pt x="1407617" y="42989"/>
                  </a:lnTo>
                  <a:lnTo>
                    <a:pt x="1399184" y="46799"/>
                  </a:lnTo>
                  <a:lnTo>
                    <a:pt x="1402829" y="49339"/>
                  </a:lnTo>
                  <a:lnTo>
                    <a:pt x="1410284" y="49339"/>
                  </a:lnTo>
                  <a:lnTo>
                    <a:pt x="1417637" y="48069"/>
                  </a:lnTo>
                  <a:lnTo>
                    <a:pt x="1421942" y="49339"/>
                  </a:lnTo>
                  <a:lnTo>
                    <a:pt x="1420253" y="53149"/>
                  </a:lnTo>
                  <a:lnTo>
                    <a:pt x="1405737" y="54419"/>
                  </a:lnTo>
                  <a:lnTo>
                    <a:pt x="1408874" y="56959"/>
                  </a:lnTo>
                  <a:lnTo>
                    <a:pt x="1412697" y="56959"/>
                  </a:lnTo>
                  <a:lnTo>
                    <a:pt x="1415173" y="56959"/>
                  </a:lnTo>
                  <a:lnTo>
                    <a:pt x="1419948" y="58229"/>
                  </a:lnTo>
                  <a:lnTo>
                    <a:pt x="1418513" y="62039"/>
                  </a:lnTo>
                  <a:lnTo>
                    <a:pt x="1417662" y="62039"/>
                  </a:lnTo>
                  <a:lnTo>
                    <a:pt x="1420837" y="63309"/>
                  </a:lnTo>
                  <a:lnTo>
                    <a:pt x="1408633" y="67119"/>
                  </a:lnTo>
                  <a:lnTo>
                    <a:pt x="1412125" y="72199"/>
                  </a:lnTo>
                  <a:lnTo>
                    <a:pt x="1422577" y="77279"/>
                  </a:lnTo>
                  <a:lnTo>
                    <a:pt x="1426057" y="84899"/>
                  </a:lnTo>
                  <a:lnTo>
                    <a:pt x="1417929" y="84899"/>
                  </a:lnTo>
                  <a:lnTo>
                    <a:pt x="1414449" y="87439"/>
                  </a:lnTo>
                  <a:lnTo>
                    <a:pt x="1418043" y="93789"/>
                  </a:lnTo>
                  <a:lnTo>
                    <a:pt x="1417561" y="100139"/>
                  </a:lnTo>
                  <a:lnTo>
                    <a:pt x="1414360" y="107759"/>
                  </a:lnTo>
                  <a:lnTo>
                    <a:pt x="1409801" y="116649"/>
                  </a:lnTo>
                  <a:lnTo>
                    <a:pt x="1421409" y="117919"/>
                  </a:lnTo>
                  <a:lnTo>
                    <a:pt x="1416773" y="120459"/>
                  </a:lnTo>
                  <a:lnTo>
                    <a:pt x="1414449" y="119189"/>
                  </a:lnTo>
                  <a:lnTo>
                    <a:pt x="1410957" y="122999"/>
                  </a:lnTo>
                  <a:lnTo>
                    <a:pt x="1417929" y="120459"/>
                  </a:lnTo>
                  <a:lnTo>
                    <a:pt x="1421409" y="119189"/>
                  </a:lnTo>
                  <a:lnTo>
                    <a:pt x="1426057" y="119189"/>
                  </a:lnTo>
                  <a:lnTo>
                    <a:pt x="1427213" y="121729"/>
                  </a:lnTo>
                  <a:lnTo>
                    <a:pt x="1420253" y="122999"/>
                  </a:lnTo>
                  <a:lnTo>
                    <a:pt x="1416773" y="122999"/>
                  </a:lnTo>
                  <a:lnTo>
                    <a:pt x="1424292" y="126809"/>
                  </a:lnTo>
                  <a:lnTo>
                    <a:pt x="1430413" y="131889"/>
                  </a:lnTo>
                  <a:lnTo>
                    <a:pt x="1432610" y="138239"/>
                  </a:lnTo>
                  <a:lnTo>
                    <a:pt x="1428381" y="144589"/>
                  </a:lnTo>
                  <a:lnTo>
                    <a:pt x="1424901" y="143319"/>
                  </a:lnTo>
                  <a:lnTo>
                    <a:pt x="1426654" y="147129"/>
                  </a:lnTo>
                  <a:lnTo>
                    <a:pt x="1433753" y="148399"/>
                  </a:lnTo>
                  <a:lnTo>
                    <a:pt x="1439760" y="149669"/>
                  </a:lnTo>
                  <a:lnTo>
                    <a:pt x="1438249" y="152209"/>
                  </a:lnTo>
                  <a:lnTo>
                    <a:pt x="1435925" y="152209"/>
                  </a:lnTo>
                  <a:lnTo>
                    <a:pt x="1435481" y="158559"/>
                  </a:lnTo>
                  <a:lnTo>
                    <a:pt x="1435544" y="161099"/>
                  </a:lnTo>
                  <a:lnTo>
                    <a:pt x="1436433" y="168719"/>
                  </a:lnTo>
                  <a:lnTo>
                    <a:pt x="1435188" y="176339"/>
                  </a:lnTo>
                  <a:lnTo>
                    <a:pt x="1427797" y="183959"/>
                  </a:lnTo>
                  <a:lnTo>
                    <a:pt x="1434020" y="185229"/>
                  </a:lnTo>
                  <a:lnTo>
                    <a:pt x="1433537" y="189039"/>
                  </a:lnTo>
                  <a:lnTo>
                    <a:pt x="1434249" y="192849"/>
                  </a:lnTo>
                  <a:lnTo>
                    <a:pt x="1444053" y="194119"/>
                  </a:lnTo>
                  <a:lnTo>
                    <a:pt x="1437271" y="197929"/>
                  </a:lnTo>
                  <a:lnTo>
                    <a:pt x="1432013" y="200469"/>
                  </a:lnTo>
                  <a:lnTo>
                    <a:pt x="1427403" y="203009"/>
                  </a:lnTo>
                  <a:lnTo>
                    <a:pt x="1422577" y="208089"/>
                  </a:lnTo>
                  <a:lnTo>
                    <a:pt x="1421409" y="210629"/>
                  </a:lnTo>
                  <a:lnTo>
                    <a:pt x="1436509" y="210629"/>
                  </a:lnTo>
                  <a:lnTo>
                    <a:pt x="1439418" y="213169"/>
                  </a:lnTo>
                  <a:lnTo>
                    <a:pt x="1427797" y="214439"/>
                  </a:lnTo>
                  <a:lnTo>
                    <a:pt x="1439989" y="216979"/>
                  </a:lnTo>
                  <a:lnTo>
                    <a:pt x="1426057" y="219519"/>
                  </a:lnTo>
                  <a:lnTo>
                    <a:pt x="1428965" y="222059"/>
                  </a:lnTo>
                  <a:lnTo>
                    <a:pt x="1429537" y="220789"/>
                  </a:lnTo>
                  <a:lnTo>
                    <a:pt x="1434185" y="219519"/>
                  </a:lnTo>
                  <a:lnTo>
                    <a:pt x="1437665" y="219519"/>
                  </a:lnTo>
                  <a:lnTo>
                    <a:pt x="1438605" y="223329"/>
                  </a:lnTo>
                  <a:lnTo>
                    <a:pt x="1435125" y="227139"/>
                  </a:lnTo>
                  <a:lnTo>
                    <a:pt x="1429588" y="229679"/>
                  </a:lnTo>
                  <a:lnTo>
                    <a:pt x="1424317" y="230949"/>
                  </a:lnTo>
                  <a:lnTo>
                    <a:pt x="1434769" y="239839"/>
                  </a:lnTo>
                  <a:lnTo>
                    <a:pt x="1431290" y="239839"/>
                  </a:lnTo>
                  <a:lnTo>
                    <a:pt x="1429537" y="238569"/>
                  </a:lnTo>
                  <a:lnTo>
                    <a:pt x="1427213" y="238569"/>
                  </a:lnTo>
                  <a:lnTo>
                    <a:pt x="1428229" y="239839"/>
                  </a:lnTo>
                  <a:lnTo>
                    <a:pt x="1424457" y="241109"/>
                  </a:lnTo>
                  <a:lnTo>
                    <a:pt x="1421345" y="241109"/>
                  </a:lnTo>
                  <a:lnTo>
                    <a:pt x="1424317" y="243649"/>
                  </a:lnTo>
                  <a:lnTo>
                    <a:pt x="1427213" y="242379"/>
                  </a:lnTo>
                  <a:lnTo>
                    <a:pt x="1431290" y="243649"/>
                  </a:lnTo>
                  <a:lnTo>
                    <a:pt x="1433601" y="243649"/>
                  </a:lnTo>
                  <a:lnTo>
                    <a:pt x="1426641" y="246189"/>
                  </a:lnTo>
                  <a:lnTo>
                    <a:pt x="1426641" y="251269"/>
                  </a:lnTo>
                  <a:lnTo>
                    <a:pt x="1429537" y="255079"/>
                  </a:lnTo>
                  <a:lnTo>
                    <a:pt x="1421409" y="253809"/>
                  </a:lnTo>
                  <a:lnTo>
                    <a:pt x="1419669" y="261429"/>
                  </a:lnTo>
                  <a:lnTo>
                    <a:pt x="1425473" y="269049"/>
                  </a:lnTo>
                  <a:lnTo>
                    <a:pt x="1424901" y="276669"/>
                  </a:lnTo>
                  <a:lnTo>
                    <a:pt x="1428381" y="274129"/>
                  </a:lnTo>
                  <a:lnTo>
                    <a:pt x="1442313" y="275399"/>
                  </a:lnTo>
                  <a:lnTo>
                    <a:pt x="1444053" y="277939"/>
                  </a:lnTo>
                  <a:lnTo>
                    <a:pt x="1442707" y="277939"/>
                  </a:lnTo>
                  <a:lnTo>
                    <a:pt x="1445806" y="279209"/>
                  </a:lnTo>
                  <a:lnTo>
                    <a:pt x="1448701" y="285559"/>
                  </a:lnTo>
                  <a:lnTo>
                    <a:pt x="1445221" y="285203"/>
                  </a:lnTo>
                  <a:lnTo>
                    <a:pt x="1445221" y="335089"/>
                  </a:lnTo>
                  <a:lnTo>
                    <a:pt x="1437030" y="334035"/>
                  </a:lnTo>
                  <a:lnTo>
                    <a:pt x="1437386" y="333819"/>
                  </a:lnTo>
                  <a:lnTo>
                    <a:pt x="1439418" y="332549"/>
                  </a:lnTo>
                  <a:lnTo>
                    <a:pt x="1445221" y="335089"/>
                  </a:lnTo>
                  <a:lnTo>
                    <a:pt x="1445221" y="285203"/>
                  </a:lnTo>
                  <a:lnTo>
                    <a:pt x="1436509" y="284289"/>
                  </a:lnTo>
                  <a:lnTo>
                    <a:pt x="1432445" y="283019"/>
                  </a:lnTo>
                  <a:lnTo>
                    <a:pt x="1436509" y="285559"/>
                  </a:lnTo>
                  <a:lnTo>
                    <a:pt x="1430705" y="285559"/>
                  </a:lnTo>
                  <a:lnTo>
                    <a:pt x="1426057" y="284289"/>
                  </a:lnTo>
                  <a:lnTo>
                    <a:pt x="1427454" y="286829"/>
                  </a:lnTo>
                  <a:lnTo>
                    <a:pt x="1424165" y="289369"/>
                  </a:lnTo>
                  <a:lnTo>
                    <a:pt x="1421980" y="290639"/>
                  </a:lnTo>
                  <a:lnTo>
                    <a:pt x="1426641" y="293179"/>
                  </a:lnTo>
                  <a:lnTo>
                    <a:pt x="1423149" y="293179"/>
                  </a:lnTo>
                  <a:lnTo>
                    <a:pt x="1422577" y="300799"/>
                  </a:lnTo>
                  <a:lnTo>
                    <a:pt x="1426641" y="304609"/>
                  </a:lnTo>
                  <a:lnTo>
                    <a:pt x="1426641" y="310959"/>
                  </a:lnTo>
                  <a:lnTo>
                    <a:pt x="1437093" y="312229"/>
                  </a:lnTo>
                  <a:lnTo>
                    <a:pt x="1434769" y="313499"/>
                  </a:lnTo>
                  <a:lnTo>
                    <a:pt x="1442897" y="316039"/>
                  </a:lnTo>
                  <a:lnTo>
                    <a:pt x="1438833" y="321119"/>
                  </a:lnTo>
                  <a:lnTo>
                    <a:pt x="1430705" y="324929"/>
                  </a:lnTo>
                  <a:lnTo>
                    <a:pt x="1430705" y="330009"/>
                  </a:lnTo>
                  <a:lnTo>
                    <a:pt x="1435354" y="335089"/>
                  </a:lnTo>
                  <a:lnTo>
                    <a:pt x="1435481" y="335000"/>
                  </a:lnTo>
                  <a:lnTo>
                    <a:pt x="1435633" y="336359"/>
                  </a:lnTo>
                  <a:lnTo>
                    <a:pt x="1435925" y="338899"/>
                  </a:lnTo>
                  <a:lnTo>
                    <a:pt x="1429537" y="335089"/>
                  </a:lnTo>
                  <a:lnTo>
                    <a:pt x="1430020" y="341439"/>
                  </a:lnTo>
                  <a:lnTo>
                    <a:pt x="1430121" y="343979"/>
                  </a:lnTo>
                  <a:lnTo>
                    <a:pt x="1436509" y="352869"/>
                  </a:lnTo>
                  <a:lnTo>
                    <a:pt x="1442313" y="352869"/>
                  </a:lnTo>
                  <a:lnTo>
                    <a:pt x="1445806" y="354139"/>
                  </a:lnTo>
                  <a:lnTo>
                    <a:pt x="1446961" y="355409"/>
                  </a:lnTo>
                  <a:lnTo>
                    <a:pt x="1441157" y="356679"/>
                  </a:lnTo>
                  <a:lnTo>
                    <a:pt x="1436509" y="355409"/>
                  </a:lnTo>
                  <a:lnTo>
                    <a:pt x="1435354" y="354139"/>
                  </a:lnTo>
                  <a:lnTo>
                    <a:pt x="1438249" y="357949"/>
                  </a:lnTo>
                  <a:lnTo>
                    <a:pt x="1437665" y="359219"/>
                  </a:lnTo>
                  <a:lnTo>
                    <a:pt x="1433029" y="364299"/>
                  </a:lnTo>
                  <a:lnTo>
                    <a:pt x="1428965" y="365569"/>
                  </a:lnTo>
                  <a:lnTo>
                    <a:pt x="1419669" y="365569"/>
                  </a:lnTo>
                  <a:lnTo>
                    <a:pt x="1415021" y="363029"/>
                  </a:lnTo>
                  <a:lnTo>
                    <a:pt x="1421993" y="369379"/>
                  </a:lnTo>
                  <a:lnTo>
                    <a:pt x="1424901" y="371919"/>
                  </a:lnTo>
                  <a:lnTo>
                    <a:pt x="1427213" y="374459"/>
                  </a:lnTo>
                  <a:lnTo>
                    <a:pt x="1429537" y="378269"/>
                  </a:lnTo>
                  <a:lnTo>
                    <a:pt x="1428381" y="378269"/>
                  </a:lnTo>
                  <a:lnTo>
                    <a:pt x="1427213" y="376999"/>
                  </a:lnTo>
                  <a:lnTo>
                    <a:pt x="1421409" y="370649"/>
                  </a:lnTo>
                  <a:lnTo>
                    <a:pt x="1418513" y="369379"/>
                  </a:lnTo>
                  <a:lnTo>
                    <a:pt x="1424901" y="375729"/>
                  </a:lnTo>
                  <a:lnTo>
                    <a:pt x="1423733" y="376999"/>
                  </a:lnTo>
                  <a:lnTo>
                    <a:pt x="1420253" y="376999"/>
                  </a:lnTo>
                  <a:lnTo>
                    <a:pt x="1419085" y="375729"/>
                  </a:lnTo>
                  <a:lnTo>
                    <a:pt x="1421993" y="382079"/>
                  </a:lnTo>
                  <a:lnTo>
                    <a:pt x="1420202" y="379539"/>
                  </a:lnTo>
                  <a:lnTo>
                    <a:pt x="1412697" y="368922"/>
                  </a:lnTo>
                  <a:lnTo>
                    <a:pt x="1412697" y="371919"/>
                  </a:lnTo>
                  <a:lnTo>
                    <a:pt x="1413281" y="373189"/>
                  </a:lnTo>
                  <a:lnTo>
                    <a:pt x="1413281" y="379539"/>
                  </a:lnTo>
                  <a:lnTo>
                    <a:pt x="1409801" y="366839"/>
                  </a:lnTo>
                  <a:lnTo>
                    <a:pt x="1412125" y="376999"/>
                  </a:lnTo>
                  <a:lnTo>
                    <a:pt x="1412570" y="379539"/>
                  </a:lnTo>
                  <a:lnTo>
                    <a:pt x="1411833" y="376999"/>
                  </a:lnTo>
                  <a:lnTo>
                    <a:pt x="1410728" y="373405"/>
                  </a:lnTo>
                  <a:lnTo>
                    <a:pt x="1411541" y="376999"/>
                  </a:lnTo>
                  <a:lnTo>
                    <a:pt x="1412125" y="378269"/>
                  </a:lnTo>
                  <a:lnTo>
                    <a:pt x="1413281" y="383349"/>
                  </a:lnTo>
                  <a:lnTo>
                    <a:pt x="1413281" y="384619"/>
                  </a:lnTo>
                  <a:lnTo>
                    <a:pt x="1412125" y="387159"/>
                  </a:lnTo>
                  <a:lnTo>
                    <a:pt x="1410957" y="387159"/>
                  </a:lnTo>
                  <a:lnTo>
                    <a:pt x="1409801" y="385889"/>
                  </a:lnTo>
                  <a:lnTo>
                    <a:pt x="1408061" y="383349"/>
                  </a:lnTo>
                  <a:lnTo>
                    <a:pt x="1408061" y="619556"/>
                  </a:lnTo>
                  <a:lnTo>
                    <a:pt x="1408061" y="620826"/>
                  </a:lnTo>
                  <a:lnTo>
                    <a:pt x="1407477" y="620826"/>
                  </a:lnTo>
                  <a:lnTo>
                    <a:pt x="1407477" y="623366"/>
                  </a:lnTo>
                  <a:lnTo>
                    <a:pt x="1406893" y="625906"/>
                  </a:lnTo>
                  <a:lnTo>
                    <a:pt x="1406893" y="628446"/>
                  </a:lnTo>
                  <a:lnTo>
                    <a:pt x="1406893" y="630986"/>
                  </a:lnTo>
                  <a:lnTo>
                    <a:pt x="1406893" y="632256"/>
                  </a:lnTo>
                  <a:lnTo>
                    <a:pt x="1404569" y="636066"/>
                  </a:lnTo>
                  <a:lnTo>
                    <a:pt x="1406321" y="636066"/>
                  </a:lnTo>
                  <a:lnTo>
                    <a:pt x="1400492" y="639876"/>
                  </a:lnTo>
                  <a:lnTo>
                    <a:pt x="1393685" y="643686"/>
                  </a:lnTo>
                  <a:lnTo>
                    <a:pt x="1386230" y="646226"/>
                  </a:lnTo>
                  <a:lnTo>
                    <a:pt x="1378445" y="648766"/>
                  </a:lnTo>
                  <a:lnTo>
                    <a:pt x="1369225" y="648766"/>
                  </a:lnTo>
                  <a:lnTo>
                    <a:pt x="1366253" y="648982"/>
                  </a:lnTo>
                  <a:lnTo>
                    <a:pt x="1366253" y="836726"/>
                  </a:lnTo>
                  <a:lnTo>
                    <a:pt x="1365669" y="841806"/>
                  </a:lnTo>
                  <a:lnTo>
                    <a:pt x="1361020" y="841806"/>
                  </a:lnTo>
                  <a:lnTo>
                    <a:pt x="1356956" y="851966"/>
                  </a:lnTo>
                  <a:lnTo>
                    <a:pt x="1351737" y="849426"/>
                  </a:lnTo>
                  <a:lnTo>
                    <a:pt x="1351267" y="848156"/>
                  </a:lnTo>
                  <a:lnTo>
                    <a:pt x="1350340" y="845616"/>
                  </a:lnTo>
                  <a:lnTo>
                    <a:pt x="1349413" y="843076"/>
                  </a:lnTo>
                  <a:lnTo>
                    <a:pt x="1354632" y="844346"/>
                  </a:lnTo>
                  <a:lnTo>
                    <a:pt x="1355026" y="843076"/>
                  </a:lnTo>
                  <a:lnTo>
                    <a:pt x="1355801" y="840536"/>
                  </a:lnTo>
                  <a:lnTo>
                    <a:pt x="1361020" y="841806"/>
                  </a:lnTo>
                  <a:lnTo>
                    <a:pt x="1359573" y="840536"/>
                  </a:lnTo>
                  <a:lnTo>
                    <a:pt x="1358125" y="839266"/>
                  </a:lnTo>
                  <a:lnTo>
                    <a:pt x="1358709" y="834186"/>
                  </a:lnTo>
                  <a:lnTo>
                    <a:pt x="1363345" y="834186"/>
                  </a:lnTo>
                  <a:lnTo>
                    <a:pt x="1366253" y="836726"/>
                  </a:lnTo>
                  <a:lnTo>
                    <a:pt x="1366253" y="648982"/>
                  </a:lnTo>
                  <a:lnTo>
                    <a:pt x="1351013" y="650036"/>
                  </a:lnTo>
                  <a:lnTo>
                    <a:pt x="1346708" y="650684"/>
                  </a:lnTo>
                  <a:lnTo>
                    <a:pt x="1348828" y="643686"/>
                  </a:lnTo>
                  <a:lnTo>
                    <a:pt x="1348828" y="647496"/>
                  </a:lnTo>
                  <a:lnTo>
                    <a:pt x="1362189" y="647496"/>
                  </a:lnTo>
                  <a:lnTo>
                    <a:pt x="1366837" y="644956"/>
                  </a:lnTo>
                  <a:lnTo>
                    <a:pt x="1372057" y="643686"/>
                  </a:lnTo>
                  <a:lnTo>
                    <a:pt x="1376705" y="642416"/>
                  </a:lnTo>
                  <a:lnTo>
                    <a:pt x="1382509" y="642416"/>
                  </a:lnTo>
                  <a:lnTo>
                    <a:pt x="1382445" y="641146"/>
                  </a:lnTo>
                  <a:lnTo>
                    <a:pt x="1382128" y="634796"/>
                  </a:lnTo>
                  <a:lnTo>
                    <a:pt x="1381925" y="630986"/>
                  </a:lnTo>
                  <a:lnTo>
                    <a:pt x="1386573" y="633526"/>
                  </a:lnTo>
                  <a:lnTo>
                    <a:pt x="1387233" y="630986"/>
                  </a:lnTo>
                  <a:lnTo>
                    <a:pt x="1388897" y="624636"/>
                  </a:lnTo>
                  <a:lnTo>
                    <a:pt x="1392377" y="625906"/>
                  </a:lnTo>
                  <a:lnTo>
                    <a:pt x="1394117" y="627176"/>
                  </a:lnTo>
                  <a:lnTo>
                    <a:pt x="1394701" y="628446"/>
                  </a:lnTo>
                  <a:lnTo>
                    <a:pt x="1395285" y="628446"/>
                  </a:lnTo>
                  <a:lnTo>
                    <a:pt x="1395869" y="629716"/>
                  </a:lnTo>
                  <a:lnTo>
                    <a:pt x="1397025" y="630986"/>
                  </a:lnTo>
                  <a:lnTo>
                    <a:pt x="1397609" y="633526"/>
                  </a:lnTo>
                  <a:lnTo>
                    <a:pt x="1399349" y="634796"/>
                  </a:lnTo>
                  <a:lnTo>
                    <a:pt x="1399933" y="634796"/>
                  </a:lnTo>
                  <a:lnTo>
                    <a:pt x="1401673" y="630986"/>
                  </a:lnTo>
                  <a:lnTo>
                    <a:pt x="1402257" y="628446"/>
                  </a:lnTo>
                  <a:lnTo>
                    <a:pt x="1403413" y="628446"/>
                  </a:lnTo>
                  <a:lnTo>
                    <a:pt x="1403997" y="629716"/>
                  </a:lnTo>
                  <a:lnTo>
                    <a:pt x="1406893" y="630986"/>
                  </a:lnTo>
                  <a:lnTo>
                    <a:pt x="1406893" y="628446"/>
                  </a:lnTo>
                  <a:lnTo>
                    <a:pt x="1406321" y="627176"/>
                  </a:lnTo>
                  <a:lnTo>
                    <a:pt x="1405737" y="627176"/>
                  </a:lnTo>
                  <a:lnTo>
                    <a:pt x="1406321" y="625906"/>
                  </a:lnTo>
                  <a:lnTo>
                    <a:pt x="1406321" y="624636"/>
                  </a:lnTo>
                  <a:lnTo>
                    <a:pt x="1406893" y="622096"/>
                  </a:lnTo>
                  <a:lnTo>
                    <a:pt x="1407477" y="623366"/>
                  </a:lnTo>
                  <a:lnTo>
                    <a:pt x="1407477" y="620826"/>
                  </a:lnTo>
                  <a:lnTo>
                    <a:pt x="1408061" y="619556"/>
                  </a:lnTo>
                  <a:lnTo>
                    <a:pt x="1408061" y="383349"/>
                  </a:lnTo>
                  <a:lnTo>
                    <a:pt x="1406893" y="378269"/>
                  </a:lnTo>
                  <a:lnTo>
                    <a:pt x="1405737" y="368109"/>
                  </a:lnTo>
                  <a:lnTo>
                    <a:pt x="1406271" y="363385"/>
                  </a:lnTo>
                  <a:lnTo>
                    <a:pt x="1403997" y="369379"/>
                  </a:lnTo>
                  <a:lnTo>
                    <a:pt x="1401089" y="374459"/>
                  </a:lnTo>
                  <a:lnTo>
                    <a:pt x="1398181" y="380809"/>
                  </a:lnTo>
                  <a:lnTo>
                    <a:pt x="1394701" y="385889"/>
                  </a:lnTo>
                  <a:lnTo>
                    <a:pt x="1396365" y="380809"/>
                  </a:lnTo>
                  <a:lnTo>
                    <a:pt x="1396771" y="379539"/>
                  </a:lnTo>
                  <a:lnTo>
                    <a:pt x="1397609" y="376999"/>
                  </a:lnTo>
                  <a:lnTo>
                    <a:pt x="1402257" y="370649"/>
                  </a:lnTo>
                  <a:lnTo>
                    <a:pt x="1403997" y="365569"/>
                  </a:lnTo>
                  <a:lnTo>
                    <a:pt x="1401673" y="369379"/>
                  </a:lnTo>
                  <a:lnTo>
                    <a:pt x="1399349" y="370649"/>
                  </a:lnTo>
                  <a:lnTo>
                    <a:pt x="1398181" y="370649"/>
                  </a:lnTo>
                  <a:lnTo>
                    <a:pt x="1397609" y="369379"/>
                  </a:lnTo>
                  <a:lnTo>
                    <a:pt x="1396250" y="368109"/>
                  </a:lnTo>
                  <a:lnTo>
                    <a:pt x="1393545" y="365569"/>
                  </a:lnTo>
                  <a:lnTo>
                    <a:pt x="1390053" y="360489"/>
                  </a:lnTo>
                  <a:lnTo>
                    <a:pt x="1381353" y="359219"/>
                  </a:lnTo>
                  <a:lnTo>
                    <a:pt x="1384249" y="359219"/>
                  </a:lnTo>
                  <a:lnTo>
                    <a:pt x="1386573" y="355409"/>
                  </a:lnTo>
                  <a:lnTo>
                    <a:pt x="1387741" y="356679"/>
                  </a:lnTo>
                  <a:lnTo>
                    <a:pt x="1388605" y="355409"/>
                  </a:lnTo>
                  <a:lnTo>
                    <a:pt x="1389481" y="354139"/>
                  </a:lnTo>
                  <a:lnTo>
                    <a:pt x="1392961" y="349059"/>
                  </a:lnTo>
                  <a:lnTo>
                    <a:pt x="1381925" y="350329"/>
                  </a:lnTo>
                  <a:lnTo>
                    <a:pt x="1376705" y="354139"/>
                  </a:lnTo>
                  <a:lnTo>
                    <a:pt x="1376121" y="352869"/>
                  </a:lnTo>
                  <a:lnTo>
                    <a:pt x="1381353" y="350329"/>
                  </a:lnTo>
                  <a:lnTo>
                    <a:pt x="1383665" y="346519"/>
                  </a:lnTo>
                  <a:lnTo>
                    <a:pt x="1383207" y="345249"/>
                  </a:lnTo>
                  <a:lnTo>
                    <a:pt x="1382750" y="343979"/>
                  </a:lnTo>
                  <a:lnTo>
                    <a:pt x="1378877" y="345249"/>
                  </a:lnTo>
                  <a:lnTo>
                    <a:pt x="1375664" y="345249"/>
                  </a:lnTo>
                  <a:lnTo>
                    <a:pt x="1376705" y="342709"/>
                  </a:lnTo>
                  <a:lnTo>
                    <a:pt x="1377289" y="341439"/>
                  </a:lnTo>
                  <a:lnTo>
                    <a:pt x="1375537" y="341439"/>
                  </a:lnTo>
                  <a:lnTo>
                    <a:pt x="1375537" y="335089"/>
                  </a:lnTo>
                  <a:lnTo>
                    <a:pt x="1369148" y="342709"/>
                  </a:lnTo>
                  <a:lnTo>
                    <a:pt x="1369390" y="341439"/>
                  </a:lnTo>
                  <a:lnTo>
                    <a:pt x="1370317" y="336359"/>
                  </a:lnTo>
                  <a:lnTo>
                    <a:pt x="1360449" y="338899"/>
                  </a:lnTo>
                  <a:lnTo>
                    <a:pt x="1361376" y="336359"/>
                  </a:lnTo>
                  <a:lnTo>
                    <a:pt x="1362773" y="332549"/>
                  </a:lnTo>
                  <a:lnTo>
                    <a:pt x="1358138" y="332549"/>
                  </a:lnTo>
                  <a:lnTo>
                    <a:pt x="1357109" y="330009"/>
                  </a:lnTo>
                  <a:lnTo>
                    <a:pt x="1355420" y="328739"/>
                  </a:lnTo>
                  <a:lnTo>
                    <a:pt x="1355217" y="328866"/>
                  </a:lnTo>
                  <a:lnTo>
                    <a:pt x="1355217" y="474789"/>
                  </a:lnTo>
                  <a:lnTo>
                    <a:pt x="1352321" y="481139"/>
                  </a:lnTo>
                  <a:lnTo>
                    <a:pt x="1348257" y="481139"/>
                  </a:lnTo>
                  <a:lnTo>
                    <a:pt x="1348257" y="478599"/>
                  </a:lnTo>
                  <a:lnTo>
                    <a:pt x="1345933" y="478599"/>
                  </a:lnTo>
                  <a:lnTo>
                    <a:pt x="1345349" y="473519"/>
                  </a:lnTo>
                  <a:lnTo>
                    <a:pt x="1355217" y="474789"/>
                  </a:lnTo>
                  <a:lnTo>
                    <a:pt x="1355217" y="328866"/>
                  </a:lnTo>
                  <a:lnTo>
                    <a:pt x="1348828" y="332549"/>
                  </a:lnTo>
                  <a:lnTo>
                    <a:pt x="1355585" y="324929"/>
                  </a:lnTo>
                  <a:lnTo>
                    <a:pt x="1356233" y="321119"/>
                  </a:lnTo>
                  <a:lnTo>
                    <a:pt x="1352753" y="319849"/>
                  </a:lnTo>
                  <a:lnTo>
                    <a:pt x="1347089" y="319849"/>
                  </a:lnTo>
                  <a:lnTo>
                    <a:pt x="1351737" y="317309"/>
                  </a:lnTo>
                  <a:lnTo>
                    <a:pt x="1350860" y="316039"/>
                  </a:lnTo>
                  <a:lnTo>
                    <a:pt x="1349997" y="314769"/>
                  </a:lnTo>
                  <a:lnTo>
                    <a:pt x="1353185" y="313499"/>
                  </a:lnTo>
                  <a:lnTo>
                    <a:pt x="1356385" y="312229"/>
                  </a:lnTo>
                  <a:lnTo>
                    <a:pt x="1354632" y="309689"/>
                  </a:lnTo>
                  <a:lnTo>
                    <a:pt x="1349997" y="308419"/>
                  </a:lnTo>
                  <a:lnTo>
                    <a:pt x="1343025" y="313499"/>
                  </a:lnTo>
                  <a:lnTo>
                    <a:pt x="1344193" y="312229"/>
                  </a:lnTo>
                  <a:lnTo>
                    <a:pt x="1345349" y="310959"/>
                  </a:lnTo>
                  <a:lnTo>
                    <a:pt x="1349997" y="305879"/>
                  </a:lnTo>
                  <a:lnTo>
                    <a:pt x="1344764" y="305879"/>
                  </a:lnTo>
                  <a:lnTo>
                    <a:pt x="1341869" y="305092"/>
                  </a:lnTo>
                  <a:lnTo>
                    <a:pt x="1341869" y="505269"/>
                  </a:lnTo>
                  <a:lnTo>
                    <a:pt x="1333741" y="502729"/>
                  </a:lnTo>
                  <a:lnTo>
                    <a:pt x="1334312" y="496379"/>
                  </a:lnTo>
                  <a:lnTo>
                    <a:pt x="1341869" y="505269"/>
                  </a:lnTo>
                  <a:lnTo>
                    <a:pt x="1341869" y="305092"/>
                  </a:lnTo>
                  <a:lnTo>
                    <a:pt x="1340116" y="304609"/>
                  </a:lnTo>
                  <a:lnTo>
                    <a:pt x="1332572" y="304609"/>
                  </a:lnTo>
                  <a:lnTo>
                    <a:pt x="1342440" y="295719"/>
                  </a:lnTo>
                  <a:lnTo>
                    <a:pt x="1337881" y="294449"/>
                  </a:lnTo>
                  <a:lnTo>
                    <a:pt x="1333309" y="293179"/>
                  </a:lnTo>
                  <a:lnTo>
                    <a:pt x="1325092" y="290639"/>
                  </a:lnTo>
                  <a:lnTo>
                    <a:pt x="1320279" y="288099"/>
                  </a:lnTo>
                  <a:lnTo>
                    <a:pt x="1317866" y="286829"/>
                  </a:lnTo>
                  <a:lnTo>
                    <a:pt x="1311668" y="283019"/>
                  </a:lnTo>
                  <a:lnTo>
                    <a:pt x="1319276" y="280479"/>
                  </a:lnTo>
                  <a:lnTo>
                    <a:pt x="1322412" y="281749"/>
                  </a:lnTo>
                  <a:lnTo>
                    <a:pt x="1325549" y="284289"/>
                  </a:lnTo>
                  <a:lnTo>
                    <a:pt x="1333157" y="280479"/>
                  </a:lnTo>
                  <a:lnTo>
                    <a:pt x="1316824" y="277939"/>
                  </a:lnTo>
                  <a:lnTo>
                    <a:pt x="1313522" y="276669"/>
                  </a:lnTo>
                  <a:lnTo>
                    <a:pt x="1310208" y="275399"/>
                  </a:lnTo>
                  <a:lnTo>
                    <a:pt x="1307020" y="271589"/>
                  </a:lnTo>
                  <a:lnTo>
                    <a:pt x="1307414" y="270319"/>
                  </a:lnTo>
                  <a:lnTo>
                    <a:pt x="1308188" y="267779"/>
                  </a:lnTo>
                  <a:lnTo>
                    <a:pt x="1313992" y="269049"/>
                  </a:lnTo>
                  <a:lnTo>
                    <a:pt x="1316901" y="267779"/>
                  </a:lnTo>
                  <a:lnTo>
                    <a:pt x="1311313" y="263969"/>
                  </a:lnTo>
                  <a:lnTo>
                    <a:pt x="1310716" y="262699"/>
                  </a:lnTo>
                  <a:lnTo>
                    <a:pt x="1308328" y="257619"/>
                  </a:lnTo>
                  <a:lnTo>
                    <a:pt x="1305140" y="253809"/>
                  </a:lnTo>
                  <a:lnTo>
                    <a:pt x="1299159" y="250151"/>
                  </a:lnTo>
                  <a:lnTo>
                    <a:pt x="1291996" y="253809"/>
                  </a:lnTo>
                  <a:lnTo>
                    <a:pt x="1283652" y="255079"/>
                  </a:lnTo>
                  <a:lnTo>
                    <a:pt x="1275956" y="256349"/>
                  </a:lnTo>
                  <a:lnTo>
                    <a:pt x="1270444" y="257619"/>
                  </a:lnTo>
                  <a:lnTo>
                    <a:pt x="1279956" y="252539"/>
                  </a:lnTo>
                  <a:lnTo>
                    <a:pt x="1282496" y="248729"/>
                  </a:lnTo>
                  <a:lnTo>
                    <a:pt x="1283703" y="247459"/>
                  </a:lnTo>
                  <a:lnTo>
                    <a:pt x="1286129" y="244919"/>
                  </a:lnTo>
                  <a:lnTo>
                    <a:pt x="1291234" y="242379"/>
                  </a:lnTo>
                  <a:lnTo>
                    <a:pt x="1298892" y="238569"/>
                  </a:lnTo>
                  <a:lnTo>
                    <a:pt x="1293088" y="238569"/>
                  </a:lnTo>
                  <a:lnTo>
                    <a:pt x="1289024" y="242379"/>
                  </a:lnTo>
                  <a:lnTo>
                    <a:pt x="1289608" y="239839"/>
                  </a:lnTo>
                  <a:lnTo>
                    <a:pt x="1292504" y="238569"/>
                  </a:lnTo>
                  <a:lnTo>
                    <a:pt x="1298321" y="237299"/>
                  </a:lnTo>
                  <a:lnTo>
                    <a:pt x="1292504" y="233489"/>
                  </a:lnTo>
                  <a:lnTo>
                    <a:pt x="1285544" y="238569"/>
                  </a:lnTo>
                  <a:lnTo>
                    <a:pt x="1284960" y="237299"/>
                  </a:lnTo>
                  <a:lnTo>
                    <a:pt x="1283804" y="234759"/>
                  </a:lnTo>
                  <a:lnTo>
                    <a:pt x="1285544" y="233489"/>
                  </a:lnTo>
                  <a:lnTo>
                    <a:pt x="1287284" y="232219"/>
                  </a:lnTo>
                  <a:lnTo>
                    <a:pt x="1289024" y="233489"/>
                  </a:lnTo>
                  <a:lnTo>
                    <a:pt x="1291056" y="232219"/>
                  </a:lnTo>
                  <a:lnTo>
                    <a:pt x="1293088" y="230949"/>
                  </a:lnTo>
                  <a:lnTo>
                    <a:pt x="1285544" y="232219"/>
                  </a:lnTo>
                  <a:lnTo>
                    <a:pt x="1277416" y="233489"/>
                  </a:lnTo>
                  <a:lnTo>
                    <a:pt x="1279156" y="228409"/>
                  </a:lnTo>
                  <a:lnTo>
                    <a:pt x="1283144" y="226225"/>
                  </a:lnTo>
                  <a:lnTo>
                    <a:pt x="1279182" y="223329"/>
                  </a:lnTo>
                  <a:lnTo>
                    <a:pt x="1271968" y="222059"/>
                  </a:lnTo>
                  <a:lnTo>
                    <a:pt x="1266177" y="219519"/>
                  </a:lnTo>
                  <a:lnTo>
                    <a:pt x="1265224" y="213169"/>
                  </a:lnTo>
                  <a:lnTo>
                    <a:pt x="1268945" y="211899"/>
                  </a:lnTo>
                  <a:lnTo>
                    <a:pt x="1272667" y="210629"/>
                  </a:lnTo>
                  <a:lnTo>
                    <a:pt x="1274724" y="209359"/>
                  </a:lnTo>
                  <a:lnTo>
                    <a:pt x="1275486" y="208089"/>
                  </a:lnTo>
                  <a:lnTo>
                    <a:pt x="1276248" y="206819"/>
                  </a:lnTo>
                  <a:lnTo>
                    <a:pt x="1278178" y="205549"/>
                  </a:lnTo>
                  <a:lnTo>
                    <a:pt x="1280121" y="204279"/>
                  </a:lnTo>
                  <a:lnTo>
                    <a:pt x="1282052" y="203009"/>
                  </a:lnTo>
                  <a:lnTo>
                    <a:pt x="1276832" y="200469"/>
                  </a:lnTo>
                  <a:lnTo>
                    <a:pt x="1271028" y="204279"/>
                  </a:lnTo>
                  <a:lnTo>
                    <a:pt x="1269860" y="201739"/>
                  </a:lnTo>
                  <a:lnTo>
                    <a:pt x="1259408" y="201739"/>
                  </a:lnTo>
                  <a:lnTo>
                    <a:pt x="1262316" y="196659"/>
                  </a:lnTo>
                  <a:lnTo>
                    <a:pt x="1268704" y="197929"/>
                  </a:lnTo>
                  <a:lnTo>
                    <a:pt x="1267396" y="196659"/>
                  </a:lnTo>
                  <a:lnTo>
                    <a:pt x="1263472" y="192849"/>
                  </a:lnTo>
                  <a:lnTo>
                    <a:pt x="1259992" y="197929"/>
                  </a:lnTo>
                  <a:lnTo>
                    <a:pt x="1251864" y="197929"/>
                  </a:lnTo>
                  <a:lnTo>
                    <a:pt x="1243736" y="205549"/>
                  </a:lnTo>
                  <a:lnTo>
                    <a:pt x="1245476" y="199199"/>
                  </a:lnTo>
                  <a:lnTo>
                    <a:pt x="1247216" y="200469"/>
                  </a:lnTo>
                  <a:lnTo>
                    <a:pt x="1246251" y="199199"/>
                  </a:lnTo>
                  <a:lnTo>
                    <a:pt x="1244320" y="196659"/>
                  </a:lnTo>
                  <a:lnTo>
                    <a:pt x="1249540" y="192849"/>
                  </a:lnTo>
                  <a:lnTo>
                    <a:pt x="1251280" y="191579"/>
                  </a:lnTo>
                  <a:lnTo>
                    <a:pt x="1241412" y="191579"/>
                  </a:lnTo>
                  <a:lnTo>
                    <a:pt x="1243736" y="187769"/>
                  </a:lnTo>
                  <a:lnTo>
                    <a:pt x="1247800" y="185229"/>
                  </a:lnTo>
                  <a:lnTo>
                    <a:pt x="1258252" y="182689"/>
                  </a:lnTo>
                  <a:lnTo>
                    <a:pt x="1261160" y="181419"/>
                  </a:lnTo>
                  <a:lnTo>
                    <a:pt x="1255153" y="181419"/>
                  </a:lnTo>
                  <a:lnTo>
                    <a:pt x="1252296" y="178879"/>
                  </a:lnTo>
                  <a:lnTo>
                    <a:pt x="1249235" y="176339"/>
                  </a:lnTo>
                  <a:lnTo>
                    <a:pt x="1245476" y="176339"/>
                  </a:lnTo>
                  <a:lnTo>
                    <a:pt x="1248956" y="175069"/>
                  </a:lnTo>
                  <a:lnTo>
                    <a:pt x="1252448" y="173799"/>
                  </a:lnTo>
                  <a:lnTo>
                    <a:pt x="1253604" y="172529"/>
                  </a:lnTo>
                  <a:lnTo>
                    <a:pt x="1244320" y="175069"/>
                  </a:lnTo>
                  <a:lnTo>
                    <a:pt x="1245095" y="173799"/>
                  </a:lnTo>
                  <a:lnTo>
                    <a:pt x="1246644" y="171259"/>
                  </a:lnTo>
                  <a:lnTo>
                    <a:pt x="1247800" y="171259"/>
                  </a:lnTo>
                  <a:lnTo>
                    <a:pt x="1253604" y="169989"/>
                  </a:lnTo>
                  <a:lnTo>
                    <a:pt x="1251153" y="168719"/>
                  </a:lnTo>
                  <a:lnTo>
                    <a:pt x="1246136" y="169989"/>
                  </a:lnTo>
                  <a:lnTo>
                    <a:pt x="1242098" y="171259"/>
                  </a:lnTo>
                  <a:lnTo>
                    <a:pt x="1242580" y="168719"/>
                  </a:lnTo>
                  <a:lnTo>
                    <a:pt x="1246644" y="168719"/>
                  </a:lnTo>
                  <a:lnTo>
                    <a:pt x="1248384" y="162369"/>
                  </a:lnTo>
                  <a:lnTo>
                    <a:pt x="1238504" y="160210"/>
                  </a:lnTo>
                  <a:lnTo>
                    <a:pt x="1238504" y="280479"/>
                  </a:lnTo>
                  <a:lnTo>
                    <a:pt x="1232128" y="280479"/>
                  </a:lnTo>
                  <a:lnTo>
                    <a:pt x="1232128" y="554786"/>
                  </a:lnTo>
                  <a:lnTo>
                    <a:pt x="1223416" y="553516"/>
                  </a:lnTo>
                  <a:lnTo>
                    <a:pt x="1223987" y="547166"/>
                  </a:lnTo>
                  <a:lnTo>
                    <a:pt x="1232128" y="554786"/>
                  </a:lnTo>
                  <a:lnTo>
                    <a:pt x="1232128" y="280479"/>
                  </a:lnTo>
                  <a:lnTo>
                    <a:pt x="1231544" y="280479"/>
                  </a:lnTo>
                  <a:lnTo>
                    <a:pt x="1232700" y="277939"/>
                  </a:lnTo>
                  <a:lnTo>
                    <a:pt x="1233868" y="276669"/>
                  </a:lnTo>
                  <a:lnTo>
                    <a:pt x="1237932" y="276669"/>
                  </a:lnTo>
                  <a:lnTo>
                    <a:pt x="1238504" y="280479"/>
                  </a:lnTo>
                  <a:lnTo>
                    <a:pt x="1238504" y="160210"/>
                  </a:lnTo>
                  <a:lnTo>
                    <a:pt x="1236764" y="159829"/>
                  </a:lnTo>
                  <a:lnTo>
                    <a:pt x="1239189" y="153479"/>
                  </a:lnTo>
                  <a:lnTo>
                    <a:pt x="1239672" y="152209"/>
                  </a:lnTo>
                  <a:lnTo>
                    <a:pt x="1245958" y="150939"/>
                  </a:lnTo>
                  <a:lnTo>
                    <a:pt x="1248168" y="150939"/>
                  </a:lnTo>
                  <a:lnTo>
                    <a:pt x="1250035" y="152209"/>
                  </a:lnTo>
                  <a:lnTo>
                    <a:pt x="1252689" y="150939"/>
                  </a:lnTo>
                  <a:lnTo>
                    <a:pt x="1255344" y="149669"/>
                  </a:lnTo>
                  <a:lnTo>
                    <a:pt x="1249807" y="145859"/>
                  </a:lnTo>
                  <a:lnTo>
                    <a:pt x="1242796" y="140779"/>
                  </a:lnTo>
                  <a:lnTo>
                    <a:pt x="1236980" y="136969"/>
                  </a:lnTo>
                  <a:lnTo>
                    <a:pt x="1235811" y="133159"/>
                  </a:lnTo>
                  <a:lnTo>
                    <a:pt x="1235024" y="130619"/>
                  </a:lnTo>
                  <a:lnTo>
                    <a:pt x="1233868" y="133159"/>
                  </a:lnTo>
                  <a:lnTo>
                    <a:pt x="1226566" y="133159"/>
                  </a:lnTo>
                  <a:lnTo>
                    <a:pt x="1229004" y="130619"/>
                  </a:lnTo>
                  <a:lnTo>
                    <a:pt x="1233297" y="125539"/>
                  </a:lnTo>
                  <a:lnTo>
                    <a:pt x="1231544" y="122999"/>
                  </a:lnTo>
                  <a:lnTo>
                    <a:pt x="1233284" y="122999"/>
                  </a:lnTo>
                  <a:lnTo>
                    <a:pt x="1242580" y="121729"/>
                  </a:lnTo>
                  <a:lnTo>
                    <a:pt x="1240256" y="121729"/>
                  </a:lnTo>
                  <a:lnTo>
                    <a:pt x="1241996" y="115379"/>
                  </a:lnTo>
                  <a:lnTo>
                    <a:pt x="1232700" y="111569"/>
                  </a:lnTo>
                  <a:lnTo>
                    <a:pt x="1223987" y="105219"/>
                  </a:lnTo>
                  <a:lnTo>
                    <a:pt x="1229220" y="105219"/>
                  </a:lnTo>
                  <a:lnTo>
                    <a:pt x="1232700" y="101409"/>
                  </a:lnTo>
                  <a:lnTo>
                    <a:pt x="1229220" y="96329"/>
                  </a:lnTo>
                  <a:lnTo>
                    <a:pt x="1230376" y="93789"/>
                  </a:lnTo>
                  <a:lnTo>
                    <a:pt x="1230960" y="92519"/>
                  </a:lnTo>
                  <a:lnTo>
                    <a:pt x="1225740" y="92519"/>
                  </a:lnTo>
                  <a:lnTo>
                    <a:pt x="1226312" y="89979"/>
                  </a:lnTo>
                  <a:lnTo>
                    <a:pt x="1219352" y="93789"/>
                  </a:lnTo>
                  <a:lnTo>
                    <a:pt x="1223238" y="89979"/>
                  </a:lnTo>
                  <a:lnTo>
                    <a:pt x="1225829" y="87439"/>
                  </a:lnTo>
                  <a:lnTo>
                    <a:pt x="1227264" y="83629"/>
                  </a:lnTo>
                  <a:lnTo>
                    <a:pt x="1225956" y="81089"/>
                  </a:lnTo>
                  <a:lnTo>
                    <a:pt x="1225308" y="79819"/>
                  </a:lnTo>
                  <a:lnTo>
                    <a:pt x="1221676" y="77279"/>
                  </a:lnTo>
                  <a:lnTo>
                    <a:pt x="1217612" y="74764"/>
                  </a:lnTo>
                  <a:lnTo>
                    <a:pt x="1217612" y="288099"/>
                  </a:lnTo>
                  <a:lnTo>
                    <a:pt x="1209471" y="286829"/>
                  </a:lnTo>
                  <a:lnTo>
                    <a:pt x="1209471" y="284289"/>
                  </a:lnTo>
                  <a:lnTo>
                    <a:pt x="1209471" y="280479"/>
                  </a:lnTo>
                  <a:lnTo>
                    <a:pt x="1217612" y="288099"/>
                  </a:lnTo>
                  <a:lnTo>
                    <a:pt x="1217612" y="74764"/>
                  </a:lnTo>
                  <a:lnTo>
                    <a:pt x="1215072" y="70929"/>
                  </a:lnTo>
                  <a:lnTo>
                    <a:pt x="1215707" y="67119"/>
                  </a:lnTo>
                  <a:lnTo>
                    <a:pt x="1217053" y="65849"/>
                  </a:lnTo>
                  <a:lnTo>
                    <a:pt x="1221092" y="62039"/>
                  </a:lnTo>
                  <a:lnTo>
                    <a:pt x="1221676" y="63309"/>
                  </a:lnTo>
                  <a:lnTo>
                    <a:pt x="1226312" y="64579"/>
                  </a:lnTo>
                  <a:lnTo>
                    <a:pt x="1225740" y="63309"/>
                  </a:lnTo>
                  <a:lnTo>
                    <a:pt x="1219352" y="55689"/>
                  </a:lnTo>
                  <a:lnTo>
                    <a:pt x="1211224" y="58229"/>
                  </a:lnTo>
                  <a:lnTo>
                    <a:pt x="1214704" y="58229"/>
                  </a:lnTo>
                  <a:lnTo>
                    <a:pt x="1211224" y="60312"/>
                  </a:lnTo>
                  <a:lnTo>
                    <a:pt x="1211224" y="78549"/>
                  </a:lnTo>
                  <a:lnTo>
                    <a:pt x="1208900" y="78549"/>
                  </a:lnTo>
                  <a:lnTo>
                    <a:pt x="1205407" y="79819"/>
                  </a:lnTo>
                  <a:lnTo>
                    <a:pt x="1202512" y="81089"/>
                  </a:lnTo>
                  <a:lnTo>
                    <a:pt x="1202512" y="79819"/>
                  </a:lnTo>
                  <a:lnTo>
                    <a:pt x="1201928" y="78549"/>
                  </a:lnTo>
                  <a:lnTo>
                    <a:pt x="1201928" y="77279"/>
                  </a:lnTo>
                  <a:lnTo>
                    <a:pt x="1208900" y="77279"/>
                  </a:lnTo>
                  <a:lnTo>
                    <a:pt x="1211224" y="78549"/>
                  </a:lnTo>
                  <a:lnTo>
                    <a:pt x="1211224" y="60312"/>
                  </a:lnTo>
                  <a:lnTo>
                    <a:pt x="1208316" y="62039"/>
                  </a:lnTo>
                  <a:lnTo>
                    <a:pt x="1203096" y="62039"/>
                  </a:lnTo>
                  <a:lnTo>
                    <a:pt x="1198448" y="60769"/>
                  </a:lnTo>
                  <a:lnTo>
                    <a:pt x="1198448" y="58229"/>
                  </a:lnTo>
                  <a:lnTo>
                    <a:pt x="1204836" y="60769"/>
                  </a:lnTo>
                  <a:lnTo>
                    <a:pt x="1208608" y="58229"/>
                  </a:lnTo>
                  <a:lnTo>
                    <a:pt x="1212380" y="55689"/>
                  </a:lnTo>
                  <a:lnTo>
                    <a:pt x="1216444" y="51879"/>
                  </a:lnTo>
                  <a:lnTo>
                    <a:pt x="1214120" y="53149"/>
                  </a:lnTo>
                  <a:lnTo>
                    <a:pt x="1210640" y="53149"/>
                  </a:lnTo>
                  <a:lnTo>
                    <a:pt x="1208316" y="54419"/>
                  </a:lnTo>
                  <a:lnTo>
                    <a:pt x="1210678" y="51879"/>
                  </a:lnTo>
                  <a:lnTo>
                    <a:pt x="1211859" y="50609"/>
                  </a:lnTo>
                  <a:lnTo>
                    <a:pt x="1206207" y="51879"/>
                  </a:lnTo>
                  <a:lnTo>
                    <a:pt x="1199578" y="51879"/>
                  </a:lnTo>
                  <a:lnTo>
                    <a:pt x="1200188" y="49339"/>
                  </a:lnTo>
                  <a:lnTo>
                    <a:pt x="1204836" y="48069"/>
                  </a:lnTo>
                  <a:lnTo>
                    <a:pt x="1201928" y="46799"/>
                  </a:lnTo>
                  <a:lnTo>
                    <a:pt x="1195539" y="46799"/>
                  </a:lnTo>
                  <a:lnTo>
                    <a:pt x="1196708" y="42989"/>
                  </a:lnTo>
                  <a:lnTo>
                    <a:pt x="1203934" y="41122"/>
                  </a:lnTo>
                  <a:lnTo>
                    <a:pt x="1200835" y="40449"/>
                  </a:lnTo>
                  <a:lnTo>
                    <a:pt x="1196911" y="39179"/>
                  </a:lnTo>
                  <a:lnTo>
                    <a:pt x="1199032" y="35369"/>
                  </a:lnTo>
                  <a:lnTo>
                    <a:pt x="1201928" y="36639"/>
                  </a:lnTo>
                  <a:lnTo>
                    <a:pt x="1202512" y="39179"/>
                  </a:lnTo>
                  <a:lnTo>
                    <a:pt x="1205407" y="39179"/>
                  </a:lnTo>
                  <a:lnTo>
                    <a:pt x="1216444" y="34099"/>
                  </a:lnTo>
                  <a:lnTo>
                    <a:pt x="1213548" y="34099"/>
                  </a:lnTo>
                  <a:lnTo>
                    <a:pt x="1214120" y="32829"/>
                  </a:lnTo>
                  <a:lnTo>
                    <a:pt x="1215288" y="30289"/>
                  </a:lnTo>
                  <a:lnTo>
                    <a:pt x="1214704" y="30289"/>
                  </a:lnTo>
                  <a:lnTo>
                    <a:pt x="1217320" y="26479"/>
                  </a:lnTo>
                  <a:lnTo>
                    <a:pt x="1218184" y="25209"/>
                  </a:lnTo>
                  <a:lnTo>
                    <a:pt x="1215288" y="26479"/>
                  </a:lnTo>
                  <a:lnTo>
                    <a:pt x="1202740" y="26479"/>
                  </a:lnTo>
                  <a:lnTo>
                    <a:pt x="1201762" y="25209"/>
                  </a:lnTo>
                  <a:lnTo>
                    <a:pt x="1199819" y="22669"/>
                  </a:lnTo>
                  <a:lnTo>
                    <a:pt x="1198549" y="20129"/>
                  </a:lnTo>
                  <a:lnTo>
                    <a:pt x="1190891" y="16319"/>
                  </a:lnTo>
                  <a:lnTo>
                    <a:pt x="1199629" y="17589"/>
                  </a:lnTo>
                  <a:lnTo>
                    <a:pt x="1203312" y="17589"/>
                  </a:lnTo>
                  <a:lnTo>
                    <a:pt x="1206004" y="16319"/>
                  </a:lnTo>
                  <a:lnTo>
                    <a:pt x="1211795" y="15049"/>
                  </a:lnTo>
                  <a:lnTo>
                    <a:pt x="1217612" y="9969"/>
                  </a:lnTo>
                  <a:lnTo>
                    <a:pt x="1221092" y="9969"/>
                  </a:lnTo>
                  <a:lnTo>
                    <a:pt x="1217955" y="8699"/>
                  </a:lnTo>
                  <a:lnTo>
                    <a:pt x="1219060" y="6159"/>
                  </a:lnTo>
                  <a:lnTo>
                    <a:pt x="1219288" y="4889"/>
                  </a:lnTo>
                  <a:lnTo>
                    <a:pt x="1213548" y="2349"/>
                  </a:lnTo>
                  <a:lnTo>
                    <a:pt x="1172895" y="2349"/>
                  </a:lnTo>
                  <a:lnTo>
                    <a:pt x="1172895" y="116649"/>
                  </a:lnTo>
                  <a:lnTo>
                    <a:pt x="1172311" y="121729"/>
                  </a:lnTo>
                  <a:lnTo>
                    <a:pt x="1168831" y="125539"/>
                  </a:lnTo>
                  <a:lnTo>
                    <a:pt x="1165352" y="124028"/>
                  </a:lnTo>
                  <a:lnTo>
                    <a:pt x="1165352" y="129349"/>
                  </a:lnTo>
                  <a:lnTo>
                    <a:pt x="1157795" y="131508"/>
                  </a:lnTo>
                  <a:lnTo>
                    <a:pt x="1157795" y="277939"/>
                  </a:lnTo>
                  <a:lnTo>
                    <a:pt x="1154315" y="283019"/>
                  </a:lnTo>
                  <a:lnTo>
                    <a:pt x="1145603" y="284289"/>
                  </a:lnTo>
                  <a:lnTo>
                    <a:pt x="1144447" y="274129"/>
                  </a:lnTo>
                  <a:lnTo>
                    <a:pt x="1146771" y="271589"/>
                  </a:lnTo>
                  <a:lnTo>
                    <a:pt x="1147927" y="270319"/>
                  </a:lnTo>
                  <a:lnTo>
                    <a:pt x="1151991" y="271589"/>
                  </a:lnTo>
                  <a:lnTo>
                    <a:pt x="1157795" y="277939"/>
                  </a:lnTo>
                  <a:lnTo>
                    <a:pt x="1157795" y="131508"/>
                  </a:lnTo>
                  <a:lnTo>
                    <a:pt x="1151991" y="133159"/>
                  </a:lnTo>
                  <a:lnTo>
                    <a:pt x="1154315" y="125539"/>
                  </a:lnTo>
                  <a:lnTo>
                    <a:pt x="1158379" y="121729"/>
                  </a:lnTo>
                  <a:lnTo>
                    <a:pt x="1159548" y="125539"/>
                  </a:lnTo>
                  <a:lnTo>
                    <a:pt x="1164767" y="125539"/>
                  </a:lnTo>
                  <a:lnTo>
                    <a:pt x="1165352" y="129349"/>
                  </a:lnTo>
                  <a:lnTo>
                    <a:pt x="1165352" y="124028"/>
                  </a:lnTo>
                  <a:lnTo>
                    <a:pt x="1163027" y="122999"/>
                  </a:lnTo>
                  <a:lnTo>
                    <a:pt x="1163218" y="121729"/>
                  </a:lnTo>
                  <a:lnTo>
                    <a:pt x="1164183" y="115379"/>
                  </a:lnTo>
                  <a:lnTo>
                    <a:pt x="1169416" y="115379"/>
                  </a:lnTo>
                  <a:lnTo>
                    <a:pt x="1172895" y="116649"/>
                  </a:lnTo>
                  <a:lnTo>
                    <a:pt x="1172895" y="2349"/>
                  </a:lnTo>
                  <a:lnTo>
                    <a:pt x="1129931" y="2349"/>
                  </a:lnTo>
                  <a:lnTo>
                    <a:pt x="1129931" y="153479"/>
                  </a:lnTo>
                  <a:lnTo>
                    <a:pt x="1129931" y="162369"/>
                  </a:lnTo>
                  <a:lnTo>
                    <a:pt x="1120063" y="163639"/>
                  </a:lnTo>
                  <a:lnTo>
                    <a:pt x="1114247" y="167449"/>
                  </a:lnTo>
                  <a:lnTo>
                    <a:pt x="1109611" y="173799"/>
                  </a:lnTo>
                  <a:lnTo>
                    <a:pt x="1099159" y="173799"/>
                  </a:lnTo>
                  <a:lnTo>
                    <a:pt x="1099731" y="167449"/>
                  </a:lnTo>
                  <a:lnTo>
                    <a:pt x="1100315" y="161099"/>
                  </a:lnTo>
                  <a:lnTo>
                    <a:pt x="1101623" y="159829"/>
                  </a:lnTo>
                  <a:lnTo>
                    <a:pt x="1105547" y="156019"/>
                  </a:lnTo>
                  <a:lnTo>
                    <a:pt x="1113840" y="157289"/>
                  </a:lnTo>
                  <a:lnTo>
                    <a:pt x="1116330" y="156019"/>
                  </a:lnTo>
                  <a:lnTo>
                    <a:pt x="1118819" y="154749"/>
                  </a:lnTo>
                  <a:lnTo>
                    <a:pt x="1123264" y="153479"/>
                  </a:lnTo>
                  <a:lnTo>
                    <a:pt x="1129931" y="153479"/>
                  </a:lnTo>
                  <a:lnTo>
                    <a:pt x="1129931" y="2349"/>
                  </a:lnTo>
                  <a:lnTo>
                    <a:pt x="1123099" y="2349"/>
                  </a:lnTo>
                  <a:lnTo>
                    <a:pt x="1124127" y="6159"/>
                  </a:lnTo>
                  <a:lnTo>
                    <a:pt x="1121803" y="9969"/>
                  </a:lnTo>
                  <a:lnTo>
                    <a:pt x="1119479" y="9969"/>
                  </a:lnTo>
                  <a:lnTo>
                    <a:pt x="1119479" y="148399"/>
                  </a:lnTo>
                  <a:lnTo>
                    <a:pt x="1117739" y="154749"/>
                  </a:lnTo>
                  <a:lnTo>
                    <a:pt x="1109611" y="154749"/>
                  </a:lnTo>
                  <a:lnTo>
                    <a:pt x="1109459" y="153479"/>
                  </a:lnTo>
                  <a:lnTo>
                    <a:pt x="1109027" y="149669"/>
                  </a:lnTo>
                  <a:lnTo>
                    <a:pt x="1110767" y="149669"/>
                  </a:lnTo>
                  <a:lnTo>
                    <a:pt x="1111935" y="145859"/>
                  </a:lnTo>
                  <a:lnTo>
                    <a:pt x="1114247" y="148399"/>
                  </a:lnTo>
                  <a:lnTo>
                    <a:pt x="1119479" y="148399"/>
                  </a:lnTo>
                  <a:lnTo>
                    <a:pt x="1119479" y="9969"/>
                  </a:lnTo>
                  <a:lnTo>
                    <a:pt x="1114247" y="9969"/>
                  </a:lnTo>
                  <a:lnTo>
                    <a:pt x="1113853" y="8699"/>
                  </a:lnTo>
                  <a:lnTo>
                    <a:pt x="1111872" y="2349"/>
                  </a:lnTo>
                  <a:lnTo>
                    <a:pt x="1089279" y="2349"/>
                  </a:lnTo>
                  <a:lnTo>
                    <a:pt x="1089279" y="451929"/>
                  </a:lnTo>
                  <a:lnTo>
                    <a:pt x="1086967" y="453199"/>
                  </a:lnTo>
                  <a:lnTo>
                    <a:pt x="1087539" y="457009"/>
                  </a:lnTo>
                  <a:lnTo>
                    <a:pt x="1086383" y="460819"/>
                  </a:lnTo>
                  <a:lnTo>
                    <a:pt x="1085799" y="458279"/>
                  </a:lnTo>
                  <a:lnTo>
                    <a:pt x="1082890" y="455739"/>
                  </a:lnTo>
                  <a:lnTo>
                    <a:pt x="1088707" y="450659"/>
                  </a:lnTo>
                  <a:lnTo>
                    <a:pt x="1089279" y="451929"/>
                  </a:lnTo>
                  <a:lnTo>
                    <a:pt x="1089279" y="2349"/>
                  </a:lnTo>
                  <a:lnTo>
                    <a:pt x="1076515" y="2349"/>
                  </a:lnTo>
                  <a:lnTo>
                    <a:pt x="1076515" y="449389"/>
                  </a:lnTo>
                  <a:lnTo>
                    <a:pt x="1075347" y="448119"/>
                  </a:lnTo>
                  <a:lnTo>
                    <a:pt x="1075931" y="448119"/>
                  </a:lnTo>
                  <a:lnTo>
                    <a:pt x="1076515" y="449389"/>
                  </a:lnTo>
                  <a:lnTo>
                    <a:pt x="1076515" y="2349"/>
                  </a:lnTo>
                  <a:lnTo>
                    <a:pt x="1032383" y="2349"/>
                  </a:lnTo>
                  <a:lnTo>
                    <a:pt x="1032383" y="352869"/>
                  </a:lnTo>
                  <a:lnTo>
                    <a:pt x="1025410" y="359219"/>
                  </a:lnTo>
                  <a:lnTo>
                    <a:pt x="1024826" y="357949"/>
                  </a:lnTo>
                  <a:lnTo>
                    <a:pt x="1021346" y="360489"/>
                  </a:lnTo>
                  <a:lnTo>
                    <a:pt x="1018451" y="360489"/>
                  </a:lnTo>
                  <a:lnTo>
                    <a:pt x="1023670" y="361759"/>
                  </a:lnTo>
                  <a:lnTo>
                    <a:pt x="1018641" y="365569"/>
                  </a:lnTo>
                  <a:lnTo>
                    <a:pt x="1016050" y="365569"/>
                  </a:lnTo>
                  <a:lnTo>
                    <a:pt x="1013790" y="364299"/>
                  </a:lnTo>
                  <a:lnTo>
                    <a:pt x="1009738" y="365569"/>
                  </a:lnTo>
                  <a:lnTo>
                    <a:pt x="1016698" y="369379"/>
                  </a:lnTo>
                  <a:lnTo>
                    <a:pt x="1029474" y="368109"/>
                  </a:lnTo>
                  <a:lnTo>
                    <a:pt x="1029474" y="374459"/>
                  </a:lnTo>
                  <a:lnTo>
                    <a:pt x="1023683" y="376999"/>
                  </a:lnTo>
                  <a:lnTo>
                    <a:pt x="1020114" y="375729"/>
                  </a:lnTo>
                  <a:lnTo>
                    <a:pt x="1017308" y="374459"/>
                  </a:lnTo>
                  <a:lnTo>
                    <a:pt x="1013802" y="379539"/>
                  </a:lnTo>
                  <a:lnTo>
                    <a:pt x="1013802" y="370649"/>
                  </a:lnTo>
                  <a:lnTo>
                    <a:pt x="1005090" y="380809"/>
                  </a:lnTo>
                  <a:lnTo>
                    <a:pt x="1006830" y="376999"/>
                  </a:lnTo>
                  <a:lnTo>
                    <a:pt x="1002182" y="371919"/>
                  </a:lnTo>
                  <a:lnTo>
                    <a:pt x="1007414" y="365569"/>
                  </a:lnTo>
                  <a:lnTo>
                    <a:pt x="1005090" y="368109"/>
                  </a:lnTo>
                  <a:lnTo>
                    <a:pt x="1002182" y="368109"/>
                  </a:lnTo>
                  <a:lnTo>
                    <a:pt x="1000442" y="369379"/>
                  </a:lnTo>
                  <a:lnTo>
                    <a:pt x="999871" y="368109"/>
                  </a:lnTo>
                  <a:lnTo>
                    <a:pt x="998118" y="365569"/>
                  </a:lnTo>
                  <a:lnTo>
                    <a:pt x="989990" y="369379"/>
                  </a:lnTo>
                  <a:lnTo>
                    <a:pt x="993482" y="369379"/>
                  </a:lnTo>
                  <a:lnTo>
                    <a:pt x="991730" y="370535"/>
                  </a:lnTo>
                  <a:lnTo>
                    <a:pt x="991730" y="393509"/>
                  </a:lnTo>
                  <a:lnTo>
                    <a:pt x="989418" y="394779"/>
                  </a:lnTo>
                  <a:lnTo>
                    <a:pt x="985926" y="396049"/>
                  </a:lnTo>
                  <a:lnTo>
                    <a:pt x="983030" y="397319"/>
                  </a:lnTo>
                  <a:lnTo>
                    <a:pt x="982446" y="396049"/>
                  </a:lnTo>
                  <a:lnTo>
                    <a:pt x="982446" y="394779"/>
                  </a:lnTo>
                  <a:lnTo>
                    <a:pt x="981862" y="392239"/>
                  </a:lnTo>
                  <a:lnTo>
                    <a:pt x="988834" y="392239"/>
                  </a:lnTo>
                  <a:lnTo>
                    <a:pt x="991730" y="393509"/>
                  </a:lnTo>
                  <a:lnTo>
                    <a:pt x="991730" y="370535"/>
                  </a:lnTo>
                  <a:lnTo>
                    <a:pt x="987666" y="373189"/>
                  </a:lnTo>
                  <a:lnTo>
                    <a:pt x="981278" y="373189"/>
                  </a:lnTo>
                  <a:lnTo>
                    <a:pt x="976642" y="370649"/>
                  </a:lnTo>
                  <a:lnTo>
                    <a:pt x="976058" y="366839"/>
                  </a:lnTo>
                  <a:lnTo>
                    <a:pt x="983030" y="370649"/>
                  </a:lnTo>
                  <a:lnTo>
                    <a:pt x="988352" y="364299"/>
                  </a:lnTo>
                  <a:lnTo>
                    <a:pt x="989418" y="363029"/>
                  </a:lnTo>
                  <a:lnTo>
                    <a:pt x="990765" y="361759"/>
                  </a:lnTo>
                  <a:lnTo>
                    <a:pt x="993482" y="359219"/>
                  </a:lnTo>
                  <a:lnTo>
                    <a:pt x="991158" y="360489"/>
                  </a:lnTo>
                  <a:lnTo>
                    <a:pt x="987666" y="360489"/>
                  </a:lnTo>
                  <a:lnTo>
                    <a:pt x="985354" y="361759"/>
                  </a:lnTo>
                  <a:lnTo>
                    <a:pt x="986358" y="360489"/>
                  </a:lnTo>
                  <a:lnTo>
                    <a:pt x="988390" y="357949"/>
                  </a:lnTo>
                  <a:lnTo>
                    <a:pt x="982662" y="359219"/>
                  </a:lnTo>
                  <a:lnTo>
                    <a:pt x="975956" y="359219"/>
                  </a:lnTo>
                  <a:lnTo>
                    <a:pt x="976058" y="355409"/>
                  </a:lnTo>
                  <a:lnTo>
                    <a:pt x="980706" y="354139"/>
                  </a:lnTo>
                  <a:lnTo>
                    <a:pt x="977798" y="352869"/>
                  </a:lnTo>
                  <a:lnTo>
                    <a:pt x="971994" y="351599"/>
                  </a:lnTo>
                  <a:lnTo>
                    <a:pt x="971410" y="347789"/>
                  </a:lnTo>
                  <a:lnTo>
                    <a:pt x="977798" y="349059"/>
                  </a:lnTo>
                  <a:lnTo>
                    <a:pt x="983030" y="347789"/>
                  </a:lnTo>
                  <a:lnTo>
                    <a:pt x="988250" y="346519"/>
                  </a:lnTo>
                  <a:lnTo>
                    <a:pt x="989418" y="349059"/>
                  </a:lnTo>
                  <a:lnTo>
                    <a:pt x="987094" y="351599"/>
                  </a:lnTo>
                  <a:lnTo>
                    <a:pt x="984770" y="352869"/>
                  </a:lnTo>
                  <a:lnTo>
                    <a:pt x="991603" y="354139"/>
                  </a:lnTo>
                  <a:lnTo>
                    <a:pt x="995870" y="357949"/>
                  </a:lnTo>
                  <a:lnTo>
                    <a:pt x="1000696" y="361759"/>
                  </a:lnTo>
                  <a:lnTo>
                    <a:pt x="1009154" y="363029"/>
                  </a:lnTo>
                  <a:lnTo>
                    <a:pt x="1008926" y="363537"/>
                  </a:lnTo>
                  <a:lnTo>
                    <a:pt x="1012063" y="360489"/>
                  </a:lnTo>
                  <a:lnTo>
                    <a:pt x="1017866" y="356679"/>
                  </a:lnTo>
                  <a:lnTo>
                    <a:pt x="1021930" y="354139"/>
                  </a:lnTo>
                  <a:lnTo>
                    <a:pt x="1023670" y="356679"/>
                  </a:lnTo>
                  <a:lnTo>
                    <a:pt x="1029474" y="354139"/>
                  </a:lnTo>
                  <a:lnTo>
                    <a:pt x="1032383" y="352869"/>
                  </a:lnTo>
                  <a:lnTo>
                    <a:pt x="1032383" y="2349"/>
                  </a:lnTo>
                  <a:lnTo>
                    <a:pt x="1027734" y="2349"/>
                  </a:lnTo>
                  <a:lnTo>
                    <a:pt x="1027734" y="263969"/>
                  </a:lnTo>
                  <a:lnTo>
                    <a:pt x="1025994" y="270319"/>
                  </a:lnTo>
                  <a:lnTo>
                    <a:pt x="1020762" y="271589"/>
                  </a:lnTo>
                  <a:lnTo>
                    <a:pt x="1019022" y="267779"/>
                  </a:lnTo>
                  <a:lnTo>
                    <a:pt x="1019467" y="263969"/>
                  </a:lnTo>
                  <a:lnTo>
                    <a:pt x="1019606" y="262699"/>
                  </a:lnTo>
                  <a:lnTo>
                    <a:pt x="1022515" y="263969"/>
                  </a:lnTo>
                  <a:lnTo>
                    <a:pt x="1027734" y="263969"/>
                  </a:lnTo>
                  <a:lnTo>
                    <a:pt x="1027734" y="2349"/>
                  </a:lnTo>
                  <a:lnTo>
                    <a:pt x="977798" y="2349"/>
                  </a:lnTo>
                  <a:lnTo>
                    <a:pt x="977798" y="338899"/>
                  </a:lnTo>
                  <a:lnTo>
                    <a:pt x="975474" y="340169"/>
                  </a:lnTo>
                  <a:lnTo>
                    <a:pt x="974902" y="341439"/>
                  </a:lnTo>
                  <a:lnTo>
                    <a:pt x="971410" y="341439"/>
                  </a:lnTo>
                  <a:lnTo>
                    <a:pt x="969670" y="340169"/>
                  </a:lnTo>
                  <a:lnTo>
                    <a:pt x="970838" y="337629"/>
                  </a:lnTo>
                  <a:lnTo>
                    <a:pt x="971410" y="337629"/>
                  </a:lnTo>
                  <a:lnTo>
                    <a:pt x="972578" y="336359"/>
                  </a:lnTo>
                  <a:lnTo>
                    <a:pt x="973150" y="336359"/>
                  </a:lnTo>
                  <a:lnTo>
                    <a:pt x="974902" y="337629"/>
                  </a:lnTo>
                  <a:lnTo>
                    <a:pt x="976058" y="338899"/>
                  </a:lnTo>
                  <a:lnTo>
                    <a:pt x="977798" y="338899"/>
                  </a:lnTo>
                  <a:lnTo>
                    <a:pt x="977798" y="2349"/>
                  </a:lnTo>
                  <a:lnTo>
                    <a:pt x="976642" y="2349"/>
                  </a:lnTo>
                  <a:lnTo>
                    <a:pt x="976642" y="322389"/>
                  </a:lnTo>
                  <a:lnTo>
                    <a:pt x="976642" y="323659"/>
                  </a:lnTo>
                  <a:lnTo>
                    <a:pt x="975474" y="323659"/>
                  </a:lnTo>
                  <a:lnTo>
                    <a:pt x="975474" y="322389"/>
                  </a:lnTo>
                  <a:lnTo>
                    <a:pt x="976642" y="322389"/>
                  </a:lnTo>
                  <a:lnTo>
                    <a:pt x="976642" y="2349"/>
                  </a:lnTo>
                  <a:lnTo>
                    <a:pt x="970838" y="2349"/>
                  </a:lnTo>
                  <a:lnTo>
                    <a:pt x="970838" y="310959"/>
                  </a:lnTo>
                  <a:lnTo>
                    <a:pt x="970254" y="312229"/>
                  </a:lnTo>
                  <a:lnTo>
                    <a:pt x="969086" y="312229"/>
                  </a:lnTo>
                  <a:lnTo>
                    <a:pt x="970254" y="310959"/>
                  </a:lnTo>
                  <a:lnTo>
                    <a:pt x="970838" y="310959"/>
                  </a:lnTo>
                  <a:lnTo>
                    <a:pt x="970838" y="2349"/>
                  </a:lnTo>
                  <a:lnTo>
                    <a:pt x="953338" y="2349"/>
                  </a:lnTo>
                  <a:lnTo>
                    <a:pt x="953338" y="209359"/>
                  </a:lnTo>
                  <a:lnTo>
                    <a:pt x="952881" y="211899"/>
                  </a:lnTo>
                  <a:lnTo>
                    <a:pt x="950506" y="209359"/>
                  </a:lnTo>
                  <a:lnTo>
                    <a:pt x="952385" y="208089"/>
                  </a:lnTo>
                  <a:lnTo>
                    <a:pt x="953338" y="209359"/>
                  </a:lnTo>
                  <a:lnTo>
                    <a:pt x="953338" y="2349"/>
                  </a:lnTo>
                  <a:lnTo>
                    <a:pt x="937729" y="2349"/>
                  </a:lnTo>
                  <a:lnTo>
                    <a:pt x="937729" y="4889"/>
                  </a:lnTo>
                  <a:lnTo>
                    <a:pt x="940638" y="6159"/>
                  </a:lnTo>
                  <a:lnTo>
                    <a:pt x="941222" y="8699"/>
                  </a:lnTo>
                  <a:lnTo>
                    <a:pt x="930770" y="8699"/>
                  </a:lnTo>
                  <a:lnTo>
                    <a:pt x="934250" y="3619"/>
                  </a:lnTo>
                  <a:lnTo>
                    <a:pt x="937729" y="2349"/>
                  </a:lnTo>
                  <a:lnTo>
                    <a:pt x="888961" y="2349"/>
                  </a:lnTo>
                  <a:lnTo>
                    <a:pt x="888961" y="192849"/>
                  </a:lnTo>
                  <a:lnTo>
                    <a:pt x="884732" y="196659"/>
                  </a:lnTo>
                  <a:lnTo>
                    <a:pt x="883005" y="203009"/>
                  </a:lnTo>
                  <a:lnTo>
                    <a:pt x="880630" y="209359"/>
                  </a:lnTo>
                  <a:lnTo>
                    <a:pt x="874445" y="211899"/>
                  </a:lnTo>
                  <a:lnTo>
                    <a:pt x="871537" y="208089"/>
                  </a:lnTo>
                  <a:lnTo>
                    <a:pt x="874445" y="201739"/>
                  </a:lnTo>
                  <a:lnTo>
                    <a:pt x="875601" y="199199"/>
                  </a:lnTo>
                  <a:lnTo>
                    <a:pt x="876769" y="192849"/>
                  </a:lnTo>
                  <a:lnTo>
                    <a:pt x="884313" y="192849"/>
                  </a:lnTo>
                  <a:lnTo>
                    <a:pt x="882573" y="195389"/>
                  </a:lnTo>
                  <a:lnTo>
                    <a:pt x="888961" y="192849"/>
                  </a:lnTo>
                  <a:lnTo>
                    <a:pt x="888961" y="2349"/>
                  </a:lnTo>
                  <a:lnTo>
                    <a:pt x="797801" y="2349"/>
                  </a:lnTo>
                  <a:lnTo>
                    <a:pt x="797801" y="265239"/>
                  </a:lnTo>
                  <a:lnTo>
                    <a:pt x="797217" y="267779"/>
                  </a:lnTo>
                  <a:lnTo>
                    <a:pt x="790829" y="267779"/>
                  </a:lnTo>
                  <a:lnTo>
                    <a:pt x="790829" y="263969"/>
                  </a:lnTo>
                  <a:lnTo>
                    <a:pt x="795477" y="263969"/>
                  </a:lnTo>
                  <a:lnTo>
                    <a:pt x="797801" y="265239"/>
                  </a:lnTo>
                  <a:lnTo>
                    <a:pt x="797801" y="2349"/>
                  </a:lnTo>
                  <a:lnTo>
                    <a:pt x="742645" y="2349"/>
                  </a:lnTo>
                  <a:lnTo>
                    <a:pt x="742645" y="228409"/>
                  </a:lnTo>
                  <a:lnTo>
                    <a:pt x="731012" y="228409"/>
                  </a:lnTo>
                  <a:lnTo>
                    <a:pt x="728433" y="225869"/>
                  </a:lnTo>
                  <a:lnTo>
                    <a:pt x="721956" y="219519"/>
                  </a:lnTo>
                  <a:lnTo>
                    <a:pt x="721563" y="216979"/>
                  </a:lnTo>
                  <a:lnTo>
                    <a:pt x="720178" y="208089"/>
                  </a:lnTo>
                  <a:lnTo>
                    <a:pt x="730440" y="201739"/>
                  </a:lnTo>
                  <a:lnTo>
                    <a:pt x="730631" y="209359"/>
                  </a:lnTo>
                  <a:lnTo>
                    <a:pt x="731532" y="216979"/>
                  </a:lnTo>
                  <a:lnTo>
                    <a:pt x="734936" y="224599"/>
                  </a:lnTo>
                  <a:lnTo>
                    <a:pt x="742645" y="228409"/>
                  </a:lnTo>
                  <a:lnTo>
                    <a:pt x="742645" y="2349"/>
                  </a:lnTo>
                  <a:lnTo>
                    <a:pt x="739736" y="2349"/>
                  </a:lnTo>
                  <a:lnTo>
                    <a:pt x="739736" y="68389"/>
                  </a:lnTo>
                  <a:lnTo>
                    <a:pt x="738581" y="76009"/>
                  </a:lnTo>
                  <a:lnTo>
                    <a:pt x="730440" y="77279"/>
                  </a:lnTo>
                  <a:lnTo>
                    <a:pt x="729411" y="72199"/>
                  </a:lnTo>
                  <a:lnTo>
                    <a:pt x="728129" y="65849"/>
                  </a:lnTo>
                  <a:lnTo>
                    <a:pt x="735088" y="65849"/>
                  </a:lnTo>
                  <a:lnTo>
                    <a:pt x="739736" y="68389"/>
                  </a:lnTo>
                  <a:lnTo>
                    <a:pt x="739736" y="2349"/>
                  </a:lnTo>
                  <a:lnTo>
                    <a:pt x="718832" y="2349"/>
                  </a:lnTo>
                  <a:lnTo>
                    <a:pt x="718832" y="56959"/>
                  </a:lnTo>
                  <a:lnTo>
                    <a:pt x="718248" y="65849"/>
                  </a:lnTo>
                  <a:lnTo>
                    <a:pt x="713613" y="72199"/>
                  </a:lnTo>
                  <a:lnTo>
                    <a:pt x="710704" y="70929"/>
                  </a:lnTo>
                  <a:lnTo>
                    <a:pt x="708380" y="69659"/>
                  </a:lnTo>
                  <a:lnTo>
                    <a:pt x="705472" y="68389"/>
                  </a:lnTo>
                  <a:lnTo>
                    <a:pt x="707224" y="63309"/>
                  </a:lnTo>
                  <a:lnTo>
                    <a:pt x="707224" y="62039"/>
                  </a:lnTo>
                  <a:lnTo>
                    <a:pt x="707224" y="58229"/>
                  </a:lnTo>
                  <a:lnTo>
                    <a:pt x="709549" y="54419"/>
                  </a:lnTo>
                  <a:lnTo>
                    <a:pt x="718832" y="56959"/>
                  </a:lnTo>
                  <a:lnTo>
                    <a:pt x="718832" y="2349"/>
                  </a:lnTo>
                  <a:lnTo>
                    <a:pt x="688060" y="2349"/>
                  </a:lnTo>
                  <a:lnTo>
                    <a:pt x="688060" y="6159"/>
                  </a:lnTo>
                  <a:lnTo>
                    <a:pt x="698512" y="7429"/>
                  </a:lnTo>
                  <a:lnTo>
                    <a:pt x="696188" y="8699"/>
                  </a:lnTo>
                  <a:lnTo>
                    <a:pt x="704900" y="9969"/>
                  </a:lnTo>
                  <a:lnTo>
                    <a:pt x="701408" y="12509"/>
                  </a:lnTo>
                  <a:lnTo>
                    <a:pt x="692708" y="15049"/>
                  </a:lnTo>
                  <a:lnTo>
                    <a:pt x="693864" y="18859"/>
                  </a:lnTo>
                  <a:lnTo>
                    <a:pt x="699096" y="21399"/>
                  </a:lnTo>
                  <a:lnTo>
                    <a:pt x="702576" y="20129"/>
                  </a:lnTo>
                  <a:lnTo>
                    <a:pt x="708964" y="21399"/>
                  </a:lnTo>
                  <a:lnTo>
                    <a:pt x="699096" y="21399"/>
                  </a:lnTo>
                  <a:lnTo>
                    <a:pt x="700252" y="25209"/>
                  </a:lnTo>
                  <a:lnTo>
                    <a:pt x="693280" y="22669"/>
                  </a:lnTo>
                  <a:lnTo>
                    <a:pt x="695032" y="27749"/>
                  </a:lnTo>
                  <a:lnTo>
                    <a:pt x="695032" y="29019"/>
                  </a:lnTo>
                  <a:lnTo>
                    <a:pt x="702576" y="34099"/>
                  </a:lnTo>
                  <a:lnTo>
                    <a:pt x="706640" y="34099"/>
                  </a:lnTo>
                  <a:lnTo>
                    <a:pt x="708380" y="32829"/>
                  </a:lnTo>
                  <a:lnTo>
                    <a:pt x="711288" y="34099"/>
                  </a:lnTo>
                  <a:lnTo>
                    <a:pt x="713028" y="35369"/>
                  </a:lnTo>
                  <a:lnTo>
                    <a:pt x="701408" y="35369"/>
                  </a:lnTo>
                  <a:lnTo>
                    <a:pt x="703414" y="40449"/>
                  </a:lnTo>
                  <a:lnTo>
                    <a:pt x="695172" y="45529"/>
                  </a:lnTo>
                  <a:lnTo>
                    <a:pt x="688022" y="50609"/>
                  </a:lnTo>
                  <a:lnTo>
                    <a:pt x="693280" y="54419"/>
                  </a:lnTo>
                  <a:lnTo>
                    <a:pt x="692124" y="54419"/>
                  </a:lnTo>
                  <a:lnTo>
                    <a:pt x="702576" y="59499"/>
                  </a:lnTo>
                  <a:lnTo>
                    <a:pt x="700836" y="62039"/>
                  </a:lnTo>
                  <a:lnTo>
                    <a:pt x="695032" y="58229"/>
                  </a:lnTo>
                  <a:lnTo>
                    <a:pt x="689216" y="60769"/>
                  </a:lnTo>
                  <a:lnTo>
                    <a:pt x="695883" y="64579"/>
                  </a:lnTo>
                  <a:lnTo>
                    <a:pt x="695540" y="67119"/>
                  </a:lnTo>
                  <a:lnTo>
                    <a:pt x="694194" y="70929"/>
                  </a:lnTo>
                  <a:lnTo>
                    <a:pt x="697928" y="73469"/>
                  </a:lnTo>
                  <a:lnTo>
                    <a:pt x="686003" y="77279"/>
                  </a:lnTo>
                  <a:lnTo>
                    <a:pt x="686104" y="82359"/>
                  </a:lnTo>
                  <a:lnTo>
                    <a:pt x="688047" y="86169"/>
                  </a:lnTo>
                  <a:lnTo>
                    <a:pt x="681672" y="91249"/>
                  </a:lnTo>
                  <a:lnTo>
                    <a:pt x="688644" y="89979"/>
                  </a:lnTo>
                  <a:lnTo>
                    <a:pt x="695032" y="91249"/>
                  </a:lnTo>
                  <a:lnTo>
                    <a:pt x="690841" y="91757"/>
                  </a:lnTo>
                  <a:lnTo>
                    <a:pt x="693280" y="92519"/>
                  </a:lnTo>
                  <a:lnTo>
                    <a:pt x="695185" y="100139"/>
                  </a:lnTo>
                  <a:lnTo>
                    <a:pt x="691032" y="107759"/>
                  </a:lnTo>
                  <a:lnTo>
                    <a:pt x="684390" y="116649"/>
                  </a:lnTo>
                  <a:lnTo>
                    <a:pt x="678764" y="124269"/>
                  </a:lnTo>
                  <a:lnTo>
                    <a:pt x="683234" y="126809"/>
                  </a:lnTo>
                  <a:lnTo>
                    <a:pt x="693572" y="126809"/>
                  </a:lnTo>
                  <a:lnTo>
                    <a:pt x="701306" y="128079"/>
                  </a:lnTo>
                  <a:lnTo>
                    <a:pt x="697928" y="130619"/>
                  </a:lnTo>
                  <a:lnTo>
                    <a:pt x="685152" y="130619"/>
                  </a:lnTo>
                  <a:lnTo>
                    <a:pt x="691819" y="135699"/>
                  </a:lnTo>
                  <a:lnTo>
                    <a:pt x="692708" y="142049"/>
                  </a:lnTo>
                  <a:lnTo>
                    <a:pt x="693153" y="148399"/>
                  </a:lnTo>
                  <a:lnTo>
                    <a:pt x="698512" y="153479"/>
                  </a:lnTo>
                  <a:lnTo>
                    <a:pt x="692124" y="153479"/>
                  </a:lnTo>
                  <a:lnTo>
                    <a:pt x="692124" y="152209"/>
                  </a:lnTo>
                  <a:lnTo>
                    <a:pt x="688568" y="154749"/>
                  </a:lnTo>
                  <a:lnTo>
                    <a:pt x="689800" y="156019"/>
                  </a:lnTo>
                  <a:lnTo>
                    <a:pt x="694080" y="157289"/>
                  </a:lnTo>
                  <a:lnTo>
                    <a:pt x="699668" y="158559"/>
                  </a:lnTo>
                  <a:lnTo>
                    <a:pt x="699096" y="159829"/>
                  </a:lnTo>
                  <a:lnTo>
                    <a:pt x="693280" y="158559"/>
                  </a:lnTo>
                  <a:lnTo>
                    <a:pt x="689216" y="159829"/>
                  </a:lnTo>
                  <a:lnTo>
                    <a:pt x="688695" y="161099"/>
                  </a:lnTo>
                  <a:lnTo>
                    <a:pt x="691972" y="162369"/>
                  </a:lnTo>
                  <a:lnTo>
                    <a:pt x="694613" y="163639"/>
                  </a:lnTo>
                  <a:lnTo>
                    <a:pt x="692124" y="164909"/>
                  </a:lnTo>
                  <a:lnTo>
                    <a:pt x="689216" y="164909"/>
                  </a:lnTo>
                  <a:lnTo>
                    <a:pt x="692124" y="166179"/>
                  </a:lnTo>
                  <a:lnTo>
                    <a:pt x="688644" y="169989"/>
                  </a:lnTo>
                  <a:lnTo>
                    <a:pt x="697928" y="167449"/>
                  </a:lnTo>
                  <a:lnTo>
                    <a:pt x="693280" y="171259"/>
                  </a:lnTo>
                  <a:lnTo>
                    <a:pt x="703160" y="172529"/>
                  </a:lnTo>
                  <a:lnTo>
                    <a:pt x="696772" y="176339"/>
                  </a:lnTo>
                  <a:lnTo>
                    <a:pt x="701103" y="176339"/>
                  </a:lnTo>
                  <a:lnTo>
                    <a:pt x="700544" y="178879"/>
                  </a:lnTo>
                  <a:lnTo>
                    <a:pt x="700849" y="180149"/>
                  </a:lnTo>
                  <a:lnTo>
                    <a:pt x="707796" y="180149"/>
                  </a:lnTo>
                  <a:lnTo>
                    <a:pt x="698741" y="181419"/>
                  </a:lnTo>
                  <a:lnTo>
                    <a:pt x="695820" y="183959"/>
                  </a:lnTo>
                  <a:lnTo>
                    <a:pt x="697598" y="186499"/>
                  </a:lnTo>
                  <a:lnTo>
                    <a:pt x="702576" y="187769"/>
                  </a:lnTo>
                  <a:lnTo>
                    <a:pt x="697344" y="187769"/>
                  </a:lnTo>
                  <a:lnTo>
                    <a:pt x="697344" y="189039"/>
                  </a:lnTo>
                  <a:lnTo>
                    <a:pt x="690384" y="189039"/>
                  </a:lnTo>
                  <a:lnTo>
                    <a:pt x="690956" y="191579"/>
                  </a:lnTo>
                  <a:lnTo>
                    <a:pt x="693864" y="192849"/>
                  </a:lnTo>
                  <a:lnTo>
                    <a:pt x="702576" y="191579"/>
                  </a:lnTo>
                  <a:lnTo>
                    <a:pt x="696239" y="195389"/>
                  </a:lnTo>
                  <a:lnTo>
                    <a:pt x="700176" y="197929"/>
                  </a:lnTo>
                  <a:lnTo>
                    <a:pt x="703148" y="199199"/>
                  </a:lnTo>
                  <a:lnTo>
                    <a:pt x="693864" y="201739"/>
                  </a:lnTo>
                  <a:lnTo>
                    <a:pt x="700646" y="205549"/>
                  </a:lnTo>
                  <a:lnTo>
                    <a:pt x="706272" y="209359"/>
                  </a:lnTo>
                  <a:lnTo>
                    <a:pt x="710933" y="213169"/>
                  </a:lnTo>
                  <a:lnTo>
                    <a:pt x="714768" y="216979"/>
                  </a:lnTo>
                  <a:lnTo>
                    <a:pt x="707021" y="216979"/>
                  </a:lnTo>
                  <a:lnTo>
                    <a:pt x="705040" y="214439"/>
                  </a:lnTo>
                  <a:lnTo>
                    <a:pt x="702843" y="213169"/>
                  </a:lnTo>
                  <a:lnTo>
                    <a:pt x="694448" y="213169"/>
                  </a:lnTo>
                  <a:lnTo>
                    <a:pt x="701103" y="215709"/>
                  </a:lnTo>
                  <a:lnTo>
                    <a:pt x="708088" y="218249"/>
                  </a:lnTo>
                  <a:lnTo>
                    <a:pt x="712901" y="220789"/>
                  </a:lnTo>
                  <a:lnTo>
                    <a:pt x="713028" y="224599"/>
                  </a:lnTo>
                  <a:lnTo>
                    <a:pt x="710704" y="225869"/>
                  </a:lnTo>
                  <a:lnTo>
                    <a:pt x="705472" y="224599"/>
                  </a:lnTo>
                  <a:lnTo>
                    <a:pt x="702576" y="224599"/>
                  </a:lnTo>
                  <a:lnTo>
                    <a:pt x="705827" y="228409"/>
                  </a:lnTo>
                  <a:lnTo>
                    <a:pt x="706348" y="232219"/>
                  </a:lnTo>
                  <a:lnTo>
                    <a:pt x="707313" y="236029"/>
                  </a:lnTo>
                  <a:lnTo>
                    <a:pt x="711492" y="238353"/>
                  </a:lnTo>
                  <a:lnTo>
                    <a:pt x="718591" y="237299"/>
                  </a:lnTo>
                  <a:lnTo>
                    <a:pt x="726884" y="237299"/>
                  </a:lnTo>
                  <a:lnTo>
                    <a:pt x="734212" y="238569"/>
                  </a:lnTo>
                  <a:lnTo>
                    <a:pt x="739736" y="238569"/>
                  </a:lnTo>
                  <a:lnTo>
                    <a:pt x="729170" y="239839"/>
                  </a:lnTo>
                  <a:lnTo>
                    <a:pt x="725360" y="241109"/>
                  </a:lnTo>
                  <a:lnTo>
                    <a:pt x="720471" y="243649"/>
                  </a:lnTo>
                  <a:lnTo>
                    <a:pt x="706640" y="244919"/>
                  </a:lnTo>
                  <a:lnTo>
                    <a:pt x="717092" y="244919"/>
                  </a:lnTo>
                  <a:lnTo>
                    <a:pt x="715924" y="246189"/>
                  </a:lnTo>
                  <a:lnTo>
                    <a:pt x="706640" y="246189"/>
                  </a:lnTo>
                  <a:lnTo>
                    <a:pt x="711288" y="249999"/>
                  </a:lnTo>
                  <a:lnTo>
                    <a:pt x="719416" y="247459"/>
                  </a:lnTo>
                  <a:lnTo>
                    <a:pt x="719416" y="249999"/>
                  </a:lnTo>
                  <a:lnTo>
                    <a:pt x="715924" y="251269"/>
                  </a:lnTo>
                  <a:lnTo>
                    <a:pt x="724636" y="251269"/>
                  </a:lnTo>
                  <a:lnTo>
                    <a:pt x="721741" y="255079"/>
                  </a:lnTo>
                  <a:lnTo>
                    <a:pt x="716508" y="255079"/>
                  </a:lnTo>
                  <a:lnTo>
                    <a:pt x="720318" y="257619"/>
                  </a:lnTo>
                  <a:lnTo>
                    <a:pt x="726528" y="258889"/>
                  </a:lnTo>
                  <a:lnTo>
                    <a:pt x="731202" y="261429"/>
                  </a:lnTo>
                  <a:lnTo>
                    <a:pt x="730440" y="265239"/>
                  </a:lnTo>
                  <a:lnTo>
                    <a:pt x="722553" y="266509"/>
                  </a:lnTo>
                  <a:lnTo>
                    <a:pt x="719988" y="266509"/>
                  </a:lnTo>
                  <a:lnTo>
                    <a:pt x="717867" y="267779"/>
                  </a:lnTo>
                  <a:lnTo>
                    <a:pt x="711288" y="270319"/>
                  </a:lnTo>
                  <a:lnTo>
                    <a:pt x="722312" y="270319"/>
                  </a:lnTo>
                  <a:lnTo>
                    <a:pt x="857148" y="270319"/>
                  </a:lnTo>
                  <a:lnTo>
                    <a:pt x="856869" y="267779"/>
                  </a:lnTo>
                  <a:lnTo>
                    <a:pt x="856449" y="263969"/>
                  </a:lnTo>
                  <a:lnTo>
                    <a:pt x="864577" y="263969"/>
                  </a:lnTo>
                  <a:lnTo>
                    <a:pt x="861860" y="271589"/>
                  </a:lnTo>
                  <a:lnTo>
                    <a:pt x="863777" y="277939"/>
                  </a:lnTo>
                  <a:lnTo>
                    <a:pt x="867105" y="285559"/>
                  </a:lnTo>
                  <a:lnTo>
                    <a:pt x="868641" y="294449"/>
                  </a:lnTo>
                  <a:lnTo>
                    <a:pt x="860933" y="290639"/>
                  </a:lnTo>
                  <a:lnTo>
                    <a:pt x="857973" y="281749"/>
                  </a:lnTo>
                  <a:lnTo>
                    <a:pt x="857288" y="271589"/>
                  </a:lnTo>
                  <a:lnTo>
                    <a:pt x="848321" y="271589"/>
                  </a:lnTo>
                  <a:lnTo>
                    <a:pt x="848321" y="380809"/>
                  </a:lnTo>
                  <a:lnTo>
                    <a:pt x="848321" y="384619"/>
                  </a:lnTo>
                  <a:lnTo>
                    <a:pt x="842505" y="384619"/>
                  </a:lnTo>
                  <a:lnTo>
                    <a:pt x="841349" y="380809"/>
                  </a:lnTo>
                  <a:lnTo>
                    <a:pt x="844257" y="378269"/>
                  </a:lnTo>
                  <a:lnTo>
                    <a:pt x="846569" y="379539"/>
                  </a:lnTo>
                  <a:lnTo>
                    <a:pt x="848321" y="380809"/>
                  </a:lnTo>
                  <a:lnTo>
                    <a:pt x="848321" y="271589"/>
                  </a:lnTo>
                  <a:lnTo>
                    <a:pt x="780961" y="271589"/>
                  </a:lnTo>
                  <a:lnTo>
                    <a:pt x="780961" y="401129"/>
                  </a:lnTo>
                  <a:lnTo>
                    <a:pt x="780961" y="402399"/>
                  </a:lnTo>
                  <a:lnTo>
                    <a:pt x="778637" y="402399"/>
                  </a:lnTo>
                  <a:lnTo>
                    <a:pt x="775741" y="403669"/>
                  </a:lnTo>
                  <a:lnTo>
                    <a:pt x="771677" y="403669"/>
                  </a:lnTo>
                  <a:lnTo>
                    <a:pt x="780376" y="399859"/>
                  </a:lnTo>
                  <a:lnTo>
                    <a:pt x="780376" y="401129"/>
                  </a:lnTo>
                  <a:lnTo>
                    <a:pt x="780961" y="401129"/>
                  </a:lnTo>
                  <a:lnTo>
                    <a:pt x="780961" y="271589"/>
                  </a:lnTo>
                  <a:lnTo>
                    <a:pt x="769353" y="271589"/>
                  </a:lnTo>
                  <a:lnTo>
                    <a:pt x="769353" y="352869"/>
                  </a:lnTo>
                  <a:lnTo>
                    <a:pt x="762381" y="354139"/>
                  </a:lnTo>
                  <a:lnTo>
                    <a:pt x="760056" y="352869"/>
                  </a:lnTo>
                  <a:lnTo>
                    <a:pt x="762381" y="352869"/>
                  </a:lnTo>
                  <a:lnTo>
                    <a:pt x="765289" y="351599"/>
                  </a:lnTo>
                  <a:lnTo>
                    <a:pt x="768769" y="351599"/>
                  </a:lnTo>
                  <a:lnTo>
                    <a:pt x="768769" y="352869"/>
                  </a:lnTo>
                  <a:lnTo>
                    <a:pt x="769353" y="352869"/>
                  </a:lnTo>
                  <a:lnTo>
                    <a:pt x="769353" y="271589"/>
                  </a:lnTo>
                  <a:lnTo>
                    <a:pt x="749020" y="271589"/>
                  </a:lnTo>
                  <a:lnTo>
                    <a:pt x="745540" y="275399"/>
                  </a:lnTo>
                  <a:lnTo>
                    <a:pt x="743800" y="275399"/>
                  </a:lnTo>
                  <a:lnTo>
                    <a:pt x="745540" y="277939"/>
                  </a:lnTo>
                  <a:lnTo>
                    <a:pt x="737412" y="280479"/>
                  </a:lnTo>
                  <a:lnTo>
                    <a:pt x="746709" y="280479"/>
                  </a:lnTo>
                  <a:lnTo>
                    <a:pt x="743800" y="283019"/>
                  </a:lnTo>
                  <a:lnTo>
                    <a:pt x="739152" y="284289"/>
                  </a:lnTo>
                  <a:lnTo>
                    <a:pt x="728129" y="285559"/>
                  </a:lnTo>
                  <a:lnTo>
                    <a:pt x="725220" y="285559"/>
                  </a:lnTo>
                  <a:lnTo>
                    <a:pt x="730948" y="286829"/>
                  </a:lnTo>
                  <a:lnTo>
                    <a:pt x="733209" y="288099"/>
                  </a:lnTo>
                  <a:lnTo>
                    <a:pt x="735672" y="289369"/>
                  </a:lnTo>
                  <a:lnTo>
                    <a:pt x="742061" y="290639"/>
                  </a:lnTo>
                  <a:lnTo>
                    <a:pt x="739152" y="290639"/>
                  </a:lnTo>
                  <a:lnTo>
                    <a:pt x="731608" y="291909"/>
                  </a:lnTo>
                  <a:lnTo>
                    <a:pt x="740321" y="291909"/>
                  </a:lnTo>
                  <a:lnTo>
                    <a:pt x="737412" y="293179"/>
                  </a:lnTo>
                  <a:lnTo>
                    <a:pt x="736257" y="293179"/>
                  </a:lnTo>
                  <a:lnTo>
                    <a:pt x="730440" y="294449"/>
                  </a:lnTo>
                  <a:lnTo>
                    <a:pt x="732574" y="295719"/>
                  </a:lnTo>
                  <a:lnTo>
                    <a:pt x="737844" y="294449"/>
                  </a:lnTo>
                  <a:lnTo>
                    <a:pt x="742035" y="293179"/>
                  </a:lnTo>
                  <a:lnTo>
                    <a:pt x="740892" y="295719"/>
                  </a:lnTo>
                  <a:lnTo>
                    <a:pt x="737412" y="295719"/>
                  </a:lnTo>
                  <a:lnTo>
                    <a:pt x="733933" y="299529"/>
                  </a:lnTo>
                  <a:lnTo>
                    <a:pt x="744385" y="300799"/>
                  </a:lnTo>
                  <a:lnTo>
                    <a:pt x="740321" y="304609"/>
                  </a:lnTo>
                  <a:lnTo>
                    <a:pt x="733806" y="305879"/>
                  </a:lnTo>
                  <a:lnTo>
                    <a:pt x="731748" y="305879"/>
                  </a:lnTo>
                  <a:lnTo>
                    <a:pt x="730351" y="304609"/>
                  </a:lnTo>
                  <a:lnTo>
                    <a:pt x="725805" y="305879"/>
                  </a:lnTo>
                  <a:lnTo>
                    <a:pt x="725220" y="305879"/>
                  </a:lnTo>
                  <a:lnTo>
                    <a:pt x="729284" y="310959"/>
                  </a:lnTo>
                  <a:lnTo>
                    <a:pt x="743216" y="313499"/>
                  </a:lnTo>
                  <a:lnTo>
                    <a:pt x="740892" y="318579"/>
                  </a:lnTo>
                  <a:lnTo>
                    <a:pt x="742061" y="317309"/>
                  </a:lnTo>
                  <a:lnTo>
                    <a:pt x="749084" y="316039"/>
                  </a:lnTo>
                  <a:lnTo>
                    <a:pt x="746048" y="318579"/>
                  </a:lnTo>
                  <a:lnTo>
                    <a:pt x="741159" y="321119"/>
                  </a:lnTo>
                  <a:lnTo>
                    <a:pt x="742645" y="322389"/>
                  </a:lnTo>
                  <a:lnTo>
                    <a:pt x="740892" y="322389"/>
                  </a:lnTo>
                  <a:lnTo>
                    <a:pt x="731608" y="323659"/>
                  </a:lnTo>
                  <a:lnTo>
                    <a:pt x="733933" y="323659"/>
                  </a:lnTo>
                  <a:lnTo>
                    <a:pt x="733348" y="324929"/>
                  </a:lnTo>
                  <a:lnTo>
                    <a:pt x="735672" y="327469"/>
                  </a:lnTo>
                  <a:lnTo>
                    <a:pt x="735088" y="327469"/>
                  </a:lnTo>
                  <a:lnTo>
                    <a:pt x="737997" y="330009"/>
                  </a:lnTo>
                  <a:lnTo>
                    <a:pt x="742645" y="331279"/>
                  </a:lnTo>
                  <a:lnTo>
                    <a:pt x="746709" y="332549"/>
                  </a:lnTo>
                  <a:lnTo>
                    <a:pt x="741476" y="333819"/>
                  </a:lnTo>
                  <a:lnTo>
                    <a:pt x="737412" y="336359"/>
                  </a:lnTo>
                  <a:lnTo>
                    <a:pt x="739736" y="338899"/>
                  </a:lnTo>
                  <a:lnTo>
                    <a:pt x="737997" y="341439"/>
                  </a:lnTo>
                  <a:lnTo>
                    <a:pt x="743216" y="341439"/>
                  </a:lnTo>
                  <a:lnTo>
                    <a:pt x="742645" y="342709"/>
                  </a:lnTo>
                  <a:lnTo>
                    <a:pt x="749604" y="340169"/>
                  </a:lnTo>
                  <a:lnTo>
                    <a:pt x="740549" y="347789"/>
                  </a:lnTo>
                  <a:lnTo>
                    <a:pt x="745540" y="350329"/>
                  </a:lnTo>
                  <a:lnTo>
                    <a:pt x="751408" y="354139"/>
                  </a:lnTo>
                  <a:lnTo>
                    <a:pt x="744956" y="359219"/>
                  </a:lnTo>
                  <a:lnTo>
                    <a:pt x="740321" y="359219"/>
                  </a:lnTo>
                  <a:lnTo>
                    <a:pt x="746125" y="363029"/>
                  </a:lnTo>
                  <a:lnTo>
                    <a:pt x="753745" y="360807"/>
                  </a:lnTo>
                  <a:lnTo>
                    <a:pt x="757732" y="359219"/>
                  </a:lnTo>
                  <a:lnTo>
                    <a:pt x="761796" y="359219"/>
                  </a:lnTo>
                  <a:lnTo>
                    <a:pt x="767029" y="359219"/>
                  </a:lnTo>
                  <a:lnTo>
                    <a:pt x="767613" y="360489"/>
                  </a:lnTo>
                  <a:lnTo>
                    <a:pt x="761796" y="359219"/>
                  </a:lnTo>
                  <a:lnTo>
                    <a:pt x="753668" y="363029"/>
                  </a:lnTo>
                  <a:lnTo>
                    <a:pt x="749604" y="365569"/>
                  </a:lnTo>
                  <a:lnTo>
                    <a:pt x="751928" y="365569"/>
                  </a:lnTo>
                  <a:lnTo>
                    <a:pt x="755408" y="364299"/>
                  </a:lnTo>
                  <a:lnTo>
                    <a:pt x="757732" y="364299"/>
                  </a:lnTo>
                  <a:lnTo>
                    <a:pt x="754176" y="365569"/>
                  </a:lnTo>
                  <a:lnTo>
                    <a:pt x="759764" y="365569"/>
                  </a:lnTo>
                  <a:lnTo>
                    <a:pt x="766229" y="364299"/>
                  </a:lnTo>
                  <a:lnTo>
                    <a:pt x="765289" y="365569"/>
                  </a:lnTo>
                  <a:lnTo>
                    <a:pt x="760641" y="366839"/>
                  </a:lnTo>
                  <a:lnTo>
                    <a:pt x="769353" y="366839"/>
                  </a:lnTo>
                  <a:lnTo>
                    <a:pt x="768184" y="369379"/>
                  </a:lnTo>
                  <a:lnTo>
                    <a:pt x="758736" y="371805"/>
                  </a:lnTo>
                  <a:lnTo>
                    <a:pt x="768070" y="371919"/>
                  </a:lnTo>
                  <a:lnTo>
                    <a:pt x="765289" y="374459"/>
                  </a:lnTo>
                  <a:lnTo>
                    <a:pt x="762381" y="374459"/>
                  </a:lnTo>
                  <a:lnTo>
                    <a:pt x="761796" y="373189"/>
                  </a:lnTo>
                  <a:lnTo>
                    <a:pt x="758901" y="373189"/>
                  </a:lnTo>
                  <a:lnTo>
                    <a:pt x="747864" y="378269"/>
                  </a:lnTo>
                  <a:lnTo>
                    <a:pt x="750773" y="376999"/>
                  </a:lnTo>
                  <a:lnTo>
                    <a:pt x="744385" y="383349"/>
                  </a:lnTo>
                  <a:lnTo>
                    <a:pt x="747280" y="382079"/>
                  </a:lnTo>
                  <a:lnTo>
                    <a:pt x="759485" y="380809"/>
                  </a:lnTo>
                  <a:lnTo>
                    <a:pt x="762165" y="382079"/>
                  </a:lnTo>
                  <a:lnTo>
                    <a:pt x="763206" y="383349"/>
                  </a:lnTo>
                  <a:lnTo>
                    <a:pt x="770509" y="384619"/>
                  </a:lnTo>
                  <a:lnTo>
                    <a:pt x="761784" y="385889"/>
                  </a:lnTo>
                  <a:lnTo>
                    <a:pt x="758177" y="385889"/>
                  </a:lnTo>
                  <a:lnTo>
                    <a:pt x="755650" y="387159"/>
                  </a:lnTo>
                  <a:lnTo>
                    <a:pt x="750189" y="388429"/>
                  </a:lnTo>
                  <a:lnTo>
                    <a:pt x="744385" y="392239"/>
                  </a:lnTo>
                  <a:lnTo>
                    <a:pt x="740892" y="392239"/>
                  </a:lnTo>
                  <a:lnTo>
                    <a:pt x="744029" y="393509"/>
                  </a:lnTo>
                  <a:lnTo>
                    <a:pt x="742861" y="394779"/>
                  </a:lnTo>
                  <a:lnTo>
                    <a:pt x="742454" y="396049"/>
                  </a:lnTo>
                  <a:lnTo>
                    <a:pt x="747864" y="396049"/>
                  </a:lnTo>
                  <a:lnTo>
                    <a:pt x="744385" y="397319"/>
                  </a:lnTo>
                  <a:lnTo>
                    <a:pt x="744956" y="397319"/>
                  </a:lnTo>
                  <a:lnTo>
                    <a:pt x="749604" y="396049"/>
                  </a:lnTo>
                  <a:lnTo>
                    <a:pt x="753275" y="398589"/>
                  </a:lnTo>
                  <a:lnTo>
                    <a:pt x="750189" y="402399"/>
                  </a:lnTo>
                  <a:lnTo>
                    <a:pt x="747979" y="406209"/>
                  </a:lnTo>
                  <a:lnTo>
                    <a:pt x="754253" y="407479"/>
                  </a:lnTo>
                  <a:lnTo>
                    <a:pt x="772248" y="407479"/>
                  </a:lnTo>
                  <a:lnTo>
                    <a:pt x="779221" y="407479"/>
                  </a:lnTo>
                  <a:lnTo>
                    <a:pt x="1008951" y="407479"/>
                  </a:lnTo>
                  <a:lnTo>
                    <a:pt x="1009294" y="403669"/>
                  </a:lnTo>
                  <a:lnTo>
                    <a:pt x="997559" y="390969"/>
                  </a:lnTo>
                  <a:lnTo>
                    <a:pt x="994346" y="385889"/>
                  </a:lnTo>
                  <a:lnTo>
                    <a:pt x="994308" y="384619"/>
                  </a:lnTo>
                  <a:lnTo>
                    <a:pt x="994181" y="380809"/>
                  </a:lnTo>
                  <a:lnTo>
                    <a:pt x="995692" y="378269"/>
                  </a:lnTo>
                  <a:lnTo>
                    <a:pt x="996442" y="376999"/>
                  </a:lnTo>
                  <a:lnTo>
                    <a:pt x="997953" y="374459"/>
                  </a:lnTo>
                  <a:lnTo>
                    <a:pt x="998702" y="373189"/>
                  </a:lnTo>
                  <a:lnTo>
                    <a:pt x="998702" y="374459"/>
                  </a:lnTo>
                  <a:lnTo>
                    <a:pt x="1000442" y="375729"/>
                  </a:lnTo>
                  <a:lnTo>
                    <a:pt x="1001026" y="375729"/>
                  </a:lnTo>
                  <a:lnTo>
                    <a:pt x="999286" y="378269"/>
                  </a:lnTo>
                  <a:lnTo>
                    <a:pt x="995794" y="382079"/>
                  </a:lnTo>
                  <a:lnTo>
                    <a:pt x="998626" y="387159"/>
                  </a:lnTo>
                  <a:lnTo>
                    <a:pt x="1006906" y="392239"/>
                  </a:lnTo>
                  <a:lnTo>
                    <a:pt x="1009738" y="397319"/>
                  </a:lnTo>
                  <a:lnTo>
                    <a:pt x="1016698" y="394779"/>
                  </a:lnTo>
                  <a:lnTo>
                    <a:pt x="1017866" y="390969"/>
                  </a:lnTo>
                  <a:lnTo>
                    <a:pt x="1024826" y="387159"/>
                  </a:lnTo>
                  <a:lnTo>
                    <a:pt x="1029652" y="393509"/>
                  </a:lnTo>
                  <a:lnTo>
                    <a:pt x="1024178" y="402399"/>
                  </a:lnTo>
                  <a:lnTo>
                    <a:pt x="1019035" y="410019"/>
                  </a:lnTo>
                  <a:lnTo>
                    <a:pt x="1024826" y="412559"/>
                  </a:lnTo>
                  <a:lnTo>
                    <a:pt x="1031913" y="410019"/>
                  </a:lnTo>
                  <a:lnTo>
                    <a:pt x="1038771" y="407479"/>
                  </a:lnTo>
                  <a:lnTo>
                    <a:pt x="1043444" y="407479"/>
                  </a:lnTo>
                  <a:lnTo>
                    <a:pt x="1043990" y="412559"/>
                  </a:lnTo>
                  <a:lnTo>
                    <a:pt x="1030643" y="418909"/>
                  </a:lnTo>
                  <a:lnTo>
                    <a:pt x="1035659" y="421449"/>
                  </a:lnTo>
                  <a:lnTo>
                    <a:pt x="1042035" y="420179"/>
                  </a:lnTo>
                  <a:lnTo>
                    <a:pt x="1047216" y="418909"/>
                  </a:lnTo>
                  <a:lnTo>
                    <a:pt x="1048639" y="425259"/>
                  </a:lnTo>
                  <a:lnTo>
                    <a:pt x="1042835" y="426529"/>
                  </a:lnTo>
                  <a:lnTo>
                    <a:pt x="1040511" y="421449"/>
                  </a:lnTo>
                  <a:lnTo>
                    <a:pt x="1039926" y="423989"/>
                  </a:lnTo>
                  <a:lnTo>
                    <a:pt x="1039215" y="429069"/>
                  </a:lnTo>
                  <a:lnTo>
                    <a:pt x="1042974" y="429069"/>
                  </a:lnTo>
                  <a:lnTo>
                    <a:pt x="1048258" y="426529"/>
                  </a:lnTo>
                  <a:lnTo>
                    <a:pt x="1052118" y="426529"/>
                  </a:lnTo>
                  <a:lnTo>
                    <a:pt x="1042250" y="435419"/>
                  </a:lnTo>
                  <a:lnTo>
                    <a:pt x="1049020" y="439229"/>
                  </a:lnTo>
                  <a:lnTo>
                    <a:pt x="1057198" y="443039"/>
                  </a:lnTo>
                  <a:lnTo>
                    <a:pt x="1065606" y="446849"/>
                  </a:lnTo>
                  <a:lnTo>
                    <a:pt x="1073023" y="451929"/>
                  </a:lnTo>
                  <a:lnTo>
                    <a:pt x="1069543" y="453199"/>
                  </a:lnTo>
                  <a:lnTo>
                    <a:pt x="1065479" y="454469"/>
                  </a:lnTo>
                  <a:lnTo>
                    <a:pt x="1063739" y="459549"/>
                  </a:lnTo>
                  <a:lnTo>
                    <a:pt x="1072489" y="467169"/>
                  </a:lnTo>
                  <a:lnTo>
                    <a:pt x="1078471" y="476059"/>
                  </a:lnTo>
                  <a:lnTo>
                    <a:pt x="1082598" y="487489"/>
                  </a:lnTo>
                  <a:lnTo>
                    <a:pt x="1085799" y="500189"/>
                  </a:lnTo>
                  <a:lnTo>
                    <a:pt x="1097407" y="496379"/>
                  </a:lnTo>
                  <a:lnTo>
                    <a:pt x="1097991" y="497649"/>
                  </a:lnTo>
                  <a:lnTo>
                    <a:pt x="1103223" y="496379"/>
                  </a:lnTo>
                  <a:lnTo>
                    <a:pt x="1106119" y="497649"/>
                  </a:lnTo>
                  <a:lnTo>
                    <a:pt x="1101483" y="503999"/>
                  </a:lnTo>
                  <a:lnTo>
                    <a:pt x="1097407" y="503999"/>
                  </a:lnTo>
                  <a:lnTo>
                    <a:pt x="1108214" y="505269"/>
                  </a:lnTo>
                  <a:lnTo>
                    <a:pt x="1118895" y="509079"/>
                  </a:lnTo>
                  <a:lnTo>
                    <a:pt x="1126972" y="515429"/>
                  </a:lnTo>
                  <a:lnTo>
                    <a:pt x="1129931" y="525589"/>
                  </a:lnTo>
                  <a:lnTo>
                    <a:pt x="1126451" y="526859"/>
                  </a:lnTo>
                  <a:lnTo>
                    <a:pt x="1131087" y="528129"/>
                  </a:lnTo>
                  <a:lnTo>
                    <a:pt x="1138351" y="525589"/>
                  </a:lnTo>
                  <a:lnTo>
                    <a:pt x="1144739" y="524319"/>
                  </a:lnTo>
                  <a:lnTo>
                    <a:pt x="1146771" y="528129"/>
                  </a:lnTo>
                  <a:lnTo>
                    <a:pt x="1144447" y="528129"/>
                  </a:lnTo>
                  <a:lnTo>
                    <a:pt x="1148422" y="534466"/>
                  </a:lnTo>
                  <a:lnTo>
                    <a:pt x="1174546" y="562406"/>
                  </a:lnTo>
                  <a:lnTo>
                    <a:pt x="1175804" y="568756"/>
                  </a:lnTo>
                  <a:lnTo>
                    <a:pt x="1181608" y="563676"/>
                  </a:lnTo>
                  <a:lnTo>
                    <a:pt x="1183932" y="567486"/>
                  </a:lnTo>
                  <a:lnTo>
                    <a:pt x="1186827" y="571296"/>
                  </a:lnTo>
                  <a:lnTo>
                    <a:pt x="1189736" y="573836"/>
                  </a:lnTo>
                  <a:lnTo>
                    <a:pt x="1193215" y="576376"/>
                  </a:lnTo>
                  <a:lnTo>
                    <a:pt x="1199603" y="567486"/>
                  </a:lnTo>
                  <a:lnTo>
                    <a:pt x="1200772" y="575106"/>
                  </a:lnTo>
                  <a:lnTo>
                    <a:pt x="1200289" y="578281"/>
                  </a:lnTo>
                  <a:lnTo>
                    <a:pt x="1200188" y="587806"/>
                  </a:lnTo>
                  <a:lnTo>
                    <a:pt x="1201343" y="591616"/>
                  </a:lnTo>
                  <a:lnTo>
                    <a:pt x="1205992" y="597966"/>
                  </a:lnTo>
                  <a:lnTo>
                    <a:pt x="1208900" y="601776"/>
                  </a:lnTo>
                  <a:lnTo>
                    <a:pt x="1218184" y="589076"/>
                  </a:lnTo>
                  <a:lnTo>
                    <a:pt x="1223416" y="589076"/>
                  </a:lnTo>
                  <a:lnTo>
                    <a:pt x="1218184" y="600506"/>
                  </a:lnTo>
                  <a:lnTo>
                    <a:pt x="1222248" y="597966"/>
                  </a:lnTo>
                  <a:lnTo>
                    <a:pt x="1225740" y="595426"/>
                  </a:lnTo>
                  <a:lnTo>
                    <a:pt x="1229804" y="592886"/>
                  </a:lnTo>
                  <a:lnTo>
                    <a:pt x="1226312" y="606856"/>
                  </a:lnTo>
                  <a:lnTo>
                    <a:pt x="1231544" y="605586"/>
                  </a:lnTo>
                  <a:lnTo>
                    <a:pt x="1230376" y="604316"/>
                  </a:lnTo>
                  <a:lnTo>
                    <a:pt x="1230376" y="599236"/>
                  </a:lnTo>
                  <a:lnTo>
                    <a:pt x="1232128" y="596696"/>
                  </a:lnTo>
                  <a:lnTo>
                    <a:pt x="1237424" y="597966"/>
                  </a:lnTo>
                  <a:lnTo>
                    <a:pt x="1240980" y="604316"/>
                  </a:lnTo>
                  <a:lnTo>
                    <a:pt x="1242555" y="610603"/>
                  </a:lnTo>
                  <a:lnTo>
                    <a:pt x="1242453" y="611936"/>
                  </a:lnTo>
                  <a:lnTo>
                    <a:pt x="1241996" y="617016"/>
                  </a:lnTo>
                  <a:lnTo>
                    <a:pt x="1248384" y="615746"/>
                  </a:lnTo>
                  <a:lnTo>
                    <a:pt x="1255344" y="615746"/>
                  </a:lnTo>
                  <a:lnTo>
                    <a:pt x="1261732" y="614476"/>
                  </a:lnTo>
                  <a:lnTo>
                    <a:pt x="1259992" y="617016"/>
                  </a:lnTo>
                  <a:lnTo>
                    <a:pt x="1258252" y="618286"/>
                  </a:lnTo>
                  <a:lnTo>
                    <a:pt x="1255928" y="619556"/>
                  </a:lnTo>
                  <a:lnTo>
                    <a:pt x="1258887" y="619556"/>
                  </a:lnTo>
                  <a:lnTo>
                    <a:pt x="1258252" y="623366"/>
                  </a:lnTo>
                  <a:lnTo>
                    <a:pt x="1258049" y="627176"/>
                  </a:lnTo>
                  <a:lnTo>
                    <a:pt x="1262316" y="625906"/>
                  </a:lnTo>
                  <a:lnTo>
                    <a:pt x="1262316" y="622096"/>
                  </a:lnTo>
                  <a:lnTo>
                    <a:pt x="1265224" y="619556"/>
                  </a:lnTo>
                  <a:lnTo>
                    <a:pt x="1266380" y="617016"/>
                  </a:lnTo>
                  <a:lnTo>
                    <a:pt x="1268120" y="624636"/>
                  </a:lnTo>
                  <a:lnTo>
                    <a:pt x="1277416" y="628446"/>
                  </a:lnTo>
                  <a:lnTo>
                    <a:pt x="1284960" y="627176"/>
                  </a:lnTo>
                  <a:lnTo>
                    <a:pt x="1281480" y="634796"/>
                  </a:lnTo>
                  <a:lnTo>
                    <a:pt x="1287868" y="637336"/>
                  </a:lnTo>
                  <a:lnTo>
                    <a:pt x="1294828" y="638606"/>
                  </a:lnTo>
                  <a:lnTo>
                    <a:pt x="1317472" y="638606"/>
                  </a:lnTo>
                  <a:lnTo>
                    <a:pt x="1322895" y="638606"/>
                  </a:lnTo>
                  <a:lnTo>
                    <a:pt x="1319796" y="636066"/>
                  </a:lnTo>
                  <a:lnTo>
                    <a:pt x="1321650" y="627176"/>
                  </a:lnTo>
                  <a:lnTo>
                    <a:pt x="1322705" y="622096"/>
                  </a:lnTo>
                  <a:lnTo>
                    <a:pt x="1326769" y="622096"/>
                  </a:lnTo>
                  <a:lnTo>
                    <a:pt x="1326769" y="623608"/>
                  </a:lnTo>
                  <a:lnTo>
                    <a:pt x="1327848" y="622096"/>
                  </a:lnTo>
                  <a:lnTo>
                    <a:pt x="1329677" y="619556"/>
                  </a:lnTo>
                  <a:lnTo>
                    <a:pt x="1334897" y="622096"/>
                  </a:lnTo>
                  <a:lnTo>
                    <a:pt x="1331988" y="633526"/>
                  </a:lnTo>
                  <a:lnTo>
                    <a:pt x="1327924" y="637336"/>
                  </a:lnTo>
                  <a:lnTo>
                    <a:pt x="1334897" y="634796"/>
                  </a:lnTo>
                  <a:lnTo>
                    <a:pt x="1334897" y="637336"/>
                  </a:lnTo>
                  <a:lnTo>
                    <a:pt x="1333157" y="639876"/>
                  </a:lnTo>
                  <a:lnTo>
                    <a:pt x="1332572" y="643686"/>
                  </a:lnTo>
                  <a:lnTo>
                    <a:pt x="1334312" y="641146"/>
                  </a:lnTo>
                  <a:lnTo>
                    <a:pt x="1343025" y="648766"/>
                  </a:lnTo>
                  <a:lnTo>
                    <a:pt x="1345819" y="650811"/>
                  </a:lnTo>
                  <a:lnTo>
                    <a:pt x="1342440" y="651306"/>
                  </a:lnTo>
                  <a:lnTo>
                    <a:pt x="1340129" y="656386"/>
                  </a:lnTo>
                  <a:lnTo>
                    <a:pt x="1341793" y="667816"/>
                  </a:lnTo>
                  <a:lnTo>
                    <a:pt x="1342034" y="675436"/>
                  </a:lnTo>
                  <a:lnTo>
                    <a:pt x="1335481" y="674166"/>
                  </a:lnTo>
                  <a:lnTo>
                    <a:pt x="1333741" y="661466"/>
                  </a:lnTo>
                  <a:lnTo>
                    <a:pt x="1331417" y="665276"/>
                  </a:lnTo>
                  <a:lnTo>
                    <a:pt x="1327924" y="669086"/>
                  </a:lnTo>
                  <a:lnTo>
                    <a:pt x="1323860" y="671626"/>
                  </a:lnTo>
                  <a:lnTo>
                    <a:pt x="1320380" y="674166"/>
                  </a:lnTo>
                  <a:lnTo>
                    <a:pt x="1316316" y="675436"/>
                  </a:lnTo>
                  <a:lnTo>
                    <a:pt x="1314577" y="675436"/>
                  </a:lnTo>
                  <a:lnTo>
                    <a:pt x="1314577" y="933246"/>
                  </a:lnTo>
                  <a:lnTo>
                    <a:pt x="1313408" y="933246"/>
                  </a:lnTo>
                  <a:lnTo>
                    <a:pt x="1312252" y="931976"/>
                  </a:lnTo>
                  <a:lnTo>
                    <a:pt x="1314577" y="933246"/>
                  </a:lnTo>
                  <a:lnTo>
                    <a:pt x="1314577" y="675436"/>
                  </a:lnTo>
                  <a:lnTo>
                    <a:pt x="1311668" y="675436"/>
                  </a:lnTo>
                  <a:lnTo>
                    <a:pt x="1303540" y="677976"/>
                  </a:lnTo>
                  <a:lnTo>
                    <a:pt x="1295412" y="677976"/>
                  </a:lnTo>
                  <a:lnTo>
                    <a:pt x="1291209" y="683831"/>
                  </a:lnTo>
                  <a:lnTo>
                    <a:pt x="1293088" y="685596"/>
                  </a:lnTo>
                  <a:lnTo>
                    <a:pt x="1290256" y="685165"/>
                  </a:lnTo>
                  <a:lnTo>
                    <a:pt x="1289024" y="686866"/>
                  </a:lnTo>
                  <a:lnTo>
                    <a:pt x="1289304" y="685012"/>
                  </a:lnTo>
                  <a:lnTo>
                    <a:pt x="1284960" y="684326"/>
                  </a:lnTo>
                  <a:lnTo>
                    <a:pt x="1284960" y="677976"/>
                  </a:lnTo>
                  <a:lnTo>
                    <a:pt x="1289481" y="682218"/>
                  </a:lnTo>
                  <a:lnTo>
                    <a:pt x="1289024" y="679246"/>
                  </a:lnTo>
                  <a:lnTo>
                    <a:pt x="1290193" y="679246"/>
                  </a:lnTo>
                  <a:lnTo>
                    <a:pt x="1288135" y="677976"/>
                  </a:lnTo>
                  <a:lnTo>
                    <a:pt x="1286090" y="676706"/>
                  </a:lnTo>
                  <a:lnTo>
                    <a:pt x="1282280" y="677976"/>
                  </a:lnTo>
                  <a:lnTo>
                    <a:pt x="1279652" y="683056"/>
                  </a:lnTo>
                  <a:lnTo>
                    <a:pt x="1279156" y="689406"/>
                  </a:lnTo>
                  <a:lnTo>
                    <a:pt x="1276832" y="688136"/>
                  </a:lnTo>
                  <a:lnTo>
                    <a:pt x="1277124" y="685596"/>
                  </a:lnTo>
                  <a:lnTo>
                    <a:pt x="1277416" y="683056"/>
                  </a:lnTo>
                  <a:lnTo>
                    <a:pt x="1275676" y="679246"/>
                  </a:lnTo>
                  <a:lnTo>
                    <a:pt x="1272819" y="679246"/>
                  </a:lnTo>
                  <a:lnTo>
                    <a:pt x="1270304" y="683056"/>
                  </a:lnTo>
                  <a:lnTo>
                    <a:pt x="1267993" y="685596"/>
                  </a:lnTo>
                  <a:lnTo>
                    <a:pt x="1265796" y="683056"/>
                  </a:lnTo>
                  <a:lnTo>
                    <a:pt x="1265224" y="681786"/>
                  </a:lnTo>
                  <a:lnTo>
                    <a:pt x="1266380" y="679246"/>
                  </a:lnTo>
                  <a:lnTo>
                    <a:pt x="1264056" y="683056"/>
                  </a:lnTo>
                  <a:lnTo>
                    <a:pt x="1257096" y="679246"/>
                  </a:lnTo>
                  <a:lnTo>
                    <a:pt x="1259992" y="689406"/>
                  </a:lnTo>
                  <a:lnTo>
                    <a:pt x="1255496" y="688136"/>
                  </a:lnTo>
                  <a:lnTo>
                    <a:pt x="1251432" y="689406"/>
                  </a:lnTo>
                  <a:lnTo>
                    <a:pt x="1247584" y="689406"/>
                  </a:lnTo>
                  <a:lnTo>
                    <a:pt x="1243736" y="688136"/>
                  </a:lnTo>
                  <a:lnTo>
                    <a:pt x="1241996" y="693216"/>
                  </a:lnTo>
                  <a:lnTo>
                    <a:pt x="1235024" y="689406"/>
                  </a:lnTo>
                  <a:lnTo>
                    <a:pt x="1233284" y="689406"/>
                  </a:lnTo>
                  <a:lnTo>
                    <a:pt x="1232128" y="698296"/>
                  </a:lnTo>
                  <a:lnTo>
                    <a:pt x="1232535" y="691946"/>
                  </a:lnTo>
                  <a:lnTo>
                    <a:pt x="1232700" y="689406"/>
                  </a:lnTo>
                  <a:lnTo>
                    <a:pt x="1228636" y="685596"/>
                  </a:lnTo>
                  <a:lnTo>
                    <a:pt x="1226896" y="688136"/>
                  </a:lnTo>
                  <a:lnTo>
                    <a:pt x="1225156" y="691946"/>
                  </a:lnTo>
                  <a:lnTo>
                    <a:pt x="1225588" y="690676"/>
                  </a:lnTo>
                  <a:lnTo>
                    <a:pt x="1226896" y="686866"/>
                  </a:lnTo>
                  <a:lnTo>
                    <a:pt x="1225740" y="686866"/>
                  </a:lnTo>
                  <a:lnTo>
                    <a:pt x="1228636" y="680516"/>
                  </a:lnTo>
                  <a:lnTo>
                    <a:pt x="1228064" y="680516"/>
                  </a:lnTo>
                  <a:lnTo>
                    <a:pt x="1225740" y="683056"/>
                  </a:lnTo>
                  <a:lnTo>
                    <a:pt x="1222248" y="689610"/>
                  </a:lnTo>
                  <a:lnTo>
                    <a:pt x="1222248" y="998016"/>
                  </a:lnTo>
                  <a:lnTo>
                    <a:pt x="1218184" y="998016"/>
                  </a:lnTo>
                  <a:lnTo>
                    <a:pt x="1217993" y="996746"/>
                  </a:lnTo>
                  <a:lnTo>
                    <a:pt x="1217612" y="994206"/>
                  </a:lnTo>
                  <a:lnTo>
                    <a:pt x="1218184" y="990396"/>
                  </a:lnTo>
                  <a:lnTo>
                    <a:pt x="1218768" y="990396"/>
                  </a:lnTo>
                  <a:lnTo>
                    <a:pt x="1218184" y="992936"/>
                  </a:lnTo>
                  <a:lnTo>
                    <a:pt x="1220508" y="994206"/>
                  </a:lnTo>
                  <a:lnTo>
                    <a:pt x="1222248" y="998016"/>
                  </a:lnTo>
                  <a:lnTo>
                    <a:pt x="1222248" y="689610"/>
                  </a:lnTo>
                  <a:lnTo>
                    <a:pt x="1221676" y="690676"/>
                  </a:lnTo>
                  <a:lnTo>
                    <a:pt x="1222832" y="685596"/>
                  </a:lnTo>
                  <a:lnTo>
                    <a:pt x="1223416" y="683056"/>
                  </a:lnTo>
                  <a:lnTo>
                    <a:pt x="1221676" y="683056"/>
                  </a:lnTo>
                  <a:lnTo>
                    <a:pt x="1221092" y="684326"/>
                  </a:lnTo>
                  <a:lnTo>
                    <a:pt x="1218768" y="684326"/>
                  </a:lnTo>
                  <a:lnTo>
                    <a:pt x="1218184" y="685596"/>
                  </a:lnTo>
                  <a:lnTo>
                    <a:pt x="1208900" y="685596"/>
                  </a:lnTo>
                  <a:lnTo>
                    <a:pt x="1213408" y="676706"/>
                  </a:lnTo>
                  <a:lnTo>
                    <a:pt x="1214704" y="674166"/>
                  </a:lnTo>
                  <a:lnTo>
                    <a:pt x="1202512" y="672807"/>
                  </a:lnTo>
                  <a:lnTo>
                    <a:pt x="1202512" y="923086"/>
                  </a:lnTo>
                  <a:lnTo>
                    <a:pt x="1199032" y="928166"/>
                  </a:lnTo>
                  <a:lnTo>
                    <a:pt x="1194955" y="928166"/>
                  </a:lnTo>
                  <a:lnTo>
                    <a:pt x="1195539" y="926896"/>
                  </a:lnTo>
                  <a:lnTo>
                    <a:pt x="1194384" y="926896"/>
                  </a:lnTo>
                  <a:lnTo>
                    <a:pt x="1192644" y="925626"/>
                  </a:lnTo>
                  <a:lnTo>
                    <a:pt x="1192060" y="923086"/>
                  </a:lnTo>
                  <a:lnTo>
                    <a:pt x="1202512" y="923086"/>
                  </a:lnTo>
                  <a:lnTo>
                    <a:pt x="1202512" y="672807"/>
                  </a:lnTo>
                  <a:lnTo>
                    <a:pt x="1192060" y="671626"/>
                  </a:lnTo>
                  <a:lnTo>
                    <a:pt x="1182039" y="667816"/>
                  </a:lnTo>
                  <a:lnTo>
                    <a:pt x="1172895" y="664006"/>
                  </a:lnTo>
                  <a:lnTo>
                    <a:pt x="1179779" y="660196"/>
                  </a:lnTo>
                  <a:lnTo>
                    <a:pt x="1184440" y="662736"/>
                  </a:lnTo>
                  <a:lnTo>
                    <a:pt x="1188986" y="664006"/>
                  </a:lnTo>
                  <a:lnTo>
                    <a:pt x="1193901" y="660196"/>
                  </a:lnTo>
                  <a:lnTo>
                    <a:pt x="1195539" y="658926"/>
                  </a:lnTo>
                  <a:lnTo>
                    <a:pt x="1189151" y="657656"/>
                  </a:lnTo>
                  <a:lnTo>
                    <a:pt x="1182192" y="658926"/>
                  </a:lnTo>
                  <a:lnTo>
                    <a:pt x="1175804" y="657656"/>
                  </a:lnTo>
                  <a:lnTo>
                    <a:pt x="1169416" y="657656"/>
                  </a:lnTo>
                  <a:lnTo>
                    <a:pt x="1164767" y="656386"/>
                  </a:lnTo>
                  <a:lnTo>
                    <a:pt x="1161859" y="650036"/>
                  </a:lnTo>
                  <a:lnTo>
                    <a:pt x="1161580" y="648766"/>
                  </a:lnTo>
                  <a:lnTo>
                    <a:pt x="1161288" y="647496"/>
                  </a:lnTo>
                  <a:lnTo>
                    <a:pt x="1168247" y="646226"/>
                  </a:lnTo>
                  <a:lnTo>
                    <a:pt x="1171155" y="644956"/>
                  </a:lnTo>
                  <a:lnTo>
                    <a:pt x="1164183" y="643686"/>
                  </a:lnTo>
                  <a:lnTo>
                    <a:pt x="1160703" y="639876"/>
                  </a:lnTo>
                  <a:lnTo>
                    <a:pt x="1158379" y="637336"/>
                  </a:lnTo>
                  <a:lnTo>
                    <a:pt x="1157224" y="636066"/>
                  </a:lnTo>
                  <a:lnTo>
                    <a:pt x="1153160" y="630986"/>
                  </a:lnTo>
                  <a:lnTo>
                    <a:pt x="1149667" y="627176"/>
                  </a:lnTo>
                  <a:lnTo>
                    <a:pt x="1142707" y="627176"/>
                  </a:lnTo>
                  <a:lnTo>
                    <a:pt x="1143863" y="625906"/>
                  </a:lnTo>
                  <a:lnTo>
                    <a:pt x="1137462" y="630986"/>
                  </a:lnTo>
                  <a:lnTo>
                    <a:pt x="1121168" y="636066"/>
                  </a:lnTo>
                  <a:lnTo>
                    <a:pt x="1115415" y="637336"/>
                  </a:lnTo>
                  <a:lnTo>
                    <a:pt x="1123518" y="630986"/>
                  </a:lnTo>
                  <a:lnTo>
                    <a:pt x="1124559" y="625906"/>
                  </a:lnTo>
                  <a:lnTo>
                    <a:pt x="1126680" y="620826"/>
                  </a:lnTo>
                  <a:lnTo>
                    <a:pt x="1129931" y="618286"/>
                  </a:lnTo>
                  <a:lnTo>
                    <a:pt x="1073023" y="618286"/>
                  </a:lnTo>
                  <a:lnTo>
                    <a:pt x="1073023" y="948486"/>
                  </a:lnTo>
                  <a:lnTo>
                    <a:pt x="1064310" y="947216"/>
                  </a:lnTo>
                  <a:lnTo>
                    <a:pt x="1064895" y="940866"/>
                  </a:lnTo>
                  <a:lnTo>
                    <a:pt x="1073023" y="948486"/>
                  </a:lnTo>
                  <a:lnTo>
                    <a:pt x="1073023" y="618286"/>
                  </a:lnTo>
                  <a:lnTo>
                    <a:pt x="1038186" y="618286"/>
                  </a:lnTo>
                  <a:lnTo>
                    <a:pt x="1038186" y="788466"/>
                  </a:lnTo>
                  <a:lnTo>
                    <a:pt x="1038186" y="792276"/>
                  </a:lnTo>
                  <a:lnTo>
                    <a:pt x="1034122" y="792276"/>
                  </a:lnTo>
                  <a:lnTo>
                    <a:pt x="1034122" y="788466"/>
                  </a:lnTo>
                  <a:lnTo>
                    <a:pt x="1038186" y="788466"/>
                  </a:lnTo>
                  <a:lnTo>
                    <a:pt x="1038186" y="618286"/>
                  </a:lnTo>
                  <a:lnTo>
                    <a:pt x="995222" y="618286"/>
                  </a:lnTo>
                  <a:lnTo>
                    <a:pt x="995222" y="807516"/>
                  </a:lnTo>
                  <a:lnTo>
                    <a:pt x="995222" y="813866"/>
                  </a:lnTo>
                  <a:lnTo>
                    <a:pt x="990574" y="818946"/>
                  </a:lnTo>
                  <a:lnTo>
                    <a:pt x="990676" y="817676"/>
                  </a:lnTo>
                  <a:lnTo>
                    <a:pt x="991158" y="811326"/>
                  </a:lnTo>
                  <a:lnTo>
                    <a:pt x="984770" y="811326"/>
                  </a:lnTo>
                  <a:lnTo>
                    <a:pt x="985354" y="807516"/>
                  </a:lnTo>
                  <a:lnTo>
                    <a:pt x="995222" y="807516"/>
                  </a:lnTo>
                  <a:lnTo>
                    <a:pt x="995222" y="618286"/>
                  </a:lnTo>
                  <a:lnTo>
                    <a:pt x="956894" y="618286"/>
                  </a:lnTo>
                  <a:lnTo>
                    <a:pt x="956894" y="935786"/>
                  </a:lnTo>
                  <a:lnTo>
                    <a:pt x="950506" y="944676"/>
                  </a:lnTo>
                  <a:lnTo>
                    <a:pt x="950506" y="942136"/>
                  </a:lnTo>
                  <a:lnTo>
                    <a:pt x="951674" y="937056"/>
                  </a:lnTo>
                  <a:lnTo>
                    <a:pt x="952830" y="934516"/>
                  </a:lnTo>
                  <a:lnTo>
                    <a:pt x="955738" y="934516"/>
                  </a:lnTo>
                  <a:lnTo>
                    <a:pt x="956894" y="935786"/>
                  </a:lnTo>
                  <a:lnTo>
                    <a:pt x="956894" y="618286"/>
                  </a:lnTo>
                  <a:lnTo>
                    <a:pt x="944118" y="618286"/>
                  </a:lnTo>
                  <a:lnTo>
                    <a:pt x="944118" y="779576"/>
                  </a:lnTo>
                  <a:lnTo>
                    <a:pt x="941222" y="783386"/>
                  </a:lnTo>
                  <a:lnTo>
                    <a:pt x="940638" y="784656"/>
                  </a:lnTo>
                  <a:lnTo>
                    <a:pt x="940054" y="784656"/>
                  </a:lnTo>
                  <a:lnTo>
                    <a:pt x="935418" y="789736"/>
                  </a:lnTo>
                  <a:lnTo>
                    <a:pt x="934834" y="791006"/>
                  </a:lnTo>
                  <a:lnTo>
                    <a:pt x="935990" y="788466"/>
                  </a:lnTo>
                  <a:lnTo>
                    <a:pt x="938898" y="782116"/>
                  </a:lnTo>
                  <a:lnTo>
                    <a:pt x="938898" y="779576"/>
                  </a:lnTo>
                  <a:lnTo>
                    <a:pt x="944118" y="779576"/>
                  </a:lnTo>
                  <a:lnTo>
                    <a:pt x="944118" y="618286"/>
                  </a:lnTo>
                  <a:lnTo>
                    <a:pt x="935418" y="618286"/>
                  </a:lnTo>
                  <a:lnTo>
                    <a:pt x="935418" y="761796"/>
                  </a:lnTo>
                  <a:lnTo>
                    <a:pt x="933665" y="764336"/>
                  </a:lnTo>
                  <a:lnTo>
                    <a:pt x="933665" y="928166"/>
                  </a:lnTo>
                  <a:lnTo>
                    <a:pt x="931926" y="930706"/>
                  </a:lnTo>
                  <a:lnTo>
                    <a:pt x="930770" y="933246"/>
                  </a:lnTo>
                  <a:lnTo>
                    <a:pt x="928446" y="935786"/>
                  </a:lnTo>
                  <a:lnTo>
                    <a:pt x="930186" y="926896"/>
                  </a:lnTo>
                  <a:lnTo>
                    <a:pt x="932510" y="926896"/>
                  </a:lnTo>
                  <a:lnTo>
                    <a:pt x="933665" y="928166"/>
                  </a:lnTo>
                  <a:lnTo>
                    <a:pt x="933665" y="764336"/>
                  </a:lnTo>
                  <a:lnTo>
                    <a:pt x="932510" y="765606"/>
                  </a:lnTo>
                  <a:lnTo>
                    <a:pt x="930186" y="765606"/>
                  </a:lnTo>
                  <a:lnTo>
                    <a:pt x="930770" y="764336"/>
                  </a:lnTo>
                  <a:lnTo>
                    <a:pt x="931926" y="763066"/>
                  </a:lnTo>
                  <a:lnTo>
                    <a:pt x="933665" y="761796"/>
                  </a:lnTo>
                  <a:lnTo>
                    <a:pt x="935418" y="761796"/>
                  </a:lnTo>
                  <a:lnTo>
                    <a:pt x="935418" y="618286"/>
                  </a:lnTo>
                  <a:lnTo>
                    <a:pt x="933094" y="618286"/>
                  </a:lnTo>
                  <a:lnTo>
                    <a:pt x="933094" y="757986"/>
                  </a:lnTo>
                  <a:lnTo>
                    <a:pt x="930770" y="761796"/>
                  </a:lnTo>
                  <a:lnTo>
                    <a:pt x="927290" y="765606"/>
                  </a:lnTo>
                  <a:lnTo>
                    <a:pt x="923798" y="768146"/>
                  </a:lnTo>
                  <a:lnTo>
                    <a:pt x="923023" y="766876"/>
                  </a:lnTo>
                  <a:lnTo>
                    <a:pt x="921473" y="764336"/>
                  </a:lnTo>
                  <a:lnTo>
                    <a:pt x="922058" y="764336"/>
                  </a:lnTo>
                  <a:lnTo>
                    <a:pt x="924267" y="763066"/>
                  </a:lnTo>
                  <a:lnTo>
                    <a:pt x="933094" y="757986"/>
                  </a:lnTo>
                  <a:lnTo>
                    <a:pt x="933094" y="618286"/>
                  </a:lnTo>
                  <a:lnTo>
                    <a:pt x="930770" y="618286"/>
                  </a:lnTo>
                  <a:lnTo>
                    <a:pt x="930770" y="755446"/>
                  </a:lnTo>
                  <a:lnTo>
                    <a:pt x="923213" y="763066"/>
                  </a:lnTo>
                  <a:lnTo>
                    <a:pt x="924318" y="760666"/>
                  </a:lnTo>
                  <a:lnTo>
                    <a:pt x="918629" y="761796"/>
                  </a:lnTo>
                  <a:lnTo>
                    <a:pt x="916901" y="762762"/>
                  </a:lnTo>
                  <a:lnTo>
                    <a:pt x="926706" y="754176"/>
                  </a:lnTo>
                  <a:lnTo>
                    <a:pt x="930770" y="755446"/>
                  </a:lnTo>
                  <a:lnTo>
                    <a:pt x="930770" y="618286"/>
                  </a:lnTo>
                  <a:lnTo>
                    <a:pt x="859345" y="618286"/>
                  </a:lnTo>
                  <a:lnTo>
                    <a:pt x="859345" y="642416"/>
                  </a:lnTo>
                  <a:lnTo>
                    <a:pt x="857021" y="642416"/>
                  </a:lnTo>
                  <a:lnTo>
                    <a:pt x="856449" y="646226"/>
                  </a:lnTo>
                  <a:lnTo>
                    <a:pt x="854710" y="648766"/>
                  </a:lnTo>
                  <a:lnTo>
                    <a:pt x="854710" y="647496"/>
                  </a:lnTo>
                  <a:lnTo>
                    <a:pt x="853541" y="646226"/>
                  </a:lnTo>
                  <a:lnTo>
                    <a:pt x="852957" y="644956"/>
                  </a:lnTo>
                  <a:lnTo>
                    <a:pt x="855281" y="642416"/>
                  </a:lnTo>
                  <a:lnTo>
                    <a:pt x="858774" y="641146"/>
                  </a:lnTo>
                  <a:lnTo>
                    <a:pt x="859345" y="642416"/>
                  </a:lnTo>
                  <a:lnTo>
                    <a:pt x="859345" y="618286"/>
                  </a:lnTo>
                  <a:lnTo>
                    <a:pt x="849477" y="618286"/>
                  </a:lnTo>
                  <a:lnTo>
                    <a:pt x="849477" y="641146"/>
                  </a:lnTo>
                  <a:lnTo>
                    <a:pt x="848321" y="641146"/>
                  </a:lnTo>
                  <a:lnTo>
                    <a:pt x="847737" y="639876"/>
                  </a:lnTo>
                  <a:lnTo>
                    <a:pt x="848321" y="639876"/>
                  </a:lnTo>
                  <a:lnTo>
                    <a:pt x="849477" y="641146"/>
                  </a:lnTo>
                  <a:lnTo>
                    <a:pt x="849477" y="618286"/>
                  </a:lnTo>
                  <a:lnTo>
                    <a:pt x="832116" y="618286"/>
                  </a:lnTo>
                  <a:lnTo>
                    <a:pt x="832053" y="620826"/>
                  </a:lnTo>
                  <a:lnTo>
                    <a:pt x="826249" y="622096"/>
                  </a:lnTo>
                  <a:lnTo>
                    <a:pt x="825093" y="618286"/>
                  </a:lnTo>
                  <a:lnTo>
                    <a:pt x="824509" y="620826"/>
                  </a:lnTo>
                  <a:lnTo>
                    <a:pt x="822718" y="624636"/>
                  </a:lnTo>
                  <a:lnTo>
                    <a:pt x="826249" y="623366"/>
                  </a:lnTo>
                  <a:lnTo>
                    <a:pt x="831532" y="622096"/>
                  </a:lnTo>
                  <a:lnTo>
                    <a:pt x="834961" y="622096"/>
                  </a:lnTo>
                  <a:lnTo>
                    <a:pt x="823925" y="628446"/>
                  </a:lnTo>
                  <a:lnTo>
                    <a:pt x="828941" y="632256"/>
                  </a:lnTo>
                  <a:lnTo>
                    <a:pt x="835329" y="636066"/>
                  </a:lnTo>
                  <a:lnTo>
                    <a:pt x="841806" y="638606"/>
                  </a:lnTo>
                  <a:lnTo>
                    <a:pt x="847153" y="642416"/>
                  </a:lnTo>
                  <a:lnTo>
                    <a:pt x="843673" y="643686"/>
                  </a:lnTo>
                  <a:lnTo>
                    <a:pt x="839609" y="643686"/>
                  </a:lnTo>
                  <a:lnTo>
                    <a:pt x="837285" y="648766"/>
                  </a:lnTo>
                  <a:lnTo>
                    <a:pt x="843216" y="653846"/>
                  </a:lnTo>
                  <a:lnTo>
                    <a:pt x="845997" y="661466"/>
                  </a:lnTo>
                  <a:lnTo>
                    <a:pt x="846543" y="669556"/>
                  </a:lnTo>
                  <a:lnTo>
                    <a:pt x="846416" y="672896"/>
                  </a:lnTo>
                  <a:lnTo>
                    <a:pt x="845997" y="679246"/>
                  </a:lnTo>
                  <a:lnTo>
                    <a:pt x="857021" y="676706"/>
                  </a:lnTo>
                  <a:lnTo>
                    <a:pt x="855980" y="678230"/>
                  </a:lnTo>
                  <a:lnTo>
                    <a:pt x="857605" y="676706"/>
                  </a:lnTo>
                  <a:lnTo>
                    <a:pt x="861669" y="676706"/>
                  </a:lnTo>
                  <a:lnTo>
                    <a:pt x="863409" y="677976"/>
                  </a:lnTo>
                  <a:lnTo>
                    <a:pt x="858189" y="683056"/>
                  </a:lnTo>
                  <a:lnTo>
                    <a:pt x="854710" y="683056"/>
                  </a:lnTo>
                  <a:lnTo>
                    <a:pt x="863790" y="684326"/>
                  </a:lnTo>
                  <a:lnTo>
                    <a:pt x="872045" y="686866"/>
                  </a:lnTo>
                  <a:lnTo>
                    <a:pt x="877163" y="691946"/>
                  </a:lnTo>
                  <a:lnTo>
                    <a:pt x="876769" y="699566"/>
                  </a:lnTo>
                  <a:lnTo>
                    <a:pt x="873290" y="700836"/>
                  </a:lnTo>
                  <a:lnTo>
                    <a:pt x="876655" y="703376"/>
                  </a:lnTo>
                  <a:lnTo>
                    <a:pt x="883666" y="700836"/>
                  </a:lnTo>
                  <a:lnTo>
                    <a:pt x="889698" y="698296"/>
                  </a:lnTo>
                  <a:lnTo>
                    <a:pt x="890117" y="702106"/>
                  </a:lnTo>
                  <a:lnTo>
                    <a:pt x="887806" y="703376"/>
                  </a:lnTo>
                  <a:lnTo>
                    <a:pt x="889546" y="709726"/>
                  </a:lnTo>
                  <a:lnTo>
                    <a:pt x="894181" y="713536"/>
                  </a:lnTo>
                  <a:lnTo>
                    <a:pt x="898258" y="717346"/>
                  </a:lnTo>
                  <a:lnTo>
                    <a:pt x="901738" y="722426"/>
                  </a:lnTo>
                  <a:lnTo>
                    <a:pt x="904062" y="727506"/>
                  </a:lnTo>
                  <a:lnTo>
                    <a:pt x="900569" y="736396"/>
                  </a:lnTo>
                  <a:lnTo>
                    <a:pt x="906678" y="733856"/>
                  </a:lnTo>
                  <a:lnTo>
                    <a:pt x="908926" y="737666"/>
                  </a:lnTo>
                  <a:lnTo>
                    <a:pt x="911923" y="740206"/>
                  </a:lnTo>
                  <a:lnTo>
                    <a:pt x="920318" y="735126"/>
                  </a:lnTo>
                  <a:lnTo>
                    <a:pt x="917689" y="742746"/>
                  </a:lnTo>
                  <a:lnTo>
                    <a:pt x="915377" y="747826"/>
                  </a:lnTo>
                  <a:lnTo>
                    <a:pt x="913942" y="754176"/>
                  </a:lnTo>
                  <a:lnTo>
                    <a:pt x="913930" y="761796"/>
                  </a:lnTo>
                  <a:lnTo>
                    <a:pt x="914882" y="763879"/>
                  </a:lnTo>
                  <a:lnTo>
                    <a:pt x="911758" y="765606"/>
                  </a:lnTo>
                  <a:lnTo>
                    <a:pt x="905522" y="766876"/>
                  </a:lnTo>
                  <a:lnTo>
                    <a:pt x="901153" y="764336"/>
                  </a:lnTo>
                  <a:lnTo>
                    <a:pt x="903668" y="759256"/>
                  </a:lnTo>
                  <a:lnTo>
                    <a:pt x="904925" y="756716"/>
                  </a:lnTo>
                  <a:lnTo>
                    <a:pt x="904989" y="752906"/>
                  </a:lnTo>
                  <a:lnTo>
                    <a:pt x="904824" y="751636"/>
                  </a:lnTo>
                  <a:lnTo>
                    <a:pt x="906957" y="744016"/>
                  </a:lnTo>
                  <a:lnTo>
                    <a:pt x="901738" y="746556"/>
                  </a:lnTo>
                  <a:lnTo>
                    <a:pt x="899998" y="752906"/>
                  </a:lnTo>
                  <a:lnTo>
                    <a:pt x="897089" y="751636"/>
                  </a:lnTo>
                  <a:lnTo>
                    <a:pt x="889546" y="759256"/>
                  </a:lnTo>
                  <a:lnTo>
                    <a:pt x="888377" y="754176"/>
                  </a:lnTo>
                  <a:lnTo>
                    <a:pt x="893610" y="750366"/>
                  </a:lnTo>
                  <a:lnTo>
                    <a:pt x="891286" y="750366"/>
                  </a:lnTo>
                  <a:lnTo>
                    <a:pt x="888961" y="749096"/>
                  </a:lnTo>
                  <a:lnTo>
                    <a:pt x="886053" y="749096"/>
                  </a:lnTo>
                  <a:lnTo>
                    <a:pt x="887222" y="755446"/>
                  </a:lnTo>
                  <a:lnTo>
                    <a:pt x="880833" y="760526"/>
                  </a:lnTo>
                  <a:lnTo>
                    <a:pt x="879665" y="771956"/>
                  </a:lnTo>
                  <a:lnTo>
                    <a:pt x="876769" y="765606"/>
                  </a:lnTo>
                  <a:lnTo>
                    <a:pt x="878509" y="765606"/>
                  </a:lnTo>
                  <a:lnTo>
                    <a:pt x="873290" y="764336"/>
                  </a:lnTo>
                  <a:lnTo>
                    <a:pt x="873950" y="761796"/>
                  </a:lnTo>
                  <a:lnTo>
                    <a:pt x="875601" y="755446"/>
                  </a:lnTo>
                  <a:lnTo>
                    <a:pt x="872121" y="757986"/>
                  </a:lnTo>
                  <a:lnTo>
                    <a:pt x="868057" y="761796"/>
                  </a:lnTo>
                  <a:lnTo>
                    <a:pt x="866902" y="756716"/>
                  </a:lnTo>
                  <a:lnTo>
                    <a:pt x="868641" y="752906"/>
                  </a:lnTo>
                  <a:lnTo>
                    <a:pt x="875030" y="744016"/>
                  </a:lnTo>
                  <a:lnTo>
                    <a:pt x="875601" y="741476"/>
                  </a:lnTo>
                  <a:lnTo>
                    <a:pt x="871093" y="745286"/>
                  </a:lnTo>
                  <a:lnTo>
                    <a:pt x="863358" y="745286"/>
                  </a:lnTo>
                  <a:lnTo>
                    <a:pt x="858189" y="750366"/>
                  </a:lnTo>
                  <a:lnTo>
                    <a:pt x="860513" y="747826"/>
                  </a:lnTo>
                  <a:lnTo>
                    <a:pt x="863993" y="741476"/>
                  </a:lnTo>
                  <a:lnTo>
                    <a:pt x="864577" y="740206"/>
                  </a:lnTo>
                  <a:lnTo>
                    <a:pt x="858774" y="747826"/>
                  </a:lnTo>
                  <a:lnTo>
                    <a:pt x="858774" y="746556"/>
                  </a:lnTo>
                  <a:lnTo>
                    <a:pt x="858774" y="744016"/>
                  </a:lnTo>
                  <a:lnTo>
                    <a:pt x="859345" y="742746"/>
                  </a:lnTo>
                  <a:lnTo>
                    <a:pt x="862253" y="737666"/>
                  </a:lnTo>
                  <a:lnTo>
                    <a:pt x="859586" y="737666"/>
                  </a:lnTo>
                  <a:lnTo>
                    <a:pt x="857021" y="742746"/>
                  </a:lnTo>
                  <a:lnTo>
                    <a:pt x="854900" y="746556"/>
                  </a:lnTo>
                  <a:lnTo>
                    <a:pt x="853541" y="744016"/>
                  </a:lnTo>
                  <a:lnTo>
                    <a:pt x="854125" y="744016"/>
                  </a:lnTo>
                  <a:lnTo>
                    <a:pt x="854710" y="742746"/>
                  </a:lnTo>
                  <a:lnTo>
                    <a:pt x="856449" y="741476"/>
                  </a:lnTo>
                  <a:lnTo>
                    <a:pt x="852957" y="735126"/>
                  </a:lnTo>
                  <a:lnTo>
                    <a:pt x="850061" y="736993"/>
                  </a:lnTo>
                  <a:lnTo>
                    <a:pt x="850061" y="895146"/>
                  </a:lnTo>
                  <a:lnTo>
                    <a:pt x="847737" y="898956"/>
                  </a:lnTo>
                  <a:lnTo>
                    <a:pt x="845997" y="900226"/>
                  </a:lnTo>
                  <a:lnTo>
                    <a:pt x="843673" y="901496"/>
                  </a:lnTo>
                  <a:lnTo>
                    <a:pt x="845413" y="897686"/>
                  </a:lnTo>
                  <a:lnTo>
                    <a:pt x="847153" y="893876"/>
                  </a:lnTo>
                  <a:lnTo>
                    <a:pt x="848893" y="893876"/>
                  </a:lnTo>
                  <a:lnTo>
                    <a:pt x="850061" y="895146"/>
                  </a:lnTo>
                  <a:lnTo>
                    <a:pt x="850061" y="736993"/>
                  </a:lnTo>
                  <a:lnTo>
                    <a:pt x="843089" y="741476"/>
                  </a:lnTo>
                  <a:lnTo>
                    <a:pt x="841540" y="736396"/>
                  </a:lnTo>
                  <a:lnTo>
                    <a:pt x="841159" y="735126"/>
                  </a:lnTo>
                  <a:lnTo>
                    <a:pt x="840765" y="733856"/>
                  </a:lnTo>
                  <a:lnTo>
                    <a:pt x="844194" y="728776"/>
                  </a:lnTo>
                  <a:lnTo>
                    <a:pt x="846429" y="727506"/>
                  </a:lnTo>
                  <a:lnTo>
                    <a:pt x="848448" y="727506"/>
                  </a:lnTo>
                  <a:lnTo>
                    <a:pt x="850531" y="723696"/>
                  </a:lnTo>
                  <a:lnTo>
                    <a:pt x="851217" y="722426"/>
                  </a:lnTo>
                  <a:lnTo>
                    <a:pt x="847153" y="721156"/>
                  </a:lnTo>
                  <a:lnTo>
                    <a:pt x="841349" y="723696"/>
                  </a:lnTo>
                  <a:lnTo>
                    <a:pt x="825677" y="723696"/>
                  </a:lnTo>
                  <a:lnTo>
                    <a:pt x="823353" y="721156"/>
                  </a:lnTo>
                  <a:lnTo>
                    <a:pt x="823925" y="723696"/>
                  </a:lnTo>
                  <a:lnTo>
                    <a:pt x="818743" y="728776"/>
                  </a:lnTo>
                  <a:lnTo>
                    <a:pt x="818680" y="722426"/>
                  </a:lnTo>
                  <a:lnTo>
                    <a:pt x="819035" y="718616"/>
                  </a:lnTo>
                  <a:lnTo>
                    <a:pt x="815797" y="717346"/>
                  </a:lnTo>
                  <a:lnTo>
                    <a:pt x="817537" y="717346"/>
                  </a:lnTo>
                  <a:lnTo>
                    <a:pt x="823353" y="708456"/>
                  </a:lnTo>
                  <a:lnTo>
                    <a:pt x="821601" y="709726"/>
                  </a:lnTo>
                  <a:lnTo>
                    <a:pt x="821029" y="708456"/>
                  </a:lnTo>
                  <a:lnTo>
                    <a:pt x="819289" y="704646"/>
                  </a:lnTo>
                  <a:lnTo>
                    <a:pt x="809993" y="708456"/>
                  </a:lnTo>
                  <a:lnTo>
                    <a:pt x="799541" y="708456"/>
                  </a:lnTo>
                  <a:lnTo>
                    <a:pt x="802246" y="705916"/>
                  </a:lnTo>
                  <a:lnTo>
                    <a:pt x="803605" y="704646"/>
                  </a:lnTo>
                  <a:lnTo>
                    <a:pt x="803605" y="702106"/>
                  </a:lnTo>
                  <a:lnTo>
                    <a:pt x="803605" y="699566"/>
                  </a:lnTo>
                  <a:lnTo>
                    <a:pt x="798385" y="698296"/>
                  </a:lnTo>
                  <a:lnTo>
                    <a:pt x="797991" y="697026"/>
                  </a:lnTo>
                  <a:lnTo>
                    <a:pt x="797217" y="694486"/>
                  </a:lnTo>
                  <a:lnTo>
                    <a:pt x="793153" y="697026"/>
                  </a:lnTo>
                  <a:lnTo>
                    <a:pt x="791997" y="695756"/>
                  </a:lnTo>
                  <a:lnTo>
                    <a:pt x="788504" y="702106"/>
                  </a:lnTo>
                  <a:lnTo>
                    <a:pt x="790879" y="695756"/>
                  </a:lnTo>
                  <a:lnTo>
                    <a:pt x="793267" y="689406"/>
                  </a:lnTo>
                  <a:lnTo>
                    <a:pt x="793737" y="688136"/>
                  </a:lnTo>
                  <a:lnTo>
                    <a:pt x="773988" y="688136"/>
                  </a:lnTo>
                  <a:lnTo>
                    <a:pt x="772248" y="688441"/>
                  </a:lnTo>
                  <a:lnTo>
                    <a:pt x="772248" y="695756"/>
                  </a:lnTo>
                  <a:lnTo>
                    <a:pt x="766445" y="702106"/>
                  </a:lnTo>
                  <a:lnTo>
                    <a:pt x="765860" y="702106"/>
                  </a:lnTo>
                  <a:lnTo>
                    <a:pt x="764705" y="700836"/>
                  </a:lnTo>
                  <a:lnTo>
                    <a:pt x="764120" y="700836"/>
                  </a:lnTo>
                  <a:lnTo>
                    <a:pt x="766445" y="697026"/>
                  </a:lnTo>
                  <a:lnTo>
                    <a:pt x="769353" y="695756"/>
                  </a:lnTo>
                  <a:lnTo>
                    <a:pt x="772248" y="695756"/>
                  </a:lnTo>
                  <a:lnTo>
                    <a:pt x="772248" y="688441"/>
                  </a:lnTo>
                  <a:lnTo>
                    <a:pt x="766445" y="689406"/>
                  </a:lnTo>
                  <a:lnTo>
                    <a:pt x="766914" y="688136"/>
                  </a:lnTo>
                  <a:lnTo>
                    <a:pt x="771093" y="676706"/>
                  </a:lnTo>
                  <a:lnTo>
                    <a:pt x="772248" y="676706"/>
                  </a:lnTo>
                  <a:lnTo>
                    <a:pt x="776312" y="675436"/>
                  </a:lnTo>
                  <a:lnTo>
                    <a:pt x="775157" y="674166"/>
                  </a:lnTo>
                  <a:lnTo>
                    <a:pt x="769353" y="672896"/>
                  </a:lnTo>
                  <a:lnTo>
                    <a:pt x="765860" y="672896"/>
                  </a:lnTo>
                  <a:lnTo>
                    <a:pt x="760641" y="679246"/>
                  </a:lnTo>
                  <a:lnTo>
                    <a:pt x="762965" y="676706"/>
                  </a:lnTo>
                  <a:lnTo>
                    <a:pt x="760056" y="683056"/>
                  </a:lnTo>
                  <a:lnTo>
                    <a:pt x="755992" y="686866"/>
                  </a:lnTo>
                  <a:lnTo>
                    <a:pt x="751344" y="688136"/>
                  </a:lnTo>
                  <a:lnTo>
                    <a:pt x="750189" y="686866"/>
                  </a:lnTo>
                  <a:lnTo>
                    <a:pt x="756577" y="685596"/>
                  </a:lnTo>
                  <a:lnTo>
                    <a:pt x="757821" y="681786"/>
                  </a:lnTo>
                  <a:lnTo>
                    <a:pt x="759066" y="677976"/>
                  </a:lnTo>
                  <a:lnTo>
                    <a:pt x="759472" y="676706"/>
                  </a:lnTo>
                  <a:lnTo>
                    <a:pt x="761796" y="671626"/>
                  </a:lnTo>
                  <a:lnTo>
                    <a:pt x="760056" y="674166"/>
                  </a:lnTo>
                  <a:lnTo>
                    <a:pt x="757732" y="676706"/>
                  </a:lnTo>
                  <a:lnTo>
                    <a:pt x="755992" y="677976"/>
                  </a:lnTo>
                  <a:lnTo>
                    <a:pt x="757313" y="674166"/>
                  </a:lnTo>
                  <a:lnTo>
                    <a:pt x="753097" y="676706"/>
                  </a:lnTo>
                  <a:lnTo>
                    <a:pt x="747991" y="681786"/>
                  </a:lnTo>
                  <a:lnTo>
                    <a:pt x="746709" y="677976"/>
                  </a:lnTo>
                  <a:lnTo>
                    <a:pt x="750189" y="675436"/>
                  </a:lnTo>
                  <a:lnTo>
                    <a:pt x="747280" y="675436"/>
                  </a:lnTo>
                  <a:lnTo>
                    <a:pt x="741476" y="677976"/>
                  </a:lnTo>
                  <a:lnTo>
                    <a:pt x="740321" y="676706"/>
                  </a:lnTo>
                  <a:lnTo>
                    <a:pt x="743966" y="671626"/>
                  </a:lnTo>
                  <a:lnTo>
                    <a:pt x="744994" y="670204"/>
                  </a:lnTo>
                  <a:lnTo>
                    <a:pt x="741908" y="671626"/>
                  </a:lnTo>
                  <a:lnTo>
                    <a:pt x="737958" y="671626"/>
                  </a:lnTo>
                  <a:lnTo>
                    <a:pt x="738581" y="669086"/>
                  </a:lnTo>
                  <a:lnTo>
                    <a:pt x="741476" y="667816"/>
                  </a:lnTo>
                  <a:lnTo>
                    <a:pt x="743216" y="669086"/>
                  </a:lnTo>
                  <a:lnTo>
                    <a:pt x="746125" y="667816"/>
                  </a:lnTo>
                  <a:lnTo>
                    <a:pt x="749020" y="662736"/>
                  </a:lnTo>
                  <a:lnTo>
                    <a:pt x="751205" y="658926"/>
                  </a:lnTo>
                  <a:lnTo>
                    <a:pt x="751928" y="657656"/>
                  </a:lnTo>
                  <a:lnTo>
                    <a:pt x="749604" y="658926"/>
                  </a:lnTo>
                  <a:lnTo>
                    <a:pt x="749604" y="656386"/>
                  </a:lnTo>
                  <a:lnTo>
                    <a:pt x="750189" y="651306"/>
                  </a:lnTo>
                  <a:lnTo>
                    <a:pt x="749604" y="653846"/>
                  </a:lnTo>
                  <a:lnTo>
                    <a:pt x="749604" y="648766"/>
                  </a:lnTo>
                  <a:lnTo>
                    <a:pt x="748449" y="652576"/>
                  </a:lnTo>
                  <a:lnTo>
                    <a:pt x="737679" y="658926"/>
                  </a:lnTo>
                  <a:lnTo>
                    <a:pt x="733717" y="658926"/>
                  </a:lnTo>
                  <a:lnTo>
                    <a:pt x="732218" y="657656"/>
                  </a:lnTo>
                  <a:lnTo>
                    <a:pt x="730732" y="656386"/>
                  </a:lnTo>
                  <a:lnTo>
                    <a:pt x="722896" y="657656"/>
                  </a:lnTo>
                  <a:lnTo>
                    <a:pt x="730821" y="653846"/>
                  </a:lnTo>
                  <a:lnTo>
                    <a:pt x="733640" y="651306"/>
                  </a:lnTo>
                  <a:lnTo>
                    <a:pt x="735139" y="648766"/>
                  </a:lnTo>
                  <a:lnTo>
                    <a:pt x="739152" y="644956"/>
                  </a:lnTo>
                  <a:lnTo>
                    <a:pt x="740321" y="642416"/>
                  </a:lnTo>
                  <a:lnTo>
                    <a:pt x="741476" y="637336"/>
                  </a:lnTo>
                  <a:lnTo>
                    <a:pt x="744385" y="636066"/>
                  </a:lnTo>
                  <a:lnTo>
                    <a:pt x="740879" y="637336"/>
                  </a:lnTo>
                  <a:lnTo>
                    <a:pt x="740816" y="636066"/>
                  </a:lnTo>
                  <a:lnTo>
                    <a:pt x="740752" y="634796"/>
                  </a:lnTo>
                  <a:lnTo>
                    <a:pt x="739978" y="632256"/>
                  </a:lnTo>
                  <a:lnTo>
                    <a:pt x="734504" y="634796"/>
                  </a:lnTo>
                  <a:lnTo>
                    <a:pt x="737412" y="632256"/>
                  </a:lnTo>
                  <a:lnTo>
                    <a:pt x="734225" y="632256"/>
                  </a:lnTo>
                  <a:lnTo>
                    <a:pt x="732193" y="633526"/>
                  </a:lnTo>
                  <a:lnTo>
                    <a:pt x="725805" y="636066"/>
                  </a:lnTo>
                  <a:lnTo>
                    <a:pt x="726668" y="632256"/>
                  </a:lnTo>
                  <a:lnTo>
                    <a:pt x="726960" y="630986"/>
                  </a:lnTo>
                  <a:lnTo>
                    <a:pt x="726960" y="627176"/>
                  </a:lnTo>
                  <a:lnTo>
                    <a:pt x="727113" y="625906"/>
                  </a:lnTo>
                  <a:lnTo>
                    <a:pt x="727544" y="622096"/>
                  </a:lnTo>
                  <a:lnTo>
                    <a:pt x="726960" y="618286"/>
                  </a:lnTo>
                  <a:lnTo>
                    <a:pt x="718248" y="620826"/>
                  </a:lnTo>
                  <a:lnTo>
                    <a:pt x="711644" y="620826"/>
                  </a:lnTo>
                  <a:lnTo>
                    <a:pt x="709549" y="621626"/>
                  </a:lnTo>
                  <a:lnTo>
                    <a:pt x="709549" y="632256"/>
                  </a:lnTo>
                  <a:lnTo>
                    <a:pt x="703732" y="638606"/>
                  </a:lnTo>
                  <a:lnTo>
                    <a:pt x="703160" y="637336"/>
                  </a:lnTo>
                  <a:lnTo>
                    <a:pt x="701992" y="637336"/>
                  </a:lnTo>
                  <a:lnTo>
                    <a:pt x="701408" y="636066"/>
                  </a:lnTo>
                  <a:lnTo>
                    <a:pt x="706056" y="633526"/>
                  </a:lnTo>
                  <a:lnTo>
                    <a:pt x="709549" y="632256"/>
                  </a:lnTo>
                  <a:lnTo>
                    <a:pt x="709549" y="621626"/>
                  </a:lnTo>
                  <a:lnTo>
                    <a:pt x="704964" y="623366"/>
                  </a:lnTo>
                  <a:lnTo>
                    <a:pt x="692124" y="625906"/>
                  </a:lnTo>
                  <a:lnTo>
                    <a:pt x="691540" y="624636"/>
                  </a:lnTo>
                  <a:lnTo>
                    <a:pt x="690956" y="624636"/>
                  </a:lnTo>
                  <a:lnTo>
                    <a:pt x="695032" y="620826"/>
                  </a:lnTo>
                  <a:lnTo>
                    <a:pt x="701408" y="618286"/>
                  </a:lnTo>
                  <a:lnTo>
                    <a:pt x="703732" y="613206"/>
                  </a:lnTo>
                  <a:lnTo>
                    <a:pt x="701408" y="611936"/>
                  </a:lnTo>
                  <a:lnTo>
                    <a:pt x="696188" y="611936"/>
                  </a:lnTo>
                  <a:lnTo>
                    <a:pt x="696188" y="613206"/>
                  </a:lnTo>
                  <a:lnTo>
                    <a:pt x="691540" y="618286"/>
                  </a:lnTo>
                  <a:lnTo>
                    <a:pt x="688644" y="620826"/>
                  </a:lnTo>
                  <a:lnTo>
                    <a:pt x="687476" y="618286"/>
                  </a:lnTo>
                  <a:lnTo>
                    <a:pt x="686320" y="617016"/>
                  </a:lnTo>
                  <a:lnTo>
                    <a:pt x="689610" y="615746"/>
                  </a:lnTo>
                  <a:lnTo>
                    <a:pt x="696188" y="613206"/>
                  </a:lnTo>
                  <a:lnTo>
                    <a:pt x="696188" y="611936"/>
                  </a:lnTo>
                  <a:lnTo>
                    <a:pt x="699096" y="610666"/>
                  </a:lnTo>
                  <a:lnTo>
                    <a:pt x="700836" y="608126"/>
                  </a:lnTo>
                  <a:lnTo>
                    <a:pt x="703732" y="604316"/>
                  </a:lnTo>
                  <a:lnTo>
                    <a:pt x="701408" y="603046"/>
                  </a:lnTo>
                  <a:lnTo>
                    <a:pt x="694778" y="609396"/>
                  </a:lnTo>
                  <a:lnTo>
                    <a:pt x="695604" y="609396"/>
                  </a:lnTo>
                  <a:lnTo>
                    <a:pt x="693521" y="610603"/>
                  </a:lnTo>
                  <a:lnTo>
                    <a:pt x="692124" y="611936"/>
                  </a:lnTo>
                  <a:lnTo>
                    <a:pt x="692365" y="611263"/>
                  </a:lnTo>
                  <a:lnTo>
                    <a:pt x="684580" y="615746"/>
                  </a:lnTo>
                  <a:lnTo>
                    <a:pt x="682726" y="613206"/>
                  </a:lnTo>
                  <a:lnTo>
                    <a:pt x="679018" y="608126"/>
                  </a:lnTo>
                  <a:lnTo>
                    <a:pt x="676313" y="604316"/>
                  </a:lnTo>
                  <a:lnTo>
                    <a:pt x="674509" y="601776"/>
                  </a:lnTo>
                  <a:lnTo>
                    <a:pt x="673620" y="600506"/>
                  </a:lnTo>
                  <a:lnTo>
                    <a:pt x="668324" y="592886"/>
                  </a:lnTo>
                  <a:lnTo>
                    <a:pt x="665708" y="589076"/>
                  </a:lnTo>
                  <a:lnTo>
                    <a:pt x="663092" y="585266"/>
                  </a:lnTo>
                  <a:lnTo>
                    <a:pt x="673531" y="578916"/>
                  </a:lnTo>
                  <a:lnTo>
                    <a:pt x="679500" y="575106"/>
                  </a:lnTo>
                  <a:lnTo>
                    <a:pt x="683488" y="572566"/>
                  </a:lnTo>
                  <a:lnTo>
                    <a:pt x="692238" y="566216"/>
                  </a:lnTo>
                  <a:lnTo>
                    <a:pt x="695667" y="562406"/>
                  </a:lnTo>
                  <a:lnTo>
                    <a:pt x="696810" y="561136"/>
                  </a:lnTo>
                  <a:lnTo>
                    <a:pt x="699096" y="558596"/>
                  </a:lnTo>
                  <a:lnTo>
                    <a:pt x="688060" y="561136"/>
                  </a:lnTo>
                  <a:lnTo>
                    <a:pt x="689660" y="559866"/>
                  </a:lnTo>
                  <a:lnTo>
                    <a:pt x="692848" y="557326"/>
                  </a:lnTo>
                  <a:lnTo>
                    <a:pt x="694448" y="556056"/>
                  </a:lnTo>
                  <a:lnTo>
                    <a:pt x="696188" y="558596"/>
                  </a:lnTo>
                  <a:lnTo>
                    <a:pt x="698512" y="556056"/>
                  </a:lnTo>
                  <a:lnTo>
                    <a:pt x="701992" y="552246"/>
                  </a:lnTo>
                  <a:lnTo>
                    <a:pt x="695604" y="554786"/>
                  </a:lnTo>
                  <a:lnTo>
                    <a:pt x="690956" y="557326"/>
                  </a:lnTo>
                  <a:lnTo>
                    <a:pt x="692708" y="556056"/>
                  </a:lnTo>
                  <a:lnTo>
                    <a:pt x="694448" y="554786"/>
                  </a:lnTo>
                  <a:lnTo>
                    <a:pt x="697344" y="552246"/>
                  </a:lnTo>
                  <a:lnTo>
                    <a:pt x="697928" y="550976"/>
                  </a:lnTo>
                  <a:lnTo>
                    <a:pt x="684682" y="555117"/>
                  </a:lnTo>
                  <a:lnTo>
                    <a:pt x="683996" y="556056"/>
                  </a:lnTo>
                  <a:lnTo>
                    <a:pt x="681672" y="556056"/>
                  </a:lnTo>
                  <a:lnTo>
                    <a:pt x="678192" y="556056"/>
                  </a:lnTo>
                  <a:lnTo>
                    <a:pt x="683996" y="550976"/>
                  </a:lnTo>
                  <a:lnTo>
                    <a:pt x="686892" y="549706"/>
                  </a:lnTo>
                  <a:lnTo>
                    <a:pt x="689800" y="548436"/>
                  </a:lnTo>
                  <a:lnTo>
                    <a:pt x="683412" y="549706"/>
                  </a:lnTo>
                  <a:lnTo>
                    <a:pt x="686892" y="548436"/>
                  </a:lnTo>
                  <a:lnTo>
                    <a:pt x="689800" y="547166"/>
                  </a:lnTo>
                  <a:lnTo>
                    <a:pt x="692124" y="545896"/>
                  </a:lnTo>
                  <a:lnTo>
                    <a:pt x="686320" y="547166"/>
                  </a:lnTo>
                  <a:lnTo>
                    <a:pt x="688060" y="543356"/>
                  </a:lnTo>
                  <a:lnTo>
                    <a:pt x="679348" y="547166"/>
                  </a:lnTo>
                  <a:lnTo>
                    <a:pt x="681939" y="543356"/>
                  </a:lnTo>
                  <a:lnTo>
                    <a:pt x="681380" y="542086"/>
                  </a:lnTo>
                  <a:lnTo>
                    <a:pt x="682129" y="539546"/>
                  </a:lnTo>
                  <a:lnTo>
                    <a:pt x="688644" y="535736"/>
                  </a:lnTo>
                  <a:lnTo>
                    <a:pt x="685152" y="537006"/>
                  </a:lnTo>
                  <a:lnTo>
                    <a:pt x="675868" y="539546"/>
                  </a:lnTo>
                  <a:lnTo>
                    <a:pt x="674700" y="538276"/>
                  </a:lnTo>
                  <a:lnTo>
                    <a:pt x="677329" y="537006"/>
                  </a:lnTo>
                  <a:lnTo>
                    <a:pt x="682574" y="534466"/>
                  </a:lnTo>
                  <a:lnTo>
                    <a:pt x="683933" y="528129"/>
                  </a:lnTo>
                  <a:lnTo>
                    <a:pt x="688022" y="525589"/>
                  </a:lnTo>
                  <a:lnTo>
                    <a:pt x="692124" y="523049"/>
                  </a:lnTo>
                  <a:lnTo>
                    <a:pt x="683221" y="525589"/>
                  </a:lnTo>
                  <a:lnTo>
                    <a:pt x="679272" y="524319"/>
                  </a:lnTo>
                  <a:lnTo>
                    <a:pt x="676529" y="521779"/>
                  </a:lnTo>
                  <a:lnTo>
                    <a:pt x="671220" y="521779"/>
                  </a:lnTo>
                  <a:lnTo>
                    <a:pt x="672376" y="520509"/>
                  </a:lnTo>
                  <a:lnTo>
                    <a:pt x="674700" y="520509"/>
                  </a:lnTo>
                  <a:lnTo>
                    <a:pt x="675284" y="517969"/>
                  </a:lnTo>
                  <a:lnTo>
                    <a:pt x="679348" y="515429"/>
                  </a:lnTo>
                  <a:lnTo>
                    <a:pt x="682256" y="512889"/>
                  </a:lnTo>
                  <a:lnTo>
                    <a:pt x="673671" y="515429"/>
                  </a:lnTo>
                  <a:lnTo>
                    <a:pt x="667156" y="517969"/>
                  </a:lnTo>
                  <a:lnTo>
                    <a:pt x="661517" y="519239"/>
                  </a:lnTo>
                  <a:lnTo>
                    <a:pt x="655548" y="520509"/>
                  </a:lnTo>
                  <a:lnTo>
                    <a:pt x="657453" y="519239"/>
                  </a:lnTo>
                  <a:lnTo>
                    <a:pt x="663168" y="515429"/>
                  </a:lnTo>
                  <a:lnTo>
                    <a:pt x="666356" y="514159"/>
                  </a:lnTo>
                  <a:lnTo>
                    <a:pt x="676033" y="510349"/>
                  </a:lnTo>
                  <a:lnTo>
                    <a:pt x="683996" y="507809"/>
                  </a:lnTo>
                  <a:lnTo>
                    <a:pt x="677456" y="509079"/>
                  </a:lnTo>
                  <a:lnTo>
                    <a:pt x="672604" y="510349"/>
                  </a:lnTo>
                  <a:lnTo>
                    <a:pt x="668070" y="511619"/>
                  </a:lnTo>
                  <a:lnTo>
                    <a:pt x="662508" y="514159"/>
                  </a:lnTo>
                  <a:lnTo>
                    <a:pt x="667956" y="509079"/>
                  </a:lnTo>
                  <a:lnTo>
                    <a:pt x="670598" y="506539"/>
                  </a:lnTo>
                  <a:lnTo>
                    <a:pt x="676440" y="503999"/>
                  </a:lnTo>
                  <a:lnTo>
                    <a:pt x="668629" y="506539"/>
                  </a:lnTo>
                  <a:lnTo>
                    <a:pt x="667016" y="506539"/>
                  </a:lnTo>
                  <a:lnTo>
                    <a:pt x="666483" y="505269"/>
                  </a:lnTo>
                  <a:lnTo>
                    <a:pt x="661924" y="506539"/>
                  </a:lnTo>
                  <a:lnTo>
                    <a:pt x="668896" y="500189"/>
                  </a:lnTo>
                  <a:lnTo>
                    <a:pt x="677608" y="498919"/>
                  </a:lnTo>
                  <a:lnTo>
                    <a:pt x="671245" y="497751"/>
                  </a:lnTo>
                  <a:lnTo>
                    <a:pt x="669480" y="498919"/>
                  </a:lnTo>
                  <a:lnTo>
                    <a:pt x="661924" y="500189"/>
                  </a:lnTo>
                  <a:lnTo>
                    <a:pt x="661174" y="498919"/>
                  </a:lnTo>
                  <a:lnTo>
                    <a:pt x="665048" y="496379"/>
                  </a:lnTo>
                  <a:lnTo>
                    <a:pt x="670991" y="493839"/>
                  </a:lnTo>
                  <a:lnTo>
                    <a:pt x="676440" y="491299"/>
                  </a:lnTo>
                  <a:lnTo>
                    <a:pt x="672376" y="490029"/>
                  </a:lnTo>
                  <a:lnTo>
                    <a:pt x="659612" y="493839"/>
                  </a:lnTo>
                  <a:lnTo>
                    <a:pt x="659612" y="492569"/>
                  </a:lnTo>
                  <a:lnTo>
                    <a:pt x="661924" y="491299"/>
                  </a:lnTo>
                  <a:lnTo>
                    <a:pt x="662508" y="490029"/>
                  </a:lnTo>
                  <a:lnTo>
                    <a:pt x="659422" y="490029"/>
                  </a:lnTo>
                  <a:lnTo>
                    <a:pt x="657212" y="487489"/>
                  </a:lnTo>
                  <a:lnTo>
                    <a:pt x="654469" y="486219"/>
                  </a:lnTo>
                  <a:lnTo>
                    <a:pt x="647407" y="486219"/>
                  </a:lnTo>
                  <a:lnTo>
                    <a:pt x="649732" y="484949"/>
                  </a:lnTo>
                  <a:lnTo>
                    <a:pt x="650316" y="483679"/>
                  </a:lnTo>
                  <a:lnTo>
                    <a:pt x="637540" y="490029"/>
                  </a:lnTo>
                  <a:lnTo>
                    <a:pt x="632891" y="491299"/>
                  </a:lnTo>
                  <a:lnTo>
                    <a:pt x="632320" y="490029"/>
                  </a:lnTo>
                  <a:lnTo>
                    <a:pt x="623608" y="492569"/>
                  </a:lnTo>
                  <a:lnTo>
                    <a:pt x="631736" y="487489"/>
                  </a:lnTo>
                  <a:lnTo>
                    <a:pt x="631736" y="488759"/>
                  </a:lnTo>
                  <a:lnTo>
                    <a:pt x="635215" y="487489"/>
                  </a:lnTo>
                  <a:lnTo>
                    <a:pt x="634060" y="487489"/>
                  </a:lnTo>
                  <a:lnTo>
                    <a:pt x="636003" y="486219"/>
                  </a:lnTo>
                  <a:lnTo>
                    <a:pt x="639914" y="483679"/>
                  </a:lnTo>
                  <a:lnTo>
                    <a:pt x="642112" y="483679"/>
                  </a:lnTo>
                  <a:lnTo>
                    <a:pt x="643775" y="484949"/>
                  </a:lnTo>
                  <a:lnTo>
                    <a:pt x="647992" y="483679"/>
                  </a:lnTo>
                  <a:lnTo>
                    <a:pt x="642772" y="482409"/>
                  </a:lnTo>
                  <a:lnTo>
                    <a:pt x="631736" y="482409"/>
                  </a:lnTo>
                  <a:lnTo>
                    <a:pt x="634060" y="479869"/>
                  </a:lnTo>
                  <a:lnTo>
                    <a:pt x="640016" y="477329"/>
                  </a:lnTo>
                  <a:lnTo>
                    <a:pt x="642556" y="478599"/>
                  </a:lnTo>
                  <a:lnTo>
                    <a:pt x="644753" y="478599"/>
                  </a:lnTo>
                  <a:lnTo>
                    <a:pt x="647242" y="477329"/>
                  </a:lnTo>
                  <a:lnTo>
                    <a:pt x="649732" y="476059"/>
                  </a:lnTo>
                  <a:lnTo>
                    <a:pt x="646252" y="481139"/>
                  </a:lnTo>
                  <a:lnTo>
                    <a:pt x="653808" y="477329"/>
                  </a:lnTo>
                  <a:lnTo>
                    <a:pt x="656297" y="477329"/>
                  </a:lnTo>
                  <a:lnTo>
                    <a:pt x="659142" y="476059"/>
                  </a:lnTo>
                  <a:lnTo>
                    <a:pt x="664832" y="473519"/>
                  </a:lnTo>
                  <a:lnTo>
                    <a:pt x="665530" y="470979"/>
                  </a:lnTo>
                  <a:lnTo>
                    <a:pt x="666572" y="467169"/>
                  </a:lnTo>
                  <a:lnTo>
                    <a:pt x="656704" y="470979"/>
                  </a:lnTo>
                  <a:lnTo>
                    <a:pt x="659028" y="465899"/>
                  </a:lnTo>
                  <a:lnTo>
                    <a:pt x="652056" y="467169"/>
                  </a:lnTo>
                  <a:lnTo>
                    <a:pt x="649160" y="469709"/>
                  </a:lnTo>
                  <a:lnTo>
                    <a:pt x="642188" y="470979"/>
                  </a:lnTo>
                  <a:lnTo>
                    <a:pt x="640232" y="468439"/>
                  </a:lnTo>
                  <a:lnTo>
                    <a:pt x="641921" y="467169"/>
                  </a:lnTo>
                  <a:lnTo>
                    <a:pt x="648716" y="462089"/>
                  </a:lnTo>
                  <a:lnTo>
                    <a:pt x="653948" y="459549"/>
                  </a:lnTo>
                  <a:lnTo>
                    <a:pt x="656564" y="458279"/>
                  </a:lnTo>
                  <a:lnTo>
                    <a:pt x="652640" y="457009"/>
                  </a:lnTo>
                  <a:lnTo>
                    <a:pt x="638340" y="459549"/>
                  </a:lnTo>
                  <a:lnTo>
                    <a:pt x="634263" y="459549"/>
                  </a:lnTo>
                  <a:lnTo>
                    <a:pt x="635800" y="457009"/>
                  </a:lnTo>
                  <a:lnTo>
                    <a:pt x="645096" y="454469"/>
                  </a:lnTo>
                  <a:lnTo>
                    <a:pt x="649732" y="453199"/>
                  </a:lnTo>
                  <a:lnTo>
                    <a:pt x="646684" y="451929"/>
                  </a:lnTo>
                  <a:lnTo>
                    <a:pt x="643293" y="452615"/>
                  </a:lnTo>
                  <a:lnTo>
                    <a:pt x="643928" y="451929"/>
                  </a:lnTo>
                  <a:lnTo>
                    <a:pt x="646722" y="449389"/>
                  </a:lnTo>
                  <a:lnTo>
                    <a:pt x="643204" y="449389"/>
                  </a:lnTo>
                  <a:lnTo>
                    <a:pt x="642772" y="449478"/>
                  </a:lnTo>
                  <a:lnTo>
                    <a:pt x="642772" y="452729"/>
                  </a:lnTo>
                  <a:lnTo>
                    <a:pt x="640524" y="453199"/>
                  </a:lnTo>
                  <a:lnTo>
                    <a:pt x="635774" y="454469"/>
                  </a:lnTo>
                  <a:lnTo>
                    <a:pt x="636955" y="450659"/>
                  </a:lnTo>
                  <a:lnTo>
                    <a:pt x="637463" y="450545"/>
                  </a:lnTo>
                  <a:lnTo>
                    <a:pt x="634644" y="449389"/>
                  </a:lnTo>
                  <a:lnTo>
                    <a:pt x="646836" y="445579"/>
                  </a:lnTo>
                  <a:lnTo>
                    <a:pt x="643343" y="441769"/>
                  </a:lnTo>
                  <a:lnTo>
                    <a:pt x="638124" y="440499"/>
                  </a:lnTo>
                  <a:lnTo>
                    <a:pt x="632891" y="439229"/>
                  </a:lnTo>
                  <a:lnTo>
                    <a:pt x="631151" y="436689"/>
                  </a:lnTo>
                  <a:lnTo>
                    <a:pt x="630288" y="435419"/>
                  </a:lnTo>
                  <a:lnTo>
                    <a:pt x="629412" y="434149"/>
                  </a:lnTo>
                  <a:lnTo>
                    <a:pt x="632891" y="434149"/>
                  </a:lnTo>
                  <a:lnTo>
                    <a:pt x="636955" y="432879"/>
                  </a:lnTo>
                  <a:lnTo>
                    <a:pt x="640448" y="431609"/>
                  </a:lnTo>
                  <a:lnTo>
                    <a:pt x="639521" y="430339"/>
                  </a:lnTo>
                  <a:lnTo>
                    <a:pt x="636739" y="426529"/>
                  </a:lnTo>
                  <a:lnTo>
                    <a:pt x="636892" y="421449"/>
                  </a:lnTo>
                  <a:lnTo>
                    <a:pt x="639013" y="416369"/>
                  </a:lnTo>
                  <a:lnTo>
                    <a:pt x="639546" y="415099"/>
                  </a:lnTo>
                  <a:lnTo>
                    <a:pt x="641832" y="411289"/>
                  </a:lnTo>
                  <a:lnTo>
                    <a:pt x="642594" y="410019"/>
                  </a:lnTo>
                  <a:lnTo>
                    <a:pt x="643343" y="408749"/>
                  </a:lnTo>
                  <a:lnTo>
                    <a:pt x="632320" y="410019"/>
                  </a:lnTo>
                  <a:lnTo>
                    <a:pt x="632320" y="408749"/>
                  </a:lnTo>
                  <a:lnTo>
                    <a:pt x="627672" y="408749"/>
                  </a:lnTo>
                  <a:lnTo>
                    <a:pt x="626516" y="407479"/>
                  </a:lnTo>
                  <a:lnTo>
                    <a:pt x="633476" y="406209"/>
                  </a:lnTo>
                  <a:lnTo>
                    <a:pt x="636955" y="406209"/>
                  </a:lnTo>
                  <a:lnTo>
                    <a:pt x="629183" y="403669"/>
                  </a:lnTo>
                  <a:lnTo>
                    <a:pt x="627126" y="402399"/>
                  </a:lnTo>
                  <a:lnTo>
                    <a:pt x="625348" y="401307"/>
                  </a:lnTo>
                  <a:lnTo>
                    <a:pt x="625348" y="432879"/>
                  </a:lnTo>
                  <a:lnTo>
                    <a:pt x="621868" y="434149"/>
                  </a:lnTo>
                  <a:lnTo>
                    <a:pt x="617804" y="434149"/>
                  </a:lnTo>
                  <a:lnTo>
                    <a:pt x="620128" y="432879"/>
                  </a:lnTo>
                  <a:lnTo>
                    <a:pt x="621868" y="431609"/>
                  </a:lnTo>
                  <a:lnTo>
                    <a:pt x="624763" y="430339"/>
                  </a:lnTo>
                  <a:lnTo>
                    <a:pt x="624763" y="431609"/>
                  </a:lnTo>
                  <a:lnTo>
                    <a:pt x="625348" y="432879"/>
                  </a:lnTo>
                  <a:lnTo>
                    <a:pt x="625348" y="401307"/>
                  </a:lnTo>
                  <a:lnTo>
                    <a:pt x="623023" y="399859"/>
                  </a:lnTo>
                  <a:lnTo>
                    <a:pt x="620788" y="396049"/>
                  </a:lnTo>
                  <a:lnTo>
                    <a:pt x="624763" y="390969"/>
                  </a:lnTo>
                  <a:lnTo>
                    <a:pt x="628256" y="390969"/>
                  </a:lnTo>
                  <a:lnTo>
                    <a:pt x="626237" y="389699"/>
                  </a:lnTo>
                  <a:lnTo>
                    <a:pt x="619112" y="389699"/>
                  </a:lnTo>
                  <a:lnTo>
                    <a:pt x="613067" y="388429"/>
                  </a:lnTo>
                  <a:lnTo>
                    <a:pt x="614311" y="385889"/>
                  </a:lnTo>
                  <a:lnTo>
                    <a:pt x="616635" y="385889"/>
                  </a:lnTo>
                  <a:lnTo>
                    <a:pt x="616661" y="384619"/>
                  </a:lnTo>
                  <a:lnTo>
                    <a:pt x="616750" y="380809"/>
                  </a:lnTo>
                  <a:lnTo>
                    <a:pt x="615899" y="376999"/>
                  </a:lnTo>
                  <a:lnTo>
                    <a:pt x="615327" y="374459"/>
                  </a:lnTo>
                  <a:lnTo>
                    <a:pt x="615530" y="373189"/>
                  </a:lnTo>
                  <a:lnTo>
                    <a:pt x="616318" y="368109"/>
                  </a:lnTo>
                  <a:lnTo>
                    <a:pt x="623608" y="361759"/>
                  </a:lnTo>
                  <a:lnTo>
                    <a:pt x="617550" y="360489"/>
                  </a:lnTo>
                  <a:lnTo>
                    <a:pt x="617867" y="357949"/>
                  </a:lnTo>
                  <a:lnTo>
                    <a:pt x="616991" y="355409"/>
                  </a:lnTo>
                  <a:lnTo>
                    <a:pt x="607352" y="355409"/>
                  </a:lnTo>
                  <a:lnTo>
                    <a:pt x="617220" y="349059"/>
                  </a:lnTo>
                  <a:lnTo>
                    <a:pt x="621284" y="350329"/>
                  </a:lnTo>
                  <a:lnTo>
                    <a:pt x="626605" y="343979"/>
                  </a:lnTo>
                  <a:lnTo>
                    <a:pt x="627672" y="342709"/>
                  </a:lnTo>
                  <a:lnTo>
                    <a:pt x="628256" y="340169"/>
                  </a:lnTo>
                  <a:lnTo>
                    <a:pt x="613740" y="342709"/>
                  </a:lnTo>
                  <a:lnTo>
                    <a:pt x="610831" y="340169"/>
                  </a:lnTo>
                  <a:lnTo>
                    <a:pt x="622439" y="338899"/>
                  </a:lnTo>
                  <a:lnTo>
                    <a:pt x="610247" y="337629"/>
                  </a:lnTo>
                  <a:lnTo>
                    <a:pt x="614705" y="336359"/>
                  </a:lnTo>
                  <a:lnTo>
                    <a:pt x="612000" y="336359"/>
                  </a:lnTo>
                  <a:lnTo>
                    <a:pt x="610730" y="333819"/>
                  </a:lnTo>
                  <a:lnTo>
                    <a:pt x="614032" y="331279"/>
                  </a:lnTo>
                  <a:lnTo>
                    <a:pt x="619506" y="328739"/>
                  </a:lnTo>
                  <a:lnTo>
                    <a:pt x="624763" y="326199"/>
                  </a:lnTo>
                  <a:lnTo>
                    <a:pt x="614311" y="321119"/>
                  </a:lnTo>
                  <a:lnTo>
                    <a:pt x="617804" y="319849"/>
                  </a:lnTo>
                  <a:lnTo>
                    <a:pt x="619544" y="321119"/>
                  </a:lnTo>
                  <a:lnTo>
                    <a:pt x="621868" y="321119"/>
                  </a:lnTo>
                  <a:lnTo>
                    <a:pt x="620852" y="319849"/>
                  </a:lnTo>
                  <a:lnTo>
                    <a:pt x="624624" y="319849"/>
                  </a:lnTo>
                  <a:lnTo>
                    <a:pt x="627748" y="318579"/>
                  </a:lnTo>
                  <a:lnTo>
                    <a:pt x="624763" y="317309"/>
                  </a:lnTo>
                  <a:lnTo>
                    <a:pt x="622439" y="318579"/>
                  </a:lnTo>
                  <a:lnTo>
                    <a:pt x="615480" y="318579"/>
                  </a:lnTo>
                  <a:lnTo>
                    <a:pt x="622439" y="314769"/>
                  </a:lnTo>
                  <a:lnTo>
                    <a:pt x="621868" y="312229"/>
                  </a:lnTo>
                  <a:lnTo>
                    <a:pt x="618375" y="308419"/>
                  </a:lnTo>
                  <a:lnTo>
                    <a:pt x="626516" y="308419"/>
                  </a:lnTo>
                  <a:lnTo>
                    <a:pt x="627672" y="303339"/>
                  </a:lnTo>
                  <a:lnTo>
                    <a:pt x="621284" y="298259"/>
                  </a:lnTo>
                  <a:lnTo>
                    <a:pt x="620941" y="294449"/>
                  </a:lnTo>
                  <a:lnTo>
                    <a:pt x="620699" y="291909"/>
                  </a:lnTo>
                  <a:lnTo>
                    <a:pt x="617220" y="293179"/>
                  </a:lnTo>
                  <a:lnTo>
                    <a:pt x="603288" y="294449"/>
                  </a:lnTo>
                  <a:lnTo>
                    <a:pt x="601548" y="293179"/>
                  </a:lnTo>
                  <a:lnTo>
                    <a:pt x="605828" y="292722"/>
                  </a:lnTo>
                  <a:lnTo>
                    <a:pt x="599795" y="291909"/>
                  </a:lnTo>
                  <a:lnTo>
                    <a:pt x="600379" y="290639"/>
                  </a:lnTo>
                  <a:lnTo>
                    <a:pt x="600964" y="289369"/>
                  </a:lnTo>
                  <a:lnTo>
                    <a:pt x="613740" y="289369"/>
                  </a:lnTo>
                  <a:lnTo>
                    <a:pt x="617804" y="290639"/>
                  </a:lnTo>
                  <a:lnTo>
                    <a:pt x="615480" y="289369"/>
                  </a:lnTo>
                  <a:lnTo>
                    <a:pt x="613156" y="288099"/>
                  </a:lnTo>
                  <a:lnTo>
                    <a:pt x="616635" y="286829"/>
                  </a:lnTo>
                  <a:lnTo>
                    <a:pt x="618959" y="288099"/>
                  </a:lnTo>
                  <a:lnTo>
                    <a:pt x="623608" y="286829"/>
                  </a:lnTo>
                  <a:lnTo>
                    <a:pt x="622122" y="285559"/>
                  </a:lnTo>
                  <a:lnTo>
                    <a:pt x="625208" y="284289"/>
                  </a:lnTo>
                  <a:lnTo>
                    <a:pt x="626198" y="283019"/>
                  </a:lnTo>
                  <a:lnTo>
                    <a:pt x="627202" y="281749"/>
                  </a:lnTo>
                  <a:lnTo>
                    <a:pt x="622439" y="280479"/>
                  </a:lnTo>
                  <a:lnTo>
                    <a:pt x="625932" y="280479"/>
                  </a:lnTo>
                  <a:lnTo>
                    <a:pt x="625348" y="274129"/>
                  </a:lnTo>
                  <a:lnTo>
                    <a:pt x="621284" y="271589"/>
                  </a:lnTo>
                  <a:lnTo>
                    <a:pt x="620407" y="267779"/>
                  </a:lnTo>
                  <a:lnTo>
                    <a:pt x="620128" y="266509"/>
                  </a:lnTo>
                  <a:lnTo>
                    <a:pt x="609676" y="267779"/>
                  </a:lnTo>
                  <a:lnTo>
                    <a:pt x="612000" y="265239"/>
                  </a:lnTo>
                  <a:lnTo>
                    <a:pt x="603288" y="265239"/>
                  </a:lnTo>
                  <a:lnTo>
                    <a:pt x="605459" y="261429"/>
                  </a:lnTo>
                  <a:lnTo>
                    <a:pt x="606183" y="260159"/>
                  </a:lnTo>
                  <a:lnTo>
                    <a:pt x="614311" y="256349"/>
                  </a:lnTo>
                  <a:lnTo>
                    <a:pt x="613156" y="251269"/>
                  </a:lnTo>
                  <a:lnTo>
                    <a:pt x="610539" y="249999"/>
                  </a:lnTo>
                  <a:lnTo>
                    <a:pt x="607923" y="248729"/>
                  </a:lnTo>
                  <a:lnTo>
                    <a:pt x="607669" y="248881"/>
                  </a:lnTo>
                  <a:lnTo>
                    <a:pt x="607352" y="247459"/>
                  </a:lnTo>
                  <a:lnTo>
                    <a:pt x="606767" y="244919"/>
                  </a:lnTo>
                  <a:lnTo>
                    <a:pt x="613740" y="247459"/>
                  </a:lnTo>
                  <a:lnTo>
                    <a:pt x="612000" y="242379"/>
                  </a:lnTo>
                  <a:lnTo>
                    <a:pt x="611416" y="241109"/>
                  </a:lnTo>
                  <a:lnTo>
                    <a:pt x="605993" y="236029"/>
                  </a:lnTo>
                  <a:lnTo>
                    <a:pt x="605878" y="249999"/>
                  </a:lnTo>
                  <a:lnTo>
                    <a:pt x="603859" y="251269"/>
                  </a:lnTo>
                  <a:lnTo>
                    <a:pt x="598055" y="249999"/>
                  </a:lnTo>
                  <a:lnTo>
                    <a:pt x="605878" y="249999"/>
                  </a:lnTo>
                  <a:lnTo>
                    <a:pt x="605878" y="235927"/>
                  </a:lnTo>
                  <a:lnTo>
                    <a:pt x="603288" y="233489"/>
                  </a:lnTo>
                  <a:lnTo>
                    <a:pt x="599224" y="234759"/>
                  </a:lnTo>
                  <a:lnTo>
                    <a:pt x="597484" y="236029"/>
                  </a:lnTo>
                  <a:lnTo>
                    <a:pt x="594575" y="234759"/>
                  </a:lnTo>
                  <a:lnTo>
                    <a:pt x="592836" y="233489"/>
                  </a:lnTo>
                  <a:lnTo>
                    <a:pt x="598639" y="232219"/>
                  </a:lnTo>
                  <a:lnTo>
                    <a:pt x="604443" y="232219"/>
                  </a:lnTo>
                  <a:lnTo>
                    <a:pt x="596900" y="229679"/>
                  </a:lnTo>
                  <a:lnTo>
                    <a:pt x="603859" y="224599"/>
                  </a:lnTo>
                  <a:lnTo>
                    <a:pt x="610247" y="220789"/>
                  </a:lnTo>
                  <a:lnTo>
                    <a:pt x="621868" y="211899"/>
                  </a:lnTo>
                  <a:lnTo>
                    <a:pt x="613156" y="209359"/>
                  </a:lnTo>
                  <a:lnTo>
                    <a:pt x="602703" y="203009"/>
                  </a:lnTo>
                  <a:lnTo>
                    <a:pt x="604443" y="200469"/>
                  </a:lnTo>
                  <a:lnTo>
                    <a:pt x="609676" y="204279"/>
                  </a:lnTo>
                  <a:lnTo>
                    <a:pt x="616064" y="203009"/>
                  </a:lnTo>
                  <a:lnTo>
                    <a:pt x="612724" y="200469"/>
                  </a:lnTo>
                  <a:lnTo>
                    <a:pt x="609396" y="197929"/>
                  </a:lnTo>
                  <a:lnTo>
                    <a:pt x="609815" y="194119"/>
                  </a:lnTo>
                  <a:lnTo>
                    <a:pt x="611327" y="190309"/>
                  </a:lnTo>
                  <a:lnTo>
                    <a:pt x="607923" y="186499"/>
                  </a:lnTo>
                  <a:lnTo>
                    <a:pt x="622439" y="183959"/>
                  </a:lnTo>
                  <a:lnTo>
                    <a:pt x="621868" y="180149"/>
                  </a:lnTo>
                  <a:lnTo>
                    <a:pt x="618375" y="172529"/>
                  </a:lnTo>
                  <a:lnTo>
                    <a:pt x="615480" y="168719"/>
                  </a:lnTo>
                  <a:lnTo>
                    <a:pt x="624763" y="166179"/>
                  </a:lnTo>
                  <a:lnTo>
                    <a:pt x="617804" y="166179"/>
                  </a:lnTo>
                  <a:lnTo>
                    <a:pt x="611416" y="163639"/>
                  </a:lnTo>
                  <a:lnTo>
                    <a:pt x="613740" y="163639"/>
                  </a:lnTo>
                  <a:lnTo>
                    <a:pt x="612394" y="153479"/>
                  </a:lnTo>
                  <a:lnTo>
                    <a:pt x="613016" y="152209"/>
                  </a:lnTo>
                  <a:lnTo>
                    <a:pt x="617359" y="143319"/>
                  </a:lnTo>
                  <a:lnTo>
                    <a:pt x="622935" y="136969"/>
                  </a:lnTo>
                  <a:lnTo>
                    <a:pt x="624052" y="135699"/>
                  </a:lnTo>
                  <a:lnTo>
                    <a:pt x="625170" y="134429"/>
                  </a:lnTo>
                  <a:lnTo>
                    <a:pt x="630275" y="128079"/>
                  </a:lnTo>
                  <a:lnTo>
                    <a:pt x="632320" y="125539"/>
                  </a:lnTo>
                  <a:lnTo>
                    <a:pt x="628192" y="122999"/>
                  </a:lnTo>
                  <a:lnTo>
                    <a:pt x="618096" y="120459"/>
                  </a:lnTo>
                  <a:lnTo>
                    <a:pt x="610603" y="117919"/>
                  </a:lnTo>
                  <a:lnTo>
                    <a:pt x="614311" y="115379"/>
                  </a:lnTo>
                  <a:lnTo>
                    <a:pt x="626516" y="117919"/>
                  </a:lnTo>
                  <a:lnTo>
                    <a:pt x="624611" y="115379"/>
                  </a:lnTo>
                  <a:lnTo>
                    <a:pt x="620814" y="110299"/>
                  </a:lnTo>
                  <a:lnTo>
                    <a:pt x="620991" y="102679"/>
                  </a:lnTo>
                  <a:lnTo>
                    <a:pt x="621411" y="97599"/>
                  </a:lnTo>
                  <a:lnTo>
                    <a:pt x="621614" y="95059"/>
                  </a:lnTo>
                  <a:lnTo>
                    <a:pt x="619417" y="91249"/>
                  </a:lnTo>
                  <a:lnTo>
                    <a:pt x="617956" y="88709"/>
                  </a:lnTo>
                  <a:lnTo>
                    <a:pt x="617220" y="87439"/>
                  </a:lnTo>
                  <a:lnTo>
                    <a:pt x="620128" y="88709"/>
                  </a:lnTo>
                  <a:lnTo>
                    <a:pt x="623608" y="88709"/>
                  </a:lnTo>
                  <a:lnTo>
                    <a:pt x="623608" y="89979"/>
                  </a:lnTo>
                  <a:lnTo>
                    <a:pt x="627595" y="88709"/>
                  </a:lnTo>
                  <a:lnTo>
                    <a:pt x="627202" y="87439"/>
                  </a:lnTo>
                  <a:lnTo>
                    <a:pt x="626795" y="86169"/>
                  </a:lnTo>
                  <a:lnTo>
                    <a:pt x="622947" y="83629"/>
                  </a:lnTo>
                  <a:lnTo>
                    <a:pt x="617804" y="82359"/>
                  </a:lnTo>
                  <a:lnTo>
                    <a:pt x="618959" y="81089"/>
                  </a:lnTo>
                  <a:lnTo>
                    <a:pt x="624763" y="82359"/>
                  </a:lnTo>
                  <a:lnTo>
                    <a:pt x="628256" y="82359"/>
                  </a:lnTo>
                  <a:lnTo>
                    <a:pt x="629119" y="79819"/>
                  </a:lnTo>
                  <a:lnTo>
                    <a:pt x="626071" y="78549"/>
                  </a:lnTo>
                  <a:lnTo>
                    <a:pt x="623684" y="76009"/>
                  </a:lnTo>
                  <a:lnTo>
                    <a:pt x="628827" y="76009"/>
                  </a:lnTo>
                  <a:lnTo>
                    <a:pt x="626516" y="74739"/>
                  </a:lnTo>
                  <a:lnTo>
                    <a:pt x="630580" y="70929"/>
                  </a:lnTo>
                  <a:lnTo>
                    <a:pt x="621284" y="70929"/>
                  </a:lnTo>
                  <a:lnTo>
                    <a:pt x="626516" y="68389"/>
                  </a:lnTo>
                  <a:lnTo>
                    <a:pt x="617804" y="63309"/>
                  </a:lnTo>
                  <a:lnTo>
                    <a:pt x="624192" y="62039"/>
                  </a:lnTo>
                  <a:lnTo>
                    <a:pt x="620026" y="59499"/>
                  </a:lnTo>
                  <a:lnTo>
                    <a:pt x="620509" y="58229"/>
                  </a:lnTo>
                  <a:lnTo>
                    <a:pt x="620991" y="56959"/>
                  </a:lnTo>
                  <a:lnTo>
                    <a:pt x="621080" y="55689"/>
                  </a:lnTo>
                  <a:lnTo>
                    <a:pt x="614311" y="53149"/>
                  </a:lnTo>
                  <a:lnTo>
                    <a:pt x="623570" y="54419"/>
                  </a:lnTo>
                  <a:lnTo>
                    <a:pt x="625259" y="53149"/>
                  </a:lnTo>
                  <a:lnTo>
                    <a:pt x="626948" y="51879"/>
                  </a:lnTo>
                  <a:lnTo>
                    <a:pt x="625754" y="49339"/>
                  </a:lnTo>
                  <a:lnTo>
                    <a:pt x="622769" y="46799"/>
                  </a:lnTo>
                  <a:lnTo>
                    <a:pt x="621284" y="45529"/>
                  </a:lnTo>
                  <a:lnTo>
                    <a:pt x="626516" y="48069"/>
                  </a:lnTo>
                  <a:lnTo>
                    <a:pt x="626897" y="45529"/>
                  </a:lnTo>
                  <a:lnTo>
                    <a:pt x="627087" y="44259"/>
                  </a:lnTo>
                  <a:lnTo>
                    <a:pt x="634060" y="46799"/>
                  </a:lnTo>
                  <a:lnTo>
                    <a:pt x="634060" y="44259"/>
                  </a:lnTo>
                  <a:lnTo>
                    <a:pt x="631736" y="41719"/>
                  </a:lnTo>
                  <a:lnTo>
                    <a:pt x="623023" y="40449"/>
                  </a:lnTo>
                  <a:lnTo>
                    <a:pt x="629983" y="37909"/>
                  </a:lnTo>
                  <a:lnTo>
                    <a:pt x="626872" y="34099"/>
                  </a:lnTo>
                  <a:lnTo>
                    <a:pt x="624738" y="30289"/>
                  </a:lnTo>
                  <a:lnTo>
                    <a:pt x="634644" y="29019"/>
                  </a:lnTo>
                  <a:lnTo>
                    <a:pt x="629412" y="22669"/>
                  </a:lnTo>
                  <a:lnTo>
                    <a:pt x="627672" y="20129"/>
                  </a:lnTo>
                  <a:lnTo>
                    <a:pt x="621576" y="11239"/>
                  </a:lnTo>
                  <a:lnTo>
                    <a:pt x="618959" y="4889"/>
                  </a:lnTo>
                  <a:lnTo>
                    <a:pt x="626351" y="7429"/>
                  </a:lnTo>
                  <a:lnTo>
                    <a:pt x="627532" y="11239"/>
                  </a:lnTo>
                  <a:lnTo>
                    <a:pt x="628929" y="13779"/>
                  </a:lnTo>
                  <a:lnTo>
                    <a:pt x="636955" y="15049"/>
                  </a:lnTo>
                  <a:lnTo>
                    <a:pt x="631596" y="9969"/>
                  </a:lnTo>
                  <a:lnTo>
                    <a:pt x="625856" y="4889"/>
                  </a:lnTo>
                  <a:lnTo>
                    <a:pt x="623239" y="2349"/>
                  </a:lnTo>
                  <a:lnTo>
                    <a:pt x="593407" y="2349"/>
                  </a:lnTo>
                  <a:lnTo>
                    <a:pt x="593407" y="93789"/>
                  </a:lnTo>
                  <a:lnTo>
                    <a:pt x="593407" y="97599"/>
                  </a:lnTo>
                  <a:lnTo>
                    <a:pt x="588759" y="96329"/>
                  </a:lnTo>
                  <a:lnTo>
                    <a:pt x="588403" y="93789"/>
                  </a:lnTo>
                  <a:lnTo>
                    <a:pt x="589483" y="92519"/>
                  </a:lnTo>
                  <a:lnTo>
                    <a:pt x="590550" y="91249"/>
                  </a:lnTo>
                  <a:lnTo>
                    <a:pt x="593407" y="93789"/>
                  </a:lnTo>
                  <a:lnTo>
                    <a:pt x="593407" y="2349"/>
                  </a:lnTo>
                  <a:lnTo>
                    <a:pt x="534187" y="2349"/>
                  </a:lnTo>
                  <a:lnTo>
                    <a:pt x="534187" y="128079"/>
                  </a:lnTo>
                  <a:lnTo>
                    <a:pt x="534187" y="134429"/>
                  </a:lnTo>
                  <a:lnTo>
                    <a:pt x="528967" y="135699"/>
                  </a:lnTo>
                  <a:lnTo>
                    <a:pt x="526643" y="133159"/>
                  </a:lnTo>
                  <a:lnTo>
                    <a:pt x="527799" y="128079"/>
                  </a:lnTo>
                  <a:lnTo>
                    <a:pt x="534187" y="128079"/>
                  </a:lnTo>
                  <a:lnTo>
                    <a:pt x="534187" y="2349"/>
                  </a:lnTo>
                  <a:lnTo>
                    <a:pt x="429183" y="2349"/>
                  </a:lnTo>
                  <a:lnTo>
                    <a:pt x="431990" y="3619"/>
                  </a:lnTo>
                  <a:lnTo>
                    <a:pt x="428510" y="3619"/>
                  </a:lnTo>
                  <a:lnTo>
                    <a:pt x="442442" y="6159"/>
                  </a:lnTo>
                  <a:lnTo>
                    <a:pt x="447675" y="6159"/>
                  </a:lnTo>
                  <a:lnTo>
                    <a:pt x="447675" y="8699"/>
                  </a:lnTo>
                  <a:lnTo>
                    <a:pt x="455803" y="11239"/>
                  </a:lnTo>
                  <a:lnTo>
                    <a:pt x="446506" y="11239"/>
                  </a:lnTo>
                  <a:lnTo>
                    <a:pt x="447090" y="9969"/>
                  </a:lnTo>
                  <a:lnTo>
                    <a:pt x="443611" y="8699"/>
                  </a:lnTo>
                  <a:lnTo>
                    <a:pt x="440702" y="8699"/>
                  </a:lnTo>
                  <a:lnTo>
                    <a:pt x="444182" y="11239"/>
                  </a:lnTo>
                  <a:lnTo>
                    <a:pt x="437769" y="9969"/>
                  </a:lnTo>
                  <a:lnTo>
                    <a:pt x="435991" y="8699"/>
                  </a:lnTo>
                  <a:lnTo>
                    <a:pt x="434962" y="7429"/>
                  </a:lnTo>
                  <a:lnTo>
                    <a:pt x="430834" y="6159"/>
                  </a:lnTo>
                  <a:lnTo>
                    <a:pt x="434314" y="9969"/>
                  </a:lnTo>
                  <a:lnTo>
                    <a:pt x="444182" y="17589"/>
                  </a:lnTo>
                  <a:lnTo>
                    <a:pt x="440118" y="20129"/>
                  </a:lnTo>
                  <a:lnTo>
                    <a:pt x="434086" y="17589"/>
                  </a:lnTo>
                  <a:lnTo>
                    <a:pt x="433158" y="16230"/>
                  </a:lnTo>
                  <a:lnTo>
                    <a:pt x="433158" y="88709"/>
                  </a:lnTo>
                  <a:lnTo>
                    <a:pt x="432574" y="89979"/>
                  </a:lnTo>
                  <a:lnTo>
                    <a:pt x="430834" y="89979"/>
                  </a:lnTo>
                  <a:lnTo>
                    <a:pt x="428510" y="92519"/>
                  </a:lnTo>
                  <a:lnTo>
                    <a:pt x="425030" y="92519"/>
                  </a:lnTo>
                  <a:lnTo>
                    <a:pt x="425602" y="91249"/>
                  </a:lnTo>
                  <a:lnTo>
                    <a:pt x="425602" y="88709"/>
                  </a:lnTo>
                  <a:lnTo>
                    <a:pt x="433158" y="88709"/>
                  </a:lnTo>
                  <a:lnTo>
                    <a:pt x="433158" y="16230"/>
                  </a:lnTo>
                  <a:lnTo>
                    <a:pt x="432358" y="15049"/>
                  </a:lnTo>
                  <a:lnTo>
                    <a:pt x="430733" y="13779"/>
                  </a:lnTo>
                  <a:lnTo>
                    <a:pt x="425030" y="13779"/>
                  </a:lnTo>
                  <a:lnTo>
                    <a:pt x="430834" y="9969"/>
                  </a:lnTo>
                  <a:lnTo>
                    <a:pt x="422186" y="9969"/>
                  </a:lnTo>
                  <a:lnTo>
                    <a:pt x="421322" y="8699"/>
                  </a:lnTo>
                  <a:lnTo>
                    <a:pt x="420179" y="7493"/>
                  </a:lnTo>
                  <a:lnTo>
                    <a:pt x="422922" y="7023"/>
                  </a:lnTo>
                  <a:lnTo>
                    <a:pt x="422135" y="6959"/>
                  </a:lnTo>
                  <a:lnTo>
                    <a:pt x="420395" y="1739"/>
                  </a:lnTo>
                  <a:lnTo>
                    <a:pt x="419811" y="7429"/>
                  </a:lnTo>
                  <a:lnTo>
                    <a:pt x="410514" y="7429"/>
                  </a:lnTo>
                  <a:lnTo>
                    <a:pt x="405866" y="13779"/>
                  </a:lnTo>
                  <a:lnTo>
                    <a:pt x="415734" y="15049"/>
                  </a:lnTo>
                  <a:lnTo>
                    <a:pt x="411086" y="21399"/>
                  </a:lnTo>
                  <a:lnTo>
                    <a:pt x="418058" y="23939"/>
                  </a:lnTo>
                  <a:lnTo>
                    <a:pt x="421538" y="22669"/>
                  </a:lnTo>
                  <a:lnTo>
                    <a:pt x="428510" y="25209"/>
                  </a:lnTo>
                  <a:lnTo>
                    <a:pt x="428498" y="30289"/>
                  </a:lnTo>
                  <a:lnTo>
                    <a:pt x="418350" y="31559"/>
                  </a:lnTo>
                  <a:lnTo>
                    <a:pt x="409079" y="32829"/>
                  </a:lnTo>
                  <a:lnTo>
                    <a:pt x="411670" y="36639"/>
                  </a:lnTo>
                  <a:lnTo>
                    <a:pt x="425754" y="41719"/>
                  </a:lnTo>
                  <a:lnTo>
                    <a:pt x="429475" y="44259"/>
                  </a:lnTo>
                  <a:lnTo>
                    <a:pt x="426770" y="46799"/>
                  </a:lnTo>
                  <a:lnTo>
                    <a:pt x="412838" y="42989"/>
                  </a:lnTo>
                  <a:lnTo>
                    <a:pt x="414858" y="46799"/>
                  </a:lnTo>
                  <a:lnTo>
                    <a:pt x="420738" y="49339"/>
                  </a:lnTo>
                  <a:lnTo>
                    <a:pt x="425005" y="51879"/>
                  </a:lnTo>
                  <a:lnTo>
                    <a:pt x="422122" y="55689"/>
                  </a:lnTo>
                  <a:lnTo>
                    <a:pt x="416902" y="53149"/>
                  </a:lnTo>
                  <a:lnTo>
                    <a:pt x="418058" y="49339"/>
                  </a:lnTo>
                  <a:lnTo>
                    <a:pt x="416318" y="50609"/>
                  </a:lnTo>
                  <a:lnTo>
                    <a:pt x="412356" y="51879"/>
                  </a:lnTo>
                  <a:lnTo>
                    <a:pt x="415518" y="54419"/>
                  </a:lnTo>
                  <a:lnTo>
                    <a:pt x="420966" y="55689"/>
                  </a:lnTo>
                  <a:lnTo>
                    <a:pt x="423862" y="58229"/>
                  </a:lnTo>
                  <a:lnTo>
                    <a:pt x="411086" y="56959"/>
                  </a:lnTo>
                  <a:lnTo>
                    <a:pt x="413143" y="62039"/>
                  </a:lnTo>
                  <a:lnTo>
                    <a:pt x="420077" y="74739"/>
                  </a:lnTo>
                  <a:lnTo>
                    <a:pt x="422122" y="81089"/>
                  </a:lnTo>
                  <a:lnTo>
                    <a:pt x="418642" y="79819"/>
                  </a:lnTo>
                  <a:lnTo>
                    <a:pt x="414578" y="78549"/>
                  </a:lnTo>
                  <a:lnTo>
                    <a:pt x="410514" y="79819"/>
                  </a:lnTo>
                  <a:lnTo>
                    <a:pt x="411949" y="87439"/>
                  </a:lnTo>
                  <a:lnTo>
                    <a:pt x="409422" y="95059"/>
                  </a:lnTo>
                  <a:lnTo>
                    <a:pt x="398322" y="109029"/>
                  </a:lnTo>
                  <a:lnTo>
                    <a:pt x="409346" y="112839"/>
                  </a:lnTo>
                  <a:lnTo>
                    <a:pt x="409346" y="114109"/>
                  </a:lnTo>
                  <a:lnTo>
                    <a:pt x="413410" y="116649"/>
                  </a:lnTo>
                  <a:lnTo>
                    <a:pt x="413994" y="117919"/>
                  </a:lnTo>
                  <a:lnTo>
                    <a:pt x="407022" y="117919"/>
                  </a:lnTo>
                  <a:lnTo>
                    <a:pt x="403542" y="116649"/>
                  </a:lnTo>
                  <a:lnTo>
                    <a:pt x="409930" y="122999"/>
                  </a:lnTo>
                  <a:lnTo>
                    <a:pt x="414578" y="129349"/>
                  </a:lnTo>
                  <a:lnTo>
                    <a:pt x="415302" y="136969"/>
                  </a:lnTo>
                  <a:lnTo>
                    <a:pt x="409930" y="142049"/>
                  </a:lnTo>
                  <a:lnTo>
                    <a:pt x="406450" y="140779"/>
                  </a:lnTo>
                  <a:lnTo>
                    <a:pt x="403542" y="143319"/>
                  </a:lnTo>
                  <a:lnTo>
                    <a:pt x="412838" y="145859"/>
                  </a:lnTo>
                  <a:lnTo>
                    <a:pt x="418058" y="148399"/>
                  </a:lnTo>
                  <a:lnTo>
                    <a:pt x="416902" y="144589"/>
                  </a:lnTo>
                  <a:lnTo>
                    <a:pt x="417131" y="142049"/>
                  </a:lnTo>
                  <a:lnTo>
                    <a:pt x="417474" y="138239"/>
                  </a:lnTo>
                  <a:lnTo>
                    <a:pt x="419798" y="136969"/>
                  </a:lnTo>
                  <a:lnTo>
                    <a:pt x="427926" y="136969"/>
                  </a:lnTo>
                  <a:lnTo>
                    <a:pt x="428510" y="142049"/>
                  </a:lnTo>
                  <a:lnTo>
                    <a:pt x="431419" y="144589"/>
                  </a:lnTo>
                  <a:lnTo>
                    <a:pt x="430250" y="150939"/>
                  </a:lnTo>
                  <a:lnTo>
                    <a:pt x="420382" y="150939"/>
                  </a:lnTo>
                  <a:lnTo>
                    <a:pt x="419798" y="152209"/>
                  </a:lnTo>
                  <a:lnTo>
                    <a:pt x="418642" y="152209"/>
                  </a:lnTo>
                  <a:lnTo>
                    <a:pt x="416902" y="150939"/>
                  </a:lnTo>
                  <a:lnTo>
                    <a:pt x="415061" y="159829"/>
                  </a:lnTo>
                  <a:lnTo>
                    <a:pt x="414870" y="168719"/>
                  </a:lnTo>
                  <a:lnTo>
                    <a:pt x="412483" y="177609"/>
                  </a:lnTo>
                  <a:lnTo>
                    <a:pt x="404126" y="183959"/>
                  </a:lnTo>
                  <a:lnTo>
                    <a:pt x="409917" y="186499"/>
                  </a:lnTo>
                  <a:lnTo>
                    <a:pt x="409054" y="190309"/>
                  </a:lnTo>
                  <a:lnTo>
                    <a:pt x="409511" y="194119"/>
                  </a:lnTo>
                  <a:lnTo>
                    <a:pt x="419214" y="196659"/>
                  </a:lnTo>
                  <a:lnTo>
                    <a:pt x="412089" y="199199"/>
                  </a:lnTo>
                  <a:lnTo>
                    <a:pt x="406590" y="201739"/>
                  </a:lnTo>
                  <a:lnTo>
                    <a:pt x="401751" y="204279"/>
                  </a:lnTo>
                  <a:lnTo>
                    <a:pt x="396570" y="210629"/>
                  </a:lnTo>
                  <a:lnTo>
                    <a:pt x="395414" y="211899"/>
                  </a:lnTo>
                  <a:lnTo>
                    <a:pt x="410514" y="213169"/>
                  </a:lnTo>
                  <a:lnTo>
                    <a:pt x="412838" y="216979"/>
                  </a:lnTo>
                  <a:lnTo>
                    <a:pt x="401218" y="216979"/>
                  </a:lnTo>
                  <a:lnTo>
                    <a:pt x="413410" y="220789"/>
                  </a:lnTo>
                  <a:lnTo>
                    <a:pt x="399478" y="223329"/>
                  </a:lnTo>
                  <a:lnTo>
                    <a:pt x="402386" y="225869"/>
                  </a:lnTo>
                  <a:lnTo>
                    <a:pt x="402958" y="224599"/>
                  </a:lnTo>
                  <a:lnTo>
                    <a:pt x="411086" y="224599"/>
                  </a:lnTo>
                  <a:lnTo>
                    <a:pt x="411937" y="227139"/>
                  </a:lnTo>
                  <a:lnTo>
                    <a:pt x="408266" y="230949"/>
                  </a:lnTo>
                  <a:lnTo>
                    <a:pt x="402513" y="233489"/>
                  </a:lnTo>
                  <a:lnTo>
                    <a:pt x="397154" y="234759"/>
                  </a:lnTo>
                  <a:lnTo>
                    <a:pt x="407022" y="244919"/>
                  </a:lnTo>
                  <a:lnTo>
                    <a:pt x="401802" y="244919"/>
                  </a:lnTo>
                  <a:lnTo>
                    <a:pt x="399478" y="243649"/>
                  </a:lnTo>
                  <a:lnTo>
                    <a:pt x="400240" y="244919"/>
                  </a:lnTo>
                  <a:lnTo>
                    <a:pt x="396430" y="244919"/>
                  </a:lnTo>
                  <a:lnTo>
                    <a:pt x="393268" y="246189"/>
                  </a:lnTo>
                  <a:lnTo>
                    <a:pt x="395998" y="248729"/>
                  </a:lnTo>
                  <a:lnTo>
                    <a:pt x="398894" y="247459"/>
                  </a:lnTo>
                  <a:lnTo>
                    <a:pt x="402958" y="248729"/>
                  </a:lnTo>
                  <a:lnTo>
                    <a:pt x="405282" y="248729"/>
                  </a:lnTo>
                  <a:lnTo>
                    <a:pt x="398322" y="251269"/>
                  </a:lnTo>
                  <a:lnTo>
                    <a:pt x="398322" y="257619"/>
                  </a:lnTo>
                  <a:lnTo>
                    <a:pt x="401802" y="261429"/>
                  </a:lnTo>
                  <a:lnTo>
                    <a:pt x="393674" y="260159"/>
                  </a:lnTo>
                  <a:lnTo>
                    <a:pt x="393674" y="266509"/>
                  </a:lnTo>
                  <a:lnTo>
                    <a:pt x="395414" y="272859"/>
                  </a:lnTo>
                  <a:lnTo>
                    <a:pt x="397586" y="279209"/>
                  </a:lnTo>
                  <a:lnTo>
                    <a:pt x="398894" y="285559"/>
                  </a:lnTo>
                  <a:lnTo>
                    <a:pt x="402386" y="283019"/>
                  </a:lnTo>
                  <a:lnTo>
                    <a:pt x="416318" y="283019"/>
                  </a:lnTo>
                  <a:lnTo>
                    <a:pt x="418058" y="284289"/>
                  </a:lnTo>
                  <a:lnTo>
                    <a:pt x="413778" y="285178"/>
                  </a:lnTo>
                  <a:lnTo>
                    <a:pt x="419798" y="286829"/>
                  </a:lnTo>
                  <a:lnTo>
                    <a:pt x="418642" y="290639"/>
                  </a:lnTo>
                  <a:lnTo>
                    <a:pt x="405866" y="289369"/>
                  </a:lnTo>
                  <a:lnTo>
                    <a:pt x="401802" y="288099"/>
                  </a:lnTo>
                  <a:lnTo>
                    <a:pt x="406450" y="291909"/>
                  </a:lnTo>
                  <a:lnTo>
                    <a:pt x="395998" y="291909"/>
                  </a:lnTo>
                  <a:lnTo>
                    <a:pt x="397573" y="293179"/>
                  </a:lnTo>
                  <a:lnTo>
                    <a:pt x="394690" y="296989"/>
                  </a:lnTo>
                  <a:lnTo>
                    <a:pt x="392887" y="299529"/>
                  </a:lnTo>
                  <a:lnTo>
                    <a:pt x="397738" y="300799"/>
                  </a:lnTo>
                  <a:lnTo>
                    <a:pt x="394258" y="302069"/>
                  </a:lnTo>
                  <a:lnTo>
                    <a:pt x="394830" y="310959"/>
                  </a:lnTo>
                  <a:lnTo>
                    <a:pt x="399478" y="314769"/>
                  </a:lnTo>
                  <a:lnTo>
                    <a:pt x="400634" y="321119"/>
                  </a:lnTo>
                  <a:lnTo>
                    <a:pt x="411086" y="319849"/>
                  </a:lnTo>
                  <a:lnTo>
                    <a:pt x="409346" y="323659"/>
                  </a:lnTo>
                  <a:lnTo>
                    <a:pt x="418058" y="324929"/>
                  </a:lnTo>
                  <a:lnTo>
                    <a:pt x="415150" y="331279"/>
                  </a:lnTo>
                  <a:lnTo>
                    <a:pt x="407606" y="337629"/>
                  </a:lnTo>
                  <a:lnTo>
                    <a:pt x="409346" y="343979"/>
                  </a:lnTo>
                  <a:lnTo>
                    <a:pt x="415150" y="347789"/>
                  </a:lnTo>
                  <a:lnTo>
                    <a:pt x="418642" y="343979"/>
                  </a:lnTo>
                  <a:lnTo>
                    <a:pt x="425030" y="345249"/>
                  </a:lnTo>
                  <a:lnTo>
                    <a:pt x="415734" y="347789"/>
                  </a:lnTo>
                  <a:lnTo>
                    <a:pt x="416902" y="349059"/>
                  </a:lnTo>
                  <a:lnTo>
                    <a:pt x="411086" y="349059"/>
                  </a:lnTo>
                  <a:lnTo>
                    <a:pt x="412838" y="351599"/>
                  </a:lnTo>
                  <a:lnTo>
                    <a:pt x="416318" y="352869"/>
                  </a:lnTo>
                  <a:lnTo>
                    <a:pt x="420966" y="355409"/>
                  </a:lnTo>
                  <a:lnTo>
                    <a:pt x="425030" y="356679"/>
                  </a:lnTo>
                  <a:lnTo>
                    <a:pt x="426770" y="355409"/>
                  </a:lnTo>
                  <a:lnTo>
                    <a:pt x="430250" y="356679"/>
                  </a:lnTo>
                  <a:lnTo>
                    <a:pt x="431990" y="357949"/>
                  </a:lnTo>
                  <a:lnTo>
                    <a:pt x="426186" y="357949"/>
                  </a:lnTo>
                  <a:lnTo>
                    <a:pt x="421538" y="356679"/>
                  </a:lnTo>
                  <a:lnTo>
                    <a:pt x="420382" y="356679"/>
                  </a:lnTo>
                  <a:lnTo>
                    <a:pt x="424446" y="357949"/>
                  </a:lnTo>
                  <a:lnTo>
                    <a:pt x="424446" y="359219"/>
                  </a:lnTo>
                  <a:lnTo>
                    <a:pt x="423291" y="360489"/>
                  </a:lnTo>
                  <a:lnTo>
                    <a:pt x="418058" y="360489"/>
                  </a:lnTo>
                  <a:lnTo>
                    <a:pt x="415150" y="359219"/>
                  </a:lnTo>
                  <a:lnTo>
                    <a:pt x="410705" y="359219"/>
                  </a:lnTo>
                  <a:lnTo>
                    <a:pt x="408432" y="358178"/>
                  </a:lnTo>
                  <a:lnTo>
                    <a:pt x="412838" y="361759"/>
                  </a:lnTo>
                  <a:lnTo>
                    <a:pt x="420966" y="369379"/>
                  </a:lnTo>
                  <a:lnTo>
                    <a:pt x="425602" y="373189"/>
                  </a:lnTo>
                  <a:lnTo>
                    <a:pt x="425030" y="373189"/>
                  </a:lnTo>
                  <a:lnTo>
                    <a:pt x="422706" y="371919"/>
                  </a:lnTo>
                  <a:lnTo>
                    <a:pt x="416902" y="366839"/>
                  </a:lnTo>
                  <a:lnTo>
                    <a:pt x="409930" y="361759"/>
                  </a:lnTo>
                  <a:lnTo>
                    <a:pt x="419798" y="370649"/>
                  </a:lnTo>
                  <a:lnTo>
                    <a:pt x="419214" y="371919"/>
                  </a:lnTo>
                  <a:lnTo>
                    <a:pt x="416902" y="371919"/>
                  </a:lnTo>
                  <a:lnTo>
                    <a:pt x="421538" y="376999"/>
                  </a:lnTo>
                  <a:lnTo>
                    <a:pt x="421538" y="384619"/>
                  </a:lnTo>
                  <a:lnTo>
                    <a:pt x="420966" y="384619"/>
                  </a:lnTo>
                  <a:lnTo>
                    <a:pt x="420966" y="383374"/>
                  </a:lnTo>
                  <a:lnTo>
                    <a:pt x="421538" y="384619"/>
                  </a:lnTo>
                  <a:lnTo>
                    <a:pt x="421538" y="376999"/>
                  </a:lnTo>
                  <a:lnTo>
                    <a:pt x="410514" y="366839"/>
                  </a:lnTo>
                  <a:lnTo>
                    <a:pt x="405282" y="361759"/>
                  </a:lnTo>
                  <a:lnTo>
                    <a:pt x="407606" y="364299"/>
                  </a:lnTo>
                  <a:lnTo>
                    <a:pt x="409346" y="366839"/>
                  </a:lnTo>
                  <a:lnTo>
                    <a:pt x="411086" y="369379"/>
                  </a:lnTo>
                  <a:lnTo>
                    <a:pt x="411086" y="369557"/>
                  </a:lnTo>
                  <a:lnTo>
                    <a:pt x="418058" y="378269"/>
                  </a:lnTo>
                  <a:lnTo>
                    <a:pt x="419798" y="380809"/>
                  </a:lnTo>
                  <a:lnTo>
                    <a:pt x="420954" y="383349"/>
                  </a:lnTo>
                  <a:lnTo>
                    <a:pt x="420382" y="383349"/>
                  </a:lnTo>
                  <a:lnTo>
                    <a:pt x="418058" y="382079"/>
                  </a:lnTo>
                  <a:lnTo>
                    <a:pt x="415150" y="378269"/>
                  </a:lnTo>
                  <a:lnTo>
                    <a:pt x="411670" y="374459"/>
                  </a:lnTo>
                  <a:lnTo>
                    <a:pt x="406958" y="368109"/>
                  </a:lnTo>
                  <a:lnTo>
                    <a:pt x="402666" y="361759"/>
                  </a:lnTo>
                  <a:lnTo>
                    <a:pt x="399262" y="355409"/>
                  </a:lnTo>
                  <a:lnTo>
                    <a:pt x="397154" y="350329"/>
                  </a:lnTo>
                  <a:lnTo>
                    <a:pt x="398602" y="354139"/>
                  </a:lnTo>
                  <a:lnTo>
                    <a:pt x="400926" y="359219"/>
                  </a:lnTo>
                  <a:lnTo>
                    <a:pt x="406450" y="374459"/>
                  </a:lnTo>
                  <a:lnTo>
                    <a:pt x="409067" y="382079"/>
                  </a:lnTo>
                  <a:lnTo>
                    <a:pt x="410438" y="385889"/>
                  </a:lnTo>
                  <a:lnTo>
                    <a:pt x="409956" y="385889"/>
                  </a:lnTo>
                  <a:lnTo>
                    <a:pt x="408203" y="382079"/>
                  </a:lnTo>
                  <a:lnTo>
                    <a:pt x="407022" y="379539"/>
                  </a:lnTo>
                  <a:lnTo>
                    <a:pt x="405638" y="374459"/>
                  </a:lnTo>
                  <a:lnTo>
                    <a:pt x="405282" y="373189"/>
                  </a:lnTo>
                  <a:lnTo>
                    <a:pt x="404825" y="371919"/>
                  </a:lnTo>
                  <a:lnTo>
                    <a:pt x="400634" y="360489"/>
                  </a:lnTo>
                  <a:lnTo>
                    <a:pt x="404126" y="371919"/>
                  </a:lnTo>
                  <a:lnTo>
                    <a:pt x="401802" y="370649"/>
                  </a:lnTo>
                  <a:lnTo>
                    <a:pt x="400634" y="369379"/>
                  </a:lnTo>
                  <a:lnTo>
                    <a:pt x="398894" y="368109"/>
                  </a:lnTo>
                  <a:lnTo>
                    <a:pt x="398322" y="366839"/>
                  </a:lnTo>
                  <a:lnTo>
                    <a:pt x="398322" y="601776"/>
                  </a:lnTo>
                  <a:lnTo>
                    <a:pt x="395693" y="609803"/>
                  </a:lnTo>
                  <a:lnTo>
                    <a:pt x="394258" y="605586"/>
                  </a:lnTo>
                  <a:lnTo>
                    <a:pt x="398322" y="601776"/>
                  </a:lnTo>
                  <a:lnTo>
                    <a:pt x="398322" y="366839"/>
                  </a:lnTo>
                  <a:lnTo>
                    <a:pt x="397154" y="374459"/>
                  </a:lnTo>
                  <a:lnTo>
                    <a:pt x="397154" y="373189"/>
                  </a:lnTo>
                  <a:lnTo>
                    <a:pt x="397154" y="365569"/>
                  </a:lnTo>
                  <a:lnTo>
                    <a:pt x="397738" y="365569"/>
                  </a:lnTo>
                  <a:lnTo>
                    <a:pt x="397154" y="360489"/>
                  </a:lnTo>
                  <a:lnTo>
                    <a:pt x="397154" y="361759"/>
                  </a:lnTo>
                  <a:lnTo>
                    <a:pt x="396570" y="364299"/>
                  </a:lnTo>
                  <a:lnTo>
                    <a:pt x="395935" y="369747"/>
                  </a:lnTo>
                  <a:lnTo>
                    <a:pt x="395414" y="373189"/>
                  </a:lnTo>
                  <a:lnTo>
                    <a:pt x="394830" y="371919"/>
                  </a:lnTo>
                  <a:lnTo>
                    <a:pt x="395300" y="369379"/>
                  </a:lnTo>
                  <a:lnTo>
                    <a:pt x="395528" y="368109"/>
                  </a:lnTo>
                  <a:lnTo>
                    <a:pt x="395998" y="365569"/>
                  </a:lnTo>
                  <a:lnTo>
                    <a:pt x="396544" y="360807"/>
                  </a:lnTo>
                  <a:lnTo>
                    <a:pt x="396570" y="356679"/>
                  </a:lnTo>
                  <a:lnTo>
                    <a:pt x="395998" y="360489"/>
                  </a:lnTo>
                  <a:lnTo>
                    <a:pt x="394830" y="365569"/>
                  </a:lnTo>
                  <a:lnTo>
                    <a:pt x="393674" y="368109"/>
                  </a:lnTo>
                  <a:lnTo>
                    <a:pt x="394830" y="363029"/>
                  </a:lnTo>
                  <a:lnTo>
                    <a:pt x="395414" y="356679"/>
                  </a:lnTo>
                  <a:lnTo>
                    <a:pt x="392506" y="368109"/>
                  </a:lnTo>
                  <a:lnTo>
                    <a:pt x="392798" y="366839"/>
                  </a:lnTo>
                  <a:lnTo>
                    <a:pt x="393090" y="365569"/>
                  </a:lnTo>
                  <a:lnTo>
                    <a:pt x="391934" y="365569"/>
                  </a:lnTo>
                  <a:lnTo>
                    <a:pt x="390766" y="366839"/>
                  </a:lnTo>
                  <a:lnTo>
                    <a:pt x="389610" y="366839"/>
                  </a:lnTo>
                  <a:lnTo>
                    <a:pt x="390766" y="364299"/>
                  </a:lnTo>
                  <a:lnTo>
                    <a:pt x="387870" y="369379"/>
                  </a:lnTo>
                  <a:lnTo>
                    <a:pt x="387870" y="364299"/>
                  </a:lnTo>
                  <a:lnTo>
                    <a:pt x="382638" y="371919"/>
                  </a:lnTo>
                  <a:lnTo>
                    <a:pt x="386422" y="365569"/>
                  </a:lnTo>
                  <a:lnTo>
                    <a:pt x="387934" y="363029"/>
                  </a:lnTo>
                  <a:lnTo>
                    <a:pt x="389242" y="360489"/>
                  </a:lnTo>
                  <a:lnTo>
                    <a:pt x="386969" y="360489"/>
                  </a:lnTo>
                  <a:lnTo>
                    <a:pt x="381482" y="363029"/>
                  </a:lnTo>
                  <a:lnTo>
                    <a:pt x="384187" y="360489"/>
                  </a:lnTo>
                  <a:lnTo>
                    <a:pt x="385546" y="359219"/>
                  </a:lnTo>
                  <a:lnTo>
                    <a:pt x="383222" y="357949"/>
                  </a:lnTo>
                  <a:lnTo>
                    <a:pt x="389026" y="352869"/>
                  </a:lnTo>
                  <a:lnTo>
                    <a:pt x="386702" y="351599"/>
                  </a:lnTo>
                  <a:lnTo>
                    <a:pt x="382638" y="351599"/>
                  </a:lnTo>
                  <a:lnTo>
                    <a:pt x="376834" y="357949"/>
                  </a:lnTo>
                  <a:lnTo>
                    <a:pt x="380758" y="350329"/>
                  </a:lnTo>
                  <a:lnTo>
                    <a:pt x="382054" y="347789"/>
                  </a:lnTo>
                  <a:lnTo>
                    <a:pt x="376834" y="349059"/>
                  </a:lnTo>
                  <a:lnTo>
                    <a:pt x="372770" y="349059"/>
                  </a:lnTo>
                  <a:lnTo>
                    <a:pt x="368706" y="350329"/>
                  </a:lnTo>
                  <a:lnTo>
                    <a:pt x="365226" y="350329"/>
                  </a:lnTo>
                  <a:lnTo>
                    <a:pt x="367258" y="347789"/>
                  </a:lnTo>
                  <a:lnTo>
                    <a:pt x="373354" y="340169"/>
                  </a:lnTo>
                  <a:lnTo>
                    <a:pt x="364109" y="338899"/>
                  </a:lnTo>
                  <a:lnTo>
                    <a:pt x="355638" y="337629"/>
                  </a:lnTo>
                  <a:lnTo>
                    <a:pt x="348030" y="335089"/>
                  </a:lnTo>
                  <a:lnTo>
                    <a:pt x="341414" y="332549"/>
                  </a:lnTo>
                  <a:lnTo>
                    <a:pt x="343750" y="331279"/>
                  </a:lnTo>
                  <a:lnTo>
                    <a:pt x="348437" y="328739"/>
                  </a:lnTo>
                  <a:lnTo>
                    <a:pt x="355295" y="331279"/>
                  </a:lnTo>
                  <a:lnTo>
                    <a:pt x="359981" y="328739"/>
                  </a:lnTo>
                  <a:lnTo>
                    <a:pt x="362318" y="327469"/>
                  </a:lnTo>
                  <a:lnTo>
                    <a:pt x="345694" y="327469"/>
                  </a:lnTo>
                  <a:lnTo>
                    <a:pt x="339051" y="326199"/>
                  </a:lnTo>
                  <a:lnTo>
                    <a:pt x="336753" y="323659"/>
                  </a:lnTo>
                  <a:lnTo>
                    <a:pt x="335610" y="322389"/>
                  </a:lnTo>
                  <a:lnTo>
                    <a:pt x="336194" y="318579"/>
                  </a:lnTo>
                  <a:lnTo>
                    <a:pt x="341998" y="318579"/>
                  </a:lnTo>
                  <a:lnTo>
                    <a:pt x="344893" y="317309"/>
                  </a:lnTo>
                  <a:lnTo>
                    <a:pt x="339039" y="314769"/>
                  </a:lnTo>
                  <a:lnTo>
                    <a:pt x="338137" y="313499"/>
                  </a:lnTo>
                  <a:lnTo>
                    <a:pt x="335457" y="309689"/>
                  </a:lnTo>
                  <a:lnTo>
                    <a:pt x="331673" y="305879"/>
                  </a:lnTo>
                  <a:lnTo>
                    <a:pt x="325158" y="303339"/>
                  </a:lnTo>
                  <a:lnTo>
                    <a:pt x="326313" y="302069"/>
                  </a:lnTo>
                  <a:lnTo>
                    <a:pt x="329806" y="302069"/>
                  </a:lnTo>
                  <a:lnTo>
                    <a:pt x="328637" y="300799"/>
                  </a:lnTo>
                  <a:lnTo>
                    <a:pt x="329806" y="298259"/>
                  </a:lnTo>
                  <a:lnTo>
                    <a:pt x="323418" y="302069"/>
                  </a:lnTo>
                  <a:lnTo>
                    <a:pt x="325742" y="302069"/>
                  </a:lnTo>
                  <a:lnTo>
                    <a:pt x="318681" y="307149"/>
                  </a:lnTo>
                  <a:lnTo>
                    <a:pt x="310718" y="309689"/>
                  </a:lnTo>
                  <a:lnTo>
                    <a:pt x="303276" y="312229"/>
                  </a:lnTo>
                  <a:lnTo>
                    <a:pt x="297865" y="313499"/>
                  </a:lnTo>
                  <a:lnTo>
                    <a:pt x="304482" y="309689"/>
                  </a:lnTo>
                  <a:lnTo>
                    <a:pt x="306679" y="308419"/>
                  </a:lnTo>
                  <a:lnTo>
                    <a:pt x="308749" y="303339"/>
                  </a:lnTo>
                  <a:lnTo>
                    <a:pt x="311912" y="299529"/>
                  </a:lnTo>
                  <a:lnTo>
                    <a:pt x="315937" y="296989"/>
                  </a:lnTo>
                  <a:lnTo>
                    <a:pt x="323989" y="291909"/>
                  </a:lnTo>
                  <a:lnTo>
                    <a:pt x="322249" y="291909"/>
                  </a:lnTo>
                  <a:lnTo>
                    <a:pt x="318770" y="293179"/>
                  </a:lnTo>
                  <a:lnTo>
                    <a:pt x="314121" y="296989"/>
                  </a:lnTo>
                  <a:lnTo>
                    <a:pt x="314706" y="294449"/>
                  </a:lnTo>
                  <a:lnTo>
                    <a:pt x="317030" y="291909"/>
                  </a:lnTo>
                  <a:lnTo>
                    <a:pt x="322834" y="290639"/>
                  </a:lnTo>
                  <a:lnTo>
                    <a:pt x="316445" y="288099"/>
                  </a:lnTo>
                  <a:lnTo>
                    <a:pt x="310642" y="294449"/>
                  </a:lnTo>
                  <a:lnTo>
                    <a:pt x="309092" y="291909"/>
                  </a:lnTo>
                  <a:lnTo>
                    <a:pt x="308317" y="290639"/>
                  </a:lnTo>
                  <a:lnTo>
                    <a:pt x="311226" y="288099"/>
                  </a:lnTo>
                  <a:lnTo>
                    <a:pt x="312966" y="288099"/>
                  </a:lnTo>
                  <a:lnTo>
                    <a:pt x="317030" y="285559"/>
                  </a:lnTo>
                  <a:lnTo>
                    <a:pt x="301929" y="290639"/>
                  </a:lnTo>
                  <a:lnTo>
                    <a:pt x="302514" y="284289"/>
                  </a:lnTo>
                  <a:lnTo>
                    <a:pt x="304838" y="284289"/>
                  </a:lnTo>
                  <a:lnTo>
                    <a:pt x="306057" y="282511"/>
                  </a:lnTo>
                  <a:lnTo>
                    <a:pt x="301599" y="280479"/>
                  </a:lnTo>
                  <a:lnTo>
                    <a:pt x="192773" y="280479"/>
                  </a:lnTo>
                  <a:lnTo>
                    <a:pt x="192773" y="432879"/>
                  </a:lnTo>
                  <a:lnTo>
                    <a:pt x="190449" y="434149"/>
                  </a:lnTo>
                  <a:lnTo>
                    <a:pt x="190449" y="436689"/>
                  </a:lnTo>
                  <a:lnTo>
                    <a:pt x="188709" y="440499"/>
                  </a:lnTo>
                  <a:lnTo>
                    <a:pt x="187540" y="437959"/>
                  </a:lnTo>
                  <a:lnTo>
                    <a:pt x="186385" y="436689"/>
                  </a:lnTo>
                  <a:lnTo>
                    <a:pt x="192189" y="432879"/>
                  </a:lnTo>
                  <a:lnTo>
                    <a:pt x="192773" y="432879"/>
                  </a:lnTo>
                  <a:lnTo>
                    <a:pt x="192773" y="280479"/>
                  </a:lnTo>
                  <a:lnTo>
                    <a:pt x="182321" y="280479"/>
                  </a:lnTo>
                  <a:lnTo>
                    <a:pt x="182321" y="432879"/>
                  </a:lnTo>
                  <a:lnTo>
                    <a:pt x="181737" y="432879"/>
                  </a:lnTo>
                  <a:lnTo>
                    <a:pt x="180581" y="431609"/>
                  </a:lnTo>
                  <a:lnTo>
                    <a:pt x="182321" y="432879"/>
                  </a:lnTo>
                  <a:lnTo>
                    <a:pt x="182321" y="280479"/>
                  </a:lnTo>
                  <a:lnTo>
                    <a:pt x="72580" y="280479"/>
                  </a:lnTo>
                  <a:lnTo>
                    <a:pt x="70421" y="281139"/>
                  </a:lnTo>
                  <a:lnTo>
                    <a:pt x="73152" y="281749"/>
                  </a:lnTo>
                  <a:lnTo>
                    <a:pt x="68516" y="281749"/>
                  </a:lnTo>
                  <a:lnTo>
                    <a:pt x="70421" y="281139"/>
                  </a:lnTo>
                  <a:lnTo>
                    <a:pt x="69723" y="280987"/>
                  </a:lnTo>
                  <a:lnTo>
                    <a:pt x="65608" y="281749"/>
                  </a:lnTo>
                  <a:lnTo>
                    <a:pt x="62699" y="281749"/>
                  </a:lnTo>
                  <a:lnTo>
                    <a:pt x="73152" y="283019"/>
                  </a:lnTo>
                  <a:lnTo>
                    <a:pt x="69088" y="284289"/>
                  </a:lnTo>
                  <a:lnTo>
                    <a:pt x="49352" y="284289"/>
                  </a:lnTo>
                  <a:lnTo>
                    <a:pt x="48183" y="285559"/>
                  </a:lnTo>
                  <a:lnTo>
                    <a:pt x="69672" y="285559"/>
                  </a:lnTo>
                  <a:lnTo>
                    <a:pt x="73152" y="284289"/>
                  </a:lnTo>
                  <a:lnTo>
                    <a:pt x="84772" y="284289"/>
                  </a:lnTo>
                  <a:lnTo>
                    <a:pt x="85344" y="288099"/>
                  </a:lnTo>
                  <a:lnTo>
                    <a:pt x="88836" y="289369"/>
                  </a:lnTo>
                  <a:lnTo>
                    <a:pt x="78384" y="293179"/>
                  </a:lnTo>
                  <a:lnTo>
                    <a:pt x="82448" y="291909"/>
                  </a:lnTo>
                  <a:lnTo>
                    <a:pt x="92316" y="291909"/>
                  </a:lnTo>
                  <a:lnTo>
                    <a:pt x="93484" y="293179"/>
                  </a:lnTo>
                  <a:lnTo>
                    <a:pt x="85293" y="296989"/>
                  </a:lnTo>
                  <a:lnTo>
                    <a:pt x="84823" y="304609"/>
                  </a:lnTo>
                  <a:lnTo>
                    <a:pt x="76644" y="310959"/>
                  </a:lnTo>
                  <a:lnTo>
                    <a:pt x="86080" y="309689"/>
                  </a:lnTo>
                  <a:lnTo>
                    <a:pt x="90716" y="312229"/>
                  </a:lnTo>
                  <a:lnTo>
                    <a:pt x="94272" y="316039"/>
                  </a:lnTo>
                  <a:lnTo>
                    <a:pt x="100444" y="318579"/>
                  </a:lnTo>
                  <a:lnTo>
                    <a:pt x="96964" y="318579"/>
                  </a:lnTo>
                  <a:lnTo>
                    <a:pt x="96964" y="322389"/>
                  </a:lnTo>
                  <a:lnTo>
                    <a:pt x="92900" y="324929"/>
                  </a:lnTo>
                  <a:lnTo>
                    <a:pt x="90576" y="328739"/>
                  </a:lnTo>
                  <a:lnTo>
                    <a:pt x="99263" y="324929"/>
                  </a:lnTo>
                  <a:lnTo>
                    <a:pt x="106032" y="323659"/>
                  </a:lnTo>
                  <a:lnTo>
                    <a:pt x="118440" y="323659"/>
                  </a:lnTo>
                  <a:lnTo>
                    <a:pt x="111074" y="328739"/>
                  </a:lnTo>
                  <a:lnTo>
                    <a:pt x="104724" y="331279"/>
                  </a:lnTo>
                  <a:lnTo>
                    <a:pt x="98272" y="332549"/>
                  </a:lnTo>
                  <a:lnTo>
                    <a:pt x="90576" y="336359"/>
                  </a:lnTo>
                  <a:lnTo>
                    <a:pt x="97294" y="333819"/>
                  </a:lnTo>
                  <a:lnTo>
                    <a:pt x="107238" y="333819"/>
                  </a:lnTo>
                  <a:lnTo>
                    <a:pt x="112636" y="331279"/>
                  </a:lnTo>
                  <a:lnTo>
                    <a:pt x="105371" y="338899"/>
                  </a:lnTo>
                  <a:lnTo>
                    <a:pt x="99860" y="342709"/>
                  </a:lnTo>
                  <a:lnTo>
                    <a:pt x="107772" y="340169"/>
                  </a:lnTo>
                  <a:lnTo>
                    <a:pt x="109588" y="340169"/>
                  </a:lnTo>
                  <a:lnTo>
                    <a:pt x="110312" y="341439"/>
                  </a:lnTo>
                  <a:lnTo>
                    <a:pt x="114960" y="340169"/>
                  </a:lnTo>
                  <a:lnTo>
                    <a:pt x="109156" y="349059"/>
                  </a:lnTo>
                  <a:lnTo>
                    <a:pt x="100444" y="350329"/>
                  </a:lnTo>
                  <a:lnTo>
                    <a:pt x="107416" y="351599"/>
                  </a:lnTo>
                  <a:lnTo>
                    <a:pt x="106108" y="352806"/>
                  </a:lnTo>
                  <a:lnTo>
                    <a:pt x="110096" y="350329"/>
                  </a:lnTo>
                  <a:lnTo>
                    <a:pt x="116128" y="347789"/>
                  </a:lnTo>
                  <a:lnTo>
                    <a:pt x="117551" y="350329"/>
                  </a:lnTo>
                  <a:lnTo>
                    <a:pt x="114160" y="352806"/>
                  </a:lnTo>
                  <a:lnTo>
                    <a:pt x="108445" y="356679"/>
                  </a:lnTo>
                  <a:lnTo>
                    <a:pt x="103352" y="360489"/>
                  </a:lnTo>
                  <a:lnTo>
                    <a:pt x="108572" y="361759"/>
                  </a:lnTo>
                  <a:lnTo>
                    <a:pt x="120764" y="357949"/>
                  </a:lnTo>
                  <a:lnTo>
                    <a:pt x="121932" y="360489"/>
                  </a:lnTo>
                  <a:lnTo>
                    <a:pt x="120192" y="361759"/>
                  </a:lnTo>
                  <a:lnTo>
                    <a:pt x="119608" y="363029"/>
                  </a:lnTo>
                  <a:lnTo>
                    <a:pt x="116700" y="363029"/>
                  </a:lnTo>
                  <a:lnTo>
                    <a:pt x="122821" y="364299"/>
                  </a:lnTo>
                  <a:lnTo>
                    <a:pt x="125996" y="366839"/>
                  </a:lnTo>
                  <a:lnTo>
                    <a:pt x="129603" y="369379"/>
                  </a:lnTo>
                  <a:lnTo>
                    <a:pt x="137033" y="369379"/>
                  </a:lnTo>
                  <a:lnTo>
                    <a:pt x="136232" y="370522"/>
                  </a:lnTo>
                  <a:lnTo>
                    <a:pt x="145732" y="364299"/>
                  </a:lnTo>
                  <a:lnTo>
                    <a:pt x="150380" y="361759"/>
                  </a:lnTo>
                  <a:lnTo>
                    <a:pt x="151549" y="363029"/>
                  </a:lnTo>
                  <a:lnTo>
                    <a:pt x="155613" y="361759"/>
                  </a:lnTo>
                  <a:lnTo>
                    <a:pt x="159677" y="360489"/>
                  </a:lnTo>
                  <a:lnTo>
                    <a:pt x="152704" y="365569"/>
                  </a:lnTo>
                  <a:lnTo>
                    <a:pt x="152120" y="364299"/>
                  </a:lnTo>
                  <a:lnTo>
                    <a:pt x="146316" y="366839"/>
                  </a:lnTo>
                  <a:lnTo>
                    <a:pt x="150964" y="366839"/>
                  </a:lnTo>
                  <a:lnTo>
                    <a:pt x="145605" y="370649"/>
                  </a:lnTo>
                  <a:lnTo>
                    <a:pt x="141414" y="370649"/>
                  </a:lnTo>
                  <a:lnTo>
                    <a:pt x="137033" y="371919"/>
                  </a:lnTo>
                  <a:lnTo>
                    <a:pt x="142836" y="373189"/>
                  </a:lnTo>
                  <a:lnTo>
                    <a:pt x="154444" y="371919"/>
                  </a:lnTo>
                  <a:lnTo>
                    <a:pt x="153289" y="376999"/>
                  </a:lnTo>
                  <a:lnTo>
                    <a:pt x="147574" y="379539"/>
                  </a:lnTo>
                  <a:lnTo>
                    <a:pt x="144653" y="378269"/>
                  </a:lnTo>
                  <a:lnTo>
                    <a:pt x="142265" y="378269"/>
                  </a:lnTo>
                  <a:lnTo>
                    <a:pt x="138188" y="382079"/>
                  </a:lnTo>
                  <a:lnTo>
                    <a:pt x="138480" y="380809"/>
                  </a:lnTo>
                  <a:lnTo>
                    <a:pt x="139928" y="374459"/>
                  </a:lnTo>
                  <a:lnTo>
                    <a:pt x="133210" y="380809"/>
                  </a:lnTo>
                  <a:lnTo>
                    <a:pt x="131940" y="380809"/>
                  </a:lnTo>
                  <a:lnTo>
                    <a:pt x="130454" y="379539"/>
                  </a:lnTo>
                  <a:lnTo>
                    <a:pt x="123088" y="385889"/>
                  </a:lnTo>
                  <a:lnTo>
                    <a:pt x="123672" y="393509"/>
                  </a:lnTo>
                  <a:lnTo>
                    <a:pt x="132956" y="388429"/>
                  </a:lnTo>
                  <a:lnTo>
                    <a:pt x="133540" y="397319"/>
                  </a:lnTo>
                  <a:lnTo>
                    <a:pt x="140512" y="394779"/>
                  </a:lnTo>
                  <a:lnTo>
                    <a:pt x="142252" y="390969"/>
                  </a:lnTo>
                  <a:lnTo>
                    <a:pt x="149225" y="388429"/>
                  </a:lnTo>
                  <a:lnTo>
                    <a:pt x="152577" y="392239"/>
                  </a:lnTo>
                  <a:lnTo>
                    <a:pt x="146024" y="399859"/>
                  </a:lnTo>
                  <a:lnTo>
                    <a:pt x="139915" y="407479"/>
                  </a:lnTo>
                  <a:lnTo>
                    <a:pt x="144576" y="408749"/>
                  </a:lnTo>
                  <a:lnTo>
                    <a:pt x="158153" y="403669"/>
                  </a:lnTo>
                  <a:lnTo>
                    <a:pt x="162623" y="402399"/>
                  </a:lnTo>
                  <a:lnTo>
                    <a:pt x="162572" y="406209"/>
                  </a:lnTo>
                  <a:lnTo>
                    <a:pt x="149796" y="412559"/>
                  </a:lnTo>
                  <a:lnTo>
                    <a:pt x="153962" y="415099"/>
                  </a:lnTo>
                  <a:lnTo>
                    <a:pt x="159956" y="412559"/>
                  </a:lnTo>
                  <a:lnTo>
                    <a:pt x="164668" y="411289"/>
                  </a:lnTo>
                  <a:lnTo>
                    <a:pt x="164896" y="415099"/>
                  </a:lnTo>
                  <a:lnTo>
                    <a:pt x="159677" y="417639"/>
                  </a:lnTo>
                  <a:lnTo>
                    <a:pt x="157924" y="413829"/>
                  </a:lnTo>
                  <a:lnTo>
                    <a:pt x="157353" y="415099"/>
                  </a:lnTo>
                  <a:lnTo>
                    <a:pt x="155803" y="420179"/>
                  </a:lnTo>
                  <a:lnTo>
                    <a:pt x="159308" y="418909"/>
                  </a:lnTo>
                  <a:lnTo>
                    <a:pt x="161886" y="417639"/>
                  </a:lnTo>
                  <a:lnTo>
                    <a:pt x="164452" y="416369"/>
                  </a:lnTo>
                  <a:lnTo>
                    <a:pt x="167805" y="416369"/>
                  </a:lnTo>
                  <a:lnTo>
                    <a:pt x="157924" y="423989"/>
                  </a:lnTo>
                  <a:lnTo>
                    <a:pt x="163296" y="426529"/>
                  </a:lnTo>
                  <a:lnTo>
                    <a:pt x="176631" y="431609"/>
                  </a:lnTo>
                  <a:lnTo>
                    <a:pt x="182321" y="434149"/>
                  </a:lnTo>
                  <a:lnTo>
                    <a:pt x="178828" y="436689"/>
                  </a:lnTo>
                  <a:lnTo>
                    <a:pt x="174764" y="437959"/>
                  </a:lnTo>
                  <a:lnTo>
                    <a:pt x="173024" y="441769"/>
                  </a:lnTo>
                  <a:lnTo>
                    <a:pt x="179514" y="446849"/>
                  </a:lnTo>
                  <a:lnTo>
                    <a:pt x="183121" y="453199"/>
                  </a:lnTo>
                  <a:lnTo>
                    <a:pt x="184861" y="462089"/>
                  </a:lnTo>
                  <a:lnTo>
                    <a:pt x="185801" y="472249"/>
                  </a:lnTo>
                  <a:lnTo>
                    <a:pt x="196837" y="467169"/>
                  </a:lnTo>
                  <a:lnTo>
                    <a:pt x="197345" y="468287"/>
                  </a:lnTo>
                  <a:lnTo>
                    <a:pt x="201472" y="467169"/>
                  </a:lnTo>
                  <a:lnTo>
                    <a:pt x="203225" y="468439"/>
                  </a:lnTo>
                  <a:lnTo>
                    <a:pt x="198577" y="473519"/>
                  </a:lnTo>
                  <a:lnTo>
                    <a:pt x="195097" y="474789"/>
                  </a:lnTo>
                  <a:lnTo>
                    <a:pt x="204279" y="474789"/>
                  </a:lnTo>
                  <a:lnTo>
                    <a:pt x="212877" y="476059"/>
                  </a:lnTo>
                  <a:lnTo>
                    <a:pt x="218528" y="481139"/>
                  </a:lnTo>
                  <a:lnTo>
                    <a:pt x="218897" y="488759"/>
                  </a:lnTo>
                  <a:lnTo>
                    <a:pt x="215417" y="490029"/>
                  </a:lnTo>
                  <a:lnTo>
                    <a:pt x="218859" y="491299"/>
                  </a:lnTo>
                  <a:lnTo>
                    <a:pt x="225577" y="488759"/>
                  </a:lnTo>
                  <a:lnTo>
                    <a:pt x="231419" y="486219"/>
                  </a:lnTo>
                  <a:lnTo>
                    <a:pt x="232257" y="488759"/>
                  </a:lnTo>
                  <a:lnTo>
                    <a:pt x="229933" y="490029"/>
                  </a:lnTo>
                  <a:lnTo>
                    <a:pt x="232257" y="495109"/>
                  </a:lnTo>
                  <a:lnTo>
                    <a:pt x="238061" y="498919"/>
                  </a:lnTo>
                  <a:lnTo>
                    <a:pt x="246189" y="507809"/>
                  </a:lnTo>
                  <a:lnTo>
                    <a:pt x="249085" y="512889"/>
                  </a:lnTo>
                  <a:lnTo>
                    <a:pt x="246773" y="521779"/>
                  </a:lnTo>
                  <a:lnTo>
                    <a:pt x="252869" y="519239"/>
                  </a:lnTo>
                  <a:lnTo>
                    <a:pt x="255549" y="521779"/>
                  </a:lnTo>
                  <a:lnTo>
                    <a:pt x="258775" y="524319"/>
                  </a:lnTo>
                  <a:lnTo>
                    <a:pt x="266509" y="519239"/>
                  </a:lnTo>
                  <a:lnTo>
                    <a:pt x="264909" y="526859"/>
                  </a:lnTo>
                  <a:lnTo>
                    <a:pt x="263245" y="531939"/>
                  </a:lnTo>
                  <a:lnTo>
                    <a:pt x="262343" y="538276"/>
                  </a:lnTo>
                  <a:lnTo>
                    <a:pt x="263029" y="545896"/>
                  </a:lnTo>
                  <a:lnTo>
                    <a:pt x="264185" y="548436"/>
                  </a:lnTo>
                  <a:lnTo>
                    <a:pt x="274637" y="537006"/>
                  </a:lnTo>
                  <a:lnTo>
                    <a:pt x="278701" y="537006"/>
                  </a:lnTo>
                  <a:lnTo>
                    <a:pt x="271741" y="547166"/>
                  </a:lnTo>
                  <a:lnTo>
                    <a:pt x="282765" y="539546"/>
                  </a:lnTo>
                  <a:lnTo>
                    <a:pt x="276377" y="552246"/>
                  </a:lnTo>
                  <a:lnTo>
                    <a:pt x="280441" y="550976"/>
                  </a:lnTo>
                  <a:lnTo>
                    <a:pt x="279869" y="549706"/>
                  </a:lnTo>
                  <a:lnTo>
                    <a:pt x="281609" y="545896"/>
                  </a:lnTo>
                  <a:lnTo>
                    <a:pt x="283933" y="543356"/>
                  </a:lnTo>
                  <a:lnTo>
                    <a:pt x="290893" y="542086"/>
                  </a:lnTo>
                  <a:lnTo>
                    <a:pt x="287997" y="556056"/>
                  </a:lnTo>
                  <a:lnTo>
                    <a:pt x="285089" y="561136"/>
                  </a:lnTo>
                  <a:lnTo>
                    <a:pt x="289737" y="561136"/>
                  </a:lnTo>
                  <a:lnTo>
                    <a:pt x="300189" y="559866"/>
                  </a:lnTo>
                  <a:lnTo>
                    <a:pt x="297865" y="562406"/>
                  </a:lnTo>
                  <a:lnTo>
                    <a:pt x="296125" y="563676"/>
                  </a:lnTo>
                  <a:lnTo>
                    <a:pt x="293801" y="564946"/>
                  </a:lnTo>
                  <a:lnTo>
                    <a:pt x="295719" y="564946"/>
                  </a:lnTo>
                  <a:lnTo>
                    <a:pt x="293941" y="568756"/>
                  </a:lnTo>
                  <a:lnTo>
                    <a:pt x="292823" y="571296"/>
                  </a:lnTo>
                  <a:lnTo>
                    <a:pt x="296710" y="570026"/>
                  </a:lnTo>
                  <a:lnTo>
                    <a:pt x="297281" y="568756"/>
                  </a:lnTo>
                  <a:lnTo>
                    <a:pt x="300774" y="564946"/>
                  </a:lnTo>
                  <a:lnTo>
                    <a:pt x="302514" y="562406"/>
                  </a:lnTo>
                  <a:lnTo>
                    <a:pt x="300774" y="570026"/>
                  </a:lnTo>
                  <a:lnTo>
                    <a:pt x="305993" y="573836"/>
                  </a:lnTo>
                  <a:lnTo>
                    <a:pt x="311797" y="573836"/>
                  </a:lnTo>
                  <a:lnTo>
                    <a:pt x="306578" y="580186"/>
                  </a:lnTo>
                  <a:lnTo>
                    <a:pt x="311873" y="583996"/>
                  </a:lnTo>
                  <a:lnTo>
                    <a:pt x="318477" y="586536"/>
                  </a:lnTo>
                  <a:lnTo>
                    <a:pt x="325513" y="587806"/>
                  </a:lnTo>
                  <a:lnTo>
                    <a:pt x="332117" y="591616"/>
                  </a:lnTo>
                  <a:lnTo>
                    <a:pt x="330962" y="586536"/>
                  </a:lnTo>
                  <a:lnTo>
                    <a:pt x="338505" y="575106"/>
                  </a:lnTo>
                  <a:lnTo>
                    <a:pt x="341414" y="575106"/>
                  </a:lnTo>
                  <a:lnTo>
                    <a:pt x="339966" y="578281"/>
                  </a:lnTo>
                  <a:lnTo>
                    <a:pt x="343738" y="575106"/>
                  </a:lnTo>
                  <a:lnTo>
                    <a:pt x="346062" y="577646"/>
                  </a:lnTo>
                  <a:lnTo>
                    <a:pt x="339090" y="587806"/>
                  </a:lnTo>
                  <a:lnTo>
                    <a:pt x="335610" y="590346"/>
                  </a:lnTo>
                  <a:lnTo>
                    <a:pt x="341414" y="589076"/>
                  </a:lnTo>
                  <a:lnTo>
                    <a:pt x="339674" y="591616"/>
                  </a:lnTo>
                  <a:lnTo>
                    <a:pt x="337934" y="592886"/>
                  </a:lnTo>
                  <a:lnTo>
                    <a:pt x="335610" y="596696"/>
                  </a:lnTo>
                  <a:lnTo>
                    <a:pt x="338035" y="596696"/>
                  </a:lnTo>
                  <a:lnTo>
                    <a:pt x="338950" y="600506"/>
                  </a:lnTo>
                  <a:lnTo>
                    <a:pt x="340512" y="604316"/>
                  </a:lnTo>
                  <a:lnTo>
                    <a:pt x="344893" y="601776"/>
                  </a:lnTo>
                  <a:lnTo>
                    <a:pt x="343738" y="604316"/>
                  </a:lnTo>
                  <a:lnTo>
                    <a:pt x="352450" y="609396"/>
                  </a:lnTo>
                  <a:lnTo>
                    <a:pt x="358254" y="606856"/>
                  </a:lnTo>
                  <a:lnTo>
                    <a:pt x="365226" y="609396"/>
                  </a:lnTo>
                  <a:lnTo>
                    <a:pt x="366547" y="606856"/>
                  </a:lnTo>
                  <a:lnTo>
                    <a:pt x="369201" y="601776"/>
                  </a:lnTo>
                  <a:lnTo>
                    <a:pt x="369862" y="600506"/>
                  </a:lnTo>
                  <a:lnTo>
                    <a:pt x="371602" y="603046"/>
                  </a:lnTo>
                  <a:lnTo>
                    <a:pt x="373697" y="600506"/>
                  </a:lnTo>
                  <a:lnTo>
                    <a:pt x="376834" y="596696"/>
                  </a:lnTo>
                  <a:lnTo>
                    <a:pt x="380314" y="601776"/>
                  </a:lnTo>
                  <a:lnTo>
                    <a:pt x="383222" y="613206"/>
                  </a:lnTo>
                  <a:lnTo>
                    <a:pt x="389610" y="614476"/>
                  </a:lnTo>
                  <a:lnTo>
                    <a:pt x="395846" y="610755"/>
                  </a:lnTo>
                  <a:lnTo>
                    <a:pt x="401802" y="611936"/>
                  </a:lnTo>
                  <a:lnTo>
                    <a:pt x="395998" y="617016"/>
                  </a:lnTo>
                  <a:lnTo>
                    <a:pt x="404126" y="618286"/>
                  </a:lnTo>
                  <a:lnTo>
                    <a:pt x="406450" y="618286"/>
                  </a:lnTo>
                  <a:lnTo>
                    <a:pt x="418642" y="614476"/>
                  </a:lnTo>
                  <a:lnTo>
                    <a:pt x="418617" y="610603"/>
                  </a:lnTo>
                  <a:lnTo>
                    <a:pt x="418058" y="608126"/>
                  </a:lnTo>
                  <a:lnTo>
                    <a:pt x="419798" y="605586"/>
                  </a:lnTo>
                  <a:lnTo>
                    <a:pt x="422122" y="604316"/>
                  </a:lnTo>
                  <a:lnTo>
                    <a:pt x="422592" y="609396"/>
                  </a:lnTo>
                  <a:lnTo>
                    <a:pt x="422668" y="610755"/>
                  </a:lnTo>
                  <a:lnTo>
                    <a:pt x="420382" y="615746"/>
                  </a:lnTo>
                  <a:lnTo>
                    <a:pt x="425450" y="613206"/>
                  </a:lnTo>
                  <a:lnTo>
                    <a:pt x="429602" y="615746"/>
                  </a:lnTo>
                  <a:lnTo>
                    <a:pt x="433197" y="620826"/>
                  </a:lnTo>
                  <a:lnTo>
                    <a:pt x="436638" y="625906"/>
                  </a:lnTo>
                  <a:lnTo>
                    <a:pt x="440156" y="630986"/>
                  </a:lnTo>
                  <a:lnTo>
                    <a:pt x="443903" y="634796"/>
                  </a:lnTo>
                  <a:lnTo>
                    <a:pt x="448068" y="636066"/>
                  </a:lnTo>
                  <a:lnTo>
                    <a:pt x="452894" y="632256"/>
                  </a:lnTo>
                  <a:lnTo>
                    <a:pt x="452323" y="632256"/>
                  </a:lnTo>
                  <a:lnTo>
                    <a:pt x="456387" y="629716"/>
                  </a:lnTo>
                  <a:lnTo>
                    <a:pt x="459867" y="627176"/>
                  </a:lnTo>
                  <a:lnTo>
                    <a:pt x="463931" y="624636"/>
                  </a:lnTo>
                  <a:lnTo>
                    <a:pt x="467995" y="627176"/>
                  </a:lnTo>
                  <a:lnTo>
                    <a:pt x="459867" y="630986"/>
                  </a:lnTo>
                  <a:lnTo>
                    <a:pt x="462191" y="637336"/>
                  </a:lnTo>
                  <a:lnTo>
                    <a:pt x="469150" y="630986"/>
                  </a:lnTo>
                  <a:lnTo>
                    <a:pt x="472643" y="632256"/>
                  </a:lnTo>
                  <a:lnTo>
                    <a:pt x="476707" y="634796"/>
                  </a:lnTo>
                  <a:lnTo>
                    <a:pt x="480187" y="636066"/>
                  </a:lnTo>
                  <a:lnTo>
                    <a:pt x="483666" y="638606"/>
                  </a:lnTo>
                  <a:lnTo>
                    <a:pt x="488899" y="633526"/>
                  </a:lnTo>
                  <a:lnTo>
                    <a:pt x="489483" y="641146"/>
                  </a:lnTo>
                  <a:lnTo>
                    <a:pt x="491223" y="644956"/>
                  </a:lnTo>
                  <a:lnTo>
                    <a:pt x="494118" y="646226"/>
                  </a:lnTo>
                  <a:lnTo>
                    <a:pt x="495287" y="647496"/>
                  </a:lnTo>
                  <a:lnTo>
                    <a:pt x="499351" y="647496"/>
                  </a:lnTo>
                  <a:lnTo>
                    <a:pt x="500507" y="644956"/>
                  </a:lnTo>
                  <a:lnTo>
                    <a:pt x="503415" y="642416"/>
                  </a:lnTo>
                  <a:lnTo>
                    <a:pt x="499935" y="651306"/>
                  </a:lnTo>
                  <a:lnTo>
                    <a:pt x="502831" y="644956"/>
                  </a:lnTo>
                  <a:lnTo>
                    <a:pt x="503415" y="643902"/>
                  </a:lnTo>
                  <a:lnTo>
                    <a:pt x="503415" y="643686"/>
                  </a:lnTo>
                  <a:lnTo>
                    <a:pt x="503707" y="643369"/>
                  </a:lnTo>
                  <a:lnTo>
                    <a:pt x="504228" y="642416"/>
                  </a:lnTo>
                  <a:lnTo>
                    <a:pt x="506310" y="638606"/>
                  </a:lnTo>
                  <a:lnTo>
                    <a:pt x="504571" y="642416"/>
                  </a:lnTo>
                  <a:lnTo>
                    <a:pt x="508063" y="638606"/>
                  </a:lnTo>
                  <a:lnTo>
                    <a:pt x="509219" y="638606"/>
                  </a:lnTo>
                  <a:lnTo>
                    <a:pt x="510959" y="641146"/>
                  </a:lnTo>
                  <a:lnTo>
                    <a:pt x="510387" y="646226"/>
                  </a:lnTo>
                  <a:lnTo>
                    <a:pt x="508635" y="651306"/>
                  </a:lnTo>
                  <a:lnTo>
                    <a:pt x="506310" y="656386"/>
                  </a:lnTo>
                  <a:lnTo>
                    <a:pt x="503999" y="658926"/>
                  </a:lnTo>
                  <a:lnTo>
                    <a:pt x="503999" y="661466"/>
                  </a:lnTo>
                  <a:lnTo>
                    <a:pt x="504571" y="664006"/>
                  </a:lnTo>
                  <a:lnTo>
                    <a:pt x="504571" y="666546"/>
                  </a:lnTo>
                  <a:lnTo>
                    <a:pt x="505155" y="667816"/>
                  </a:lnTo>
                  <a:lnTo>
                    <a:pt x="510984" y="669086"/>
                  </a:lnTo>
                  <a:lnTo>
                    <a:pt x="520827" y="665276"/>
                  </a:lnTo>
                  <a:lnTo>
                    <a:pt x="528510" y="662736"/>
                  </a:lnTo>
                  <a:lnTo>
                    <a:pt x="527799" y="669086"/>
                  </a:lnTo>
                  <a:lnTo>
                    <a:pt x="516191" y="674166"/>
                  </a:lnTo>
                  <a:lnTo>
                    <a:pt x="526643" y="676706"/>
                  </a:lnTo>
                  <a:lnTo>
                    <a:pt x="530123" y="681786"/>
                  </a:lnTo>
                  <a:lnTo>
                    <a:pt x="533603" y="688136"/>
                  </a:lnTo>
                  <a:lnTo>
                    <a:pt x="537667" y="694486"/>
                  </a:lnTo>
                  <a:lnTo>
                    <a:pt x="541159" y="700836"/>
                  </a:lnTo>
                  <a:lnTo>
                    <a:pt x="550443" y="703376"/>
                  </a:lnTo>
                  <a:lnTo>
                    <a:pt x="547547" y="703376"/>
                  </a:lnTo>
                  <a:lnTo>
                    <a:pt x="544639" y="705916"/>
                  </a:lnTo>
                  <a:lnTo>
                    <a:pt x="544055" y="704646"/>
                  </a:lnTo>
                  <a:lnTo>
                    <a:pt x="542620" y="709726"/>
                  </a:lnTo>
                  <a:lnTo>
                    <a:pt x="545579" y="712266"/>
                  </a:lnTo>
                  <a:lnTo>
                    <a:pt x="550837" y="712266"/>
                  </a:lnTo>
                  <a:lnTo>
                    <a:pt x="556247" y="709726"/>
                  </a:lnTo>
                  <a:lnTo>
                    <a:pt x="556831" y="712266"/>
                  </a:lnTo>
                  <a:lnTo>
                    <a:pt x="551027" y="714806"/>
                  </a:lnTo>
                  <a:lnTo>
                    <a:pt x="548703" y="717346"/>
                  </a:lnTo>
                  <a:lnTo>
                    <a:pt x="549795" y="719886"/>
                  </a:lnTo>
                  <a:lnTo>
                    <a:pt x="557441" y="719886"/>
                  </a:lnTo>
                  <a:lnTo>
                    <a:pt x="556247" y="723696"/>
                  </a:lnTo>
                  <a:lnTo>
                    <a:pt x="553935" y="723696"/>
                  </a:lnTo>
                  <a:lnTo>
                    <a:pt x="557415" y="724966"/>
                  </a:lnTo>
                  <a:lnTo>
                    <a:pt x="557999" y="731316"/>
                  </a:lnTo>
                  <a:lnTo>
                    <a:pt x="564375" y="723696"/>
                  </a:lnTo>
                  <a:lnTo>
                    <a:pt x="563803" y="731316"/>
                  </a:lnTo>
                  <a:lnTo>
                    <a:pt x="574255" y="728776"/>
                  </a:lnTo>
                  <a:lnTo>
                    <a:pt x="571931" y="736396"/>
                  </a:lnTo>
                  <a:lnTo>
                    <a:pt x="576732" y="735126"/>
                  </a:lnTo>
                  <a:lnTo>
                    <a:pt x="578104" y="738936"/>
                  </a:lnTo>
                  <a:lnTo>
                    <a:pt x="580009" y="740206"/>
                  </a:lnTo>
                  <a:lnTo>
                    <a:pt x="586447" y="736396"/>
                  </a:lnTo>
                  <a:lnTo>
                    <a:pt x="580224" y="744016"/>
                  </a:lnTo>
                  <a:lnTo>
                    <a:pt x="580199" y="749096"/>
                  </a:lnTo>
                  <a:lnTo>
                    <a:pt x="584327" y="750366"/>
                  </a:lnTo>
                  <a:lnTo>
                    <a:pt x="590511" y="750366"/>
                  </a:lnTo>
                  <a:lnTo>
                    <a:pt x="585863" y="751636"/>
                  </a:lnTo>
                  <a:lnTo>
                    <a:pt x="588187" y="755446"/>
                  </a:lnTo>
                  <a:lnTo>
                    <a:pt x="582383" y="759256"/>
                  </a:lnTo>
                  <a:lnTo>
                    <a:pt x="585279" y="761796"/>
                  </a:lnTo>
                  <a:lnTo>
                    <a:pt x="589927" y="761796"/>
                  </a:lnTo>
                  <a:lnTo>
                    <a:pt x="595731" y="756716"/>
                  </a:lnTo>
                  <a:lnTo>
                    <a:pt x="594423" y="764336"/>
                  </a:lnTo>
                  <a:lnTo>
                    <a:pt x="600456" y="765606"/>
                  </a:lnTo>
                  <a:lnTo>
                    <a:pt x="605294" y="766876"/>
                  </a:lnTo>
                  <a:lnTo>
                    <a:pt x="600379" y="775766"/>
                  </a:lnTo>
                  <a:lnTo>
                    <a:pt x="610743" y="777036"/>
                  </a:lnTo>
                  <a:lnTo>
                    <a:pt x="620128" y="779576"/>
                  </a:lnTo>
                  <a:lnTo>
                    <a:pt x="628637" y="782116"/>
                  </a:lnTo>
                  <a:lnTo>
                    <a:pt x="636384" y="784656"/>
                  </a:lnTo>
                  <a:lnTo>
                    <a:pt x="629678" y="788466"/>
                  </a:lnTo>
                  <a:lnTo>
                    <a:pt x="621931" y="785926"/>
                  </a:lnTo>
                  <a:lnTo>
                    <a:pt x="614895" y="791006"/>
                  </a:lnTo>
                  <a:lnTo>
                    <a:pt x="639800" y="791006"/>
                  </a:lnTo>
                  <a:lnTo>
                    <a:pt x="644512" y="794816"/>
                  </a:lnTo>
                  <a:lnTo>
                    <a:pt x="644512" y="798626"/>
                  </a:lnTo>
                  <a:lnTo>
                    <a:pt x="638708" y="799896"/>
                  </a:lnTo>
                  <a:lnTo>
                    <a:pt x="635800" y="801166"/>
                  </a:lnTo>
                  <a:lnTo>
                    <a:pt x="642886" y="803706"/>
                  </a:lnTo>
                  <a:lnTo>
                    <a:pt x="648068" y="807516"/>
                  </a:lnTo>
                  <a:lnTo>
                    <a:pt x="653351" y="811326"/>
                  </a:lnTo>
                  <a:lnTo>
                    <a:pt x="660768" y="812596"/>
                  </a:lnTo>
                  <a:lnTo>
                    <a:pt x="659612" y="813866"/>
                  </a:lnTo>
                  <a:lnTo>
                    <a:pt x="657860" y="815136"/>
                  </a:lnTo>
                  <a:lnTo>
                    <a:pt x="656704" y="815136"/>
                  </a:lnTo>
                  <a:lnTo>
                    <a:pt x="658444" y="816406"/>
                  </a:lnTo>
                  <a:lnTo>
                    <a:pt x="657860" y="820216"/>
                  </a:lnTo>
                  <a:lnTo>
                    <a:pt x="663092" y="813866"/>
                  </a:lnTo>
                  <a:lnTo>
                    <a:pt x="660768" y="813866"/>
                  </a:lnTo>
                  <a:lnTo>
                    <a:pt x="666216" y="807516"/>
                  </a:lnTo>
                  <a:lnTo>
                    <a:pt x="673392" y="802436"/>
                  </a:lnTo>
                  <a:lnTo>
                    <a:pt x="680364" y="799896"/>
                  </a:lnTo>
                  <a:lnTo>
                    <a:pt x="685152" y="796086"/>
                  </a:lnTo>
                  <a:lnTo>
                    <a:pt x="678408" y="803706"/>
                  </a:lnTo>
                  <a:lnTo>
                    <a:pt x="677824" y="808786"/>
                  </a:lnTo>
                  <a:lnTo>
                    <a:pt x="676249" y="813866"/>
                  </a:lnTo>
                  <a:lnTo>
                    <a:pt x="666572" y="824026"/>
                  </a:lnTo>
                  <a:lnTo>
                    <a:pt x="668312" y="824026"/>
                  </a:lnTo>
                  <a:lnTo>
                    <a:pt x="671804" y="821486"/>
                  </a:lnTo>
                  <a:lnTo>
                    <a:pt x="674700" y="817676"/>
                  </a:lnTo>
                  <a:lnTo>
                    <a:pt x="674700" y="820216"/>
                  </a:lnTo>
                  <a:lnTo>
                    <a:pt x="673544" y="822756"/>
                  </a:lnTo>
                  <a:lnTo>
                    <a:pt x="668312" y="825296"/>
                  </a:lnTo>
                  <a:lnTo>
                    <a:pt x="675868" y="826566"/>
                  </a:lnTo>
                  <a:lnTo>
                    <a:pt x="679348" y="818946"/>
                  </a:lnTo>
                  <a:lnTo>
                    <a:pt x="683412" y="822756"/>
                  </a:lnTo>
                  <a:lnTo>
                    <a:pt x="681088" y="825296"/>
                  </a:lnTo>
                  <a:lnTo>
                    <a:pt x="679348" y="825296"/>
                  </a:lnTo>
                  <a:lnTo>
                    <a:pt x="675868" y="829106"/>
                  </a:lnTo>
                  <a:lnTo>
                    <a:pt x="682828" y="825296"/>
                  </a:lnTo>
                  <a:lnTo>
                    <a:pt x="689216" y="820216"/>
                  </a:lnTo>
                  <a:lnTo>
                    <a:pt x="690956" y="825296"/>
                  </a:lnTo>
                  <a:lnTo>
                    <a:pt x="689800" y="826566"/>
                  </a:lnTo>
                  <a:lnTo>
                    <a:pt x="688060" y="829106"/>
                  </a:lnTo>
                  <a:lnTo>
                    <a:pt x="687476" y="829106"/>
                  </a:lnTo>
                  <a:lnTo>
                    <a:pt x="690956" y="831646"/>
                  </a:lnTo>
                  <a:lnTo>
                    <a:pt x="696188" y="829106"/>
                  </a:lnTo>
                  <a:lnTo>
                    <a:pt x="700836" y="827836"/>
                  </a:lnTo>
                  <a:lnTo>
                    <a:pt x="706056" y="826566"/>
                  </a:lnTo>
                  <a:lnTo>
                    <a:pt x="710120" y="826566"/>
                  </a:lnTo>
                  <a:lnTo>
                    <a:pt x="711288" y="831646"/>
                  </a:lnTo>
                  <a:lnTo>
                    <a:pt x="706081" y="837996"/>
                  </a:lnTo>
                  <a:lnTo>
                    <a:pt x="705408" y="840536"/>
                  </a:lnTo>
                  <a:lnTo>
                    <a:pt x="705485" y="843076"/>
                  </a:lnTo>
                  <a:lnTo>
                    <a:pt x="702576" y="849426"/>
                  </a:lnTo>
                  <a:lnTo>
                    <a:pt x="708964" y="849426"/>
                  </a:lnTo>
                  <a:lnTo>
                    <a:pt x="711288" y="843076"/>
                  </a:lnTo>
                  <a:lnTo>
                    <a:pt x="714184" y="844346"/>
                  </a:lnTo>
                  <a:lnTo>
                    <a:pt x="716368" y="843076"/>
                  </a:lnTo>
                  <a:lnTo>
                    <a:pt x="722896" y="839266"/>
                  </a:lnTo>
                  <a:lnTo>
                    <a:pt x="723480" y="844346"/>
                  </a:lnTo>
                  <a:lnTo>
                    <a:pt x="717677" y="846886"/>
                  </a:lnTo>
                  <a:lnTo>
                    <a:pt x="725220" y="849426"/>
                  </a:lnTo>
                  <a:lnTo>
                    <a:pt x="724636" y="843076"/>
                  </a:lnTo>
                  <a:lnTo>
                    <a:pt x="732193" y="839266"/>
                  </a:lnTo>
                  <a:lnTo>
                    <a:pt x="734504" y="827836"/>
                  </a:lnTo>
                  <a:lnTo>
                    <a:pt x="736257" y="834186"/>
                  </a:lnTo>
                  <a:lnTo>
                    <a:pt x="734504" y="834186"/>
                  </a:lnTo>
                  <a:lnTo>
                    <a:pt x="739152" y="836726"/>
                  </a:lnTo>
                  <a:lnTo>
                    <a:pt x="736257" y="844346"/>
                  </a:lnTo>
                  <a:lnTo>
                    <a:pt x="740321" y="841806"/>
                  </a:lnTo>
                  <a:lnTo>
                    <a:pt x="744956" y="839266"/>
                  </a:lnTo>
                  <a:lnTo>
                    <a:pt x="744956" y="843076"/>
                  </a:lnTo>
                  <a:lnTo>
                    <a:pt x="743216" y="846886"/>
                  </a:lnTo>
                  <a:lnTo>
                    <a:pt x="735672" y="855776"/>
                  </a:lnTo>
                  <a:lnTo>
                    <a:pt x="734504" y="858316"/>
                  </a:lnTo>
                  <a:lnTo>
                    <a:pt x="739533" y="854506"/>
                  </a:lnTo>
                  <a:lnTo>
                    <a:pt x="743369" y="854506"/>
                  </a:lnTo>
                  <a:lnTo>
                    <a:pt x="747407" y="855776"/>
                  </a:lnTo>
                  <a:lnTo>
                    <a:pt x="749300" y="854506"/>
                  </a:lnTo>
                  <a:lnTo>
                    <a:pt x="750443" y="853744"/>
                  </a:lnTo>
                  <a:lnTo>
                    <a:pt x="746709" y="859586"/>
                  </a:lnTo>
                  <a:lnTo>
                    <a:pt x="746125" y="860856"/>
                  </a:lnTo>
                  <a:lnTo>
                    <a:pt x="752513" y="854506"/>
                  </a:lnTo>
                  <a:lnTo>
                    <a:pt x="752513" y="858316"/>
                  </a:lnTo>
                  <a:lnTo>
                    <a:pt x="751928" y="859586"/>
                  </a:lnTo>
                  <a:lnTo>
                    <a:pt x="748449" y="864666"/>
                  </a:lnTo>
                  <a:lnTo>
                    <a:pt x="751205" y="863396"/>
                  </a:lnTo>
                  <a:lnTo>
                    <a:pt x="753960" y="859586"/>
                  </a:lnTo>
                  <a:lnTo>
                    <a:pt x="756285" y="855776"/>
                  </a:lnTo>
                  <a:lnTo>
                    <a:pt x="757732" y="858316"/>
                  </a:lnTo>
                  <a:lnTo>
                    <a:pt x="757161" y="858316"/>
                  </a:lnTo>
                  <a:lnTo>
                    <a:pt x="756577" y="859586"/>
                  </a:lnTo>
                  <a:lnTo>
                    <a:pt x="754837" y="860856"/>
                  </a:lnTo>
                  <a:lnTo>
                    <a:pt x="758317" y="867206"/>
                  </a:lnTo>
                  <a:lnTo>
                    <a:pt x="768769" y="862126"/>
                  </a:lnTo>
                  <a:lnTo>
                    <a:pt x="771093" y="869746"/>
                  </a:lnTo>
                  <a:lnTo>
                    <a:pt x="767575" y="874826"/>
                  </a:lnTo>
                  <a:lnTo>
                    <a:pt x="765136" y="876096"/>
                  </a:lnTo>
                  <a:lnTo>
                    <a:pt x="762927" y="876096"/>
                  </a:lnTo>
                  <a:lnTo>
                    <a:pt x="760056" y="881176"/>
                  </a:lnTo>
                  <a:lnTo>
                    <a:pt x="767626" y="881176"/>
                  </a:lnTo>
                  <a:lnTo>
                    <a:pt x="776173" y="879906"/>
                  </a:lnTo>
                  <a:lnTo>
                    <a:pt x="784059" y="879906"/>
                  </a:lnTo>
                  <a:lnTo>
                    <a:pt x="789673" y="882446"/>
                  </a:lnTo>
                  <a:lnTo>
                    <a:pt x="789089" y="879906"/>
                  </a:lnTo>
                  <a:lnTo>
                    <a:pt x="793965" y="874826"/>
                  </a:lnTo>
                  <a:lnTo>
                    <a:pt x="794537" y="878636"/>
                  </a:lnTo>
                  <a:lnTo>
                    <a:pt x="794562" y="884986"/>
                  </a:lnTo>
                  <a:lnTo>
                    <a:pt x="797801" y="884986"/>
                  </a:lnTo>
                  <a:lnTo>
                    <a:pt x="796061" y="886256"/>
                  </a:lnTo>
                  <a:lnTo>
                    <a:pt x="792695" y="892695"/>
                  </a:lnTo>
                  <a:lnTo>
                    <a:pt x="796201" y="895146"/>
                  </a:lnTo>
                  <a:lnTo>
                    <a:pt x="801573" y="895146"/>
                  </a:lnTo>
                  <a:lnTo>
                    <a:pt x="808253" y="893876"/>
                  </a:lnTo>
                  <a:lnTo>
                    <a:pt x="815797" y="892606"/>
                  </a:lnTo>
                  <a:lnTo>
                    <a:pt x="812317" y="896416"/>
                  </a:lnTo>
                  <a:lnTo>
                    <a:pt x="813473" y="902766"/>
                  </a:lnTo>
                  <a:lnTo>
                    <a:pt x="818705" y="902766"/>
                  </a:lnTo>
                  <a:lnTo>
                    <a:pt x="821029" y="906576"/>
                  </a:lnTo>
                  <a:lnTo>
                    <a:pt x="824509" y="902766"/>
                  </a:lnTo>
                  <a:lnTo>
                    <a:pt x="825677" y="905306"/>
                  </a:lnTo>
                  <a:lnTo>
                    <a:pt x="827989" y="897686"/>
                  </a:lnTo>
                  <a:lnTo>
                    <a:pt x="826249" y="912926"/>
                  </a:lnTo>
                  <a:lnTo>
                    <a:pt x="833221" y="911656"/>
                  </a:lnTo>
                  <a:lnTo>
                    <a:pt x="839609" y="909116"/>
                  </a:lnTo>
                  <a:lnTo>
                    <a:pt x="845997" y="907846"/>
                  </a:lnTo>
                  <a:lnTo>
                    <a:pt x="852957" y="905306"/>
                  </a:lnTo>
                  <a:lnTo>
                    <a:pt x="852385" y="918006"/>
                  </a:lnTo>
                  <a:lnTo>
                    <a:pt x="851217" y="918006"/>
                  </a:lnTo>
                  <a:lnTo>
                    <a:pt x="847737" y="920546"/>
                  </a:lnTo>
                  <a:lnTo>
                    <a:pt x="848893" y="921816"/>
                  </a:lnTo>
                  <a:lnTo>
                    <a:pt x="852385" y="921816"/>
                  </a:lnTo>
                  <a:lnTo>
                    <a:pt x="855281" y="920546"/>
                  </a:lnTo>
                  <a:lnTo>
                    <a:pt x="858774" y="920546"/>
                  </a:lnTo>
                  <a:lnTo>
                    <a:pt x="860704" y="915466"/>
                  </a:lnTo>
                  <a:lnTo>
                    <a:pt x="861669" y="912926"/>
                  </a:lnTo>
                  <a:lnTo>
                    <a:pt x="859929" y="915466"/>
                  </a:lnTo>
                  <a:lnTo>
                    <a:pt x="861085" y="907846"/>
                  </a:lnTo>
                  <a:lnTo>
                    <a:pt x="863028" y="905306"/>
                  </a:lnTo>
                  <a:lnTo>
                    <a:pt x="863993" y="904036"/>
                  </a:lnTo>
                  <a:lnTo>
                    <a:pt x="868057" y="901496"/>
                  </a:lnTo>
                  <a:lnTo>
                    <a:pt x="869797" y="901496"/>
                  </a:lnTo>
                  <a:lnTo>
                    <a:pt x="863993" y="905306"/>
                  </a:lnTo>
                  <a:lnTo>
                    <a:pt x="863993" y="919276"/>
                  </a:lnTo>
                  <a:lnTo>
                    <a:pt x="866317" y="914196"/>
                  </a:lnTo>
                  <a:lnTo>
                    <a:pt x="867473" y="912926"/>
                  </a:lnTo>
                  <a:lnTo>
                    <a:pt x="867702" y="916736"/>
                  </a:lnTo>
                  <a:lnTo>
                    <a:pt x="869823" y="912926"/>
                  </a:lnTo>
                  <a:lnTo>
                    <a:pt x="870521" y="911656"/>
                  </a:lnTo>
                  <a:lnTo>
                    <a:pt x="874014" y="906576"/>
                  </a:lnTo>
                  <a:lnTo>
                    <a:pt x="876185" y="907846"/>
                  </a:lnTo>
                  <a:lnTo>
                    <a:pt x="873861" y="912926"/>
                  </a:lnTo>
                  <a:lnTo>
                    <a:pt x="876769" y="911656"/>
                  </a:lnTo>
                  <a:lnTo>
                    <a:pt x="880833" y="906576"/>
                  </a:lnTo>
                  <a:lnTo>
                    <a:pt x="882573" y="907846"/>
                  </a:lnTo>
                  <a:lnTo>
                    <a:pt x="880529" y="914996"/>
                  </a:lnTo>
                  <a:lnTo>
                    <a:pt x="882865" y="912926"/>
                  </a:lnTo>
                  <a:lnTo>
                    <a:pt x="886294" y="911656"/>
                  </a:lnTo>
                  <a:lnTo>
                    <a:pt x="887222" y="914196"/>
                  </a:lnTo>
                  <a:lnTo>
                    <a:pt x="884897" y="916736"/>
                  </a:lnTo>
                  <a:lnTo>
                    <a:pt x="883158" y="915466"/>
                  </a:lnTo>
                  <a:lnTo>
                    <a:pt x="880833" y="918006"/>
                  </a:lnTo>
                  <a:lnTo>
                    <a:pt x="879665" y="930706"/>
                  </a:lnTo>
                  <a:lnTo>
                    <a:pt x="880833" y="928166"/>
                  </a:lnTo>
                  <a:lnTo>
                    <a:pt x="882573" y="930706"/>
                  </a:lnTo>
                  <a:lnTo>
                    <a:pt x="882573" y="929436"/>
                  </a:lnTo>
                  <a:lnTo>
                    <a:pt x="886053" y="937056"/>
                  </a:lnTo>
                  <a:lnTo>
                    <a:pt x="886053" y="933246"/>
                  </a:lnTo>
                  <a:lnTo>
                    <a:pt x="888822" y="929436"/>
                  </a:lnTo>
                  <a:lnTo>
                    <a:pt x="889736" y="928166"/>
                  </a:lnTo>
                  <a:lnTo>
                    <a:pt x="893419" y="923086"/>
                  </a:lnTo>
                  <a:lnTo>
                    <a:pt x="897458" y="921816"/>
                  </a:lnTo>
                  <a:lnTo>
                    <a:pt x="901166" y="923086"/>
                  </a:lnTo>
                  <a:lnTo>
                    <a:pt x="902754" y="921816"/>
                  </a:lnTo>
                  <a:lnTo>
                    <a:pt x="907542" y="918006"/>
                  </a:lnTo>
                  <a:lnTo>
                    <a:pt x="902182" y="924356"/>
                  </a:lnTo>
                  <a:lnTo>
                    <a:pt x="900798" y="928166"/>
                  </a:lnTo>
                  <a:lnTo>
                    <a:pt x="900607" y="930706"/>
                  </a:lnTo>
                  <a:lnTo>
                    <a:pt x="898829" y="937056"/>
                  </a:lnTo>
                  <a:lnTo>
                    <a:pt x="898829" y="939596"/>
                  </a:lnTo>
                  <a:lnTo>
                    <a:pt x="899998" y="944676"/>
                  </a:lnTo>
                  <a:lnTo>
                    <a:pt x="898258" y="947216"/>
                  </a:lnTo>
                  <a:lnTo>
                    <a:pt x="901103" y="944676"/>
                  </a:lnTo>
                  <a:lnTo>
                    <a:pt x="902322" y="947216"/>
                  </a:lnTo>
                  <a:lnTo>
                    <a:pt x="903973" y="948486"/>
                  </a:lnTo>
                  <a:lnTo>
                    <a:pt x="908126" y="944676"/>
                  </a:lnTo>
                  <a:lnTo>
                    <a:pt x="906957" y="947216"/>
                  </a:lnTo>
                  <a:lnTo>
                    <a:pt x="908316" y="946797"/>
                  </a:lnTo>
                  <a:lnTo>
                    <a:pt x="909281" y="944676"/>
                  </a:lnTo>
                  <a:lnTo>
                    <a:pt x="909866" y="943406"/>
                  </a:lnTo>
                  <a:lnTo>
                    <a:pt x="914514" y="938326"/>
                  </a:lnTo>
                  <a:lnTo>
                    <a:pt x="916254" y="943406"/>
                  </a:lnTo>
                  <a:lnTo>
                    <a:pt x="920902" y="952296"/>
                  </a:lnTo>
                  <a:lnTo>
                    <a:pt x="923798" y="954836"/>
                  </a:lnTo>
                  <a:lnTo>
                    <a:pt x="930186" y="948486"/>
                  </a:lnTo>
                  <a:lnTo>
                    <a:pt x="935710" y="944676"/>
                  </a:lnTo>
                  <a:lnTo>
                    <a:pt x="940422" y="939596"/>
                  </a:lnTo>
                  <a:lnTo>
                    <a:pt x="941298" y="938326"/>
                  </a:lnTo>
                  <a:lnTo>
                    <a:pt x="943051" y="935786"/>
                  </a:lnTo>
                  <a:lnTo>
                    <a:pt x="944803" y="933246"/>
                  </a:lnTo>
                  <a:lnTo>
                    <a:pt x="949350" y="929436"/>
                  </a:lnTo>
                  <a:lnTo>
                    <a:pt x="951090" y="929436"/>
                  </a:lnTo>
                  <a:lnTo>
                    <a:pt x="950506" y="935786"/>
                  </a:lnTo>
                  <a:lnTo>
                    <a:pt x="945870" y="939596"/>
                  </a:lnTo>
                  <a:lnTo>
                    <a:pt x="947610" y="945946"/>
                  </a:lnTo>
                  <a:lnTo>
                    <a:pt x="950506" y="945946"/>
                  </a:lnTo>
                  <a:lnTo>
                    <a:pt x="952538" y="944676"/>
                  </a:lnTo>
                  <a:lnTo>
                    <a:pt x="954570" y="943406"/>
                  </a:lnTo>
                  <a:lnTo>
                    <a:pt x="952830" y="945946"/>
                  </a:lnTo>
                  <a:lnTo>
                    <a:pt x="952830" y="952296"/>
                  </a:lnTo>
                  <a:lnTo>
                    <a:pt x="955738" y="952296"/>
                  </a:lnTo>
                  <a:lnTo>
                    <a:pt x="957287" y="944676"/>
                  </a:lnTo>
                  <a:lnTo>
                    <a:pt x="957389" y="944194"/>
                  </a:lnTo>
                  <a:lnTo>
                    <a:pt x="955738" y="944676"/>
                  </a:lnTo>
                  <a:lnTo>
                    <a:pt x="956322" y="943406"/>
                  </a:lnTo>
                  <a:lnTo>
                    <a:pt x="960386" y="934516"/>
                  </a:lnTo>
                  <a:lnTo>
                    <a:pt x="960958" y="933246"/>
                  </a:lnTo>
                  <a:lnTo>
                    <a:pt x="999286" y="943406"/>
                  </a:lnTo>
                  <a:lnTo>
                    <a:pt x="995768" y="954836"/>
                  </a:lnTo>
                  <a:lnTo>
                    <a:pt x="992898" y="966266"/>
                  </a:lnTo>
                  <a:lnTo>
                    <a:pt x="991895" y="976426"/>
                  </a:lnTo>
                  <a:lnTo>
                    <a:pt x="991984" y="978966"/>
                  </a:lnTo>
                  <a:lnTo>
                    <a:pt x="993482" y="987856"/>
                  </a:lnTo>
                  <a:lnTo>
                    <a:pt x="1001026" y="978966"/>
                  </a:lnTo>
                  <a:lnTo>
                    <a:pt x="1001026" y="986586"/>
                  </a:lnTo>
                  <a:lnTo>
                    <a:pt x="996378" y="986586"/>
                  </a:lnTo>
                  <a:lnTo>
                    <a:pt x="996962" y="994206"/>
                  </a:lnTo>
                  <a:lnTo>
                    <a:pt x="1000442" y="987856"/>
                  </a:lnTo>
                  <a:lnTo>
                    <a:pt x="1003350" y="984046"/>
                  </a:lnTo>
                  <a:lnTo>
                    <a:pt x="1002766" y="989126"/>
                  </a:lnTo>
                  <a:lnTo>
                    <a:pt x="1002766" y="991666"/>
                  </a:lnTo>
                  <a:lnTo>
                    <a:pt x="1003350" y="994206"/>
                  </a:lnTo>
                  <a:lnTo>
                    <a:pt x="1009154" y="984046"/>
                  </a:lnTo>
                  <a:lnTo>
                    <a:pt x="1011059" y="980732"/>
                  </a:lnTo>
                  <a:lnTo>
                    <a:pt x="1010894" y="980236"/>
                  </a:lnTo>
                  <a:lnTo>
                    <a:pt x="1011720" y="979576"/>
                  </a:lnTo>
                  <a:lnTo>
                    <a:pt x="1012063" y="978966"/>
                  </a:lnTo>
                  <a:lnTo>
                    <a:pt x="1012037" y="979309"/>
                  </a:lnTo>
                  <a:lnTo>
                    <a:pt x="1012444" y="978966"/>
                  </a:lnTo>
                  <a:lnTo>
                    <a:pt x="1015542" y="976426"/>
                  </a:lnTo>
                  <a:lnTo>
                    <a:pt x="1016127" y="985316"/>
                  </a:lnTo>
                  <a:lnTo>
                    <a:pt x="1014387" y="991666"/>
                  </a:lnTo>
                  <a:lnTo>
                    <a:pt x="1018451" y="985316"/>
                  </a:lnTo>
                  <a:lnTo>
                    <a:pt x="1018006" y="989126"/>
                  </a:lnTo>
                  <a:lnTo>
                    <a:pt x="1018451" y="989126"/>
                  </a:lnTo>
                  <a:lnTo>
                    <a:pt x="1023759" y="989126"/>
                  </a:lnTo>
                  <a:lnTo>
                    <a:pt x="1025004" y="985316"/>
                  </a:lnTo>
                  <a:lnTo>
                    <a:pt x="1025410" y="984046"/>
                  </a:lnTo>
                  <a:lnTo>
                    <a:pt x="1027061" y="989126"/>
                  </a:lnTo>
                  <a:lnTo>
                    <a:pt x="1029843" y="990396"/>
                  </a:lnTo>
                  <a:lnTo>
                    <a:pt x="1031862" y="991666"/>
                  </a:lnTo>
                  <a:lnTo>
                    <a:pt x="1031214" y="1000556"/>
                  </a:lnTo>
                  <a:lnTo>
                    <a:pt x="1032967" y="996746"/>
                  </a:lnTo>
                  <a:lnTo>
                    <a:pt x="1038186" y="987856"/>
                  </a:lnTo>
                  <a:lnTo>
                    <a:pt x="1041095" y="987856"/>
                  </a:lnTo>
                  <a:lnTo>
                    <a:pt x="1038948" y="996746"/>
                  </a:lnTo>
                  <a:lnTo>
                    <a:pt x="1041819" y="999286"/>
                  </a:lnTo>
                  <a:lnTo>
                    <a:pt x="1045337" y="1001826"/>
                  </a:lnTo>
                  <a:lnTo>
                    <a:pt x="1045159" y="1011986"/>
                  </a:lnTo>
                  <a:lnTo>
                    <a:pt x="1050048" y="1003096"/>
                  </a:lnTo>
                  <a:lnTo>
                    <a:pt x="1055166" y="1001826"/>
                  </a:lnTo>
                  <a:lnTo>
                    <a:pt x="1060500" y="1000556"/>
                  </a:lnTo>
                  <a:lnTo>
                    <a:pt x="1066063" y="996746"/>
                  </a:lnTo>
                  <a:lnTo>
                    <a:pt x="1065479" y="998016"/>
                  </a:lnTo>
                  <a:lnTo>
                    <a:pt x="1064895" y="1000556"/>
                  </a:lnTo>
                  <a:lnTo>
                    <a:pt x="1064310" y="1000556"/>
                  </a:lnTo>
                  <a:lnTo>
                    <a:pt x="1067219" y="1003096"/>
                  </a:lnTo>
                  <a:lnTo>
                    <a:pt x="1067219" y="1008176"/>
                  </a:lnTo>
                  <a:lnTo>
                    <a:pt x="1068959" y="1011986"/>
                  </a:lnTo>
                  <a:lnTo>
                    <a:pt x="1071270" y="1003096"/>
                  </a:lnTo>
                  <a:lnTo>
                    <a:pt x="1074407" y="996746"/>
                  </a:lnTo>
                  <a:lnTo>
                    <a:pt x="1077861" y="991666"/>
                  </a:lnTo>
                  <a:lnTo>
                    <a:pt x="1079842" y="987856"/>
                  </a:lnTo>
                  <a:lnTo>
                    <a:pt x="1081151" y="985316"/>
                  </a:lnTo>
                  <a:lnTo>
                    <a:pt x="1081405" y="994206"/>
                  </a:lnTo>
                  <a:lnTo>
                    <a:pt x="1079627" y="1000556"/>
                  </a:lnTo>
                  <a:lnTo>
                    <a:pt x="1078433" y="1004506"/>
                  </a:lnTo>
                  <a:lnTo>
                    <a:pt x="1084643" y="1005636"/>
                  </a:lnTo>
                  <a:lnTo>
                    <a:pt x="1084643" y="995476"/>
                  </a:lnTo>
                  <a:lnTo>
                    <a:pt x="1085735" y="1000556"/>
                  </a:lnTo>
                  <a:lnTo>
                    <a:pt x="1086459" y="1003096"/>
                  </a:lnTo>
                  <a:lnTo>
                    <a:pt x="1086840" y="1005636"/>
                  </a:lnTo>
                  <a:lnTo>
                    <a:pt x="1086967" y="1011986"/>
                  </a:lnTo>
                  <a:lnTo>
                    <a:pt x="1088796" y="1004366"/>
                  </a:lnTo>
                  <a:lnTo>
                    <a:pt x="1090295" y="1003096"/>
                  </a:lnTo>
                  <a:lnTo>
                    <a:pt x="1092022" y="1003096"/>
                  </a:lnTo>
                  <a:lnTo>
                    <a:pt x="1094511" y="998016"/>
                  </a:lnTo>
                  <a:lnTo>
                    <a:pt x="1095883" y="1005636"/>
                  </a:lnTo>
                  <a:lnTo>
                    <a:pt x="1095959" y="1009446"/>
                  </a:lnTo>
                  <a:lnTo>
                    <a:pt x="1096467" y="1011986"/>
                  </a:lnTo>
                  <a:lnTo>
                    <a:pt x="1099159" y="1010716"/>
                  </a:lnTo>
                  <a:lnTo>
                    <a:pt x="1100150" y="1013625"/>
                  </a:lnTo>
                  <a:lnTo>
                    <a:pt x="1099934" y="1010716"/>
                  </a:lnTo>
                  <a:lnTo>
                    <a:pt x="1099731" y="1008176"/>
                  </a:lnTo>
                  <a:lnTo>
                    <a:pt x="1101483" y="1000556"/>
                  </a:lnTo>
                  <a:lnTo>
                    <a:pt x="1104468" y="1001826"/>
                  </a:lnTo>
                  <a:lnTo>
                    <a:pt x="1104760" y="1004506"/>
                  </a:lnTo>
                  <a:lnTo>
                    <a:pt x="1104671" y="1008176"/>
                  </a:lnTo>
                  <a:lnTo>
                    <a:pt x="1104442" y="1010716"/>
                  </a:lnTo>
                  <a:lnTo>
                    <a:pt x="1104379" y="1019606"/>
                  </a:lnTo>
                  <a:lnTo>
                    <a:pt x="1108443" y="1015796"/>
                  </a:lnTo>
                  <a:lnTo>
                    <a:pt x="1112507" y="1003096"/>
                  </a:lnTo>
                  <a:lnTo>
                    <a:pt x="1115415" y="1004366"/>
                  </a:lnTo>
                  <a:lnTo>
                    <a:pt x="1115415" y="1006906"/>
                  </a:lnTo>
                  <a:lnTo>
                    <a:pt x="1115999" y="1006906"/>
                  </a:lnTo>
                  <a:lnTo>
                    <a:pt x="1114831" y="1009446"/>
                  </a:lnTo>
                  <a:lnTo>
                    <a:pt x="1119022" y="1005636"/>
                  </a:lnTo>
                  <a:lnTo>
                    <a:pt x="1128064" y="1003096"/>
                  </a:lnTo>
                  <a:lnTo>
                    <a:pt x="1129741" y="1000556"/>
                  </a:lnTo>
                  <a:lnTo>
                    <a:pt x="1131417" y="998016"/>
                  </a:lnTo>
                  <a:lnTo>
                    <a:pt x="1132255" y="996746"/>
                  </a:lnTo>
                  <a:lnTo>
                    <a:pt x="1132255" y="998016"/>
                  </a:lnTo>
                  <a:lnTo>
                    <a:pt x="1132827" y="999286"/>
                  </a:lnTo>
                  <a:lnTo>
                    <a:pt x="1132827" y="996746"/>
                  </a:lnTo>
                  <a:lnTo>
                    <a:pt x="1132827" y="995476"/>
                  </a:lnTo>
                  <a:lnTo>
                    <a:pt x="1132827" y="986586"/>
                  </a:lnTo>
                  <a:lnTo>
                    <a:pt x="1132979" y="985316"/>
                  </a:lnTo>
                  <a:lnTo>
                    <a:pt x="1133119" y="984046"/>
                  </a:lnTo>
                  <a:lnTo>
                    <a:pt x="1133411" y="981506"/>
                  </a:lnTo>
                  <a:lnTo>
                    <a:pt x="1135735" y="981506"/>
                  </a:lnTo>
                  <a:lnTo>
                    <a:pt x="1137069" y="976426"/>
                  </a:lnTo>
                  <a:lnTo>
                    <a:pt x="1138059" y="972616"/>
                  </a:lnTo>
                  <a:lnTo>
                    <a:pt x="1138059" y="981506"/>
                  </a:lnTo>
                  <a:lnTo>
                    <a:pt x="1136891" y="981506"/>
                  </a:lnTo>
                  <a:lnTo>
                    <a:pt x="1136319" y="985316"/>
                  </a:lnTo>
                  <a:lnTo>
                    <a:pt x="1135735" y="987856"/>
                  </a:lnTo>
                  <a:lnTo>
                    <a:pt x="1138059" y="984046"/>
                  </a:lnTo>
                  <a:lnTo>
                    <a:pt x="1137996" y="990396"/>
                  </a:lnTo>
                  <a:lnTo>
                    <a:pt x="1136675" y="992936"/>
                  </a:lnTo>
                  <a:lnTo>
                    <a:pt x="1135037" y="994206"/>
                  </a:lnTo>
                  <a:lnTo>
                    <a:pt x="1133995" y="998016"/>
                  </a:lnTo>
                  <a:lnTo>
                    <a:pt x="1139215" y="994206"/>
                  </a:lnTo>
                  <a:lnTo>
                    <a:pt x="1145032" y="984046"/>
                  </a:lnTo>
                  <a:lnTo>
                    <a:pt x="1147927" y="987856"/>
                  </a:lnTo>
                  <a:lnTo>
                    <a:pt x="1146632" y="994206"/>
                  </a:lnTo>
                  <a:lnTo>
                    <a:pt x="1144079" y="995476"/>
                  </a:lnTo>
                  <a:lnTo>
                    <a:pt x="1142301" y="998016"/>
                  </a:lnTo>
                  <a:lnTo>
                    <a:pt x="1143279" y="1003096"/>
                  </a:lnTo>
                  <a:lnTo>
                    <a:pt x="1138059" y="998016"/>
                  </a:lnTo>
                  <a:lnTo>
                    <a:pt x="1138770" y="1006906"/>
                  </a:lnTo>
                  <a:lnTo>
                    <a:pt x="1137691" y="1008176"/>
                  </a:lnTo>
                  <a:lnTo>
                    <a:pt x="1136510" y="1009446"/>
                  </a:lnTo>
                  <a:lnTo>
                    <a:pt x="1136891" y="1018336"/>
                  </a:lnTo>
                  <a:lnTo>
                    <a:pt x="1143863" y="1022146"/>
                  </a:lnTo>
                  <a:lnTo>
                    <a:pt x="1145603" y="1013256"/>
                  </a:lnTo>
                  <a:lnTo>
                    <a:pt x="1152575" y="1017066"/>
                  </a:lnTo>
                  <a:lnTo>
                    <a:pt x="1153439" y="1013256"/>
                  </a:lnTo>
                  <a:lnTo>
                    <a:pt x="1154315" y="1009446"/>
                  </a:lnTo>
                  <a:lnTo>
                    <a:pt x="1152575" y="1006906"/>
                  </a:lnTo>
                  <a:lnTo>
                    <a:pt x="1153439" y="1003096"/>
                  </a:lnTo>
                  <a:lnTo>
                    <a:pt x="1154315" y="999286"/>
                  </a:lnTo>
                  <a:lnTo>
                    <a:pt x="1159941" y="999286"/>
                  </a:lnTo>
                  <a:lnTo>
                    <a:pt x="1162735" y="1009446"/>
                  </a:lnTo>
                  <a:lnTo>
                    <a:pt x="1165098" y="1018336"/>
                  </a:lnTo>
                  <a:lnTo>
                    <a:pt x="1169416" y="1014526"/>
                  </a:lnTo>
                  <a:lnTo>
                    <a:pt x="1171016" y="1008176"/>
                  </a:lnTo>
                  <a:lnTo>
                    <a:pt x="1172679" y="1000556"/>
                  </a:lnTo>
                  <a:lnTo>
                    <a:pt x="1173416" y="999286"/>
                  </a:lnTo>
                  <a:lnTo>
                    <a:pt x="1174889" y="996746"/>
                  </a:lnTo>
                  <a:lnTo>
                    <a:pt x="1178128" y="999286"/>
                  </a:lnTo>
                  <a:lnTo>
                    <a:pt x="1175804" y="1013256"/>
                  </a:lnTo>
                  <a:lnTo>
                    <a:pt x="1179576" y="1011986"/>
                  </a:lnTo>
                  <a:lnTo>
                    <a:pt x="1181608" y="1005636"/>
                  </a:lnTo>
                  <a:lnTo>
                    <a:pt x="1183640" y="1000556"/>
                  </a:lnTo>
                  <a:lnTo>
                    <a:pt x="1187411" y="1003096"/>
                  </a:lnTo>
                  <a:lnTo>
                    <a:pt x="1186256" y="1008176"/>
                  </a:lnTo>
                  <a:lnTo>
                    <a:pt x="1181608" y="1006906"/>
                  </a:lnTo>
                  <a:lnTo>
                    <a:pt x="1182763" y="1009446"/>
                  </a:lnTo>
                  <a:lnTo>
                    <a:pt x="1185329" y="1013256"/>
                  </a:lnTo>
                  <a:lnTo>
                    <a:pt x="1186688" y="1009446"/>
                  </a:lnTo>
                  <a:lnTo>
                    <a:pt x="1186967" y="1008176"/>
                  </a:lnTo>
                  <a:lnTo>
                    <a:pt x="1187831" y="1004366"/>
                  </a:lnTo>
                  <a:lnTo>
                    <a:pt x="1189736" y="1000556"/>
                  </a:lnTo>
                  <a:lnTo>
                    <a:pt x="1190320" y="1013256"/>
                  </a:lnTo>
                  <a:lnTo>
                    <a:pt x="1196073" y="1011986"/>
                  </a:lnTo>
                  <a:lnTo>
                    <a:pt x="1202004" y="1006906"/>
                  </a:lnTo>
                  <a:lnTo>
                    <a:pt x="1208036" y="1003096"/>
                  </a:lnTo>
                  <a:lnTo>
                    <a:pt x="1214120" y="1000556"/>
                  </a:lnTo>
                  <a:lnTo>
                    <a:pt x="1213548" y="1004366"/>
                  </a:lnTo>
                  <a:lnTo>
                    <a:pt x="1212380" y="1008176"/>
                  </a:lnTo>
                  <a:lnTo>
                    <a:pt x="1214120" y="1011986"/>
                  </a:lnTo>
                  <a:lnTo>
                    <a:pt x="1222146" y="1009446"/>
                  </a:lnTo>
                  <a:lnTo>
                    <a:pt x="1230452" y="1010716"/>
                  </a:lnTo>
                  <a:lnTo>
                    <a:pt x="1238859" y="1014526"/>
                  </a:lnTo>
                  <a:lnTo>
                    <a:pt x="1247216" y="1019606"/>
                  </a:lnTo>
                  <a:lnTo>
                    <a:pt x="1250315" y="1009446"/>
                  </a:lnTo>
                  <a:lnTo>
                    <a:pt x="1250708" y="1008176"/>
                  </a:lnTo>
                  <a:lnTo>
                    <a:pt x="1251864" y="1008176"/>
                  </a:lnTo>
                  <a:lnTo>
                    <a:pt x="1253020" y="1003096"/>
                  </a:lnTo>
                  <a:lnTo>
                    <a:pt x="1255344" y="1001826"/>
                  </a:lnTo>
                  <a:lnTo>
                    <a:pt x="1256512" y="1009446"/>
                  </a:lnTo>
                  <a:lnTo>
                    <a:pt x="1255344" y="1013256"/>
                  </a:lnTo>
                  <a:lnTo>
                    <a:pt x="1260983" y="1005636"/>
                  </a:lnTo>
                  <a:lnTo>
                    <a:pt x="1265047" y="1001826"/>
                  </a:lnTo>
                  <a:lnTo>
                    <a:pt x="1266405" y="1000556"/>
                  </a:lnTo>
                  <a:lnTo>
                    <a:pt x="1267764" y="999286"/>
                  </a:lnTo>
                  <a:lnTo>
                    <a:pt x="1274864" y="998016"/>
                  </a:lnTo>
                  <a:lnTo>
                    <a:pt x="1281480" y="1001826"/>
                  </a:lnTo>
                  <a:lnTo>
                    <a:pt x="1280312" y="1005636"/>
                  </a:lnTo>
                  <a:lnTo>
                    <a:pt x="1283741" y="1004366"/>
                  </a:lnTo>
                  <a:lnTo>
                    <a:pt x="1285544" y="996746"/>
                  </a:lnTo>
                  <a:lnTo>
                    <a:pt x="1287335" y="990396"/>
                  </a:lnTo>
                  <a:lnTo>
                    <a:pt x="1290764" y="992936"/>
                  </a:lnTo>
                  <a:lnTo>
                    <a:pt x="1290193" y="994206"/>
                  </a:lnTo>
                  <a:lnTo>
                    <a:pt x="1296568" y="996746"/>
                  </a:lnTo>
                  <a:lnTo>
                    <a:pt x="1302956" y="994206"/>
                  </a:lnTo>
                  <a:lnTo>
                    <a:pt x="1314577" y="992936"/>
                  </a:lnTo>
                  <a:lnTo>
                    <a:pt x="1320380" y="994206"/>
                  </a:lnTo>
                  <a:lnTo>
                    <a:pt x="1326184" y="1001826"/>
                  </a:lnTo>
                  <a:lnTo>
                    <a:pt x="1327899" y="995476"/>
                  </a:lnTo>
                  <a:lnTo>
                    <a:pt x="1332064" y="995476"/>
                  </a:lnTo>
                  <a:lnTo>
                    <a:pt x="1335900" y="994206"/>
                  </a:lnTo>
                  <a:lnTo>
                    <a:pt x="1336014" y="992936"/>
                  </a:lnTo>
                  <a:lnTo>
                    <a:pt x="1336217" y="990396"/>
                  </a:lnTo>
                  <a:lnTo>
                    <a:pt x="1336636" y="985316"/>
                  </a:lnTo>
                  <a:lnTo>
                    <a:pt x="1341577" y="991666"/>
                  </a:lnTo>
                  <a:lnTo>
                    <a:pt x="1344764" y="996746"/>
                  </a:lnTo>
                  <a:lnTo>
                    <a:pt x="1348397" y="1000556"/>
                  </a:lnTo>
                  <a:lnTo>
                    <a:pt x="1354632" y="1004366"/>
                  </a:lnTo>
                  <a:lnTo>
                    <a:pt x="1357541" y="1005636"/>
                  </a:lnTo>
                  <a:lnTo>
                    <a:pt x="1356385" y="990396"/>
                  </a:lnTo>
                  <a:lnTo>
                    <a:pt x="1359281" y="987856"/>
                  </a:lnTo>
                  <a:lnTo>
                    <a:pt x="1361605" y="999286"/>
                  </a:lnTo>
                  <a:lnTo>
                    <a:pt x="1363700" y="987856"/>
                  </a:lnTo>
                  <a:lnTo>
                    <a:pt x="1363929" y="986586"/>
                  </a:lnTo>
                  <a:lnTo>
                    <a:pt x="1368577" y="1000556"/>
                  </a:lnTo>
                  <a:lnTo>
                    <a:pt x="1370901" y="996746"/>
                  </a:lnTo>
                  <a:lnTo>
                    <a:pt x="1369733" y="995476"/>
                  </a:lnTo>
                  <a:lnTo>
                    <a:pt x="1367409" y="991666"/>
                  </a:lnTo>
                  <a:lnTo>
                    <a:pt x="1366837" y="987856"/>
                  </a:lnTo>
                  <a:lnTo>
                    <a:pt x="1370317" y="986586"/>
                  </a:lnTo>
                  <a:lnTo>
                    <a:pt x="1374673" y="989126"/>
                  </a:lnTo>
                  <a:lnTo>
                    <a:pt x="1378585" y="994206"/>
                  </a:lnTo>
                  <a:lnTo>
                    <a:pt x="1380769" y="1000556"/>
                  </a:lnTo>
                  <a:lnTo>
                    <a:pt x="1390053" y="987856"/>
                  </a:lnTo>
                  <a:lnTo>
                    <a:pt x="1390637" y="991666"/>
                  </a:lnTo>
                  <a:lnTo>
                    <a:pt x="1388897" y="995476"/>
                  </a:lnTo>
                  <a:lnTo>
                    <a:pt x="1390624" y="994206"/>
                  </a:lnTo>
                  <a:lnTo>
                    <a:pt x="1391805" y="998016"/>
                  </a:lnTo>
                  <a:lnTo>
                    <a:pt x="1392974" y="1000556"/>
                  </a:lnTo>
                  <a:lnTo>
                    <a:pt x="1394701" y="998016"/>
                  </a:lnTo>
                  <a:lnTo>
                    <a:pt x="1393545" y="995476"/>
                  </a:lnTo>
                  <a:lnTo>
                    <a:pt x="1393545" y="994206"/>
                  </a:lnTo>
                  <a:lnTo>
                    <a:pt x="1393545" y="987856"/>
                  </a:lnTo>
                  <a:lnTo>
                    <a:pt x="1397609" y="994206"/>
                  </a:lnTo>
                  <a:lnTo>
                    <a:pt x="1403997" y="992936"/>
                  </a:lnTo>
                  <a:lnTo>
                    <a:pt x="1408061" y="989126"/>
                  </a:lnTo>
                  <a:lnTo>
                    <a:pt x="1408633" y="998016"/>
                  </a:lnTo>
                  <a:lnTo>
                    <a:pt x="1413281" y="998016"/>
                  </a:lnTo>
                  <a:lnTo>
                    <a:pt x="1417345" y="995476"/>
                  </a:lnTo>
                  <a:lnTo>
                    <a:pt x="1429537" y="989126"/>
                  </a:lnTo>
                  <a:lnTo>
                    <a:pt x="1434185" y="987856"/>
                  </a:lnTo>
                  <a:lnTo>
                    <a:pt x="1432153" y="986586"/>
                  </a:lnTo>
                  <a:lnTo>
                    <a:pt x="1430121" y="985316"/>
                  </a:lnTo>
                  <a:lnTo>
                    <a:pt x="1429854" y="984046"/>
                  </a:lnTo>
                  <a:lnTo>
                    <a:pt x="1428280" y="976426"/>
                  </a:lnTo>
                  <a:lnTo>
                    <a:pt x="1427746" y="973886"/>
                  </a:lnTo>
                  <a:lnTo>
                    <a:pt x="1427480" y="972616"/>
                  </a:lnTo>
                  <a:lnTo>
                    <a:pt x="1427213" y="971346"/>
                  </a:lnTo>
                  <a:lnTo>
                    <a:pt x="1429537" y="968806"/>
                  </a:lnTo>
                  <a:lnTo>
                    <a:pt x="1430197" y="970661"/>
                  </a:lnTo>
                  <a:lnTo>
                    <a:pt x="1430413" y="968806"/>
                  </a:lnTo>
                  <a:lnTo>
                    <a:pt x="1430705" y="966266"/>
                  </a:lnTo>
                  <a:lnTo>
                    <a:pt x="1434185" y="967536"/>
                  </a:lnTo>
                  <a:lnTo>
                    <a:pt x="1436382" y="979576"/>
                  </a:lnTo>
                  <a:lnTo>
                    <a:pt x="1436357" y="980732"/>
                  </a:lnTo>
                  <a:lnTo>
                    <a:pt x="1435354" y="984046"/>
                  </a:lnTo>
                  <a:lnTo>
                    <a:pt x="1438249" y="978966"/>
                  </a:lnTo>
                  <a:lnTo>
                    <a:pt x="1439418" y="982776"/>
                  </a:lnTo>
                  <a:lnTo>
                    <a:pt x="1438833" y="985316"/>
                  </a:lnTo>
                  <a:lnTo>
                    <a:pt x="1439989" y="989126"/>
                  </a:lnTo>
                  <a:lnTo>
                    <a:pt x="1441602" y="987856"/>
                  </a:lnTo>
                  <a:lnTo>
                    <a:pt x="1445069" y="989126"/>
                  </a:lnTo>
                  <a:lnTo>
                    <a:pt x="1448320" y="991666"/>
                  </a:lnTo>
                  <a:lnTo>
                    <a:pt x="1449044" y="987856"/>
                  </a:lnTo>
                  <a:lnTo>
                    <a:pt x="1449285" y="986586"/>
                  </a:lnTo>
                  <a:lnTo>
                    <a:pt x="1450441" y="989126"/>
                  </a:lnTo>
                  <a:lnTo>
                    <a:pt x="1459738" y="986586"/>
                  </a:lnTo>
                  <a:lnTo>
                    <a:pt x="1462633" y="981506"/>
                  </a:lnTo>
                  <a:lnTo>
                    <a:pt x="1470190" y="980236"/>
                  </a:lnTo>
                  <a:lnTo>
                    <a:pt x="1469859" y="978966"/>
                  </a:lnTo>
                  <a:lnTo>
                    <a:pt x="1467281" y="968806"/>
                  </a:lnTo>
                  <a:lnTo>
                    <a:pt x="1470761" y="971346"/>
                  </a:lnTo>
                  <a:lnTo>
                    <a:pt x="1470761" y="968806"/>
                  </a:lnTo>
                  <a:lnTo>
                    <a:pt x="1470761" y="966266"/>
                  </a:lnTo>
                  <a:lnTo>
                    <a:pt x="1470761" y="962456"/>
                  </a:lnTo>
                  <a:lnTo>
                    <a:pt x="1477149" y="963726"/>
                  </a:lnTo>
                  <a:lnTo>
                    <a:pt x="1485277" y="970076"/>
                  </a:lnTo>
                  <a:lnTo>
                    <a:pt x="1491665" y="966266"/>
                  </a:lnTo>
                  <a:lnTo>
                    <a:pt x="1493418" y="962456"/>
                  </a:lnTo>
                  <a:lnTo>
                    <a:pt x="1494574" y="959916"/>
                  </a:lnTo>
                  <a:lnTo>
                    <a:pt x="1494116" y="959637"/>
                  </a:lnTo>
                  <a:lnTo>
                    <a:pt x="1499793" y="957376"/>
                  </a:lnTo>
                  <a:lnTo>
                    <a:pt x="1498638" y="964996"/>
                  </a:lnTo>
                  <a:lnTo>
                    <a:pt x="1507934" y="959916"/>
                  </a:lnTo>
                  <a:lnTo>
                    <a:pt x="1509814" y="957376"/>
                  </a:lnTo>
                  <a:lnTo>
                    <a:pt x="1514538" y="951026"/>
                  </a:lnTo>
                  <a:lnTo>
                    <a:pt x="1515478" y="949756"/>
                  </a:lnTo>
                  <a:lnTo>
                    <a:pt x="1514703" y="948486"/>
                  </a:lnTo>
                  <a:lnTo>
                    <a:pt x="1513154" y="945946"/>
                  </a:lnTo>
                  <a:lnTo>
                    <a:pt x="1511414" y="944676"/>
                  </a:lnTo>
                  <a:lnTo>
                    <a:pt x="1510830" y="940866"/>
                  </a:lnTo>
                  <a:lnTo>
                    <a:pt x="1511998" y="939596"/>
                  </a:lnTo>
                  <a:lnTo>
                    <a:pt x="1516062" y="943406"/>
                  </a:lnTo>
                  <a:lnTo>
                    <a:pt x="1517218" y="948486"/>
                  </a:lnTo>
                  <a:lnTo>
                    <a:pt x="1517218" y="949756"/>
                  </a:lnTo>
                  <a:lnTo>
                    <a:pt x="1520380" y="944676"/>
                  </a:lnTo>
                  <a:lnTo>
                    <a:pt x="1525130" y="944676"/>
                  </a:lnTo>
                  <a:lnTo>
                    <a:pt x="1530858" y="945946"/>
                  </a:lnTo>
                  <a:lnTo>
                    <a:pt x="1536966" y="949756"/>
                  </a:lnTo>
                  <a:lnTo>
                    <a:pt x="1544510" y="952296"/>
                  </a:lnTo>
                  <a:lnTo>
                    <a:pt x="1552054" y="956106"/>
                  </a:lnTo>
                  <a:lnTo>
                    <a:pt x="1553222" y="945946"/>
                  </a:lnTo>
                  <a:lnTo>
                    <a:pt x="1553743" y="944676"/>
                  </a:lnTo>
                  <a:lnTo>
                    <a:pt x="1555826" y="939596"/>
                  </a:lnTo>
                  <a:lnTo>
                    <a:pt x="1558442" y="933246"/>
                  </a:lnTo>
                  <a:lnTo>
                    <a:pt x="1563090" y="933246"/>
                  </a:lnTo>
                  <a:lnTo>
                    <a:pt x="1558442" y="940866"/>
                  </a:lnTo>
                  <a:lnTo>
                    <a:pt x="1563674" y="945946"/>
                  </a:lnTo>
                  <a:lnTo>
                    <a:pt x="1567980" y="937056"/>
                  </a:lnTo>
                  <a:lnTo>
                    <a:pt x="1573758" y="934516"/>
                  </a:lnTo>
                  <a:lnTo>
                    <a:pt x="1579435" y="934516"/>
                  </a:lnTo>
                  <a:lnTo>
                    <a:pt x="1581416" y="931976"/>
                  </a:lnTo>
                  <a:lnTo>
                    <a:pt x="1583410" y="929436"/>
                  </a:lnTo>
                  <a:lnTo>
                    <a:pt x="1593926" y="937056"/>
                  </a:lnTo>
                  <a:lnTo>
                    <a:pt x="1601774" y="934516"/>
                  </a:lnTo>
                  <a:lnTo>
                    <a:pt x="1609293" y="929436"/>
                  </a:lnTo>
                  <a:lnTo>
                    <a:pt x="1618830" y="931976"/>
                  </a:lnTo>
                  <a:lnTo>
                    <a:pt x="1615935" y="925626"/>
                  </a:lnTo>
                  <a:lnTo>
                    <a:pt x="1615351" y="919276"/>
                  </a:lnTo>
                  <a:lnTo>
                    <a:pt x="1617675" y="923721"/>
                  </a:lnTo>
                  <a:lnTo>
                    <a:pt x="1617675" y="919276"/>
                  </a:lnTo>
                  <a:lnTo>
                    <a:pt x="1623491" y="915466"/>
                  </a:lnTo>
                  <a:lnTo>
                    <a:pt x="1630299" y="912926"/>
                  </a:lnTo>
                  <a:lnTo>
                    <a:pt x="1637753" y="911656"/>
                  </a:lnTo>
                  <a:lnTo>
                    <a:pt x="1645539" y="910386"/>
                  </a:lnTo>
                  <a:lnTo>
                    <a:pt x="1670367" y="910386"/>
                  </a:lnTo>
                  <a:lnTo>
                    <a:pt x="1678063" y="909116"/>
                  </a:lnTo>
                  <a:lnTo>
                    <a:pt x="1678863" y="906576"/>
                  </a:lnTo>
                  <a:lnTo>
                    <a:pt x="1679663" y="904036"/>
                  </a:lnTo>
                  <a:lnTo>
                    <a:pt x="1676971" y="893876"/>
                  </a:lnTo>
                  <a:lnTo>
                    <a:pt x="1676755" y="892606"/>
                  </a:lnTo>
                  <a:lnTo>
                    <a:pt x="1675688" y="886256"/>
                  </a:lnTo>
                  <a:lnTo>
                    <a:pt x="1681543" y="886256"/>
                  </a:lnTo>
                  <a:lnTo>
                    <a:pt x="1685023" y="898956"/>
                  </a:lnTo>
                  <a:lnTo>
                    <a:pt x="1686763" y="893876"/>
                  </a:lnTo>
                  <a:lnTo>
                    <a:pt x="1689087" y="891336"/>
                  </a:lnTo>
                  <a:lnTo>
                    <a:pt x="1694891" y="886256"/>
                  </a:lnTo>
                  <a:lnTo>
                    <a:pt x="1698383" y="884986"/>
                  </a:lnTo>
                  <a:lnTo>
                    <a:pt x="1701279" y="882446"/>
                  </a:lnTo>
                  <a:lnTo>
                    <a:pt x="1708251" y="879906"/>
                  </a:lnTo>
                  <a:lnTo>
                    <a:pt x="1711439" y="878636"/>
                  </a:lnTo>
                  <a:lnTo>
                    <a:pt x="1714639" y="877366"/>
                  </a:lnTo>
                  <a:lnTo>
                    <a:pt x="1718119" y="867206"/>
                  </a:lnTo>
                  <a:lnTo>
                    <a:pt x="1718703" y="871016"/>
                  </a:lnTo>
                  <a:lnTo>
                    <a:pt x="1720443" y="873556"/>
                  </a:lnTo>
                  <a:lnTo>
                    <a:pt x="1719287" y="874826"/>
                  </a:lnTo>
                  <a:lnTo>
                    <a:pt x="1723707" y="876096"/>
                  </a:lnTo>
                  <a:lnTo>
                    <a:pt x="1726399" y="873556"/>
                  </a:lnTo>
                  <a:lnTo>
                    <a:pt x="1727123" y="868476"/>
                  </a:lnTo>
                  <a:lnTo>
                    <a:pt x="1726755" y="867206"/>
                  </a:lnTo>
                  <a:lnTo>
                    <a:pt x="1725676" y="863396"/>
                  </a:lnTo>
                  <a:lnTo>
                    <a:pt x="1727987" y="862126"/>
                  </a:lnTo>
                  <a:lnTo>
                    <a:pt x="1729155" y="868476"/>
                  </a:lnTo>
                  <a:lnTo>
                    <a:pt x="1732064" y="871016"/>
                  </a:lnTo>
                  <a:lnTo>
                    <a:pt x="1734540" y="871016"/>
                  </a:lnTo>
                  <a:lnTo>
                    <a:pt x="1735328" y="865936"/>
                  </a:lnTo>
                  <a:lnTo>
                    <a:pt x="1736217" y="863396"/>
                  </a:lnTo>
                  <a:lnTo>
                    <a:pt x="1739023" y="864666"/>
                  </a:lnTo>
                  <a:lnTo>
                    <a:pt x="1739607" y="864666"/>
                  </a:lnTo>
                  <a:lnTo>
                    <a:pt x="1739607" y="867206"/>
                  </a:lnTo>
                  <a:lnTo>
                    <a:pt x="1740763" y="864666"/>
                  </a:lnTo>
                  <a:lnTo>
                    <a:pt x="1747735" y="864666"/>
                  </a:lnTo>
                  <a:lnTo>
                    <a:pt x="1746669" y="863396"/>
                  </a:lnTo>
                  <a:lnTo>
                    <a:pt x="1745602" y="862126"/>
                  </a:lnTo>
                  <a:lnTo>
                    <a:pt x="1741347" y="857046"/>
                  </a:lnTo>
                  <a:lnTo>
                    <a:pt x="1748320" y="858316"/>
                  </a:lnTo>
                  <a:lnTo>
                    <a:pt x="1748243" y="857046"/>
                  </a:lnTo>
                  <a:lnTo>
                    <a:pt x="1748167" y="855776"/>
                  </a:lnTo>
                  <a:lnTo>
                    <a:pt x="1748104" y="854506"/>
                  </a:lnTo>
                  <a:lnTo>
                    <a:pt x="1747735" y="848156"/>
                  </a:lnTo>
                  <a:lnTo>
                    <a:pt x="1754708" y="851966"/>
                  </a:lnTo>
                  <a:lnTo>
                    <a:pt x="1754733" y="848156"/>
                  </a:lnTo>
                  <a:lnTo>
                    <a:pt x="1754746" y="845616"/>
                  </a:lnTo>
                  <a:lnTo>
                    <a:pt x="1757680" y="845616"/>
                  </a:lnTo>
                  <a:lnTo>
                    <a:pt x="1759851" y="843076"/>
                  </a:lnTo>
                  <a:lnTo>
                    <a:pt x="1757603" y="836726"/>
                  </a:lnTo>
                  <a:lnTo>
                    <a:pt x="1763382" y="844346"/>
                  </a:lnTo>
                  <a:lnTo>
                    <a:pt x="1768055" y="844346"/>
                  </a:lnTo>
                  <a:lnTo>
                    <a:pt x="1771002" y="841806"/>
                  </a:lnTo>
                  <a:lnTo>
                    <a:pt x="1771434" y="836726"/>
                  </a:lnTo>
                  <a:lnTo>
                    <a:pt x="1771535" y="835456"/>
                  </a:lnTo>
                  <a:lnTo>
                    <a:pt x="1773288" y="840536"/>
                  </a:lnTo>
                  <a:lnTo>
                    <a:pt x="1776768" y="837996"/>
                  </a:lnTo>
                  <a:lnTo>
                    <a:pt x="1779092" y="845616"/>
                  </a:lnTo>
                  <a:lnTo>
                    <a:pt x="1782572" y="843076"/>
                  </a:lnTo>
                  <a:lnTo>
                    <a:pt x="1783740" y="839266"/>
                  </a:lnTo>
                  <a:lnTo>
                    <a:pt x="1782864" y="837996"/>
                  </a:lnTo>
                  <a:lnTo>
                    <a:pt x="1781124" y="835456"/>
                  </a:lnTo>
                  <a:lnTo>
                    <a:pt x="1778508" y="831646"/>
                  </a:lnTo>
                  <a:lnTo>
                    <a:pt x="1786636" y="837996"/>
                  </a:lnTo>
                  <a:lnTo>
                    <a:pt x="1787804" y="832916"/>
                  </a:lnTo>
                  <a:lnTo>
                    <a:pt x="1788134" y="831646"/>
                  </a:lnTo>
                  <a:lnTo>
                    <a:pt x="1789125" y="827836"/>
                  </a:lnTo>
                  <a:lnTo>
                    <a:pt x="1789455" y="826566"/>
                  </a:lnTo>
                  <a:lnTo>
                    <a:pt x="1790128" y="824026"/>
                  </a:lnTo>
                  <a:lnTo>
                    <a:pt x="1790509" y="821486"/>
                  </a:lnTo>
                  <a:lnTo>
                    <a:pt x="1790700" y="820216"/>
                  </a:lnTo>
                  <a:lnTo>
                    <a:pt x="1799412" y="830376"/>
                  </a:lnTo>
                  <a:lnTo>
                    <a:pt x="1803107" y="820216"/>
                  </a:lnTo>
                  <a:lnTo>
                    <a:pt x="1807184" y="811326"/>
                  </a:lnTo>
                  <a:lnTo>
                    <a:pt x="1807908" y="810056"/>
                  </a:lnTo>
                  <a:lnTo>
                    <a:pt x="1809381" y="807516"/>
                  </a:lnTo>
                  <a:lnTo>
                    <a:pt x="1811578" y="803706"/>
                  </a:lnTo>
                  <a:lnTo>
                    <a:pt x="1816252" y="797356"/>
                  </a:lnTo>
                  <a:lnTo>
                    <a:pt x="1818716" y="803706"/>
                  </a:lnTo>
                  <a:lnTo>
                    <a:pt x="1816392" y="807516"/>
                  </a:lnTo>
                  <a:lnTo>
                    <a:pt x="1814296" y="811326"/>
                  </a:lnTo>
                  <a:lnTo>
                    <a:pt x="1817408" y="818946"/>
                  </a:lnTo>
                  <a:lnTo>
                    <a:pt x="1819719" y="810056"/>
                  </a:lnTo>
                  <a:lnTo>
                    <a:pt x="1821040" y="801166"/>
                  </a:lnTo>
                  <a:lnTo>
                    <a:pt x="1822488" y="797356"/>
                  </a:lnTo>
                  <a:lnTo>
                    <a:pt x="1822970" y="796086"/>
                  </a:lnTo>
                  <a:lnTo>
                    <a:pt x="1823453" y="794816"/>
                  </a:lnTo>
                  <a:lnTo>
                    <a:pt x="1827174" y="792276"/>
                  </a:lnTo>
                  <a:lnTo>
                    <a:pt x="1829028" y="791006"/>
                  </a:lnTo>
                  <a:lnTo>
                    <a:pt x="1832508" y="791006"/>
                  </a:lnTo>
                  <a:lnTo>
                    <a:pt x="1832051" y="796086"/>
                  </a:lnTo>
                  <a:lnTo>
                    <a:pt x="1832127" y="798626"/>
                  </a:lnTo>
                  <a:lnTo>
                    <a:pt x="1832508" y="801166"/>
                  </a:lnTo>
                  <a:lnTo>
                    <a:pt x="1836801" y="794816"/>
                  </a:lnTo>
                  <a:lnTo>
                    <a:pt x="1842452" y="791006"/>
                  </a:lnTo>
                  <a:lnTo>
                    <a:pt x="1845119" y="788466"/>
                  </a:lnTo>
                  <a:lnTo>
                    <a:pt x="1847773" y="785926"/>
                  </a:lnTo>
                  <a:lnTo>
                    <a:pt x="1851088" y="779576"/>
                  </a:lnTo>
                  <a:lnTo>
                    <a:pt x="1851672" y="780846"/>
                  </a:lnTo>
                  <a:lnTo>
                    <a:pt x="1852256" y="783386"/>
                  </a:lnTo>
                  <a:lnTo>
                    <a:pt x="1853412" y="783386"/>
                  </a:lnTo>
                  <a:lnTo>
                    <a:pt x="1856117" y="783386"/>
                  </a:lnTo>
                  <a:lnTo>
                    <a:pt x="1854568" y="780846"/>
                  </a:lnTo>
                  <a:lnTo>
                    <a:pt x="1852256" y="777036"/>
                  </a:lnTo>
                  <a:lnTo>
                    <a:pt x="1852256" y="780846"/>
                  </a:lnTo>
                  <a:lnTo>
                    <a:pt x="1843189" y="757986"/>
                  </a:lnTo>
                  <a:lnTo>
                    <a:pt x="1842008" y="754176"/>
                  </a:lnTo>
                  <a:lnTo>
                    <a:pt x="1841220" y="751636"/>
                  </a:lnTo>
                  <a:lnTo>
                    <a:pt x="1847367" y="760526"/>
                  </a:lnTo>
                  <a:lnTo>
                    <a:pt x="1851596" y="763066"/>
                  </a:lnTo>
                  <a:lnTo>
                    <a:pt x="1856155" y="765606"/>
                  </a:lnTo>
                  <a:lnTo>
                    <a:pt x="1863280" y="777036"/>
                  </a:lnTo>
                  <a:lnTo>
                    <a:pt x="1863280" y="775766"/>
                  </a:lnTo>
                  <a:lnTo>
                    <a:pt x="1862709" y="771956"/>
                  </a:lnTo>
                  <a:lnTo>
                    <a:pt x="1859216" y="768146"/>
                  </a:lnTo>
                  <a:lnTo>
                    <a:pt x="1861540" y="768146"/>
                  </a:lnTo>
                  <a:lnTo>
                    <a:pt x="1863864" y="770686"/>
                  </a:lnTo>
                  <a:lnTo>
                    <a:pt x="1865604" y="775766"/>
                  </a:lnTo>
                  <a:lnTo>
                    <a:pt x="1868512" y="769416"/>
                  </a:lnTo>
                  <a:lnTo>
                    <a:pt x="1866773" y="768146"/>
                  </a:lnTo>
                  <a:lnTo>
                    <a:pt x="1861540" y="764336"/>
                  </a:lnTo>
                  <a:lnTo>
                    <a:pt x="1866188" y="760526"/>
                  </a:lnTo>
                  <a:lnTo>
                    <a:pt x="1868512" y="764336"/>
                  </a:lnTo>
                  <a:lnTo>
                    <a:pt x="1868512" y="765606"/>
                  </a:lnTo>
                  <a:lnTo>
                    <a:pt x="1870252" y="769416"/>
                  </a:lnTo>
                  <a:lnTo>
                    <a:pt x="1868512" y="761796"/>
                  </a:lnTo>
                  <a:lnTo>
                    <a:pt x="1868119" y="760526"/>
                  </a:lnTo>
                  <a:lnTo>
                    <a:pt x="1866188" y="754176"/>
                  </a:lnTo>
                  <a:lnTo>
                    <a:pt x="1871992" y="754176"/>
                  </a:lnTo>
                  <a:lnTo>
                    <a:pt x="1873148" y="756716"/>
                  </a:lnTo>
                  <a:lnTo>
                    <a:pt x="1874799" y="757923"/>
                  </a:lnTo>
                  <a:lnTo>
                    <a:pt x="1876145" y="754176"/>
                  </a:lnTo>
                  <a:lnTo>
                    <a:pt x="1876602" y="752906"/>
                  </a:lnTo>
                  <a:lnTo>
                    <a:pt x="1876729" y="751636"/>
                  </a:lnTo>
                  <a:lnTo>
                    <a:pt x="1876983" y="749096"/>
                  </a:lnTo>
                  <a:lnTo>
                    <a:pt x="1877364" y="745286"/>
                  </a:lnTo>
                  <a:lnTo>
                    <a:pt x="1879219" y="738936"/>
                  </a:lnTo>
                  <a:lnTo>
                    <a:pt x="1881987" y="737666"/>
                  </a:lnTo>
                  <a:lnTo>
                    <a:pt x="1884768" y="736396"/>
                  </a:lnTo>
                  <a:lnTo>
                    <a:pt x="1888985" y="742746"/>
                  </a:lnTo>
                  <a:lnTo>
                    <a:pt x="1891512" y="744016"/>
                  </a:lnTo>
                  <a:lnTo>
                    <a:pt x="1894154" y="745286"/>
                  </a:lnTo>
                  <a:lnTo>
                    <a:pt x="1898700" y="750366"/>
                  </a:lnTo>
                  <a:lnTo>
                    <a:pt x="1899869" y="744016"/>
                  </a:lnTo>
                  <a:lnTo>
                    <a:pt x="1894052" y="738936"/>
                  </a:lnTo>
                  <a:lnTo>
                    <a:pt x="1897545" y="736396"/>
                  </a:lnTo>
                  <a:lnTo>
                    <a:pt x="1896668" y="733856"/>
                  </a:lnTo>
                  <a:lnTo>
                    <a:pt x="1896237" y="732586"/>
                  </a:lnTo>
                  <a:lnTo>
                    <a:pt x="1895805" y="731316"/>
                  </a:lnTo>
                  <a:lnTo>
                    <a:pt x="1894928" y="728776"/>
                  </a:lnTo>
                  <a:lnTo>
                    <a:pt x="1894052" y="726236"/>
                  </a:lnTo>
                  <a:lnTo>
                    <a:pt x="1899869" y="728776"/>
                  </a:lnTo>
                  <a:lnTo>
                    <a:pt x="1901024" y="735126"/>
                  </a:lnTo>
                  <a:lnTo>
                    <a:pt x="1905673" y="727506"/>
                  </a:lnTo>
                  <a:lnTo>
                    <a:pt x="1899285" y="726236"/>
                  </a:lnTo>
                  <a:lnTo>
                    <a:pt x="1899119" y="724966"/>
                  </a:lnTo>
                  <a:lnTo>
                    <a:pt x="1898116" y="717346"/>
                  </a:lnTo>
                  <a:lnTo>
                    <a:pt x="1890725" y="713536"/>
                  </a:lnTo>
                  <a:lnTo>
                    <a:pt x="1888248" y="712266"/>
                  </a:lnTo>
                  <a:lnTo>
                    <a:pt x="1895221" y="712266"/>
                  </a:lnTo>
                  <a:lnTo>
                    <a:pt x="1895221" y="713536"/>
                  </a:lnTo>
                  <a:lnTo>
                    <a:pt x="1896376" y="712266"/>
                  </a:lnTo>
                  <a:lnTo>
                    <a:pt x="1898700" y="709726"/>
                  </a:lnTo>
                  <a:lnTo>
                    <a:pt x="1905088" y="714806"/>
                  </a:lnTo>
                  <a:lnTo>
                    <a:pt x="1903933" y="709726"/>
                  </a:lnTo>
                  <a:lnTo>
                    <a:pt x="1903349" y="707186"/>
                  </a:lnTo>
                  <a:lnTo>
                    <a:pt x="1902764" y="704646"/>
                  </a:lnTo>
                  <a:lnTo>
                    <a:pt x="1907413" y="705916"/>
                  </a:lnTo>
                  <a:lnTo>
                    <a:pt x="1910892" y="709726"/>
                  </a:lnTo>
                  <a:lnTo>
                    <a:pt x="1916125" y="718616"/>
                  </a:lnTo>
                  <a:lnTo>
                    <a:pt x="1918449" y="721156"/>
                  </a:lnTo>
                  <a:lnTo>
                    <a:pt x="1917052" y="716076"/>
                  </a:lnTo>
                  <a:lnTo>
                    <a:pt x="1918665" y="712266"/>
                  </a:lnTo>
                  <a:lnTo>
                    <a:pt x="1920163" y="708456"/>
                  </a:lnTo>
                  <a:lnTo>
                    <a:pt x="1918449" y="702106"/>
                  </a:lnTo>
                  <a:lnTo>
                    <a:pt x="1919605" y="704646"/>
                  </a:lnTo>
                  <a:lnTo>
                    <a:pt x="1925408" y="710996"/>
                  </a:lnTo>
                  <a:lnTo>
                    <a:pt x="1920773" y="703376"/>
                  </a:lnTo>
                  <a:lnTo>
                    <a:pt x="1924253" y="703376"/>
                  </a:lnTo>
                  <a:lnTo>
                    <a:pt x="1925408" y="704646"/>
                  </a:lnTo>
                  <a:lnTo>
                    <a:pt x="1928317" y="709726"/>
                  </a:lnTo>
                  <a:lnTo>
                    <a:pt x="1929015" y="707186"/>
                  </a:lnTo>
                  <a:lnTo>
                    <a:pt x="1926475" y="703376"/>
                  </a:lnTo>
                  <a:lnTo>
                    <a:pt x="1925624" y="702106"/>
                  </a:lnTo>
                  <a:lnTo>
                    <a:pt x="1923008" y="699566"/>
                  </a:lnTo>
                  <a:lnTo>
                    <a:pt x="1925993" y="698296"/>
                  </a:lnTo>
                  <a:lnTo>
                    <a:pt x="1925993" y="699566"/>
                  </a:lnTo>
                  <a:lnTo>
                    <a:pt x="1927148" y="700836"/>
                  </a:lnTo>
                  <a:lnTo>
                    <a:pt x="1927148" y="702106"/>
                  </a:lnTo>
                  <a:lnTo>
                    <a:pt x="1934705" y="700836"/>
                  </a:lnTo>
                  <a:lnTo>
                    <a:pt x="1934438" y="698296"/>
                  </a:lnTo>
                  <a:lnTo>
                    <a:pt x="1933536" y="689406"/>
                  </a:lnTo>
                  <a:lnTo>
                    <a:pt x="1941664" y="689406"/>
                  </a:lnTo>
                  <a:lnTo>
                    <a:pt x="1945855" y="694486"/>
                  </a:lnTo>
                  <a:lnTo>
                    <a:pt x="1945589" y="697026"/>
                  </a:lnTo>
                  <a:lnTo>
                    <a:pt x="1945093" y="699566"/>
                  </a:lnTo>
                  <a:lnTo>
                    <a:pt x="1948637" y="703376"/>
                  </a:lnTo>
                  <a:lnTo>
                    <a:pt x="1951863" y="695756"/>
                  </a:lnTo>
                  <a:lnTo>
                    <a:pt x="1953590" y="689406"/>
                  </a:lnTo>
                  <a:lnTo>
                    <a:pt x="1953933" y="688136"/>
                  </a:lnTo>
                  <a:lnTo>
                    <a:pt x="1954377" y="686866"/>
                  </a:lnTo>
                  <a:lnTo>
                    <a:pt x="1956562" y="680516"/>
                  </a:lnTo>
                  <a:lnTo>
                    <a:pt x="1958174" y="679246"/>
                  </a:lnTo>
                  <a:lnTo>
                    <a:pt x="1961413" y="676706"/>
                  </a:lnTo>
                  <a:lnTo>
                    <a:pt x="1959089" y="676706"/>
                  </a:lnTo>
                  <a:lnTo>
                    <a:pt x="1955876" y="669086"/>
                  </a:lnTo>
                  <a:lnTo>
                    <a:pt x="1959965" y="670356"/>
                  </a:lnTo>
                  <a:lnTo>
                    <a:pt x="1965782" y="672896"/>
                  </a:lnTo>
                  <a:lnTo>
                    <a:pt x="1967801" y="669086"/>
                  </a:lnTo>
                  <a:lnTo>
                    <a:pt x="1967801" y="671626"/>
                  </a:lnTo>
                  <a:lnTo>
                    <a:pt x="1973605" y="679246"/>
                  </a:lnTo>
                  <a:lnTo>
                    <a:pt x="1972449" y="676706"/>
                  </a:lnTo>
                  <a:lnTo>
                    <a:pt x="1978837" y="676706"/>
                  </a:lnTo>
                  <a:lnTo>
                    <a:pt x="1978837" y="669086"/>
                  </a:lnTo>
                  <a:lnTo>
                    <a:pt x="1978837" y="665276"/>
                  </a:lnTo>
                  <a:lnTo>
                    <a:pt x="1979561" y="662736"/>
                  </a:lnTo>
                  <a:lnTo>
                    <a:pt x="1980641" y="658926"/>
                  </a:lnTo>
                  <a:lnTo>
                    <a:pt x="1981377" y="656386"/>
                  </a:lnTo>
                  <a:lnTo>
                    <a:pt x="1981733" y="655116"/>
                  </a:lnTo>
                  <a:lnTo>
                    <a:pt x="1984057" y="660196"/>
                  </a:lnTo>
                  <a:lnTo>
                    <a:pt x="1989861" y="661466"/>
                  </a:lnTo>
                  <a:lnTo>
                    <a:pt x="1992769" y="656386"/>
                  </a:lnTo>
                  <a:lnTo>
                    <a:pt x="1997417" y="655116"/>
                  </a:lnTo>
                  <a:lnTo>
                    <a:pt x="1995093" y="650036"/>
                  </a:lnTo>
                  <a:lnTo>
                    <a:pt x="1997417" y="650036"/>
                  </a:lnTo>
                  <a:lnTo>
                    <a:pt x="1991601" y="644956"/>
                  </a:lnTo>
                  <a:lnTo>
                    <a:pt x="2004733" y="647496"/>
                  </a:lnTo>
                  <a:lnTo>
                    <a:pt x="2005736" y="644956"/>
                  </a:lnTo>
                  <a:lnTo>
                    <a:pt x="2008225" y="638606"/>
                  </a:lnTo>
                  <a:lnTo>
                    <a:pt x="2009787" y="633526"/>
                  </a:lnTo>
                  <a:lnTo>
                    <a:pt x="2010956" y="629716"/>
                  </a:lnTo>
                  <a:lnTo>
                    <a:pt x="2021801" y="629716"/>
                  </a:lnTo>
                  <a:lnTo>
                    <a:pt x="2020633" y="630986"/>
                  </a:lnTo>
                  <a:lnTo>
                    <a:pt x="2022386" y="636066"/>
                  </a:lnTo>
                  <a:lnTo>
                    <a:pt x="2023541" y="634796"/>
                  </a:lnTo>
                  <a:lnTo>
                    <a:pt x="2027021" y="625906"/>
                  </a:lnTo>
                  <a:lnTo>
                    <a:pt x="2020633" y="619556"/>
                  </a:lnTo>
                  <a:lnTo>
                    <a:pt x="2022957" y="622096"/>
                  </a:lnTo>
                  <a:lnTo>
                    <a:pt x="2018703" y="619556"/>
                  </a:lnTo>
                  <a:lnTo>
                    <a:pt x="2016569" y="618286"/>
                  </a:lnTo>
                  <a:lnTo>
                    <a:pt x="2014245" y="614476"/>
                  </a:lnTo>
                  <a:lnTo>
                    <a:pt x="2013089" y="609396"/>
                  </a:lnTo>
                  <a:lnTo>
                    <a:pt x="2014829" y="608126"/>
                  </a:lnTo>
                  <a:lnTo>
                    <a:pt x="2015413" y="615746"/>
                  </a:lnTo>
                  <a:lnTo>
                    <a:pt x="2024126" y="618286"/>
                  </a:lnTo>
                  <a:lnTo>
                    <a:pt x="2028761" y="620826"/>
                  </a:lnTo>
                  <a:lnTo>
                    <a:pt x="2027021" y="619556"/>
                  </a:lnTo>
                  <a:lnTo>
                    <a:pt x="2025281" y="615746"/>
                  </a:lnTo>
                  <a:lnTo>
                    <a:pt x="2023541" y="614476"/>
                  </a:lnTo>
                  <a:lnTo>
                    <a:pt x="2027872" y="615746"/>
                  </a:lnTo>
                  <a:lnTo>
                    <a:pt x="2026818" y="614476"/>
                  </a:lnTo>
                  <a:lnTo>
                    <a:pt x="2024697" y="611936"/>
                  </a:lnTo>
                  <a:lnTo>
                    <a:pt x="2022538" y="608126"/>
                  </a:lnTo>
                  <a:lnTo>
                    <a:pt x="2021090" y="605586"/>
                  </a:lnTo>
                  <a:lnTo>
                    <a:pt x="2024126" y="604316"/>
                  </a:lnTo>
                  <a:lnTo>
                    <a:pt x="2027021" y="608126"/>
                  </a:lnTo>
                  <a:lnTo>
                    <a:pt x="2027021" y="604316"/>
                  </a:lnTo>
                  <a:lnTo>
                    <a:pt x="2024697" y="599236"/>
                  </a:lnTo>
                  <a:lnTo>
                    <a:pt x="2027605" y="597966"/>
                  </a:lnTo>
                  <a:lnTo>
                    <a:pt x="2033320" y="603745"/>
                  </a:lnTo>
                  <a:lnTo>
                    <a:pt x="2032254" y="600506"/>
                  </a:lnTo>
                  <a:lnTo>
                    <a:pt x="2032063" y="597966"/>
                  </a:lnTo>
                  <a:lnTo>
                    <a:pt x="2031873" y="595426"/>
                  </a:lnTo>
                  <a:lnTo>
                    <a:pt x="2035733" y="596696"/>
                  </a:lnTo>
                  <a:lnTo>
                    <a:pt x="2036318" y="599236"/>
                  </a:lnTo>
                  <a:lnTo>
                    <a:pt x="2035149" y="601776"/>
                  </a:lnTo>
                  <a:lnTo>
                    <a:pt x="2035733" y="604316"/>
                  </a:lnTo>
                  <a:lnTo>
                    <a:pt x="2046185" y="610666"/>
                  </a:lnTo>
                  <a:lnTo>
                    <a:pt x="2044446" y="608126"/>
                  </a:lnTo>
                  <a:lnTo>
                    <a:pt x="2055482" y="608126"/>
                  </a:lnTo>
                  <a:lnTo>
                    <a:pt x="2051989" y="606856"/>
                  </a:lnTo>
                  <a:lnTo>
                    <a:pt x="2046300" y="595426"/>
                  </a:lnTo>
                  <a:lnTo>
                    <a:pt x="2047417" y="591616"/>
                  </a:lnTo>
                  <a:lnTo>
                    <a:pt x="2049957" y="587806"/>
                  </a:lnTo>
                  <a:lnTo>
                    <a:pt x="2048751" y="581456"/>
                  </a:lnTo>
                  <a:lnTo>
                    <a:pt x="2048510" y="580186"/>
                  </a:lnTo>
                  <a:lnTo>
                    <a:pt x="2052459" y="587806"/>
                  </a:lnTo>
                  <a:lnTo>
                    <a:pt x="2054898" y="591616"/>
                  </a:lnTo>
                  <a:lnTo>
                    <a:pt x="2057323" y="592886"/>
                  </a:lnTo>
                  <a:lnTo>
                    <a:pt x="2061286" y="596696"/>
                  </a:lnTo>
                  <a:lnTo>
                    <a:pt x="2064766" y="597966"/>
                  </a:lnTo>
                  <a:lnTo>
                    <a:pt x="2068830" y="599236"/>
                  </a:lnTo>
                  <a:lnTo>
                    <a:pt x="2070569" y="601776"/>
                  </a:lnTo>
                  <a:lnTo>
                    <a:pt x="2070125" y="597966"/>
                  </a:lnTo>
                  <a:lnTo>
                    <a:pt x="2072601" y="597966"/>
                  </a:lnTo>
                  <a:lnTo>
                    <a:pt x="2074659" y="596696"/>
                  </a:lnTo>
                  <a:lnTo>
                    <a:pt x="2072894" y="591616"/>
                  </a:lnTo>
                  <a:lnTo>
                    <a:pt x="2075802" y="594156"/>
                  </a:lnTo>
                  <a:lnTo>
                    <a:pt x="2075649" y="592886"/>
                  </a:lnTo>
                  <a:lnTo>
                    <a:pt x="2075611" y="592632"/>
                  </a:lnTo>
                  <a:lnTo>
                    <a:pt x="2074837" y="591616"/>
                  </a:lnTo>
                  <a:lnTo>
                    <a:pt x="2072894" y="589076"/>
                  </a:lnTo>
                  <a:lnTo>
                    <a:pt x="2074024" y="583996"/>
                  </a:lnTo>
                  <a:lnTo>
                    <a:pt x="2086940" y="581456"/>
                  </a:lnTo>
                  <a:lnTo>
                    <a:pt x="2087003" y="580186"/>
                  </a:lnTo>
                  <a:lnTo>
                    <a:pt x="2087410" y="572566"/>
                  </a:lnTo>
                  <a:lnTo>
                    <a:pt x="2086610" y="567486"/>
                  </a:lnTo>
                  <a:lnTo>
                    <a:pt x="2086406" y="566216"/>
                  </a:lnTo>
                  <a:lnTo>
                    <a:pt x="2084146" y="558596"/>
                  </a:lnTo>
                  <a:lnTo>
                    <a:pt x="2081784" y="552246"/>
                  </a:lnTo>
                  <a:lnTo>
                    <a:pt x="2080450" y="545896"/>
                  </a:lnTo>
                  <a:lnTo>
                    <a:pt x="2081606" y="544626"/>
                  </a:lnTo>
                  <a:lnTo>
                    <a:pt x="2086254" y="548436"/>
                  </a:lnTo>
                  <a:lnTo>
                    <a:pt x="2087994" y="554786"/>
                  </a:lnTo>
                  <a:lnTo>
                    <a:pt x="2094382" y="556056"/>
                  </a:lnTo>
                  <a:lnTo>
                    <a:pt x="2095538" y="553516"/>
                  </a:lnTo>
                  <a:lnTo>
                    <a:pt x="2095106" y="549706"/>
                  </a:lnTo>
                  <a:lnTo>
                    <a:pt x="2094966" y="548436"/>
                  </a:lnTo>
                  <a:lnTo>
                    <a:pt x="2096706" y="550976"/>
                  </a:lnTo>
                  <a:lnTo>
                    <a:pt x="2099030" y="552246"/>
                  </a:lnTo>
                  <a:lnTo>
                    <a:pt x="2102510" y="554786"/>
                  </a:lnTo>
                  <a:lnTo>
                    <a:pt x="2103666" y="552246"/>
                  </a:lnTo>
                  <a:lnTo>
                    <a:pt x="2097151" y="546023"/>
                  </a:lnTo>
                  <a:lnTo>
                    <a:pt x="2096706" y="548436"/>
                  </a:lnTo>
                  <a:lnTo>
                    <a:pt x="2093798" y="544042"/>
                  </a:lnTo>
                  <a:lnTo>
                    <a:pt x="2093798" y="549706"/>
                  </a:lnTo>
                  <a:lnTo>
                    <a:pt x="2091474" y="548436"/>
                  </a:lnTo>
                  <a:lnTo>
                    <a:pt x="2088578" y="545896"/>
                  </a:lnTo>
                  <a:lnTo>
                    <a:pt x="2087410" y="544626"/>
                  </a:lnTo>
                  <a:lnTo>
                    <a:pt x="2086254" y="543356"/>
                  </a:lnTo>
                  <a:lnTo>
                    <a:pt x="2088578" y="540816"/>
                  </a:lnTo>
                  <a:lnTo>
                    <a:pt x="2089734" y="540816"/>
                  </a:lnTo>
                  <a:lnTo>
                    <a:pt x="2093798" y="549706"/>
                  </a:lnTo>
                  <a:lnTo>
                    <a:pt x="2093798" y="544042"/>
                  </a:lnTo>
                  <a:lnTo>
                    <a:pt x="2091664" y="540816"/>
                  </a:lnTo>
                  <a:lnTo>
                    <a:pt x="2089150" y="537006"/>
                  </a:lnTo>
                  <a:lnTo>
                    <a:pt x="2090445" y="535736"/>
                  </a:lnTo>
                  <a:lnTo>
                    <a:pt x="2105888" y="520509"/>
                  </a:lnTo>
                  <a:lnTo>
                    <a:pt x="2118766" y="507809"/>
                  </a:lnTo>
                  <a:lnTo>
                    <a:pt x="2127072" y="516699"/>
                  </a:lnTo>
                  <a:lnTo>
                    <a:pt x="2135530" y="525589"/>
                  </a:lnTo>
                  <a:lnTo>
                    <a:pt x="2144318" y="531939"/>
                  </a:lnTo>
                  <a:lnTo>
                    <a:pt x="2153602" y="535736"/>
                  </a:lnTo>
                  <a:lnTo>
                    <a:pt x="2149538" y="524319"/>
                  </a:lnTo>
                  <a:lnTo>
                    <a:pt x="2156218" y="527964"/>
                  </a:lnTo>
                  <a:lnTo>
                    <a:pt x="2154771" y="525589"/>
                  </a:lnTo>
                  <a:lnTo>
                    <a:pt x="2158250" y="528129"/>
                  </a:lnTo>
                  <a:lnTo>
                    <a:pt x="2161159" y="529399"/>
                  </a:lnTo>
                  <a:lnTo>
                    <a:pt x="2162899" y="530669"/>
                  </a:lnTo>
                  <a:lnTo>
                    <a:pt x="2160219" y="525589"/>
                  </a:lnTo>
                  <a:lnTo>
                    <a:pt x="2159546" y="524319"/>
                  </a:lnTo>
                  <a:lnTo>
                    <a:pt x="2155660" y="516953"/>
                  </a:lnTo>
                  <a:lnTo>
                    <a:pt x="2154771" y="516699"/>
                  </a:lnTo>
                  <a:lnTo>
                    <a:pt x="2154605" y="514946"/>
                  </a:lnTo>
                  <a:lnTo>
                    <a:pt x="2154186" y="514159"/>
                  </a:lnTo>
                  <a:lnTo>
                    <a:pt x="2154567" y="514527"/>
                  </a:lnTo>
                  <a:lnTo>
                    <a:pt x="2154529" y="514159"/>
                  </a:lnTo>
                  <a:lnTo>
                    <a:pt x="2154186" y="510349"/>
                  </a:lnTo>
                  <a:lnTo>
                    <a:pt x="2161730" y="514159"/>
                  </a:lnTo>
                  <a:lnTo>
                    <a:pt x="2165794" y="519239"/>
                  </a:lnTo>
                  <a:lnTo>
                    <a:pt x="2162899" y="512889"/>
                  </a:lnTo>
                  <a:lnTo>
                    <a:pt x="2166378" y="515429"/>
                  </a:lnTo>
                  <a:lnTo>
                    <a:pt x="2167369" y="516877"/>
                  </a:lnTo>
                  <a:lnTo>
                    <a:pt x="2166378" y="514159"/>
                  </a:lnTo>
                  <a:lnTo>
                    <a:pt x="2171611" y="514159"/>
                  </a:lnTo>
                  <a:lnTo>
                    <a:pt x="2170633" y="512889"/>
                  </a:lnTo>
                  <a:lnTo>
                    <a:pt x="2168702" y="510349"/>
                  </a:lnTo>
                  <a:lnTo>
                    <a:pt x="2166772" y="507809"/>
                  </a:lnTo>
                  <a:lnTo>
                    <a:pt x="2165794" y="506539"/>
                  </a:lnTo>
                  <a:lnTo>
                    <a:pt x="2170303" y="506539"/>
                  </a:lnTo>
                  <a:lnTo>
                    <a:pt x="2172627" y="505269"/>
                  </a:lnTo>
                  <a:lnTo>
                    <a:pt x="2175599" y="505269"/>
                  </a:lnTo>
                  <a:lnTo>
                    <a:pt x="2182063" y="509079"/>
                  </a:lnTo>
                  <a:lnTo>
                    <a:pt x="2179739" y="506539"/>
                  </a:lnTo>
                  <a:lnTo>
                    <a:pt x="2175675" y="497649"/>
                  </a:lnTo>
                  <a:lnTo>
                    <a:pt x="2176246" y="496379"/>
                  </a:lnTo>
                  <a:lnTo>
                    <a:pt x="2176830" y="495109"/>
                  </a:lnTo>
                  <a:lnTo>
                    <a:pt x="2183053" y="501459"/>
                  </a:lnTo>
                  <a:lnTo>
                    <a:pt x="2190712" y="498919"/>
                  </a:lnTo>
                  <a:lnTo>
                    <a:pt x="2198890" y="505269"/>
                  </a:lnTo>
                  <a:lnTo>
                    <a:pt x="2195792" y="498919"/>
                  </a:lnTo>
                  <a:lnTo>
                    <a:pt x="2194547" y="496379"/>
                  </a:lnTo>
                  <a:lnTo>
                    <a:pt x="2194788" y="495109"/>
                  </a:lnTo>
                  <a:lnTo>
                    <a:pt x="2195245" y="492569"/>
                  </a:lnTo>
                  <a:lnTo>
                    <a:pt x="2195487" y="491299"/>
                  </a:lnTo>
                  <a:lnTo>
                    <a:pt x="2197836" y="486219"/>
                  </a:lnTo>
                  <a:lnTo>
                    <a:pt x="2197735" y="479869"/>
                  </a:lnTo>
                  <a:lnTo>
                    <a:pt x="2198319" y="481139"/>
                  </a:lnTo>
                  <a:lnTo>
                    <a:pt x="2199944" y="483501"/>
                  </a:lnTo>
                  <a:lnTo>
                    <a:pt x="2202954" y="482409"/>
                  </a:lnTo>
                  <a:lnTo>
                    <a:pt x="2207603" y="484949"/>
                  </a:lnTo>
                  <a:lnTo>
                    <a:pt x="2211095" y="486219"/>
                  </a:lnTo>
                  <a:lnTo>
                    <a:pt x="2208072" y="482409"/>
                  </a:lnTo>
                  <a:lnTo>
                    <a:pt x="2206066" y="479869"/>
                  </a:lnTo>
                  <a:lnTo>
                    <a:pt x="2196579" y="460819"/>
                  </a:lnTo>
                  <a:lnTo>
                    <a:pt x="2204097" y="465899"/>
                  </a:lnTo>
                  <a:lnTo>
                    <a:pt x="2208479" y="470979"/>
                  </a:lnTo>
                  <a:lnTo>
                    <a:pt x="2212416" y="477329"/>
                  </a:lnTo>
                  <a:lnTo>
                    <a:pt x="2218639" y="483679"/>
                  </a:lnTo>
                  <a:lnTo>
                    <a:pt x="2214194" y="477329"/>
                  </a:lnTo>
                  <a:lnTo>
                    <a:pt x="2212251" y="473519"/>
                  </a:lnTo>
                  <a:lnTo>
                    <a:pt x="2210308" y="468439"/>
                  </a:lnTo>
                  <a:lnTo>
                    <a:pt x="2205863" y="464629"/>
                  </a:lnTo>
                  <a:lnTo>
                    <a:pt x="2210422" y="465899"/>
                  </a:lnTo>
                  <a:lnTo>
                    <a:pt x="2212759" y="467169"/>
                  </a:lnTo>
                  <a:lnTo>
                    <a:pt x="2215413" y="468439"/>
                  </a:lnTo>
                  <a:lnTo>
                    <a:pt x="2220963" y="472249"/>
                  </a:lnTo>
                  <a:lnTo>
                    <a:pt x="2215134" y="465899"/>
                  </a:lnTo>
                  <a:lnTo>
                    <a:pt x="2214867" y="464629"/>
                  </a:lnTo>
                  <a:lnTo>
                    <a:pt x="2215896" y="463359"/>
                  </a:lnTo>
                  <a:lnTo>
                    <a:pt x="2214943" y="460819"/>
                  </a:lnTo>
                  <a:lnTo>
                    <a:pt x="2214473" y="459549"/>
                  </a:lnTo>
                  <a:lnTo>
                    <a:pt x="2213991" y="458279"/>
                  </a:lnTo>
                  <a:lnTo>
                    <a:pt x="2223859" y="460819"/>
                  </a:lnTo>
                  <a:lnTo>
                    <a:pt x="2227351" y="468439"/>
                  </a:lnTo>
                  <a:lnTo>
                    <a:pt x="2226767" y="462089"/>
                  </a:lnTo>
                  <a:lnTo>
                    <a:pt x="2228939" y="463029"/>
                  </a:lnTo>
                  <a:lnTo>
                    <a:pt x="2227935" y="462089"/>
                  </a:lnTo>
                  <a:lnTo>
                    <a:pt x="2225256" y="459549"/>
                  </a:lnTo>
                  <a:lnTo>
                    <a:pt x="2224036" y="458279"/>
                  </a:lnTo>
                  <a:lnTo>
                    <a:pt x="2220379" y="454469"/>
                  </a:lnTo>
                  <a:lnTo>
                    <a:pt x="2222436" y="453199"/>
                  </a:lnTo>
                  <a:lnTo>
                    <a:pt x="2226335" y="455739"/>
                  </a:lnTo>
                  <a:lnTo>
                    <a:pt x="2231326" y="459549"/>
                  </a:lnTo>
                  <a:lnTo>
                    <a:pt x="2236635" y="463359"/>
                  </a:lnTo>
                  <a:lnTo>
                    <a:pt x="2236063" y="458279"/>
                  </a:lnTo>
                  <a:lnTo>
                    <a:pt x="2232698" y="453199"/>
                  </a:lnTo>
                  <a:lnTo>
                    <a:pt x="2231021" y="450659"/>
                  </a:lnTo>
                  <a:lnTo>
                    <a:pt x="2230183" y="449389"/>
                  </a:lnTo>
                  <a:lnTo>
                    <a:pt x="2229345" y="448119"/>
                  </a:lnTo>
                  <a:lnTo>
                    <a:pt x="2228507" y="446849"/>
                  </a:lnTo>
                  <a:lnTo>
                    <a:pt x="2230831" y="445579"/>
                  </a:lnTo>
                  <a:lnTo>
                    <a:pt x="2232571" y="446849"/>
                  </a:lnTo>
                  <a:lnTo>
                    <a:pt x="2233739" y="446849"/>
                  </a:lnTo>
                  <a:lnTo>
                    <a:pt x="2235479" y="449389"/>
                  </a:lnTo>
                  <a:lnTo>
                    <a:pt x="2234438" y="445579"/>
                  </a:lnTo>
                  <a:lnTo>
                    <a:pt x="2234095" y="444309"/>
                  </a:lnTo>
                  <a:lnTo>
                    <a:pt x="2236127" y="439229"/>
                  </a:lnTo>
                  <a:lnTo>
                    <a:pt x="2237841" y="435419"/>
                  </a:lnTo>
                  <a:lnTo>
                    <a:pt x="2236266" y="430339"/>
                  </a:lnTo>
                  <a:lnTo>
                    <a:pt x="2235873" y="429069"/>
                  </a:lnTo>
                  <a:lnTo>
                    <a:pt x="2235720" y="428586"/>
                  </a:lnTo>
                  <a:lnTo>
                    <a:pt x="2232571" y="426529"/>
                  </a:lnTo>
                  <a:lnTo>
                    <a:pt x="2228659" y="422719"/>
                  </a:lnTo>
                  <a:lnTo>
                    <a:pt x="2227351" y="421449"/>
                  </a:lnTo>
                  <a:lnTo>
                    <a:pt x="2223287" y="417639"/>
                  </a:lnTo>
                  <a:lnTo>
                    <a:pt x="2224443" y="416369"/>
                  </a:lnTo>
                  <a:lnTo>
                    <a:pt x="2223579" y="415099"/>
                  </a:lnTo>
                  <a:lnTo>
                    <a:pt x="2221827" y="412559"/>
                  </a:lnTo>
                  <a:lnTo>
                    <a:pt x="2219223" y="408749"/>
                  </a:lnTo>
                  <a:lnTo>
                    <a:pt x="2226767" y="413829"/>
                  </a:lnTo>
                  <a:lnTo>
                    <a:pt x="2225611" y="415099"/>
                  </a:lnTo>
                  <a:lnTo>
                    <a:pt x="2228507" y="417639"/>
                  </a:lnTo>
                  <a:lnTo>
                    <a:pt x="2230247" y="420179"/>
                  </a:lnTo>
                  <a:lnTo>
                    <a:pt x="2228507" y="416369"/>
                  </a:lnTo>
                  <a:lnTo>
                    <a:pt x="2233460" y="420179"/>
                  </a:lnTo>
                  <a:lnTo>
                    <a:pt x="2234171" y="422719"/>
                  </a:lnTo>
                  <a:lnTo>
                    <a:pt x="2234222" y="423989"/>
                  </a:lnTo>
                  <a:lnTo>
                    <a:pt x="2237219" y="427799"/>
                  </a:lnTo>
                  <a:lnTo>
                    <a:pt x="2237219" y="421449"/>
                  </a:lnTo>
                  <a:lnTo>
                    <a:pt x="2234895" y="416369"/>
                  </a:lnTo>
                  <a:lnTo>
                    <a:pt x="2231987" y="410019"/>
                  </a:lnTo>
                  <a:lnTo>
                    <a:pt x="2237219" y="410019"/>
                  </a:lnTo>
                  <a:lnTo>
                    <a:pt x="2241461" y="415099"/>
                  </a:lnTo>
                  <a:lnTo>
                    <a:pt x="2241499" y="417639"/>
                  </a:lnTo>
                  <a:lnTo>
                    <a:pt x="2241867" y="420179"/>
                  </a:lnTo>
                  <a:lnTo>
                    <a:pt x="2247087" y="422719"/>
                  </a:lnTo>
                  <a:lnTo>
                    <a:pt x="2240127" y="423989"/>
                  </a:lnTo>
                  <a:lnTo>
                    <a:pt x="2247468" y="429069"/>
                  </a:lnTo>
                  <a:lnTo>
                    <a:pt x="2247519" y="430339"/>
                  </a:lnTo>
                  <a:lnTo>
                    <a:pt x="2247798" y="431609"/>
                  </a:lnTo>
                  <a:lnTo>
                    <a:pt x="2255799" y="436689"/>
                  </a:lnTo>
                  <a:lnTo>
                    <a:pt x="2263343" y="432879"/>
                  </a:lnTo>
                  <a:lnTo>
                    <a:pt x="2256383" y="426529"/>
                  </a:lnTo>
                  <a:lnTo>
                    <a:pt x="2263343" y="422719"/>
                  </a:lnTo>
                  <a:lnTo>
                    <a:pt x="2258707" y="417639"/>
                  </a:lnTo>
                  <a:lnTo>
                    <a:pt x="2255215" y="416369"/>
                  </a:lnTo>
                  <a:lnTo>
                    <a:pt x="2250579" y="411289"/>
                  </a:lnTo>
                  <a:lnTo>
                    <a:pt x="2251329" y="410019"/>
                  </a:lnTo>
                  <a:lnTo>
                    <a:pt x="2252091" y="408749"/>
                  </a:lnTo>
                  <a:lnTo>
                    <a:pt x="2253602" y="406209"/>
                  </a:lnTo>
                  <a:lnTo>
                    <a:pt x="2263063" y="410019"/>
                  </a:lnTo>
                  <a:lnTo>
                    <a:pt x="2271636" y="413829"/>
                  </a:lnTo>
                  <a:lnTo>
                    <a:pt x="2272055" y="408749"/>
                  </a:lnTo>
                  <a:lnTo>
                    <a:pt x="2269667" y="406209"/>
                  </a:lnTo>
                  <a:lnTo>
                    <a:pt x="2267280" y="403669"/>
                  </a:lnTo>
                  <a:lnTo>
                    <a:pt x="2263559" y="398589"/>
                  </a:lnTo>
                  <a:lnTo>
                    <a:pt x="2262619" y="397319"/>
                  </a:lnTo>
                  <a:lnTo>
                    <a:pt x="2260790" y="393509"/>
                  </a:lnTo>
                  <a:lnTo>
                    <a:pt x="2264511" y="392239"/>
                  </a:lnTo>
                  <a:lnTo>
                    <a:pt x="2274379" y="403669"/>
                  </a:lnTo>
                  <a:lnTo>
                    <a:pt x="2274532" y="401129"/>
                  </a:lnTo>
                  <a:lnTo>
                    <a:pt x="2274595" y="398462"/>
                  </a:lnTo>
                  <a:lnTo>
                    <a:pt x="2271115" y="393509"/>
                  </a:lnTo>
                  <a:lnTo>
                    <a:pt x="2268740" y="389699"/>
                  </a:lnTo>
                  <a:lnTo>
                    <a:pt x="2272639" y="387159"/>
                  </a:lnTo>
                  <a:lnTo>
                    <a:pt x="2276119" y="392239"/>
                  </a:lnTo>
                  <a:lnTo>
                    <a:pt x="2272639" y="394779"/>
                  </a:lnTo>
                  <a:lnTo>
                    <a:pt x="2274963" y="394779"/>
                  </a:lnTo>
                  <a:lnTo>
                    <a:pt x="2279256" y="396049"/>
                  </a:lnTo>
                  <a:lnTo>
                    <a:pt x="2277580" y="392239"/>
                  </a:lnTo>
                  <a:lnTo>
                    <a:pt x="2274138" y="388429"/>
                  </a:lnTo>
                  <a:lnTo>
                    <a:pt x="2273833" y="387159"/>
                  </a:lnTo>
                  <a:lnTo>
                    <a:pt x="2273223" y="384619"/>
                  </a:lnTo>
                  <a:lnTo>
                    <a:pt x="2283676" y="392239"/>
                  </a:lnTo>
                  <a:lnTo>
                    <a:pt x="2285123" y="385889"/>
                  </a:lnTo>
                  <a:lnTo>
                    <a:pt x="2285225" y="384619"/>
                  </a:lnTo>
                  <a:lnTo>
                    <a:pt x="2285962" y="375729"/>
                  </a:lnTo>
                  <a:lnTo>
                    <a:pt x="2286279" y="371919"/>
                  </a:lnTo>
                  <a:lnTo>
                    <a:pt x="2286863" y="369379"/>
                  </a:lnTo>
                  <a:lnTo>
                    <a:pt x="2287155" y="368109"/>
                  </a:lnTo>
                  <a:lnTo>
                    <a:pt x="2287740" y="365569"/>
                  </a:lnTo>
                  <a:lnTo>
                    <a:pt x="2290635" y="368109"/>
                  </a:lnTo>
                  <a:lnTo>
                    <a:pt x="2292375" y="371919"/>
                  </a:lnTo>
                  <a:lnTo>
                    <a:pt x="2297023" y="373189"/>
                  </a:lnTo>
                  <a:lnTo>
                    <a:pt x="2323731" y="354139"/>
                  </a:lnTo>
                  <a:lnTo>
                    <a:pt x="2317343" y="343979"/>
                  </a:lnTo>
                  <a:lnTo>
                    <a:pt x="2317927" y="343979"/>
                  </a:lnTo>
                  <a:lnTo>
                    <a:pt x="2316772" y="341439"/>
                  </a:lnTo>
                  <a:lnTo>
                    <a:pt x="2315603" y="338899"/>
                  </a:lnTo>
                  <a:lnTo>
                    <a:pt x="2316188" y="337629"/>
                  </a:lnTo>
                  <a:lnTo>
                    <a:pt x="2322576" y="341439"/>
                  </a:lnTo>
                  <a:lnTo>
                    <a:pt x="2324316" y="343979"/>
                  </a:lnTo>
                  <a:lnTo>
                    <a:pt x="2322906" y="337629"/>
                  </a:lnTo>
                  <a:lnTo>
                    <a:pt x="2322334" y="335089"/>
                  </a:lnTo>
                  <a:lnTo>
                    <a:pt x="2322423" y="326199"/>
                  </a:lnTo>
                  <a:lnTo>
                    <a:pt x="2323096" y="324929"/>
                  </a:lnTo>
                  <a:lnTo>
                    <a:pt x="2323769" y="323659"/>
                  </a:lnTo>
                  <a:lnTo>
                    <a:pt x="2324443" y="322389"/>
                  </a:lnTo>
                  <a:lnTo>
                    <a:pt x="2325789" y="319849"/>
                  </a:lnTo>
                  <a:lnTo>
                    <a:pt x="2333599" y="318579"/>
                  </a:lnTo>
                  <a:lnTo>
                    <a:pt x="2335352" y="321119"/>
                  </a:lnTo>
                  <a:lnTo>
                    <a:pt x="2335911" y="318579"/>
                  </a:lnTo>
                  <a:lnTo>
                    <a:pt x="2336203" y="317309"/>
                  </a:lnTo>
                  <a:lnTo>
                    <a:pt x="2331364" y="309689"/>
                  </a:lnTo>
                  <a:lnTo>
                    <a:pt x="2330564" y="308419"/>
                  </a:lnTo>
                  <a:lnTo>
                    <a:pt x="2328976" y="305879"/>
                  </a:lnTo>
                  <a:lnTo>
                    <a:pt x="2332444" y="304609"/>
                  </a:lnTo>
                  <a:lnTo>
                    <a:pt x="2333599" y="305879"/>
                  </a:lnTo>
                  <a:lnTo>
                    <a:pt x="2334945" y="304609"/>
                  </a:lnTo>
                  <a:lnTo>
                    <a:pt x="2340279" y="299529"/>
                  </a:lnTo>
                  <a:lnTo>
                    <a:pt x="2345575" y="293179"/>
                  </a:lnTo>
                  <a:lnTo>
                    <a:pt x="2348268" y="290639"/>
                  </a:lnTo>
                  <a:lnTo>
                    <a:pt x="2350960" y="288099"/>
                  </a:lnTo>
                  <a:lnTo>
                    <a:pt x="2352306" y="286829"/>
                  </a:lnTo>
                  <a:lnTo>
                    <a:pt x="2363216" y="285559"/>
                  </a:lnTo>
                  <a:lnTo>
                    <a:pt x="2360676" y="280479"/>
                  </a:lnTo>
                  <a:lnTo>
                    <a:pt x="2360028" y="279209"/>
                  </a:lnTo>
                  <a:lnTo>
                    <a:pt x="2361514" y="277939"/>
                  </a:lnTo>
                  <a:lnTo>
                    <a:pt x="2363000" y="276669"/>
                  </a:lnTo>
                  <a:lnTo>
                    <a:pt x="2364765" y="274129"/>
                  </a:lnTo>
                  <a:lnTo>
                    <a:pt x="2363635" y="272859"/>
                  </a:lnTo>
                  <a:lnTo>
                    <a:pt x="2362504" y="271589"/>
                  </a:lnTo>
                  <a:lnTo>
                    <a:pt x="2360257" y="269049"/>
                  </a:lnTo>
                  <a:lnTo>
                    <a:pt x="2357996" y="266509"/>
                  </a:lnTo>
                  <a:lnTo>
                    <a:pt x="2365921" y="267779"/>
                  </a:lnTo>
                  <a:lnTo>
                    <a:pt x="2371788" y="269049"/>
                  </a:lnTo>
                  <a:lnTo>
                    <a:pt x="2377427" y="269049"/>
                  </a:lnTo>
                  <a:lnTo>
                    <a:pt x="2384704" y="267779"/>
                  </a:lnTo>
                  <a:lnTo>
                    <a:pt x="2385860" y="266509"/>
                  </a:lnTo>
                  <a:lnTo>
                    <a:pt x="2387028" y="265239"/>
                  </a:lnTo>
                  <a:lnTo>
                    <a:pt x="2385364" y="263969"/>
                  </a:lnTo>
                  <a:lnTo>
                    <a:pt x="2375408" y="256349"/>
                  </a:lnTo>
                  <a:lnTo>
                    <a:pt x="2375408" y="252539"/>
                  </a:lnTo>
                  <a:lnTo>
                    <a:pt x="2384704" y="258889"/>
                  </a:lnTo>
                  <a:lnTo>
                    <a:pt x="2379980" y="252539"/>
                  </a:lnTo>
                  <a:lnTo>
                    <a:pt x="2379040" y="251269"/>
                  </a:lnTo>
                  <a:lnTo>
                    <a:pt x="2377148" y="248729"/>
                  </a:lnTo>
                  <a:lnTo>
                    <a:pt x="2389924" y="255079"/>
                  </a:lnTo>
                  <a:lnTo>
                    <a:pt x="2389352" y="251269"/>
                  </a:lnTo>
                  <a:lnTo>
                    <a:pt x="2388184" y="251269"/>
                  </a:lnTo>
                  <a:lnTo>
                    <a:pt x="2383536" y="249999"/>
                  </a:lnTo>
                  <a:lnTo>
                    <a:pt x="2381224" y="247459"/>
                  </a:lnTo>
                  <a:lnTo>
                    <a:pt x="2379472" y="241109"/>
                  </a:lnTo>
                  <a:lnTo>
                    <a:pt x="2394572" y="243649"/>
                  </a:lnTo>
                  <a:lnTo>
                    <a:pt x="2399220" y="246189"/>
                  </a:lnTo>
                  <a:lnTo>
                    <a:pt x="2398433" y="239839"/>
                  </a:lnTo>
                  <a:lnTo>
                    <a:pt x="2397633" y="233489"/>
                  </a:lnTo>
                  <a:lnTo>
                    <a:pt x="2397480" y="232219"/>
                  </a:lnTo>
                  <a:lnTo>
                    <a:pt x="2400376" y="234759"/>
                  </a:lnTo>
                  <a:lnTo>
                    <a:pt x="2402116" y="238569"/>
                  </a:lnTo>
                  <a:lnTo>
                    <a:pt x="2402535" y="236029"/>
                  </a:lnTo>
                  <a:lnTo>
                    <a:pt x="2405900" y="238569"/>
                  </a:lnTo>
                  <a:lnTo>
                    <a:pt x="2408821" y="239839"/>
                  </a:lnTo>
                  <a:lnTo>
                    <a:pt x="2407932" y="236029"/>
                  </a:lnTo>
                  <a:lnTo>
                    <a:pt x="2405608" y="234759"/>
                  </a:lnTo>
                  <a:lnTo>
                    <a:pt x="2402700" y="232219"/>
                  </a:lnTo>
                  <a:lnTo>
                    <a:pt x="2400376" y="230949"/>
                  </a:lnTo>
                  <a:lnTo>
                    <a:pt x="2407932" y="232219"/>
                  </a:lnTo>
                  <a:lnTo>
                    <a:pt x="2408656" y="230949"/>
                  </a:lnTo>
                  <a:lnTo>
                    <a:pt x="2410828" y="227139"/>
                  </a:lnTo>
                  <a:lnTo>
                    <a:pt x="2410980" y="225869"/>
                  </a:lnTo>
                  <a:lnTo>
                    <a:pt x="2411120" y="224599"/>
                  </a:lnTo>
                  <a:lnTo>
                    <a:pt x="2411412" y="222059"/>
                  </a:lnTo>
                  <a:lnTo>
                    <a:pt x="2417800" y="227139"/>
                  </a:lnTo>
                  <a:lnTo>
                    <a:pt x="2421572" y="222059"/>
                  </a:lnTo>
                  <a:lnTo>
                    <a:pt x="2424036" y="215709"/>
                  </a:lnTo>
                  <a:lnTo>
                    <a:pt x="2425916" y="209359"/>
                  </a:lnTo>
                  <a:lnTo>
                    <a:pt x="2426297" y="208089"/>
                  </a:lnTo>
                  <a:lnTo>
                    <a:pt x="2429408" y="203009"/>
                  </a:lnTo>
                  <a:lnTo>
                    <a:pt x="2424188" y="203009"/>
                  </a:lnTo>
                  <a:lnTo>
                    <a:pt x="2414994" y="196659"/>
                  </a:lnTo>
                  <a:lnTo>
                    <a:pt x="2413152" y="195389"/>
                  </a:lnTo>
                  <a:lnTo>
                    <a:pt x="2413736" y="191579"/>
                  </a:lnTo>
                  <a:lnTo>
                    <a:pt x="2415463" y="192570"/>
                  </a:lnTo>
                  <a:lnTo>
                    <a:pt x="2414701" y="191579"/>
                  </a:lnTo>
                  <a:lnTo>
                    <a:pt x="2413736" y="190309"/>
                  </a:lnTo>
                  <a:lnTo>
                    <a:pt x="2416632" y="187769"/>
                  </a:lnTo>
                  <a:lnTo>
                    <a:pt x="2426512" y="195389"/>
                  </a:lnTo>
                  <a:lnTo>
                    <a:pt x="2428837" y="199199"/>
                  </a:lnTo>
                  <a:lnTo>
                    <a:pt x="2427668" y="194119"/>
                  </a:lnTo>
                  <a:lnTo>
                    <a:pt x="2431148" y="195389"/>
                  </a:lnTo>
                  <a:lnTo>
                    <a:pt x="2431732" y="196659"/>
                  </a:lnTo>
                  <a:lnTo>
                    <a:pt x="2435796" y="200469"/>
                  </a:lnTo>
                  <a:lnTo>
                    <a:pt x="2435707" y="197929"/>
                  </a:lnTo>
                  <a:lnTo>
                    <a:pt x="2439860" y="196659"/>
                  </a:lnTo>
                  <a:lnTo>
                    <a:pt x="2443149" y="195389"/>
                  </a:lnTo>
                  <a:lnTo>
                    <a:pt x="2442248" y="194119"/>
                  </a:lnTo>
                  <a:lnTo>
                    <a:pt x="2440444" y="191579"/>
                  </a:lnTo>
                  <a:lnTo>
                    <a:pt x="2443924" y="192849"/>
                  </a:lnTo>
                  <a:lnTo>
                    <a:pt x="2444800" y="191579"/>
                  </a:lnTo>
                  <a:lnTo>
                    <a:pt x="2449157" y="185229"/>
                  </a:lnTo>
                  <a:lnTo>
                    <a:pt x="2447988" y="180149"/>
                  </a:lnTo>
                  <a:lnTo>
                    <a:pt x="2451481" y="172529"/>
                  </a:lnTo>
                  <a:lnTo>
                    <a:pt x="2447125" y="169989"/>
                  </a:lnTo>
                  <a:lnTo>
                    <a:pt x="2442768" y="167449"/>
                  </a:lnTo>
                  <a:lnTo>
                    <a:pt x="2446248" y="166179"/>
                  </a:lnTo>
                  <a:lnTo>
                    <a:pt x="2445093" y="164909"/>
                  </a:lnTo>
                  <a:lnTo>
                    <a:pt x="2443924" y="163639"/>
                  </a:lnTo>
                  <a:lnTo>
                    <a:pt x="2440444" y="159829"/>
                  </a:lnTo>
                  <a:lnTo>
                    <a:pt x="2446248" y="156019"/>
                  </a:lnTo>
                  <a:lnTo>
                    <a:pt x="2456116" y="156019"/>
                  </a:lnTo>
                  <a:lnTo>
                    <a:pt x="2459024" y="149669"/>
                  </a:lnTo>
                  <a:lnTo>
                    <a:pt x="2456700" y="143319"/>
                  </a:lnTo>
                  <a:lnTo>
                    <a:pt x="2456116" y="143319"/>
                  </a:lnTo>
                  <a:lnTo>
                    <a:pt x="2452052" y="143319"/>
                  </a:lnTo>
                  <a:lnTo>
                    <a:pt x="2447988" y="138239"/>
                  </a:lnTo>
                  <a:lnTo>
                    <a:pt x="2456116" y="143319"/>
                  </a:lnTo>
                  <a:lnTo>
                    <a:pt x="2458440" y="138239"/>
                  </a:lnTo>
                  <a:lnTo>
                    <a:pt x="2459024" y="136969"/>
                  </a:lnTo>
                  <a:lnTo>
                    <a:pt x="2463088" y="143319"/>
                  </a:lnTo>
                  <a:lnTo>
                    <a:pt x="2465997" y="136969"/>
                  </a:lnTo>
                  <a:lnTo>
                    <a:pt x="2466568" y="134429"/>
                  </a:lnTo>
                  <a:lnTo>
                    <a:pt x="2466340" y="131889"/>
                  </a:lnTo>
                  <a:lnTo>
                    <a:pt x="2465997" y="128079"/>
                  </a:lnTo>
                  <a:lnTo>
                    <a:pt x="2465413" y="121729"/>
                  </a:lnTo>
                  <a:lnTo>
                    <a:pt x="2461349" y="120459"/>
                  </a:lnTo>
                  <a:lnTo>
                    <a:pt x="2459609" y="120459"/>
                  </a:lnTo>
                  <a:lnTo>
                    <a:pt x="2458148" y="119189"/>
                  </a:lnTo>
                  <a:lnTo>
                    <a:pt x="2456700" y="117919"/>
                  </a:lnTo>
                  <a:lnTo>
                    <a:pt x="2456116" y="116649"/>
                  </a:lnTo>
                  <a:lnTo>
                    <a:pt x="2462504" y="116649"/>
                  </a:lnTo>
                  <a:lnTo>
                    <a:pt x="2465997" y="119189"/>
                  </a:lnTo>
                  <a:lnTo>
                    <a:pt x="2466568" y="120459"/>
                  </a:lnTo>
                  <a:lnTo>
                    <a:pt x="2467864" y="116649"/>
                  </a:lnTo>
                  <a:lnTo>
                    <a:pt x="2468295" y="115379"/>
                  </a:lnTo>
                  <a:lnTo>
                    <a:pt x="2469578" y="111569"/>
                  </a:lnTo>
                  <a:lnTo>
                    <a:pt x="2481453" y="107759"/>
                  </a:lnTo>
                  <a:lnTo>
                    <a:pt x="2492133" y="103949"/>
                  </a:lnTo>
                  <a:lnTo>
                    <a:pt x="2491536" y="95059"/>
                  </a:lnTo>
                  <a:lnTo>
                    <a:pt x="2492121" y="96329"/>
                  </a:lnTo>
                  <a:lnTo>
                    <a:pt x="2491702" y="95059"/>
                  </a:lnTo>
                  <a:lnTo>
                    <a:pt x="2490851" y="92519"/>
                  </a:lnTo>
                  <a:lnTo>
                    <a:pt x="2490012" y="89979"/>
                  </a:lnTo>
                  <a:lnTo>
                    <a:pt x="2489593" y="88709"/>
                  </a:lnTo>
                  <a:lnTo>
                    <a:pt x="2487472" y="82359"/>
                  </a:lnTo>
                  <a:lnTo>
                    <a:pt x="2490965" y="79819"/>
                  </a:lnTo>
                  <a:lnTo>
                    <a:pt x="2492705" y="88709"/>
                  </a:lnTo>
                  <a:lnTo>
                    <a:pt x="2499093" y="88709"/>
                  </a:lnTo>
                  <a:lnTo>
                    <a:pt x="2496629" y="79819"/>
                  </a:lnTo>
                  <a:lnTo>
                    <a:pt x="2499068" y="76009"/>
                  </a:lnTo>
                  <a:lnTo>
                    <a:pt x="2499893" y="74739"/>
                  </a:lnTo>
                  <a:lnTo>
                    <a:pt x="2503906" y="70929"/>
                  </a:lnTo>
                  <a:lnTo>
                    <a:pt x="2503767" y="65849"/>
                  </a:lnTo>
                  <a:lnTo>
                    <a:pt x="2503728" y="64579"/>
                  </a:lnTo>
                  <a:lnTo>
                    <a:pt x="2517267" y="64579"/>
                  </a:lnTo>
                  <a:lnTo>
                    <a:pt x="2517952" y="63309"/>
                  </a:lnTo>
                  <a:lnTo>
                    <a:pt x="2519311" y="60769"/>
                  </a:lnTo>
                  <a:lnTo>
                    <a:pt x="2521369" y="56959"/>
                  </a:lnTo>
                  <a:lnTo>
                    <a:pt x="2521762" y="55689"/>
                  </a:lnTo>
                  <a:lnTo>
                    <a:pt x="2522143" y="54419"/>
                  </a:lnTo>
                  <a:lnTo>
                    <a:pt x="2523680" y="49339"/>
                  </a:lnTo>
                  <a:lnTo>
                    <a:pt x="2524061" y="48069"/>
                  </a:lnTo>
                  <a:lnTo>
                    <a:pt x="2533345" y="44259"/>
                  </a:lnTo>
                  <a:lnTo>
                    <a:pt x="2526957" y="41719"/>
                  </a:lnTo>
                  <a:lnTo>
                    <a:pt x="2522321" y="36639"/>
                  </a:lnTo>
                  <a:lnTo>
                    <a:pt x="2526296" y="38811"/>
                  </a:lnTo>
                  <a:lnTo>
                    <a:pt x="2524633" y="36639"/>
                  </a:lnTo>
                  <a:lnTo>
                    <a:pt x="2525001" y="35369"/>
                  </a:lnTo>
                  <a:lnTo>
                    <a:pt x="2525725" y="32829"/>
                  </a:lnTo>
                  <a:lnTo>
                    <a:pt x="2526449" y="30289"/>
                  </a:lnTo>
                  <a:lnTo>
                    <a:pt x="2527147" y="29019"/>
                  </a:lnTo>
                  <a:lnTo>
                    <a:pt x="2527846" y="27749"/>
                  </a:lnTo>
                  <a:lnTo>
                    <a:pt x="2529941" y="23939"/>
                  </a:lnTo>
                  <a:lnTo>
                    <a:pt x="2533866" y="18859"/>
                  </a:lnTo>
                  <a:lnTo>
                    <a:pt x="2550566" y="4889"/>
                  </a:lnTo>
                  <a:lnTo>
                    <a:pt x="2553893" y="2349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368997" y="-40"/>
            <a:ext cx="918947" cy="28770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7144531" y="270485"/>
            <a:ext cx="15197138" cy="1217548"/>
          </a:xfrm>
          <a:prstGeom prst="rect">
            <a:avLst/>
          </a:prstGeom>
        </p:spPr>
        <p:txBody>
          <a:bodyPr vert="horz" wrap="square" lIns="0" tIns="382813" rIns="0" bIns="0" rtlCol="0">
            <a:spAutoFit/>
          </a:bodyPr>
          <a:lstStyle/>
          <a:p>
            <a:pPr marL="4173220" algn="ctr">
              <a:spcBef>
                <a:spcPts val="100"/>
              </a:spcBef>
            </a:pPr>
            <a:r>
              <a:rPr lang="en-US" spc="-50"/>
              <a:t>Intro Video</a:t>
            </a:r>
            <a:endParaRPr lang="en-US" spc="-50">
              <a:cs typeface="Calibri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42373" y="5000203"/>
            <a:ext cx="29946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u="sng" spc="-2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https://youtu.be/-</a:t>
            </a:r>
            <a:r>
              <a:rPr sz="1800" u="sng" spc="-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  <a:hlinkClick r:id="rId2"/>
              </a:rPr>
              <a:t>qwvjMYwDY8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41057" y="3890919"/>
            <a:ext cx="3860800" cy="2499995"/>
          </a:xfrm>
          <a:prstGeom prst="rect">
            <a:avLst/>
          </a:prstGeom>
        </p:spPr>
        <p:txBody>
          <a:bodyPr vert="horz" wrap="square" lIns="0" tIns="273685" rIns="0" bIns="0" rtlCol="0" anchor="t">
            <a:spAutoFit/>
          </a:bodyPr>
          <a:lstStyle/>
          <a:p>
            <a:pPr marL="12700" marR="5080">
              <a:lnSpc>
                <a:spcPts val="8680"/>
              </a:lnSpc>
              <a:spcBef>
                <a:spcPts val="2155"/>
              </a:spcBef>
            </a:pPr>
            <a:r>
              <a:rPr lang="en-US" sz="9000" spc="445">
                <a:latin typeface="Times New Roman"/>
                <a:cs typeface="Times New Roman"/>
              </a:rPr>
              <a:t>P</a:t>
            </a:r>
            <a:r>
              <a:rPr lang="en-US" sz="9000" spc="555">
                <a:latin typeface="Times New Roman"/>
                <a:cs typeface="Times New Roman"/>
              </a:rPr>
              <a:t>r</a:t>
            </a:r>
            <a:r>
              <a:rPr lang="en-US" sz="9000" spc="925">
                <a:latin typeface="Times New Roman"/>
                <a:cs typeface="Times New Roman"/>
              </a:rPr>
              <a:t>o</a:t>
            </a:r>
            <a:r>
              <a:rPr lang="en-US" sz="9000" spc="-100">
                <a:latin typeface="Times New Roman"/>
                <a:cs typeface="Times New Roman"/>
              </a:rPr>
              <a:t>j</a:t>
            </a:r>
            <a:r>
              <a:rPr lang="en-US" sz="9000" spc="-20">
                <a:latin typeface="Times New Roman"/>
                <a:cs typeface="Times New Roman"/>
              </a:rPr>
              <a:t>e</a:t>
            </a:r>
            <a:r>
              <a:rPr lang="en-US" sz="9000" spc="-40">
                <a:latin typeface="Times New Roman"/>
                <a:cs typeface="Times New Roman"/>
              </a:rPr>
              <a:t>c</a:t>
            </a:r>
            <a:r>
              <a:rPr sz="9000" spc="-50">
                <a:latin typeface="Times New Roman"/>
                <a:cs typeface="Times New Roman"/>
              </a:rPr>
              <a:t>t </a:t>
            </a:r>
            <a:r>
              <a:rPr sz="9000" spc="409">
                <a:latin typeface="Times New Roman"/>
                <a:cs typeface="Times New Roman"/>
              </a:rPr>
              <a:t>G</a:t>
            </a:r>
            <a:r>
              <a:rPr sz="9000" spc="894">
                <a:latin typeface="Times New Roman"/>
                <a:cs typeface="Times New Roman"/>
              </a:rPr>
              <a:t>o</a:t>
            </a:r>
            <a:r>
              <a:rPr sz="9000" spc="-50">
                <a:latin typeface="Times New Roman"/>
                <a:cs typeface="Times New Roman"/>
              </a:rPr>
              <a:t>a</a:t>
            </a:r>
            <a:r>
              <a:rPr sz="9000" spc="-1065">
                <a:latin typeface="Times New Roman"/>
                <a:cs typeface="Times New Roman"/>
              </a:rPr>
              <a:t> </a:t>
            </a:r>
            <a:r>
              <a:rPr sz="9000" spc="-25">
                <a:latin typeface="Times New Roman"/>
                <a:cs typeface="Times New Roman"/>
              </a:rPr>
              <a:t>ls</a:t>
            </a:r>
            <a:endParaRPr sz="9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531350" y="1170432"/>
            <a:ext cx="8442960" cy="2560320"/>
          </a:xfrm>
          <a:custGeom>
            <a:avLst/>
            <a:gdLst/>
            <a:ahLst/>
            <a:cxnLst/>
            <a:rect l="l" t="t" r="r" b="b"/>
            <a:pathLst>
              <a:path w="8442960" h="2560320">
                <a:moveTo>
                  <a:pt x="8401875" y="0"/>
                </a:moveTo>
                <a:lnTo>
                  <a:pt x="41084" y="0"/>
                </a:lnTo>
                <a:lnTo>
                  <a:pt x="25090" y="3227"/>
                </a:lnTo>
                <a:lnTo>
                  <a:pt x="12031" y="12030"/>
                </a:lnTo>
                <a:lnTo>
                  <a:pt x="3227" y="25085"/>
                </a:lnTo>
                <a:lnTo>
                  <a:pt x="0" y="41071"/>
                </a:lnTo>
                <a:lnTo>
                  <a:pt x="0" y="2519260"/>
                </a:lnTo>
                <a:lnTo>
                  <a:pt x="3227" y="2535240"/>
                </a:lnTo>
                <a:lnTo>
                  <a:pt x="12031" y="2548291"/>
                </a:lnTo>
                <a:lnTo>
                  <a:pt x="25090" y="2557092"/>
                </a:lnTo>
                <a:lnTo>
                  <a:pt x="41084" y="2560320"/>
                </a:lnTo>
                <a:lnTo>
                  <a:pt x="8401875" y="2560320"/>
                </a:lnTo>
                <a:lnTo>
                  <a:pt x="8436053" y="2542040"/>
                </a:lnTo>
                <a:lnTo>
                  <a:pt x="8442960" y="2519260"/>
                </a:lnTo>
                <a:lnTo>
                  <a:pt x="8442960" y="41071"/>
                </a:lnTo>
                <a:lnTo>
                  <a:pt x="8439732" y="25085"/>
                </a:lnTo>
                <a:lnTo>
                  <a:pt x="8430928" y="12030"/>
                </a:lnTo>
                <a:lnTo>
                  <a:pt x="8417869" y="3227"/>
                </a:lnTo>
                <a:lnTo>
                  <a:pt x="8401875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965327" y="1604813"/>
            <a:ext cx="4505926" cy="6270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000"/>
              <a:t>Refined the user experience to facilitate asset spawning within the environment.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8929951"/>
            <a:ext cx="3021330" cy="878840"/>
          </a:xfrm>
          <a:custGeom>
            <a:avLst/>
            <a:gdLst/>
            <a:ahLst/>
            <a:cxnLst/>
            <a:rect l="l" t="t" r="r" b="b"/>
            <a:pathLst>
              <a:path w="3021330" h="878840">
                <a:moveTo>
                  <a:pt x="580264" y="727709"/>
                </a:moveTo>
                <a:lnTo>
                  <a:pt x="501226" y="727709"/>
                </a:lnTo>
                <a:lnTo>
                  <a:pt x="501226" y="722629"/>
                </a:lnTo>
                <a:lnTo>
                  <a:pt x="502047" y="720089"/>
                </a:lnTo>
                <a:lnTo>
                  <a:pt x="502047" y="717549"/>
                </a:lnTo>
                <a:lnTo>
                  <a:pt x="514213" y="652779"/>
                </a:lnTo>
                <a:lnTo>
                  <a:pt x="523387" y="608329"/>
                </a:lnTo>
                <a:lnTo>
                  <a:pt x="534309" y="557529"/>
                </a:lnTo>
                <a:lnTo>
                  <a:pt x="546747" y="502919"/>
                </a:lnTo>
                <a:lnTo>
                  <a:pt x="560468" y="444499"/>
                </a:lnTo>
                <a:lnTo>
                  <a:pt x="575239" y="384809"/>
                </a:lnTo>
                <a:lnTo>
                  <a:pt x="590826" y="325119"/>
                </a:lnTo>
                <a:lnTo>
                  <a:pt x="606996" y="267969"/>
                </a:lnTo>
                <a:lnTo>
                  <a:pt x="623516" y="212089"/>
                </a:lnTo>
                <a:lnTo>
                  <a:pt x="640152" y="161289"/>
                </a:lnTo>
                <a:lnTo>
                  <a:pt x="656672" y="115569"/>
                </a:lnTo>
                <a:lnTo>
                  <a:pt x="672842" y="77469"/>
                </a:lnTo>
                <a:lnTo>
                  <a:pt x="696449" y="36829"/>
                </a:lnTo>
                <a:lnTo>
                  <a:pt x="729410" y="5079"/>
                </a:lnTo>
                <a:lnTo>
                  <a:pt x="750579" y="0"/>
                </a:lnTo>
                <a:lnTo>
                  <a:pt x="760702" y="0"/>
                </a:lnTo>
                <a:lnTo>
                  <a:pt x="798474" y="19049"/>
                </a:lnTo>
                <a:lnTo>
                  <a:pt x="821684" y="53339"/>
                </a:lnTo>
                <a:lnTo>
                  <a:pt x="841693" y="92709"/>
                </a:lnTo>
                <a:lnTo>
                  <a:pt x="753312" y="92709"/>
                </a:lnTo>
                <a:lnTo>
                  <a:pt x="745165" y="107949"/>
                </a:lnTo>
                <a:lnTo>
                  <a:pt x="728255" y="148589"/>
                </a:lnTo>
                <a:lnTo>
                  <a:pt x="702810" y="219709"/>
                </a:lnTo>
                <a:lnTo>
                  <a:pt x="686059" y="274319"/>
                </a:lnTo>
                <a:lnTo>
                  <a:pt x="669642" y="332739"/>
                </a:lnTo>
                <a:lnTo>
                  <a:pt x="653805" y="391159"/>
                </a:lnTo>
                <a:lnTo>
                  <a:pt x="638798" y="452119"/>
                </a:lnTo>
                <a:lnTo>
                  <a:pt x="624868" y="510539"/>
                </a:lnTo>
                <a:lnTo>
                  <a:pt x="612263" y="565149"/>
                </a:lnTo>
                <a:lnTo>
                  <a:pt x="601231" y="617219"/>
                </a:lnTo>
                <a:lnTo>
                  <a:pt x="592020" y="661669"/>
                </a:lnTo>
                <a:lnTo>
                  <a:pt x="584878" y="699769"/>
                </a:lnTo>
                <a:lnTo>
                  <a:pt x="580264" y="727709"/>
                </a:lnTo>
                <a:close/>
              </a:path>
              <a:path w="3021330" h="878840">
                <a:moveTo>
                  <a:pt x="1154323" y="741679"/>
                </a:moveTo>
                <a:lnTo>
                  <a:pt x="1072731" y="741679"/>
                </a:lnTo>
                <a:lnTo>
                  <a:pt x="1075194" y="735329"/>
                </a:lnTo>
                <a:lnTo>
                  <a:pt x="1078479" y="723899"/>
                </a:lnTo>
                <a:lnTo>
                  <a:pt x="1090465" y="684529"/>
                </a:lnTo>
                <a:lnTo>
                  <a:pt x="1116693" y="590549"/>
                </a:lnTo>
                <a:lnTo>
                  <a:pt x="1130807" y="539749"/>
                </a:lnTo>
                <a:lnTo>
                  <a:pt x="1145503" y="487679"/>
                </a:lnTo>
                <a:lnTo>
                  <a:pt x="1160716" y="434339"/>
                </a:lnTo>
                <a:lnTo>
                  <a:pt x="1176382" y="382269"/>
                </a:lnTo>
                <a:lnTo>
                  <a:pt x="1192438" y="330199"/>
                </a:lnTo>
                <a:lnTo>
                  <a:pt x="1208819" y="279399"/>
                </a:lnTo>
                <a:lnTo>
                  <a:pt x="1225460" y="232409"/>
                </a:lnTo>
                <a:lnTo>
                  <a:pt x="1245168" y="182879"/>
                </a:lnTo>
                <a:lnTo>
                  <a:pt x="1264875" y="138429"/>
                </a:lnTo>
                <a:lnTo>
                  <a:pt x="1284582" y="101599"/>
                </a:lnTo>
                <a:lnTo>
                  <a:pt x="1316721" y="59689"/>
                </a:lnTo>
                <a:lnTo>
                  <a:pt x="1353556" y="35559"/>
                </a:lnTo>
                <a:lnTo>
                  <a:pt x="1368093" y="33019"/>
                </a:lnTo>
                <a:lnTo>
                  <a:pt x="1383014" y="34289"/>
                </a:lnTo>
                <a:lnTo>
                  <a:pt x="1423365" y="67309"/>
                </a:lnTo>
                <a:lnTo>
                  <a:pt x="1446344" y="109219"/>
                </a:lnTo>
                <a:lnTo>
                  <a:pt x="1452463" y="123189"/>
                </a:lnTo>
                <a:lnTo>
                  <a:pt x="1363410" y="123189"/>
                </a:lnTo>
                <a:lnTo>
                  <a:pt x="1360947" y="125729"/>
                </a:lnTo>
                <a:lnTo>
                  <a:pt x="1359304" y="129539"/>
                </a:lnTo>
                <a:lnTo>
                  <a:pt x="1356841" y="133349"/>
                </a:lnTo>
                <a:lnTo>
                  <a:pt x="1342073" y="157479"/>
                </a:lnTo>
                <a:lnTo>
                  <a:pt x="1312846" y="220979"/>
                </a:lnTo>
                <a:lnTo>
                  <a:pt x="1298541" y="259079"/>
                </a:lnTo>
                <a:lnTo>
                  <a:pt x="1282145" y="304799"/>
                </a:lnTo>
                <a:lnTo>
                  <a:pt x="1266004" y="354329"/>
                </a:lnTo>
                <a:lnTo>
                  <a:pt x="1250180" y="406399"/>
                </a:lnTo>
                <a:lnTo>
                  <a:pt x="1234729" y="458469"/>
                </a:lnTo>
                <a:lnTo>
                  <a:pt x="1219713" y="510539"/>
                </a:lnTo>
                <a:lnTo>
                  <a:pt x="1205188" y="562609"/>
                </a:lnTo>
                <a:lnTo>
                  <a:pt x="1191216" y="613409"/>
                </a:lnTo>
                <a:lnTo>
                  <a:pt x="1177855" y="660399"/>
                </a:lnTo>
                <a:lnTo>
                  <a:pt x="1165163" y="704849"/>
                </a:lnTo>
                <a:lnTo>
                  <a:pt x="1154323" y="741679"/>
                </a:lnTo>
                <a:close/>
              </a:path>
              <a:path w="3021330" h="878840">
                <a:moveTo>
                  <a:pt x="1805733" y="727709"/>
                </a:moveTo>
                <a:lnTo>
                  <a:pt x="1723885" y="727709"/>
                </a:lnTo>
                <a:lnTo>
                  <a:pt x="1737190" y="692149"/>
                </a:lnTo>
                <a:lnTo>
                  <a:pt x="1751906" y="650239"/>
                </a:lnTo>
                <a:lnTo>
                  <a:pt x="1802737" y="509269"/>
                </a:lnTo>
                <a:lnTo>
                  <a:pt x="1821317" y="457199"/>
                </a:lnTo>
                <a:lnTo>
                  <a:pt x="1840419" y="406399"/>
                </a:lnTo>
                <a:lnTo>
                  <a:pt x="1859865" y="355599"/>
                </a:lnTo>
                <a:lnTo>
                  <a:pt x="1879478" y="306069"/>
                </a:lnTo>
                <a:lnTo>
                  <a:pt x="1899079" y="257809"/>
                </a:lnTo>
                <a:lnTo>
                  <a:pt x="1918492" y="213359"/>
                </a:lnTo>
                <a:lnTo>
                  <a:pt x="1939367" y="170179"/>
                </a:lnTo>
                <a:lnTo>
                  <a:pt x="1959857" y="130809"/>
                </a:lnTo>
                <a:lnTo>
                  <a:pt x="1998142" y="73659"/>
                </a:lnTo>
                <a:lnTo>
                  <a:pt x="2032206" y="44449"/>
                </a:lnTo>
                <a:lnTo>
                  <a:pt x="2053209" y="38099"/>
                </a:lnTo>
                <a:lnTo>
                  <a:pt x="2065474" y="38099"/>
                </a:lnTo>
                <a:lnTo>
                  <a:pt x="2112740" y="72389"/>
                </a:lnTo>
                <a:lnTo>
                  <a:pt x="2136707" y="106679"/>
                </a:lnTo>
                <a:lnTo>
                  <a:pt x="2149275" y="128269"/>
                </a:lnTo>
                <a:lnTo>
                  <a:pt x="2053157" y="128269"/>
                </a:lnTo>
                <a:lnTo>
                  <a:pt x="2049873" y="132079"/>
                </a:lnTo>
                <a:lnTo>
                  <a:pt x="2020312" y="181609"/>
                </a:lnTo>
                <a:lnTo>
                  <a:pt x="1989109" y="245109"/>
                </a:lnTo>
                <a:lnTo>
                  <a:pt x="1966948" y="295909"/>
                </a:lnTo>
                <a:lnTo>
                  <a:pt x="1944571" y="350519"/>
                </a:lnTo>
                <a:lnTo>
                  <a:pt x="1922239" y="407669"/>
                </a:lnTo>
                <a:lnTo>
                  <a:pt x="1900215" y="466089"/>
                </a:lnTo>
                <a:lnTo>
                  <a:pt x="1878761" y="524509"/>
                </a:lnTo>
                <a:lnTo>
                  <a:pt x="1858139" y="581659"/>
                </a:lnTo>
                <a:lnTo>
                  <a:pt x="1820444" y="687069"/>
                </a:lnTo>
                <a:lnTo>
                  <a:pt x="1805733" y="727709"/>
                </a:lnTo>
                <a:close/>
              </a:path>
              <a:path w="3021330" h="878840">
                <a:moveTo>
                  <a:pt x="2528771" y="750569"/>
                </a:moveTo>
                <a:lnTo>
                  <a:pt x="2441551" y="750569"/>
                </a:lnTo>
                <a:lnTo>
                  <a:pt x="2449480" y="731519"/>
                </a:lnTo>
                <a:lnTo>
                  <a:pt x="2458178" y="712469"/>
                </a:lnTo>
                <a:lnTo>
                  <a:pt x="2467185" y="690879"/>
                </a:lnTo>
                <a:lnTo>
                  <a:pt x="2476038" y="669289"/>
                </a:lnTo>
                <a:lnTo>
                  <a:pt x="2491644" y="626109"/>
                </a:lnTo>
                <a:lnTo>
                  <a:pt x="2508358" y="581659"/>
                </a:lnTo>
                <a:lnTo>
                  <a:pt x="2526106" y="533399"/>
                </a:lnTo>
                <a:lnTo>
                  <a:pt x="2544816" y="483869"/>
                </a:lnTo>
                <a:lnTo>
                  <a:pt x="2564412" y="434339"/>
                </a:lnTo>
                <a:lnTo>
                  <a:pt x="2584821" y="384809"/>
                </a:lnTo>
                <a:lnTo>
                  <a:pt x="2605969" y="336549"/>
                </a:lnTo>
                <a:lnTo>
                  <a:pt x="2627782" y="290829"/>
                </a:lnTo>
                <a:lnTo>
                  <a:pt x="2650187" y="247649"/>
                </a:lnTo>
                <a:lnTo>
                  <a:pt x="2673109" y="209549"/>
                </a:lnTo>
                <a:lnTo>
                  <a:pt x="2702592" y="167639"/>
                </a:lnTo>
                <a:lnTo>
                  <a:pt x="2732846" y="133349"/>
                </a:lnTo>
                <a:lnTo>
                  <a:pt x="2763407" y="107949"/>
                </a:lnTo>
                <a:lnTo>
                  <a:pt x="2807504" y="88899"/>
                </a:lnTo>
                <a:lnTo>
                  <a:pt x="2821425" y="88899"/>
                </a:lnTo>
                <a:lnTo>
                  <a:pt x="2866651" y="113029"/>
                </a:lnTo>
                <a:lnTo>
                  <a:pt x="2901267" y="160019"/>
                </a:lnTo>
                <a:lnTo>
                  <a:pt x="2906559" y="170179"/>
                </a:lnTo>
                <a:lnTo>
                  <a:pt x="2810237" y="170179"/>
                </a:lnTo>
                <a:lnTo>
                  <a:pt x="2802231" y="175259"/>
                </a:lnTo>
                <a:lnTo>
                  <a:pt x="2764818" y="213359"/>
                </a:lnTo>
                <a:lnTo>
                  <a:pt x="2738953" y="250189"/>
                </a:lnTo>
                <a:lnTo>
                  <a:pt x="2703896" y="313689"/>
                </a:lnTo>
                <a:lnTo>
                  <a:pt x="2681873" y="359409"/>
                </a:lnTo>
                <a:lnTo>
                  <a:pt x="2660487" y="407669"/>
                </a:lnTo>
                <a:lnTo>
                  <a:pt x="2639811" y="457199"/>
                </a:lnTo>
                <a:lnTo>
                  <a:pt x="2619920" y="507999"/>
                </a:lnTo>
                <a:lnTo>
                  <a:pt x="2600888" y="557529"/>
                </a:lnTo>
                <a:lnTo>
                  <a:pt x="2582789" y="607059"/>
                </a:lnTo>
                <a:lnTo>
                  <a:pt x="2565696" y="652779"/>
                </a:lnTo>
                <a:lnTo>
                  <a:pt x="2549685" y="695959"/>
                </a:lnTo>
                <a:lnTo>
                  <a:pt x="2534828" y="735329"/>
                </a:lnTo>
                <a:lnTo>
                  <a:pt x="2528771" y="750569"/>
                </a:lnTo>
                <a:close/>
              </a:path>
              <a:path w="3021330" h="878840">
                <a:moveTo>
                  <a:pt x="1075861" y="878839"/>
                </a:moveTo>
                <a:lnTo>
                  <a:pt x="1066983" y="878839"/>
                </a:lnTo>
                <a:lnTo>
                  <a:pt x="1059477" y="877569"/>
                </a:lnTo>
                <a:lnTo>
                  <a:pt x="1027261" y="850899"/>
                </a:lnTo>
                <a:lnTo>
                  <a:pt x="1012750" y="815339"/>
                </a:lnTo>
                <a:lnTo>
                  <a:pt x="1002935" y="778509"/>
                </a:lnTo>
                <a:lnTo>
                  <a:pt x="985174" y="732789"/>
                </a:lnTo>
                <a:lnTo>
                  <a:pt x="965406" y="688339"/>
                </a:lnTo>
                <a:lnTo>
                  <a:pt x="923863" y="599439"/>
                </a:lnTo>
                <a:lnTo>
                  <a:pt x="904095" y="554989"/>
                </a:lnTo>
                <a:lnTo>
                  <a:pt x="886335" y="507999"/>
                </a:lnTo>
                <a:lnTo>
                  <a:pt x="871830" y="463549"/>
                </a:lnTo>
                <a:lnTo>
                  <a:pt x="859043" y="417829"/>
                </a:lnTo>
                <a:lnTo>
                  <a:pt x="847255" y="370839"/>
                </a:lnTo>
                <a:lnTo>
                  <a:pt x="835751" y="323849"/>
                </a:lnTo>
                <a:lnTo>
                  <a:pt x="823815" y="278129"/>
                </a:lnTo>
                <a:lnTo>
                  <a:pt x="810730" y="231139"/>
                </a:lnTo>
                <a:lnTo>
                  <a:pt x="795780" y="185419"/>
                </a:lnTo>
                <a:lnTo>
                  <a:pt x="778248" y="142239"/>
                </a:lnTo>
                <a:lnTo>
                  <a:pt x="757418" y="99059"/>
                </a:lnTo>
                <a:lnTo>
                  <a:pt x="753312" y="92709"/>
                </a:lnTo>
                <a:lnTo>
                  <a:pt x="841693" y="92709"/>
                </a:lnTo>
                <a:lnTo>
                  <a:pt x="866765" y="152399"/>
                </a:lnTo>
                <a:lnTo>
                  <a:pt x="882351" y="199389"/>
                </a:lnTo>
                <a:lnTo>
                  <a:pt x="896071" y="246379"/>
                </a:lnTo>
                <a:lnTo>
                  <a:pt x="908622" y="294639"/>
                </a:lnTo>
                <a:lnTo>
                  <a:pt x="920700" y="342899"/>
                </a:lnTo>
                <a:lnTo>
                  <a:pt x="933002" y="391159"/>
                </a:lnTo>
                <a:lnTo>
                  <a:pt x="946222" y="438149"/>
                </a:lnTo>
                <a:lnTo>
                  <a:pt x="961057" y="483869"/>
                </a:lnTo>
                <a:lnTo>
                  <a:pt x="977883" y="528319"/>
                </a:lnTo>
                <a:lnTo>
                  <a:pt x="996579" y="571499"/>
                </a:lnTo>
                <a:lnTo>
                  <a:pt x="1016278" y="613409"/>
                </a:lnTo>
                <a:lnTo>
                  <a:pt x="1036115" y="655319"/>
                </a:lnTo>
                <a:lnTo>
                  <a:pt x="1055221" y="698499"/>
                </a:lnTo>
                <a:lnTo>
                  <a:pt x="1072731" y="741679"/>
                </a:lnTo>
                <a:lnTo>
                  <a:pt x="1154323" y="741679"/>
                </a:lnTo>
                <a:lnTo>
                  <a:pt x="1153201" y="745489"/>
                </a:lnTo>
                <a:lnTo>
                  <a:pt x="1135958" y="798829"/>
                </a:lnTo>
                <a:lnTo>
                  <a:pt x="1121177" y="836929"/>
                </a:lnTo>
                <a:lnTo>
                  <a:pt x="1107090" y="859789"/>
                </a:lnTo>
                <a:lnTo>
                  <a:pt x="1103112" y="864869"/>
                </a:lnTo>
                <a:lnTo>
                  <a:pt x="1094234" y="872489"/>
                </a:lnTo>
                <a:lnTo>
                  <a:pt x="1085048" y="876299"/>
                </a:lnTo>
                <a:lnTo>
                  <a:pt x="1075861" y="878839"/>
                </a:lnTo>
                <a:close/>
              </a:path>
              <a:path w="3021330" h="878840">
                <a:moveTo>
                  <a:pt x="0" y="605789"/>
                </a:moveTo>
                <a:lnTo>
                  <a:pt x="0" y="334009"/>
                </a:lnTo>
                <a:lnTo>
                  <a:pt x="10783" y="303529"/>
                </a:lnTo>
                <a:lnTo>
                  <a:pt x="45069" y="209549"/>
                </a:lnTo>
                <a:lnTo>
                  <a:pt x="61922" y="163829"/>
                </a:lnTo>
                <a:lnTo>
                  <a:pt x="64784" y="153669"/>
                </a:lnTo>
                <a:lnTo>
                  <a:pt x="82592" y="113029"/>
                </a:lnTo>
                <a:lnTo>
                  <a:pt x="113654" y="99059"/>
                </a:lnTo>
                <a:lnTo>
                  <a:pt x="118580" y="96519"/>
                </a:lnTo>
                <a:lnTo>
                  <a:pt x="162921" y="114299"/>
                </a:lnTo>
                <a:lnTo>
                  <a:pt x="196061" y="157479"/>
                </a:lnTo>
                <a:lnTo>
                  <a:pt x="223132" y="201929"/>
                </a:lnTo>
                <a:lnTo>
                  <a:pt x="130076" y="201929"/>
                </a:lnTo>
                <a:lnTo>
                  <a:pt x="112188" y="252729"/>
                </a:lnTo>
                <a:lnTo>
                  <a:pt x="75738" y="354329"/>
                </a:lnTo>
                <a:lnTo>
                  <a:pt x="57893" y="405129"/>
                </a:lnTo>
                <a:lnTo>
                  <a:pt x="40781" y="457199"/>
                </a:lnTo>
                <a:lnTo>
                  <a:pt x="24761" y="507999"/>
                </a:lnTo>
                <a:lnTo>
                  <a:pt x="10191" y="560069"/>
                </a:lnTo>
                <a:lnTo>
                  <a:pt x="0" y="605789"/>
                </a:lnTo>
                <a:close/>
              </a:path>
              <a:path w="3021330" h="878840">
                <a:moveTo>
                  <a:pt x="1729440" y="859789"/>
                </a:moveTo>
                <a:lnTo>
                  <a:pt x="1714250" y="859789"/>
                </a:lnTo>
                <a:lnTo>
                  <a:pt x="1704691" y="857249"/>
                </a:lnTo>
                <a:lnTo>
                  <a:pt x="1672390" y="814069"/>
                </a:lnTo>
                <a:lnTo>
                  <a:pt x="1655061" y="773429"/>
                </a:lnTo>
                <a:lnTo>
                  <a:pt x="1632687" y="720089"/>
                </a:lnTo>
                <a:lnTo>
                  <a:pt x="1606293" y="656589"/>
                </a:lnTo>
                <a:lnTo>
                  <a:pt x="1576903" y="590549"/>
                </a:lnTo>
                <a:lnTo>
                  <a:pt x="1514892" y="455929"/>
                </a:lnTo>
                <a:lnTo>
                  <a:pt x="1494291" y="410209"/>
                </a:lnTo>
                <a:lnTo>
                  <a:pt x="1453281" y="321309"/>
                </a:lnTo>
                <a:lnTo>
                  <a:pt x="1432901" y="275589"/>
                </a:lnTo>
                <a:lnTo>
                  <a:pt x="1412625" y="231139"/>
                </a:lnTo>
                <a:lnTo>
                  <a:pt x="1392467" y="185419"/>
                </a:lnTo>
                <a:lnTo>
                  <a:pt x="1372442" y="139699"/>
                </a:lnTo>
                <a:lnTo>
                  <a:pt x="1371621" y="138429"/>
                </a:lnTo>
                <a:lnTo>
                  <a:pt x="1363410" y="123189"/>
                </a:lnTo>
                <a:lnTo>
                  <a:pt x="1452463" y="123189"/>
                </a:lnTo>
                <a:lnTo>
                  <a:pt x="1466369" y="154939"/>
                </a:lnTo>
                <a:lnTo>
                  <a:pt x="1486527" y="199389"/>
                </a:lnTo>
                <a:lnTo>
                  <a:pt x="1506803" y="245109"/>
                </a:lnTo>
                <a:lnTo>
                  <a:pt x="1547650" y="334009"/>
                </a:lnTo>
                <a:lnTo>
                  <a:pt x="1568193" y="379729"/>
                </a:lnTo>
                <a:lnTo>
                  <a:pt x="1588794" y="424179"/>
                </a:lnTo>
                <a:lnTo>
                  <a:pt x="1650805" y="558799"/>
                </a:lnTo>
                <a:lnTo>
                  <a:pt x="1670537" y="603249"/>
                </a:lnTo>
                <a:lnTo>
                  <a:pt x="1689808" y="647699"/>
                </a:lnTo>
                <a:lnTo>
                  <a:pt x="1707847" y="689609"/>
                </a:lnTo>
                <a:lnTo>
                  <a:pt x="1723885" y="727709"/>
                </a:lnTo>
                <a:lnTo>
                  <a:pt x="1805733" y="727709"/>
                </a:lnTo>
                <a:lnTo>
                  <a:pt x="1789225" y="772159"/>
                </a:lnTo>
                <a:lnTo>
                  <a:pt x="1766584" y="828039"/>
                </a:lnTo>
                <a:lnTo>
                  <a:pt x="1746877" y="852169"/>
                </a:lnTo>
                <a:lnTo>
                  <a:pt x="1742091" y="855979"/>
                </a:lnTo>
                <a:lnTo>
                  <a:pt x="1736305" y="857249"/>
                </a:lnTo>
                <a:lnTo>
                  <a:pt x="1729440" y="859789"/>
                </a:lnTo>
                <a:close/>
              </a:path>
              <a:path w="3021330" h="878840">
                <a:moveTo>
                  <a:pt x="2444835" y="861059"/>
                </a:moveTo>
                <a:lnTo>
                  <a:pt x="2438856" y="861059"/>
                </a:lnTo>
                <a:lnTo>
                  <a:pt x="2432108" y="859789"/>
                </a:lnTo>
                <a:lnTo>
                  <a:pt x="2424743" y="855979"/>
                </a:lnTo>
                <a:lnTo>
                  <a:pt x="2416917" y="852169"/>
                </a:lnTo>
                <a:lnTo>
                  <a:pt x="2389666" y="819149"/>
                </a:lnTo>
                <a:lnTo>
                  <a:pt x="2362854" y="770889"/>
                </a:lnTo>
                <a:lnTo>
                  <a:pt x="2345368" y="735329"/>
                </a:lnTo>
                <a:lnTo>
                  <a:pt x="2326144" y="694689"/>
                </a:lnTo>
                <a:lnTo>
                  <a:pt x="2283583" y="600709"/>
                </a:lnTo>
                <a:lnTo>
                  <a:pt x="2237384" y="497839"/>
                </a:lnTo>
                <a:lnTo>
                  <a:pt x="2189760" y="391159"/>
                </a:lnTo>
                <a:lnTo>
                  <a:pt x="2166104" y="340359"/>
                </a:lnTo>
                <a:lnTo>
                  <a:pt x="2142922" y="290829"/>
                </a:lnTo>
                <a:lnTo>
                  <a:pt x="2120490" y="245109"/>
                </a:lnTo>
                <a:lnTo>
                  <a:pt x="2102463" y="210819"/>
                </a:lnTo>
                <a:lnTo>
                  <a:pt x="2053157" y="128269"/>
                </a:lnTo>
                <a:lnTo>
                  <a:pt x="2149275" y="128269"/>
                </a:lnTo>
                <a:lnTo>
                  <a:pt x="2193570" y="212089"/>
                </a:lnTo>
                <a:lnTo>
                  <a:pt x="2214774" y="255269"/>
                </a:lnTo>
                <a:lnTo>
                  <a:pt x="2236744" y="302259"/>
                </a:lnTo>
                <a:lnTo>
                  <a:pt x="2259222" y="351789"/>
                </a:lnTo>
                <a:lnTo>
                  <a:pt x="2304662" y="453389"/>
                </a:lnTo>
                <a:lnTo>
                  <a:pt x="2349019" y="553719"/>
                </a:lnTo>
                <a:lnTo>
                  <a:pt x="2370143" y="600709"/>
                </a:lnTo>
                <a:lnTo>
                  <a:pt x="2390217" y="645159"/>
                </a:lnTo>
                <a:lnTo>
                  <a:pt x="2408983" y="685799"/>
                </a:lnTo>
                <a:lnTo>
                  <a:pt x="2426181" y="720089"/>
                </a:lnTo>
                <a:lnTo>
                  <a:pt x="2441551" y="750569"/>
                </a:lnTo>
                <a:lnTo>
                  <a:pt x="2528771" y="750569"/>
                </a:lnTo>
                <a:lnTo>
                  <a:pt x="2521200" y="769619"/>
                </a:lnTo>
                <a:lnTo>
                  <a:pt x="2497285" y="820419"/>
                </a:lnTo>
                <a:lnTo>
                  <a:pt x="2469084" y="853439"/>
                </a:lnTo>
                <a:lnTo>
                  <a:pt x="2460642" y="858519"/>
                </a:lnTo>
                <a:lnTo>
                  <a:pt x="2444835" y="861059"/>
                </a:lnTo>
                <a:close/>
              </a:path>
              <a:path w="3021330" h="878840">
                <a:moveTo>
                  <a:pt x="2979056" y="614679"/>
                </a:moveTo>
                <a:lnTo>
                  <a:pt x="2963788" y="610869"/>
                </a:lnTo>
                <a:lnTo>
                  <a:pt x="2952600" y="603249"/>
                </a:lnTo>
                <a:lnTo>
                  <a:pt x="2945107" y="591819"/>
                </a:lnTo>
                <a:lnTo>
                  <a:pt x="2941617" y="579119"/>
                </a:lnTo>
                <a:lnTo>
                  <a:pt x="2942439" y="566419"/>
                </a:lnTo>
                <a:lnTo>
                  <a:pt x="2942439" y="565149"/>
                </a:lnTo>
                <a:lnTo>
                  <a:pt x="2931273" y="494029"/>
                </a:lnTo>
                <a:lnTo>
                  <a:pt x="2919385" y="443229"/>
                </a:lnTo>
                <a:lnTo>
                  <a:pt x="2904193" y="387349"/>
                </a:lnTo>
                <a:lnTo>
                  <a:pt x="2886372" y="330199"/>
                </a:lnTo>
                <a:lnTo>
                  <a:pt x="2866598" y="274319"/>
                </a:lnTo>
                <a:lnTo>
                  <a:pt x="2845545" y="224789"/>
                </a:lnTo>
                <a:lnTo>
                  <a:pt x="2817371" y="180339"/>
                </a:lnTo>
                <a:lnTo>
                  <a:pt x="2810237" y="170179"/>
                </a:lnTo>
                <a:lnTo>
                  <a:pt x="2906559" y="170179"/>
                </a:lnTo>
                <a:lnTo>
                  <a:pt x="2917805" y="191769"/>
                </a:lnTo>
                <a:lnTo>
                  <a:pt x="2937924" y="238759"/>
                </a:lnTo>
                <a:lnTo>
                  <a:pt x="2957094" y="292099"/>
                </a:lnTo>
                <a:lnTo>
                  <a:pt x="2974771" y="346709"/>
                </a:lnTo>
                <a:lnTo>
                  <a:pt x="2990409" y="401319"/>
                </a:lnTo>
                <a:lnTo>
                  <a:pt x="3003461" y="453389"/>
                </a:lnTo>
                <a:lnTo>
                  <a:pt x="3013381" y="499109"/>
                </a:lnTo>
                <a:lnTo>
                  <a:pt x="3021321" y="554989"/>
                </a:lnTo>
                <a:lnTo>
                  <a:pt x="3021268" y="566419"/>
                </a:lnTo>
                <a:lnTo>
                  <a:pt x="3007436" y="605789"/>
                </a:lnTo>
                <a:lnTo>
                  <a:pt x="2994170" y="613409"/>
                </a:lnTo>
                <a:lnTo>
                  <a:pt x="2979056" y="614679"/>
                </a:lnTo>
                <a:close/>
              </a:path>
              <a:path w="3021330" h="878840">
                <a:moveTo>
                  <a:pt x="512722" y="842009"/>
                </a:moveTo>
                <a:lnTo>
                  <a:pt x="463634" y="810259"/>
                </a:lnTo>
                <a:lnTo>
                  <a:pt x="423758" y="751839"/>
                </a:lnTo>
                <a:lnTo>
                  <a:pt x="401048" y="712469"/>
                </a:lnTo>
                <a:lnTo>
                  <a:pt x="380274" y="674369"/>
                </a:lnTo>
                <a:lnTo>
                  <a:pt x="358514" y="633729"/>
                </a:lnTo>
                <a:lnTo>
                  <a:pt x="336015" y="590549"/>
                </a:lnTo>
                <a:lnTo>
                  <a:pt x="313023" y="544829"/>
                </a:lnTo>
                <a:lnTo>
                  <a:pt x="266548" y="453389"/>
                </a:lnTo>
                <a:lnTo>
                  <a:pt x="243556" y="407669"/>
                </a:lnTo>
                <a:lnTo>
                  <a:pt x="221057" y="363219"/>
                </a:lnTo>
                <a:lnTo>
                  <a:pt x="199297" y="321309"/>
                </a:lnTo>
                <a:lnTo>
                  <a:pt x="178523" y="283209"/>
                </a:lnTo>
                <a:lnTo>
                  <a:pt x="153684" y="240029"/>
                </a:lnTo>
                <a:lnTo>
                  <a:pt x="141341" y="220979"/>
                </a:lnTo>
                <a:lnTo>
                  <a:pt x="130076" y="201929"/>
                </a:lnTo>
                <a:lnTo>
                  <a:pt x="223132" y="201929"/>
                </a:lnTo>
                <a:lnTo>
                  <a:pt x="228346" y="210819"/>
                </a:lnTo>
                <a:lnTo>
                  <a:pt x="270296" y="289559"/>
                </a:lnTo>
                <a:lnTo>
                  <a:pt x="293047" y="332739"/>
                </a:lnTo>
                <a:lnTo>
                  <a:pt x="316599" y="379729"/>
                </a:lnTo>
                <a:lnTo>
                  <a:pt x="364945" y="474979"/>
                </a:lnTo>
                <a:lnTo>
                  <a:pt x="389162" y="521969"/>
                </a:lnTo>
                <a:lnTo>
                  <a:pt x="436242" y="612139"/>
                </a:lnTo>
                <a:lnTo>
                  <a:pt x="458527" y="654049"/>
                </a:lnTo>
                <a:lnTo>
                  <a:pt x="480800" y="693419"/>
                </a:lnTo>
                <a:lnTo>
                  <a:pt x="501226" y="727709"/>
                </a:lnTo>
                <a:lnTo>
                  <a:pt x="580264" y="727709"/>
                </a:lnTo>
                <a:lnTo>
                  <a:pt x="580054" y="728979"/>
                </a:lnTo>
                <a:lnTo>
                  <a:pt x="574742" y="767079"/>
                </a:lnTo>
                <a:lnTo>
                  <a:pt x="560514" y="810259"/>
                </a:lnTo>
                <a:lnTo>
                  <a:pt x="524833" y="840739"/>
                </a:lnTo>
                <a:lnTo>
                  <a:pt x="512722" y="84200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34391" y="0"/>
            <a:ext cx="3327400" cy="1346200"/>
          </a:xfrm>
          <a:custGeom>
            <a:avLst/>
            <a:gdLst/>
            <a:ahLst/>
            <a:cxnLst/>
            <a:rect l="l" t="t" r="r" b="b"/>
            <a:pathLst>
              <a:path w="3327400" h="1346200">
                <a:moveTo>
                  <a:pt x="492177" y="952500"/>
                </a:moveTo>
                <a:lnTo>
                  <a:pt x="444976" y="952500"/>
                </a:lnTo>
                <a:lnTo>
                  <a:pt x="307707" y="914400"/>
                </a:lnTo>
                <a:lnTo>
                  <a:pt x="264351" y="889000"/>
                </a:lnTo>
                <a:lnTo>
                  <a:pt x="222673" y="863600"/>
                </a:lnTo>
                <a:lnTo>
                  <a:pt x="184870" y="838200"/>
                </a:lnTo>
                <a:lnTo>
                  <a:pt x="151401" y="800100"/>
                </a:lnTo>
                <a:lnTo>
                  <a:pt x="122026" y="762000"/>
                </a:lnTo>
                <a:lnTo>
                  <a:pt x="96502" y="711200"/>
                </a:lnTo>
                <a:lnTo>
                  <a:pt x="74589" y="673100"/>
                </a:lnTo>
                <a:lnTo>
                  <a:pt x="56044" y="622300"/>
                </a:lnTo>
                <a:lnTo>
                  <a:pt x="40628" y="571500"/>
                </a:lnTo>
                <a:lnTo>
                  <a:pt x="28097" y="520700"/>
                </a:lnTo>
                <a:lnTo>
                  <a:pt x="18211" y="482600"/>
                </a:lnTo>
                <a:lnTo>
                  <a:pt x="10728" y="431800"/>
                </a:lnTo>
                <a:lnTo>
                  <a:pt x="5407" y="381000"/>
                </a:lnTo>
                <a:lnTo>
                  <a:pt x="2006" y="330200"/>
                </a:lnTo>
                <a:lnTo>
                  <a:pt x="284" y="279400"/>
                </a:lnTo>
                <a:lnTo>
                  <a:pt x="0" y="228600"/>
                </a:lnTo>
                <a:lnTo>
                  <a:pt x="1173" y="177800"/>
                </a:lnTo>
                <a:lnTo>
                  <a:pt x="3905" y="127000"/>
                </a:lnTo>
                <a:lnTo>
                  <a:pt x="8150" y="76200"/>
                </a:lnTo>
                <a:lnTo>
                  <a:pt x="13860" y="25400"/>
                </a:lnTo>
                <a:lnTo>
                  <a:pt x="18245" y="0"/>
                </a:lnTo>
                <a:lnTo>
                  <a:pt x="57528" y="0"/>
                </a:lnTo>
                <a:lnTo>
                  <a:pt x="51000" y="50800"/>
                </a:lnTo>
                <a:lnTo>
                  <a:pt x="45688" y="101600"/>
                </a:lnTo>
                <a:lnTo>
                  <a:pt x="41738" y="152400"/>
                </a:lnTo>
                <a:lnTo>
                  <a:pt x="39296" y="203200"/>
                </a:lnTo>
                <a:lnTo>
                  <a:pt x="38509" y="254000"/>
                </a:lnTo>
                <a:lnTo>
                  <a:pt x="39523" y="304800"/>
                </a:lnTo>
                <a:lnTo>
                  <a:pt x="42485" y="355600"/>
                </a:lnTo>
                <a:lnTo>
                  <a:pt x="47540" y="406400"/>
                </a:lnTo>
                <a:lnTo>
                  <a:pt x="54835" y="457200"/>
                </a:lnTo>
                <a:lnTo>
                  <a:pt x="64516" y="508000"/>
                </a:lnTo>
                <a:lnTo>
                  <a:pt x="76730" y="546100"/>
                </a:lnTo>
                <a:lnTo>
                  <a:pt x="91623" y="596900"/>
                </a:lnTo>
                <a:lnTo>
                  <a:pt x="109342" y="647700"/>
                </a:lnTo>
                <a:lnTo>
                  <a:pt x="130201" y="685800"/>
                </a:lnTo>
                <a:lnTo>
                  <a:pt x="155921" y="736600"/>
                </a:lnTo>
                <a:lnTo>
                  <a:pt x="186222" y="774700"/>
                </a:lnTo>
                <a:lnTo>
                  <a:pt x="220825" y="812800"/>
                </a:lnTo>
                <a:lnTo>
                  <a:pt x="259449" y="838200"/>
                </a:lnTo>
                <a:lnTo>
                  <a:pt x="301273" y="863600"/>
                </a:lnTo>
                <a:lnTo>
                  <a:pt x="345694" y="889000"/>
                </a:lnTo>
                <a:lnTo>
                  <a:pt x="392110" y="901700"/>
                </a:lnTo>
                <a:lnTo>
                  <a:pt x="696347" y="901700"/>
                </a:lnTo>
                <a:lnTo>
                  <a:pt x="674024" y="914400"/>
                </a:lnTo>
                <a:lnTo>
                  <a:pt x="681387" y="927100"/>
                </a:lnTo>
                <a:lnTo>
                  <a:pt x="634096" y="927100"/>
                </a:lnTo>
                <a:lnTo>
                  <a:pt x="587023" y="939800"/>
                </a:lnTo>
                <a:lnTo>
                  <a:pt x="539622" y="939800"/>
                </a:lnTo>
                <a:lnTo>
                  <a:pt x="492177" y="952500"/>
                </a:lnTo>
                <a:close/>
              </a:path>
              <a:path w="3327400" h="1346200">
                <a:moveTo>
                  <a:pt x="696347" y="901700"/>
                </a:moveTo>
                <a:lnTo>
                  <a:pt x="555059" y="901700"/>
                </a:lnTo>
                <a:lnTo>
                  <a:pt x="587882" y="889000"/>
                </a:lnTo>
                <a:lnTo>
                  <a:pt x="620286" y="889000"/>
                </a:lnTo>
                <a:lnTo>
                  <a:pt x="614986" y="876300"/>
                </a:lnTo>
                <a:lnTo>
                  <a:pt x="609926" y="850900"/>
                </a:lnTo>
                <a:lnTo>
                  <a:pt x="605103" y="838200"/>
                </a:lnTo>
                <a:lnTo>
                  <a:pt x="600515" y="825500"/>
                </a:lnTo>
                <a:lnTo>
                  <a:pt x="587007" y="774700"/>
                </a:lnTo>
                <a:lnTo>
                  <a:pt x="575613" y="736600"/>
                </a:lnTo>
                <a:lnTo>
                  <a:pt x="566344" y="685800"/>
                </a:lnTo>
                <a:lnTo>
                  <a:pt x="559212" y="635000"/>
                </a:lnTo>
                <a:lnTo>
                  <a:pt x="554230" y="596900"/>
                </a:lnTo>
                <a:lnTo>
                  <a:pt x="551408" y="546100"/>
                </a:lnTo>
                <a:lnTo>
                  <a:pt x="552587" y="495300"/>
                </a:lnTo>
                <a:lnTo>
                  <a:pt x="556680" y="431800"/>
                </a:lnTo>
                <a:lnTo>
                  <a:pt x="563672" y="381000"/>
                </a:lnTo>
                <a:lnTo>
                  <a:pt x="573549" y="330200"/>
                </a:lnTo>
                <a:lnTo>
                  <a:pt x="586297" y="279400"/>
                </a:lnTo>
                <a:lnTo>
                  <a:pt x="600338" y="228600"/>
                </a:lnTo>
                <a:lnTo>
                  <a:pt x="616259" y="177800"/>
                </a:lnTo>
                <a:lnTo>
                  <a:pt x="633955" y="127000"/>
                </a:lnTo>
                <a:lnTo>
                  <a:pt x="653321" y="88900"/>
                </a:lnTo>
                <a:lnTo>
                  <a:pt x="674252" y="38100"/>
                </a:lnTo>
                <a:lnTo>
                  <a:pt x="695234" y="0"/>
                </a:lnTo>
                <a:lnTo>
                  <a:pt x="741063" y="0"/>
                </a:lnTo>
                <a:lnTo>
                  <a:pt x="724864" y="25400"/>
                </a:lnTo>
                <a:lnTo>
                  <a:pt x="703665" y="76200"/>
                </a:lnTo>
                <a:lnTo>
                  <a:pt x="683855" y="114300"/>
                </a:lnTo>
                <a:lnTo>
                  <a:pt x="665490" y="165100"/>
                </a:lnTo>
                <a:lnTo>
                  <a:pt x="648656" y="215900"/>
                </a:lnTo>
                <a:lnTo>
                  <a:pt x="633613" y="266700"/>
                </a:lnTo>
                <a:lnTo>
                  <a:pt x="620583" y="317500"/>
                </a:lnTo>
                <a:lnTo>
                  <a:pt x="609787" y="368300"/>
                </a:lnTo>
                <a:lnTo>
                  <a:pt x="601448" y="406400"/>
                </a:lnTo>
                <a:lnTo>
                  <a:pt x="595786" y="457200"/>
                </a:lnTo>
                <a:lnTo>
                  <a:pt x="593023" y="508000"/>
                </a:lnTo>
                <a:lnTo>
                  <a:pt x="593382" y="558800"/>
                </a:lnTo>
                <a:lnTo>
                  <a:pt x="597084" y="609600"/>
                </a:lnTo>
                <a:lnTo>
                  <a:pt x="604355" y="660400"/>
                </a:lnTo>
                <a:lnTo>
                  <a:pt x="613833" y="711200"/>
                </a:lnTo>
                <a:lnTo>
                  <a:pt x="625499" y="762000"/>
                </a:lnTo>
                <a:lnTo>
                  <a:pt x="639335" y="812800"/>
                </a:lnTo>
                <a:lnTo>
                  <a:pt x="655325" y="863600"/>
                </a:lnTo>
                <a:lnTo>
                  <a:pt x="658542" y="863600"/>
                </a:lnTo>
                <a:lnTo>
                  <a:pt x="660064" y="876300"/>
                </a:lnTo>
                <a:lnTo>
                  <a:pt x="762462" y="876300"/>
                </a:lnTo>
                <a:lnTo>
                  <a:pt x="718670" y="889000"/>
                </a:lnTo>
                <a:lnTo>
                  <a:pt x="696347" y="901700"/>
                </a:lnTo>
                <a:close/>
              </a:path>
              <a:path w="3327400" h="1346200">
                <a:moveTo>
                  <a:pt x="762462" y="876300"/>
                </a:moveTo>
                <a:lnTo>
                  <a:pt x="660064" y="876300"/>
                </a:lnTo>
                <a:lnTo>
                  <a:pt x="755476" y="838200"/>
                </a:lnTo>
                <a:lnTo>
                  <a:pt x="786262" y="812800"/>
                </a:lnTo>
                <a:lnTo>
                  <a:pt x="833720" y="787400"/>
                </a:lnTo>
                <a:lnTo>
                  <a:pt x="880168" y="762000"/>
                </a:lnTo>
                <a:lnTo>
                  <a:pt x="925559" y="736600"/>
                </a:lnTo>
                <a:lnTo>
                  <a:pt x="969847" y="698500"/>
                </a:lnTo>
                <a:lnTo>
                  <a:pt x="1012987" y="673100"/>
                </a:lnTo>
                <a:lnTo>
                  <a:pt x="1054933" y="635000"/>
                </a:lnTo>
                <a:lnTo>
                  <a:pt x="1091992" y="609600"/>
                </a:lnTo>
                <a:lnTo>
                  <a:pt x="1128149" y="571500"/>
                </a:lnTo>
                <a:lnTo>
                  <a:pt x="1163387" y="533400"/>
                </a:lnTo>
                <a:lnTo>
                  <a:pt x="1197690" y="495300"/>
                </a:lnTo>
                <a:lnTo>
                  <a:pt x="1231042" y="469900"/>
                </a:lnTo>
                <a:lnTo>
                  <a:pt x="1263425" y="431800"/>
                </a:lnTo>
                <a:lnTo>
                  <a:pt x="1294825" y="393700"/>
                </a:lnTo>
                <a:lnTo>
                  <a:pt x="1325224" y="355600"/>
                </a:lnTo>
                <a:lnTo>
                  <a:pt x="1354606" y="317500"/>
                </a:lnTo>
                <a:lnTo>
                  <a:pt x="1382954" y="266700"/>
                </a:lnTo>
                <a:lnTo>
                  <a:pt x="1410253" y="228600"/>
                </a:lnTo>
                <a:lnTo>
                  <a:pt x="1436487" y="190500"/>
                </a:lnTo>
                <a:lnTo>
                  <a:pt x="1461638" y="152400"/>
                </a:lnTo>
                <a:lnTo>
                  <a:pt x="1486104" y="101600"/>
                </a:lnTo>
                <a:lnTo>
                  <a:pt x="1509622" y="63500"/>
                </a:lnTo>
                <a:lnTo>
                  <a:pt x="1532188" y="12700"/>
                </a:lnTo>
                <a:lnTo>
                  <a:pt x="1542830" y="0"/>
                </a:lnTo>
                <a:lnTo>
                  <a:pt x="1586714" y="0"/>
                </a:lnTo>
                <a:lnTo>
                  <a:pt x="1573723" y="25400"/>
                </a:lnTo>
                <a:lnTo>
                  <a:pt x="1550632" y="63500"/>
                </a:lnTo>
                <a:lnTo>
                  <a:pt x="1526517" y="114300"/>
                </a:lnTo>
                <a:lnTo>
                  <a:pt x="1501384" y="152400"/>
                </a:lnTo>
                <a:lnTo>
                  <a:pt x="1475243" y="203200"/>
                </a:lnTo>
                <a:lnTo>
                  <a:pt x="1448101" y="241300"/>
                </a:lnTo>
                <a:lnTo>
                  <a:pt x="1419968" y="292100"/>
                </a:lnTo>
                <a:lnTo>
                  <a:pt x="1361684" y="368300"/>
                </a:lnTo>
                <a:lnTo>
                  <a:pt x="1331408" y="406400"/>
                </a:lnTo>
                <a:lnTo>
                  <a:pt x="1300046" y="444500"/>
                </a:lnTo>
                <a:lnTo>
                  <a:pt x="1267622" y="482600"/>
                </a:lnTo>
                <a:lnTo>
                  <a:pt x="1234156" y="520700"/>
                </a:lnTo>
                <a:lnTo>
                  <a:pt x="1199672" y="558800"/>
                </a:lnTo>
                <a:lnTo>
                  <a:pt x="1164192" y="596900"/>
                </a:lnTo>
                <a:lnTo>
                  <a:pt x="1127738" y="622300"/>
                </a:lnTo>
                <a:lnTo>
                  <a:pt x="1090333" y="660400"/>
                </a:lnTo>
                <a:lnTo>
                  <a:pt x="1051999" y="685800"/>
                </a:lnTo>
                <a:lnTo>
                  <a:pt x="1012759" y="723900"/>
                </a:lnTo>
                <a:lnTo>
                  <a:pt x="972635" y="749300"/>
                </a:lnTo>
                <a:lnTo>
                  <a:pt x="931650" y="774700"/>
                </a:lnTo>
                <a:lnTo>
                  <a:pt x="889825" y="800100"/>
                </a:lnTo>
                <a:lnTo>
                  <a:pt x="847184" y="825500"/>
                </a:lnTo>
                <a:lnTo>
                  <a:pt x="805324" y="850900"/>
                </a:lnTo>
                <a:lnTo>
                  <a:pt x="762462" y="876300"/>
                </a:lnTo>
                <a:close/>
              </a:path>
              <a:path w="3327400" h="1346200">
                <a:moveTo>
                  <a:pt x="1186212" y="1181100"/>
                </a:moveTo>
                <a:lnTo>
                  <a:pt x="1036394" y="1181100"/>
                </a:lnTo>
                <a:lnTo>
                  <a:pt x="1139285" y="1155700"/>
                </a:lnTo>
                <a:lnTo>
                  <a:pt x="1188723" y="1130300"/>
                </a:lnTo>
                <a:lnTo>
                  <a:pt x="1236464" y="1104900"/>
                </a:lnTo>
                <a:lnTo>
                  <a:pt x="1282238" y="1079500"/>
                </a:lnTo>
                <a:lnTo>
                  <a:pt x="1326073" y="1054100"/>
                </a:lnTo>
                <a:lnTo>
                  <a:pt x="1369056" y="1028700"/>
                </a:lnTo>
                <a:lnTo>
                  <a:pt x="1411163" y="990600"/>
                </a:lnTo>
                <a:lnTo>
                  <a:pt x="1452369" y="965200"/>
                </a:lnTo>
                <a:lnTo>
                  <a:pt x="1492647" y="927100"/>
                </a:lnTo>
                <a:lnTo>
                  <a:pt x="1531974" y="889000"/>
                </a:lnTo>
                <a:lnTo>
                  <a:pt x="1570323" y="863600"/>
                </a:lnTo>
                <a:lnTo>
                  <a:pt x="1607671" y="825500"/>
                </a:lnTo>
                <a:lnTo>
                  <a:pt x="1614516" y="812800"/>
                </a:lnTo>
                <a:lnTo>
                  <a:pt x="1628071" y="800100"/>
                </a:lnTo>
                <a:lnTo>
                  <a:pt x="1634904" y="800100"/>
                </a:lnTo>
                <a:lnTo>
                  <a:pt x="1637138" y="749300"/>
                </a:lnTo>
                <a:lnTo>
                  <a:pt x="1641931" y="698500"/>
                </a:lnTo>
                <a:lnTo>
                  <a:pt x="1649261" y="647700"/>
                </a:lnTo>
                <a:lnTo>
                  <a:pt x="1659108" y="609600"/>
                </a:lnTo>
                <a:lnTo>
                  <a:pt x="1671448" y="558800"/>
                </a:lnTo>
                <a:lnTo>
                  <a:pt x="1686261" y="520700"/>
                </a:lnTo>
                <a:lnTo>
                  <a:pt x="1722375" y="419100"/>
                </a:lnTo>
                <a:lnTo>
                  <a:pt x="1741796" y="381000"/>
                </a:lnTo>
                <a:lnTo>
                  <a:pt x="1761786" y="330200"/>
                </a:lnTo>
                <a:lnTo>
                  <a:pt x="1782345" y="279400"/>
                </a:lnTo>
                <a:lnTo>
                  <a:pt x="1803469" y="228600"/>
                </a:lnTo>
                <a:lnTo>
                  <a:pt x="1825156" y="190500"/>
                </a:lnTo>
                <a:lnTo>
                  <a:pt x="1847406" y="139700"/>
                </a:lnTo>
                <a:lnTo>
                  <a:pt x="1870215" y="88900"/>
                </a:lnTo>
                <a:lnTo>
                  <a:pt x="1893582" y="38100"/>
                </a:lnTo>
                <a:lnTo>
                  <a:pt x="1918085" y="0"/>
                </a:lnTo>
                <a:lnTo>
                  <a:pt x="1964742" y="0"/>
                </a:lnTo>
                <a:lnTo>
                  <a:pt x="1940714" y="50800"/>
                </a:lnTo>
                <a:lnTo>
                  <a:pt x="1917487" y="88900"/>
                </a:lnTo>
                <a:lnTo>
                  <a:pt x="1895066" y="127000"/>
                </a:lnTo>
                <a:lnTo>
                  <a:pt x="1873457" y="177800"/>
                </a:lnTo>
                <a:lnTo>
                  <a:pt x="1852667" y="215900"/>
                </a:lnTo>
                <a:lnTo>
                  <a:pt x="1830556" y="279400"/>
                </a:lnTo>
                <a:lnTo>
                  <a:pt x="1789027" y="381000"/>
                </a:lnTo>
                <a:lnTo>
                  <a:pt x="1744463" y="482600"/>
                </a:lnTo>
                <a:lnTo>
                  <a:pt x="1724972" y="533400"/>
                </a:lnTo>
                <a:lnTo>
                  <a:pt x="1708266" y="584200"/>
                </a:lnTo>
                <a:lnTo>
                  <a:pt x="1694390" y="635000"/>
                </a:lnTo>
                <a:lnTo>
                  <a:pt x="1688854" y="673100"/>
                </a:lnTo>
                <a:lnTo>
                  <a:pt x="1684378" y="698500"/>
                </a:lnTo>
                <a:lnTo>
                  <a:pt x="1680968" y="723900"/>
                </a:lnTo>
                <a:lnTo>
                  <a:pt x="1678629" y="749300"/>
                </a:lnTo>
                <a:lnTo>
                  <a:pt x="1736870" y="749300"/>
                </a:lnTo>
                <a:lnTo>
                  <a:pt x="1713292" y="774700"/>
                </a:lnTo>
                <a:lnTo>
                  <a:pt x="1677385" y="812800"/>
                </a:lnTo>
                <a:lnTo>
                  <a:pt x="1679772" y="850900"/>
                </a:lnTo>
                <a:lnTo>
                  <a:pt x="1637220" y="850900"/>
                </a:lnTo>
                <a:lnTo>
                  <a:pt x="1620742" y="863600"/>
                </a:lnTo>
                <a:lnTo>
                  <a:pt x="1604191" y="889000"/>
                </a:lnTo>
                <a:lnTo>
                  <a:pt x="1570744" y="914400"/>
                </a:lnTo>
                <a:lnTo>
                  <a:pt x="1532088" y="952500"/>
                </a:lnTo>
                <a:lnTo>
                  <a:pt x="1492538" y="977900"/>
                </a:lnTo>
                <a:lnTo>
                  <a:pt x="1452042" y="1016000"/>
                </a:lnTo>
                <a:lnTo>
                  <a:pt x="1410546" y="1041400"/>
                </a:lnTo>
                <a:lnTo>
                  <a:pt x="1367997" y="1079500"/>
                </a:lnTo>
                <a:lnTo>
                  <a:pt x="1324343" y="1104900"/>
                </a:lnTo>
                <a:lnTo>
                  <a:pt x="1279529" y="1130300"/>
                </a:lnTo>
                <a:lnTo>
                  <a:pt x="1233503" y="1155700"/>
                </a:lnTo>
                <a:lnTo>
                  <a:pt x="1186212" y="1181100"/>
                </a:lnTo>
                <a:close/>
              </a:path>
              <a:path w="3327400" h="1346200">
                <a:moveTo>
                  <a:pt x="1736870" y="749300"/>
                </a:moveTo>
                <a:lnTo>
                  <a:pt x="1678629" y="749300"/>
                </a:lnTo>
                <a:lnTo>
                  <a:pt x="1715557" y="711200"/>
                </a:lnTo>
                <a:lnTo>
                  <a:pt x="1751952" y="673100"/>
                </a:lnTo>
                <a:lnTo>
                  <a:pt x="1787833" y="635000"/>
                </a:lnTo>
                <a:lnTo>
                  <a:pt x="1823221" y="596900"/>
                </a:lnTo>
                <a:lnTo>
                  <a:pt x="1858136" y="558800"/>
                </a:lnTo>
                <a:lnTo>
                  <a:pt x="1892598" y="508000"/>
                </a:lnTo>
                <a:lnTo>
                  <a:pt x="1926627" y="469900"/>
                </a:lnTo>
                <a:lnTo>
                  <a:pt x="1959266" y="431800"/>
                </a:lnTo>
                <a:lnTo>
                  <a:pt x="1991555" y="393700"/>
                </a:lnTo>
                <a:lnTo>
                  <a:pt x="2023492" y="355600"/>
                </a:lnTo>
                <a:lnTo>
                  <a:pt x="2055076" y="317500"/>
                </a:lnTo>
                <a:lnTo>
                  <a:pt x="2086304" y="266700"/>
                </a:lnTo>
                <a:lnTo>
                  <a:pt x="2117176" y="228600"/>
                </a:lnTo>
                <a:lnTo>
                  <a:pt x="2147690" y="190500"/>
                </a:lnTo>
                <a:lnTo>
                  <a:pt x="2177843" y="139700"/>
                </a:lnTo>
                <a:lnTo>
                  <a:pt x="2207634" y="101600"/>
                </a:lnTo>
                <a:lnTo>
                  <a:pt x="2237062" y="63500"/>
                </a:lnTo>
                <a:lnTo>
                  <a:pt x="2266124" y="12700"/>
                </a:lnTo>
                <a:lnTo>
                  <a:pt x="2282775" y="0"/>
                </a:lnTo>
                <a:lnTo>
                  <a:pt x="2330770" y="0"/>
                </a:lnTo>
                <a:lnTo>
                  <a:pt x="2302997" y="38100"/>
                </a:lnTo>
                <a:lnTo>
                  <a:pt x="2246993" y="114300"/>
                </a:lnTo>
                <a:lnTo>
                  <a:pt x="2218735" y="152400"/>
                </a:lnTo>
                <a:lnTo>
                  <a:pt x="2190187" y="203200"/>
                </a:lnTo>
                <a:lnTo>
                  <a:pt x="2161345" y="241300"/>
                </a:lnTo>
                <a:lnTo>
                  <a:pt x="2132206" y="279400"/>
                </a:lnTo>
                <a:lnTo>
                  <a:pt x="2102766" y="317500"/>
                </a:lnTo>
                <a:lnTo>
                  <a:pt x="2073024" y="355600"/>
                </a:lnTo>
                <a:lnTo>
                  <a:pt x="2042976" y="393700"/>
                </a:lnTo>
                <a:lnTo>
                  <a:pt x="2012619" y="431800"/>
                </a:lnTo>
                <a:lnTo>
                  <a:pt x="1981950" y="469900"/>
                </a:lnTo>
                <a:lnTo>
                  <a:pt x="1950966" y="508000"/>
                </a:lnTo>
                <a:lnTo>
                  <a:pt x="1918295" y="546100"/>
                </a:lnTo>
                <a:lnTo>
                  <a:pt x="1885241" y="584200"/>
                </a:lnTo>
                <a:lnTo>
                  <a:pt x="1851776" y="622300"/>
                </a:lnTo>
                <a:lnTo>
                  <a:pt x="1817875" y="660400"/>
                </a:lnTo>
                <a:lnTo>
                  <a:pt x="1783511" y="698500"/>
                </a:lnTo>
                <a:lnTo>
                  <a:pt x="1748659" y="736600"/>
                </a:lnTo>
                <a:lnTo>
                  <a:pt x="1736870" y="749300"/>
                </a:lnTo>
                <a:close/>
              </a:path>
              <a:path w="3327400" h="1346200">
                <a:moveTo>
                  <a:pt x="2150802" y="1308100"/>
                </a:moveTo>
                <a:lnTo>
                  <a:pt x="1952081" y="1308100"/>
                </a:lnTo>
                <a:lnTo>
                  <a:pt x="2236952" y="1231900"/>
                </a:lnTo>
                <a:lnTo>
                  <a:pt x="2282555" y="1206500"/>
                </a:lnTo>
                <a:lnTo>
                  <a:pt x="2327523" y="1193800"/>
                </a:lnTo>
                <a:lnTo>
                  <a:pt x="2415401" y="1143000"/>
                </a:lnTo>
                <a:lnTo>
                  <a:pt x="2458236" y="1117600"/>
                </a:lnTo>
                <a:lnTo>
                  <a:pt x="2500285" y="1092200"/>
                </a:lnTo>
                <a:lnTo>
                  <a:pt x="2582303" y="1041400"/>
                </a:lnTo>
                <a:lnTo>
                  <a:pt x="2621990" y="1003300"/>
                </a:lnTo>
                <a:lnTo>
                  <a:pt x="2660582" y="977900"/>
                </a:lnTo>
                <a:lnTo>
                  <a:pt x="2698091" y="939800"/>
                </a:lnTo>
                <a:lnTo>
                  <a:pt x="2734530" y="914400"/>
                </a:lnTo>
                <a:lnTo>
                  <a:pt x="2769911" y="876300"/>
                </a:lnTo>
                <a:lnTo>
                  <a:pt x="2804246" y="838200"/>
                </a:lnTo>
                <a:lnTo>
                  <a:pt x="2837548" y="800100"/>
                </a:lnTo>
                <a:lnTo>
                  <a:pt x="2869828" y="762000"/>
                </a:lnTo>
                <a:lnTo>
                  <a:pt x="2901099" y="723900"/>
                </a:lnTo>
                <a:lnTo>
                  <a:pt x="2931373" y="685800"/>
                </a:lnTo>
                <a:lnTo>
                  <a:pt x="2960662" y="647700"/>
                </a:lnTo>
                <a:lnTo>
                  <a:pt x="2988979" y="596900"/>
                </a:lnTo>
                <a:lnTo>
                  <a:pt x="3016335" y="558800"/>
                </a:lnTo>
                <a:lnTo>
                  <a:pt x="3042744" y="520700"/>
                </a:lnTo>
                <a:lnTo>
                  <a:pt x="3068216" y="469900"/>
                </a:lnTo>
                <a:lnTo>
                  <a:pt x="3092765" y="431800"/>
                </a:lnTo>
                <a:lnTo>
                  <a:pt x="3116402" y="381000"/>
                </a:lnTo>
                <a:lnTo>
                  <a:pt x="3139140" y="342900"/>
                </a:lnTo>
                <a:lnTo>
                  <a:pt x="3160991" y="292100"/>
                </a:lnTo>
                <a:lnTo>
                  <a:pt x="3181967" y="254000"/>
                </a:lnTo>
                <a:lnTo>
                  <a:pt x="3202081" y="203200"/>
                </a:lnTo>
                <a:lnTo>
                  <a:pt x="3221344" y="152400"/>
                </a:lnTo>
                <a:lnTo>
                  <a:pt x="3239769" y="114300"/>
                </a:lnTo>
                <a:lnTo>
                  <a:pt x="3257369" y="63500"/>
                </a:lnTo>
                <a:lnTo>
                  <a:pt x="3274154" y="12700"/>
                </a:lnTo>
                <a:lnTo>
                  <a:pt x="3282206" y="0"/>
                </a:lnTo>
                <a:lnTo>
                  <a:pt x="3327201" y="0"/>
                </a:lnTo>
                <a:lnTo>
                  <a:pt x="3322929" y="12700"/>
                </a:lnTo>
                <a:lnTo>
                  <a:pt x="3306779" y="50800"/>
                </a:lnTo>
                <a:lnTo>
                  <a:pt x="3289784" y="101600"/>
                </a:lnTo>
                <a:lnTo>
                  <a:pt x="3271950" y="139700"/>
                </a:lnTo>
                <a:lnTo>
                  <a:pt x="3253281" y="190500"/>
                </a:lnTo>
                <a:lnTo>
                  <a:pt x="3233784" y="241300"/>
                </a:lnTo>
                <a:lnTo>
                  <a:pt x="3213462" y="279400"/>
                </a:lnTo>
                <a:lnTo>
                  <a:pt x="3192320" y="330200"/>
                </a:lnTo>
                <a:lnTo>
                  <a:pt x="3170365" y="368300"/>
                </a:lnTo>
                <a:lnTo>
                  <a:pt x="3147601" y="419100"/>
                </a:lnTo>
                <a:lnTo>
                  <a:pt x="3124032" y="457200"/>
                </a:lnTo>
                <a:lnTo>
                  <a:pt x="3099664" y="495300"/>
                </a:lnTo>
                <a:lnTo>
                  <a:pt x="3074502" y="546100"/>
                </a:lnTo>
                <a:lnTo>
                  <a:pt x="3048551" y="584200"/>
                </a:lnTo>
                <a:lnTo>
                  <a:pt x="3020137" y="635000"/>
                </a:lnTo>
                <a:lnTo>
                  <a:pt x="2990654" y="673100"/>
                </a:lnTo>
                <a:lnTo>
                  <a:pt x="2960102" y="711200"/>
                </a:lnTo>
                <a:lnTo>
                  <a:pt x="2928478" y="749300"/>
                </a:lnTo>
                <a:lnTo>
                  <a:pt x="2895780" y="800100"/>
                </a:lnTo>
                <a:lnTo>
                  <a:pt x="2862007" y="838200"/>
                </a:lnTo>
                <a:lnTo>
                  <a:pt x="2827156" y="876300"/>
                </a:lnTo>
                <a:lnTo>
                  <a:pt x="2791225" y="914400"/>
                </a:lnTo>
                <a:lnTo>
                  <a:pt x="2754213" y="952500"/>
                </a:lnTo>
                <a:lnTo>
                  <a:pt x="2716118" y="977900"/>
                </a:lnTo>
                <a:lnTo>
                  <a:pt x="2676938" y="1016000"/>
                </a:lnTo>
                <a:lnTo>
                  <a:pt x="2636670" y="1054100"/>
                </a:lnTo>
                <a:lnTo>
                  <a:pt x="2595312" y="1079500"/>
                </a:lnTo>
                <a:lnTo>
                  <a:pt x="2552864" y="1104900"/>
                </a:lnTo>
                <a:lnTo>
                  <a:pt x="2509323" y="1143000"/>
                </a:lnTo>
                <a:lnTo>
                  <a:pt x="2467033" y="1168400"/>
                </a:lnTo>
                <a:lnTo>
                  <a:pt x="2423947" y="1193800"/>
                </a:lnTo>
                <a:lnTo>
                  <a:pt x="2380104" y="1206500"/>
                </a:lnTo>
                <a:lnTo>
                  <a:pt x="2290289" y="1257300"/>
                </a:lnTo>
                <a:lnTo>
                  <a:pt x="2244392" y="1270000"/>
                </a:lnTo>
                <a:lnTo>
                  <a:pt x="2197884" y="1295400"/>
                </a:lnTo>
                <a:lnTo>
                  <a:pt x="2150802" y="1308100"/>
                </a:lnTo>
                <a:close/>
              </a:path>
              <a:path w="3327400" h="1346200">
                <a:moveTo>
                  <a:pt x="1952081" y="1308100"/>
                </a:moveTo>
                <a:lnTo>
                  <a:pt x="1878261" y="1308100"/>
                </a:lnTo>
                <a:lnTo>
                  <a:pt x="1848484" y="1270000"/>
                </a:lnTo>
                <a:lnTo>
                  <a:pt x="1829224" y="1257300"/>
                </a:lnTo>
                <a:lnTo>
                  <a:pt x="1810598" y="1231900"/>
                </a:lnTo>
                <a:lnTo>
                  <a:pt x="1792624" y="1219200"/>
                </a:lnTo>
                <a:lnTo>
                  <a:pt x="1759011" y="1168400"/>
                </a:lnTo>
                <a:lnTo>
                  <a:pt x="1729122" y="1130300"/>
                </a:lnTo>
                <a:lnTo>
                  <a:pt x="1703070" y="1079500"/>
                </a:lnTo>
                <a:lnTo>
                  <a:pt x="1680970" y="1028700"/>
                </a:lnTo>
                <a:lnTo>
                  <a:pt x="1662935" y="977900"/>
                </a:lnTo>
                <a:lnTo>
                  <a:pt x="1649079" y="927100"/>
                </a:lnTo>
                <a:lnTo>
                  <a:pt x="1639515" y="876300"/>
                </a:lnTo>
                <a:lnTo>
                  <a:pt x="1638773" y="876300"/>
                </a:lnTo>
                <a:lnTo>
                  <a:pt x="1638215" y="863600"/>
                </a:lnTo>
                <a:lnTo>
                  <a:pt x="1637733" y="863600"/>
                </a:lnTo>
                <a:lnTo>
                  <a:pt x="1637220" y="850900"/>
                </a:lnTo>
                <a:lnTo>
                  <a:pt x="1679772" y="850900"/>
                </a:lnTo>
                <a:lnTo>
                  <a:pt x="1680567" y="863600"/>
                </a:lnTo>
                <a:lnTo>
                  <a:pt x="1688241" y="914400"/>
                </a:lnTo>
                <a:lnTo>
                  <a:pt x="1700345" y="965200"/>
                </a:lnTo>
                <a:lnTo>
                  <a:pt x="1716820" y="1016000"/>
                </a:lnTo>
                <a:lnTo>
                  <a:pt x="1736461" y="1054100"/>
                </a:lnTo>
                <a:lnTo>
                  <a:pt x="1759566" y="1092200"/>
                </a:lnTo>
                <a:lnTo>
                  <a:pt x="1785798" y="1143000"/>
                </a:lnTo>
                <a:lnTo>
                  <a:pt x="1814822" y="1181100"/>
                </a:lnTo>
                <a:lnTo>
                  <a:pt x="1846298" y="1206500"/>
                </a:lnTo>
                <a:lnTo>
                  <a:pt x="1879892" y="1244600"/>
                </a:lnTo>
                <a:lnTo>
                  <a:pt x="1915265" y="1282700"/>
                </a:lnTo>
                <a:lnTo>
                  <a:pt x="1952081" y="1308100"/>
                </a:lnTo>
                <a:close/>
              </a:path>
              <a:path w="3327400" h="1346200">
                <a:moveTo>
                  <a:pt x="1039405" y="1219200"/>
                </a:moveTo>
                <a:lnTo>
                  <a:pt x="939273" y="1219200"/>
                </a:lnTo>
                <a:lnTo>
                  <a:pt x="890227" y="1206500"/>
                </a:lnTo>
                <a:lnTo>
                  <a:pt x="842616" y="1181100"/>
                </a:lnTo>
                <a:lnTo>
                  <a:pt x="801088" y="1155700"/>
                </a:lnTo>
                <a:lnTo>
                  <a:pt x="763989" y="1130300"/>
                </a:lnTo>
                <a:lnTo>
                  <a:pt x="731010" y="1092200"/>
                </a:lnTo>
                <a:lnTo>
                  <a:pt x="701841" y="1054100"/>
                </a:lnTo>
                <a:lnTo>
                  <a:pt x="676172" y="1016000"/>
                </a:lnTo>
                <a:lnTo>
                  <a:pt x="653694" y="965200"/>
                </a:lnTo>
                <a:lnTo>
                  <a:pt x="634096" y="927100"/>
                </a:lnTo>
                <a:lnTo>
                  <a:pt x="681387" y="927100"/>
                </a:lnTo>
                <a:lnTo>
                  <a:pt x="688750" y="939800"/>
                </a:lnTo>
                <a:lnTo>
                  <a:pt x="705397" y="977900"/>
                </a:lnTo>
                <a:lnTo>
                  <a:pt x="723926" y="1003300"/>
                </a:lnTo>
                <a:lnTo>
                  <a:pt x="744296" y="1041400"/>
                </a:lnTo>
                <a:lnTo>
                  <a:pt x="774671" y="1079500"/>
                </a:lnTo>
                <a:lnTo>
                  <a:pt x="809185" y="1117600"/>
                </a:lnTo>
                <a:lnTo>
                  <a:pt x="847581" y="1143000"/>
                </a:lnTo>
                <a:lnTo>
                  <a:pt x="889600" y="1155700"/>
                </a:lnTo>
                <a:lnTo>
                  <a:pt x="934986" y="1168400"/>
                </a:lnTo>
                <a:lnTo>
                  <a:pt x="983481" y="1181100"/>
                </a:lnTo>
                <a:lnTo>
                  <a:pt x="1186212" y="1181100"/>
                </a:lnTo>
                <a:lnTo>
                  <a:pt x="1039405" y="1219200"/>
                </a:lnTo>
                <a:close/>
              </a:path>
              <a:path w="3327400" h="1346200">
                <a:moveTo>
                  <a:pt x="2051645" y="1333500"/>
                </a:moveTo>
                <a:lnTo>
                  <a:pt x="1908700" y="1333500"/>
                </a:lnTo>
                <a:lnTo>
                  <a:pt x="1898441" y="1320800"/>
                </a:lnTo>
                <a:lnTo>
                  <a:pt x="1888291" y="1308100"/>
                </a:lnTo>
                <a:lnTo>
                  <a:pt x="2126184" y="1308100"/>
                </a:lnTo>
                <a:lnTo>
                  <a:pt x="2101449" y="1320800"/>
                </a:lnTo>
                <a:lnTo>
                  <a:pt x="2076601" y="1320800"/>
                </a:lnTo>
                <a:lnTo>
                  <a:pt x="2051645" y="1333500"/>
                </a:lnTo>
                <a:close/>
              </a:path>
              <a:path w="3327400" h="1346200">
                <a:moveTo>
                  <a:pt x="2001067" y="1346200"/>
                </a:moveTo>
                <a:lnTo>
                  <a:pt x="1927488" y="1346200"/>
                </a:lnTo>
                <a:lnTo>
                  <a:pt x="1917814" y="1333500"/>
                </a:lnTo>
                <a:lnTo>
                  <a:pt x="2026512" y="1333500"/>
                </a:lnTo>
                <a:lnTo>
                  <a:pt x="2001067" y="134620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28692" y="8983207"/>
            <a:ext cx="2185302" cy="1295399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0" y="0"/>
            <a:ext cx="1744345" cy="2032000"/>
          </a:xfrm>
          <a:custGeom>
            <a:avLst/>
            <a:gdLst/>
            <a:ahLst/>
            <a:cxnLst/>
            <a:rect l="l" t="t" r="r" b="b"/>
            <a:pathLst>
              <a:path w="1744345" h="2032000">
                <a:moveTo>
                  <a:pt x="851709" y="266700"/>
                </a:moveTo>
                <a:lnTo>
                  <a:pt x="845651" y="266700"/>
                </a:lnTo>
                <a:lnTo>
                  <a:pt x="831619" y="228600"/>
                </a:lnTo>
                <a:lnTo>
                  <a:pt x="810923" y="215900"/>
                </a:lnTo>
                <a:lnTo>
                  <a:pt x="743080" y="215900"/>
                </a:lnTo>
                <a:lnTo>
                  <a:pt x="735307" y="203200"/>
                </a:lnTo>
                <a:lnTo>
                  <a:pt x="729350" y="203200"/>
                </a:lnTo>
                <a:lnTo>
                  <a:pt x="726725" y="190500"/>
                </a:lnTo>
                <a:lnTo>
                  <a:pt x="727735" y="177800"/>
                </a:lnTo>
                <a:lnTo>
                  <a:pt x="731167" y="165100"/>
                </a:lnTo>
                <a:lnTo>
                  <a:pt x="735811" y="165100"/>
                </a:lnTo>
                <a:lnTo>
                  <a:pt x="773670" y="139700"/>
                </a:lnTo>
                <a:lnTo>
                  <a:pt x="796385" y="101600"/>
                </a:lnTo>
                <a:lnTo>
                  <a:pt x="813043" y="63500"/>
                </a:lnTo>
                <a:lnTo>
                  <a:pt x="832729" y="38100"/>
                </a:lnTo>
                <a:lnTo>
                  <a:pt x="859280" y="0"/>
                </a:lnTo>
                <a:lnTo>
                  <a:pt x="1043960" y="0"/>
                </a:lnTo>
                <a:lnTo>
                  <a:pt x="1029997" y="25400"/>
                </a:lnTo>
                <a:lnTo>
                  <a:pt x="1015257" y="38100"/>
                </a:lnTo>
                <a:lnTo>
                  <a:pt x="993249" y="50800"/>
                </a:lnTo>
                <a:lnTo>
                  <a:pt x="955491" y="50800"/>
                </a:lnTo>
                <a:lnTo>
                  <a:pt x="981336" y="88900"/>
                </a:lnTo>
                <a:lnTo>
                  <a:pt x="965183" y="114300"/>
                </a:lnTo>
                <a:lnTo>
                  <a:pt x="903802" y="114300"/>
                </a:lnTo>
                <a:lnTo>
                  <a:pt x="898048" y="127000"/>
                </a:lnTo>
                <a:lnTo>
                  <a:pt x="891687" y="139700"/>
                </a:lnTo>
                <a:lnTo>
                  <a:pt x="886539" y="139700"/>
                </a:lnTo>
                <a:lnTo>
                  <a:pt x="884418" y="152400"/>
                </a:lnTo>
                <a:lnTo>
                  <a:pt x="887245" y="190500"/>
                </a:lnTo>
                <a:lnTo>
                  <a:pt x="873111" y="228600"/>
                </a:lnTo>
                <a:lnTo>
                  <a:pt x="851709" y="266700"/>
                </a:lnTo>
                <a:close/>
              </a:path>
              <a:path w="1744345" h="2032000">
                <a:moveTo>
                  <a:pt x="949030" y="139700"/>
                </a:moveTo>
                <a:lnTo>
                  <a:pt x="903802" y="114300"/>
                </a:lnTo>
                <a:lnTo>
                  <a:pt x="965183" y="114300"/>
                </a:lnTo>
                <a:lnTo>
                  <a:pt x="949030" y="139700"/>
                </a:lnTo>
                <a:close/>
              </a:path>
              <a:path w="1744345" h="2032000">
                <a:moveTo>
                  <a:pt x="852113" y="673100"/>
                </a:moveTo>
                <a:lnTo>
                  <a:pt x="156425" y="673100"/>
                </a:lnTo>
                <a:lnTo>
                  <a:pt x="167228" y="660400"/>
                </a:lnTo>
                <a:lnTo>
                  <a:pt x="44465" y="495300"/>
                </a:lnTo>
                <a:lnTo>
                  <a:pt x="83232" y="457200"/>
                </a:lnTo>
                <a:lnTo>
                  <a:pt x="0" y="419100"/>
                </a:lnTo>
                <a:lnTo>
                  <a:pt x="0" y="241300"/>
                </a:lnTo>
                <a:lnTo>
                  <a:pt x="12159" y="228600"/>
                </a:lnTo>
                <a:lnTo>
                  <a:pt x="40225" y="241300"/>
                </a:lnTo>
                <a:lnTo>
                  <a:pt x="71925" y="266700"/>
                </a:lnTo>
                <a:lnTo>
                  <a:pt x="101203" y="292100"/>
                </a:lnTo>
                <a:lnTo>
                  <a:pt x="121999" y="317500"/>
                </a:lnTo>
                <a:lnTo>
                  <a:pt x="147238" y="342900"/>
                </a:lnTo>
                <a:lnTo>
                  <a:pt x="178535" y="368300"/>
                </a:lnTo>
                <a:lnTo>
                  <a:pt x="207408" y="393700"/>
                </a:lnTo>
                <a:lnTo>
                  <a:pt x="225378" y="431800"/>
                </a:lnTo>
                <a:lnTo>
                  <a:pt x="216191" y="457200"/>
                </a:lnTo>
                <a:lnTo>
                  <a:pt x="205187" y="482600"/>
                </a:lnTo>
                <a:lnTo>
                  <a:pt x="202663" y="508000"/>
                </a:lnTo>
                <a:lnTo>
                  <a:pt x="218917" y="533400"/>
                </a:lnTo>
                <a:lnTo>
                  <a:pt x="270708" y="533400"/>
                </a:lnTo>
                <a:lnTo>
                  <a:pt x="313412" y="558800"/>
                </a:lnTo>
                <a:lnTo>
                  <a:pt x="332947" y="571500"/>
                </a:lnTo>
                <a:lnTo>
                  <a:pt x="225378" y="571500"/>
                </a:lnTo>
                <a:lnTo>
                  <a:pt x="225378" y="584200"/>
                </a:lnTo>
                <a:lnTo>
                  <a:pt x="352482" y="584200"/>
                </a:lnTo>
                <a:lnTo>
                  <a:pt x="393369" y="622300"/>
                </a:lnTo>
                <a:lnTo>
                  <a:pt x="1743755" y="622300"/>
                </a:lnTo>
                <a:lnTo>
                  <a:pt x="1743755" y="635000"/>
                </a:lnTo>
                <a:lnTo>
                  <a:pt x="1390813" y="635000"/>
                </a:lnTo>
                <a:lnTo>
                  <a:pt x="1381626" y="647700"/>
                </a:lnTo>
                <a:lnTo>
                  <a:pt x="813346" y="647700"/>
                </a:lnTo>
                <a:lnTo>
                  <a:pt x="813346" y="660400"/>
                </a:lnTo>
                <a:lnTo>
                  <a:pt x="852113" y="673100"/>
                </a:lnTo>
                <a:close/>
              </a:path>
              <a:path w="1744345" h="2032000">
                <a:moveTo>
                  <a:pt x="832729" y="292100"/>
                </a:moveTo>
                <a:lnTo>
                  <a:pt x="755195" y="279400"/>
                </a:lnTo>
                <a:lnTo>
                  <a:pt x="748734" y="279400"/>
                </a:lnTo>
                <a:lnTo>
                  <a:pt x="755195" y="241300"/>
                </a:lnTo>
                <a:lnTo>
                  <a:pt x="845651" y="266700"/>
                </a:lnTo>
                <a:lnTo>
                  <a:pt x="851709" y="266700"/>
                </a:lnTo>
                <a:lnTo>
                  <a:pt x="832729" y="292100"/>
                </a:lnTo>
                <a:close/>
              </a:path>
              <a:path w="1744345" h="2032000">
                <a:moveTo>
                  <a:pt x="1743755" y="622300"/>
                </a:moveTo>
                <a:lnTo>
                  <a:pt x="393369" y="622300"/>
                </a:lnTo>
                <a:lnTo>
                  <a:pt x="671200" y="254000"/>
                </a:lnTo>
                <a:lnTo>
                  <a:pt x="748734" y="279400"/>
                </a:lnTo>
                <a:lnTo>
                  <a:pt x="755195" y="279400"/>
                </a:lnTo>
                <a:lnTo>
                  <a:pt x="749339" y="292100"/>
                </a:lnTo>
                <a:lnTo>
                  <a:pt x="761656" y="317500"/>
                </a:lnTo>
                <a:lnTo>
                  <a:pt x="778819" y="330200"/>
                </a:lnTo>
                <a:lnTo>
                  <a:pt x="787501" y="342900"/>
                </a:lnTo>
                <a:lnTo>
                  <a:pt x="762328" y="393700"/>
                </a:lnTo>
                <a:lnTo>
                  <a:pt x="727231" y="419100"/>
                </a:lnTo>
                <a:lnTo>
                  <a:pt x="684691" y="444500"/>
                </a:lnTo>
                <a:lnTo>
                  <a:pt x="637188" y="457200"/>
                </a:lnTo>
                <a:lnTo>
                  <a:pt x="587204" y="457200"/>
                </a:lnTo>
                <a:lnTo>
                  <a:pt x="599117" y="482600"/>
                </a:lnTo>
                <a:lnTo>
                  <a:pt x="609818" y="495300"/>
                </a:lnTo>
                <a:lnTo>
                  <a:pt x="625366" y="495300"/>
                </a:lnTo>
                <a:lnTo>
                  <a:pt x="651816" y="508000"/>
                </a:lnTo>
                <a:lnTo>
                  <a:pt x="625971" y="596900"/>
                </a:lnTo>
                <a:lnTo>
                  <a:pt x="1743755" y="596900"/>
                </a:lnTo>
                <a:lnTo>
                  <a:pt x="1743755" y="622300"/>
                </a:lnTo>
                <a:close/>
              </a:path>
              <a:path w="1744345" h="2032000">
                <a:moveTo>
                  <a:pt x="1743755" y="596900"/>
                </a:moveTo>
                <a:lnTo>
                  <a:pt x="1201016" y="596900"/>
                </a:lnTo>
                <a:lnTo>
                  <a:pt x="1228880" y="584200"/>
                </a:lnTo>
                <a:lnTo>
                  <a:pt x="1254321" y="571500"/>
                </a:lnTo>
                <a:lnTo>
                  <a:pt x="1277339" y="571500"/>
                </a:lnTo>
                <a:lnTo>
                  <a:pt x="1297934" y="558800"/>
                </a:lnTo>
                <a:lnTo>
                  <a:pt x="1341301" y="546100"/>
                </a:lnTo>
                <a:lnTo>
                  <a:pt x="1546285" y="546100"/>
                </a:lnTo>
                <a:lnTo>
                  <a:pt x="1566073" y="533400"/>
                </a:lnTo>
                <a:lnTo>
                  <a:pt x="1585860" y="533400"/>
                </a:lnTo>
                <a:lnTo>
                  <a:pt x="1608070" y="520700"/>
                </a:lnTo>
                <a:lnTo>
                  <a:pt x="1645626" y="520700"/>
                </a:lnTo>
                <a:lnTo>
                  <a:pt x="1680759" y="533400"/>
                </a:lnTo>
                <a:lnTo>
                  <a:pt x="1713468" y="546100"/>
                </a:lnTo>
                <a:lnTo>
                  <a:pt x="1743755" y="558800"/>
                </a:lnTo>
                <a:lnTo>
                  <a:pt x="1743755" y="596900"/>
                </a:lnTo>
                <a:close/>
              </a:path>
              <a:path w="1744345" h="2032000">
                <a:moveTo>
                  <a:pt x="1546285" y="546100"/>
                </a:moveTo>
                <a:lnTo>
                  <a:pt x="1477606" y="546100"/>
                </a:lnTo>
                <a:lnTo>
                  <a:pt x="1524075" y="533400"/>
                </a:lnTo>
                <a:lnTo>
                  <a:pt x="1546285" y="546100"/>
                </a:lnTo>
                <a:close/>
              </a:path>
              <a:path w="1744345" h="2032000">
                <a:moveTo>
                  <a:pt x="352482" y="584200"/>
                </a:moveTo>
                <a:lnTo>
                  <a:pt x="270607" y="584200"/>
                </a:lnTo>
                <a:lnTo>
                  <a:pt x="225378" y="571500"/>
                </a:lnTo>
                <a:lnTo>
                  <a:pt x="332947" y="571500"/>
                </a:lnTo>
                <a:lnTo>
                  <a:pt x="352482" y="584200"/>
                </a:lnTo>
                <a:close/>
              </a:path>
              <a:path w="1744345" h="2032000">
                <a:moveTo>
                  <a:pt x="1074720" y="596900"/>
                </a:moveTo>
                <a:lnTo>
                  <a:pt x="826268" y="596900"/>
                </a:lnTo>
                <a:lnTo>
                  <a:pt x="875736" y="584200"/>
                </a:lnTo>
                <a:lnTo>
                  <a:pt x="1026564" y="584200"/>
                </a:lnTo>
                <a:lnTo>
                  <a:pt x="1074720" y="596900"/>
                </a:lnTo>
                <a:close/>
              </a:path>
              <a:path w="1744345" h="2032000">
                <a:moveTo>
                  <a:pt x="1201016" y="596900"/>
                </a:moveTo>
                <a:lnTo>
                  <a:pt x="1074720" y="596900"/>
                </a:lnTo>
                <a:lnTo>
                  <a:pt x="1121059" y="584200"/>
                </a:lnTo>
                <a:lnTo>
                  <a:pt x="1163763" y="584200"/>
                </a:lnTo>
                <a:lnTo>
                  <a:pt x="1201016" y="596900"/>
                </a:lnTo>
                <a:close/>
              </a:path>
              <a:path w="1744345" h="2032000">
                <a:moveTo>
                  <a:pt x="1517614" y="660400"/>
                </a:moveTo>
                <a:lnTo>
                  <a:pt x="1375468" y="660400"/>
                </a:lnTo>
                <a:lnTo>
                  <a:pt x="1420696" y="647700"/>
                </a:lnTo>
                <a:lnTo>
                  <a:pt x="1403635" y="635000"/>
                </a:lnTo>
                <a:lnTo>
                  <a:pt x="1517614" y="635000"/>
                </a:lnTo>
                <a:lnTo>
                  <a:pt x="1504692" y="647700"/>
                </a:lnTo>
                <a:lnTo>
                  <a:pt x="1517614" y="660400"/>
                </a:lnTo>
                <a:close/>
              </a:path>
              <a:path w="1744345" h="2032000">
                <a:moveTo>
                  <a:pt x="1117021" y="838200"/>
                </a:moveTo>
                <a:lnTo>
                  <a:pt x="1033026" y="698500"/>
                </a:lnTo>
                <a:lnTo>
                  <a:pt x="910263" y="698500"/>
                </a:lnTo>
                <a:lnTo>
                  <a:pt x="961953" y="685800"/>
                </a:lnTo>
                <a:lnTo>
                  <a:pt x="953371" y="673100"/>
                </a:lnTo>
                <a:lnTo>
                  <a:pt x="1530536" y="673100"/>
                </a:lnTo>
                <a:lnTo>
                  <a:pt x="1543459" y="660400"/>
                </a:lnTo>
                <a:lnTo>
                  <a:pt x="1517614" y="635000"/>
                </a:lnTo>
                <a:lnTo>
                  <a:pt x="1723867" y="635000"/>
                </a:lnTo>
                <a:lnTo>
                  <a:pt x="1710642" y="647700"/>
                </a:lnTo>
                <a:lnTo>
                  <a:pt x="1701051" y="660400"/>
                </a:lnTo>
                <a:lnTo>
                  <a:pt x="1692066" y="673100"/>
                </a:lnTo>
                <a:lnTo>
                  <a:pt x="1670158" y="685800"/>
                </a:lnTo>
                <a:lnTo>
                  <a:pt x="1671875" y="711200"/>
                </a:lnTo>
                <a:lnTo>
                  <a:pt x="1682071" y="736600"/>
                </a:lnTo>
                <a:lnTo>
                  <a:pt x="1229284" y="736600"/>
                </a:lnTo>
                <a:lnTo>
                  <a:pt x="1208588" y="749300"/>
                </a:lnTo>
                <a:lnTo>
                  <a:pt x="1194555" y="774700"/>
                </a:lnTo>
                <a:lnTo>
                  <a:pt x="1184258" y="787400"/>
                </a:lnTo>
                <a:lnTo>
                  <a:pt x="1165480" y="800100"/>
                </a:lnTo>
                <a:lnTo>
                  <a:pt x="1141856" y="812800"/>
                </a:lnTo>
                <a:lnTo>
                  <a:pt x="1117021" y="838200"/>
                </a:lnTo>
                <a:close/>
              </a:path>
              <a:path w="1744345" h="2032000">
                <a:moveTo>
                  <a:pt x="1530536" y="673100"/>
                </a:moveTo>
                <a:lnTo>
                  <a:pt x="852113" y="673100"/>
                </a:lnTo>
                <a:lnTo>
                  <a:pt x="852113" y="660400"/>
                </a:lnTo>
                <a:lnTo>
                  <a:pt x="813346" y="647700"/>
                </a:lnTo>
                <a:lnTo>
                  <a:pt x="1381626" y="647700"/>
                </a:lnTo>
                <a:lnTo>
                  <a:pt x="1375468" y="660400"/>
                </a:lnTo>
                <a:lnTo>
                  <a:pt x="1517614" y="660400"/>
                </a:lnTo>
                <a:lnTo>
                  <a:pt x="1530536" y="673100"/>
                </a:lnTo>
                <a:close/>
              </a:path>
              <a:path w="1744345" h="2032000">
                <a:moveTo>
                  <a:pt x="0" y="914400"/>
                </a:moveTo>
                <a:lnTo>
                  <a:pt x="0" y="685800"/>
                </a:lnTo>
                <a:lnTo>
                  <a:pt x="75863" y="685800"/>
                </a:lnTo>
                <a:lnTo>
                  <a:pt x="115538" y="673100"/>
                </a:lnTo>
                <a:lnTo>
                  <a:pt x="632433" y="673100"/>
                </a:lnTo>
                <a:lnTo>
                  <a:pt x="613049" y="749300"/>
                </a:lnTo>
                <a:lnTo>
                  <a:pt x="159959" y="749300"/>
                </a:lnTo>
                <a:lnTo>
                  <a:pt x="113822" y="762000"/>
                </a:lnTo>
                <a:lnTo>
                  <a:pt x="57388" y="787400"/>
                </a:lnTo>
                <a:lnTo>
                  <a:pt x="815668" y="787400"/>
                </a:lnTo>
                <a:lnTo>
                  <a:pt x="804815" y="800100"/>
                </a:lnTo>
                <a:lnTo>
                  <a:pt x="726927" y="800100"/>
                </a:lnTo>
                <a:lnTo>
                  <a:pt x="694924" y="812800"/>
                </a:lnTo>
                <a:lnTo>
                  <a:pt x="12159" y="812800"/>
                </a:lnTo>
                <a:lnTo>
                  <a:pt x="5698" y="825500"/>
                </a:lnTo>
                <a:lnTo>
                  <a:pt x="50927" y="850900"/>
                </a:lnTo>
                <a:lnTo>
                  <a:pt x="601204" y="850900"/>
                </a:lnTo>
                <a:lnTo>
                  <a:pt x="595281" y="863600"/>
                </a:lnTo>
                <a:lnTo>
                  <a:pt x="592050" y="876300"/>
                </a:lnTo>
                <a:lnTo>
                  <a:pt x="605780" y="901700"/>
                </a:lnTo>
                <a:lnTo>
                  <a:pt x="35744" y="901700"/>
                </a:lnTo>
                <a:lnTo>
                  <a:pt x="0" y="914400"/>
                </a:lnTo>
                <a:close/>
              </a:path>
              <a:path w="1744345" h="2032000">
                <a:moveTo>
                  <a:pt x="815668" y="787400"/>
                </a:moveTo>
                <a:lnTo>
                  <a:pt x="238301" y="787400"/>
                </a:lnTo>
                <a:lnTo>
                  <a:pt x="200038" y="762000"/>
                </a:lnTo>
                <a:lnTo>
                  <a:pt x="159959" y="749300"/>
                </a:lnTo>
                <a:lnTo>
                  <a:pt x="613049" y="749300"/>
                </a:lnTo>
                <a:lnTo>
                  <a:pt x="690583" y="736600"/>
                </a:lnTo>
                <a:lnTo>
                  <a:pt x="690583" y="711200"/>
                </a:lnTo>
                <a:lnTo>
                  <a:pt x="632433" y="673100"/>
                </a:lnTo>
                <a:lnTo>
                  <a:pt x="912484" y="673100"/>
                </a:lnTo>
                <a:lnTo>
                  <a:pt x="903802" y="685800"/>
                </a:lnTo>
                <a:lnTo>
                  <a:pt x="845651" y="685800"/>
                </a:lnTo>
                <a:lnTo>
                  <a:pt x="849387" y="723900"/>
                </a:lnTo>
                <a:lnTo>
                  <a:pt x="836767" y="762000"/>
                </a:lnTo>
                <a:lnTo>
                  <a:pt x="815668" y="787400"/>
                </a:lnTo>
                <a:close/>
              </a:path>
              <a:path w="1744345" h="2032000">
                <a:moveTo>
                  <a:pt x="893303" y="812800"/>
                </a:moveTo>
                <a:lnTo>
                  <a:pt x="813346" y="812800"/>
                </a:lnTo>
                <a:lnTo>
                  <a:pt x="857463" y="774700"/>
                </a:lnTo>
                <a:lnTo>
                  <a:pt x="875534" y="749300"/>
                </a:lnTo>
                <a:lnTo>
                  <a:pt x="870588" y="723900"/>
                </a:lnTo>
                <a:lnTo>
                  <a:pt x="845651" y="685800"/>
                </a:lnTo>
                <a:lnTo>
                  <a:pt x="903802" y="685800"/>
                </a:lnTo>
                <a:lnTo>
                  <a:pt x="910263" y="698500"/>
                </a:lnTo>
                <a:lnTo>
                  <a:pt x="1033026" y="698500"/>
                </a:lnTo>
                <a:lnTo>
                  <a:pt x="1032016" y="711200"/>
                </a:lnTo>
                <a:lnTo>
                  <a:pt x="1027574" y="749300"/>
                </a:lnTo>
                <a:lnTo>
                  <a:pt x="1026564" y="774700"/>
                </a:lnTo>
                <a:lnTo>
                  <a:pt x="1021618" y="787400"/>
                </a:lnTo>
                <a:lnTo>
                  <a:pt x="934392" y="787400"/>
                </a:lnTo>
                <a:lnTo>
                  <a:pt x="910263" y="800100"/>
                </a:lnTo>
                <a:lnTo>
                  <a:pt x="893303" y="812800"/>
                </a:lnTo>
                <a:close/>
              </a:path>
              <a:path w="1744345" h="2032000">
                <a:moveTo>
                  <a:pt x="1288343" y="812800"/>
                </a:moveTo>
                <a:lnTo>
                  <a:pt x="1232817" y="812800"/>
                </a:lnTo>
                <a:lnTo>
                  <a:pt x="1207477" y="800100"/>
                </a:lnTo>
                <a:lnTo>
                  <a:pt x="1278550" y="736600"/>
                </a:lnTo>
                <a:lnTo>
                  <a:pt x="1682071" y="736600"/>
                </a:lnTo>
                <a:lnTo>
                  <a:pt x="1685605" y="749300"/>
                </a:lnTo>
                <a:lnTo>
                  <a:pt x="1602013" y="749300"/>
                </a:lnTo>
                <a:lnTo>
                  <a:pt x="1575765" y="762000"/>
                </a:lnTo>
                <a:lnTo>
                  <a:pt x="1556381" y="774700"/>
                </a:lnTo>
                <a:lnTo>
                  <a:pt x="1407774" y="774700"/>
                </a:lnTo>
                <a:lnTo>
                  <a:pt x="1317317" y="800100"/>
                </a:lnTo>
                <a:lnTo>
                  <a:pt x="1288343" y="812800"/>
                </a:lnTo>
                <a:close/>
              </a:path>
              <a:path w="1744345" h="2032000">
                <a:moveTo>
                  <a:pt x="1009301" y="800100"/>
                </a:moveTo>
                <a:lnTo>
                  <a:pt x="980226" y="800100"/>
                </a:lnTo>
                <a:lnTo>
                  <a:pt x="957914" y="787400"/>
                </a:lnTo>
                <a:lnTo>
                  <a:pt x="1016065" y="787400"/>
                </a:lnTo>
                <a:lnTo>
                  <a:pt x="1009301" y="800100"/>
                </a:lnTo>
                <a:close/>
              </a:path>
              <a:path w="1744345" h="2032000">
                <a:moveTo>
                  <a:pt x="793962" y="812800"/>
                </a:moveTo>
                <a:lnTo>
                  <a:pt x="760142" y="800100"/>
                </a:lnTo>
                <a:lnTo>
                  <a:pt x="804815" y="800100"/>
                </a:lnTo>
                <a:lnTo>
                  <a:pt x="793962" y="812800"/>
                </a:lnTo>
                <a:close/>
              </a:path>
              <a:path w="1744345" h="2032000">
                <a:moveTo>
                  <a:pt x="601204" y="850900"/>
                </a:moveTo>
                <a:lnTo>
                  <a:pt x="50927" y="850900"/>
                </a:lnTo>
                <a:lnTo>
                  <a:pt x="57388" y="838200"/>
                </a:lnTo>
                <a:lnTo>
                  <a:pt x="12159" y="812800"/>
                </a:lnTo>
                <a:lnTo>
                  <a:pt x="694924" y="812800"/>
                </a:lnTo>
                <a:lnTo>
                  <a:pt x="664738" y="825500"/>
                </a:lnTo>
                <a:lnTo>
                  <a:pt x="613049" y="825500"/>
                </a:lnTo>
                <a:lnTo>
                  <a:pt x="601204" y="850900"/>
                </a:lnTo>
                <a:close/>
              </a:path>
              <a:path w="1744345" h="2032000">
                <a:moveTo>
                  <a:pt x="113385" y="1231900"/>
                </a:moveTo>
                <a:lnTo>
                  <a:pt x="70310" y="1231900"/>
                </a:lnTo>
                <a:lnTo>
                  <a:pt x="76973" y="1219200"/>
                </a:lnTo>
                <a:lnTo>
                  <a:pt x="84848" y="1193800"/>
                </a:lnTo>
                <a:lnTo>
                  <a:pt x="90299" y="1181100"/>
                </a:lnTo>
                <a:lnTo>
                  <a:pt x="89694" y="1168400"/>
                </a:lnTo>
                <a:lnTo>
                  <a:pt x="77377" y="1130300"/>
                </a:lnTo>
                <a:lnTo>
                  <a:pt x="83232" y="1092200"/>
                </a:lnTo>
                <a:lnTo>
                  <a:pt x="98780" y="1066800"/>
                </a:lnTo>
                <a:lnTo>
                  <a:pt x="115538" y="1041400"/>
                </a:lnTo>
                <a:lnTo>
                  <a:pt x="132196" y="1003300"/>
                </a:lnTo>
                <a:lnTo>
                  <a:pt x="151882" y="977900"/>
                </a:lnTo>
                <a:lnTo>
                  <a:pt x="172780" y="939800"/>
                </a:lnTo>
                <a:lnTo>
                  <a:pt x="193072" y="901700"/>
                </a:lnTo>
                <a:lnTo>
                  <a:pt x="605780" y="901700"/>
                </a:lnTo>
                <a:lnTo>
                  <a:pt x="638894" y="914400"/>
                </a:lnTo>
                <a:lnTo>
                  <a:pt x="664839" y="927100"/>
                </a:lnTo>
                <a:lnTo>
                  <a:pt x="691391" y="952500"/>
                </a:lnTo>
                <a:lnTo>
                  <a:pt x="714308" y="965200"/>
                </a:lnTo>
                <a:lnTo>
                  <a:pt x="393369" y="965200"/>
                </a:lnTo>
                <a:lnTo>
                  <a:pt x="363789" y="1003300"/>
                </a:lnTo>
                <a:lnTo>
                  <a:pt x="326334" y="1028700"/>
                </a:lnTo>
                <a:lnTo>
                  <a:pt x="244762" y="1054100"/>
                </a:lnTo>
                <a:lnTo>
                  <a:pt x="322296" y="1054100"/>
                </a:lnTo>
                <a:lnTo>
                  <a:pt x="307691" y="1079500"/>
                </a:lnTo>
                <a:lnTo>
                  <a:pt x="180150" y="1079500"/>
                </a:lnTo>
                <a:lnTo>
                  <a:pt x="162079" y="1092200"/>
                </a:lnTo>
                <a:lnTo>
                  <a:pt x="142191" y="1092200"/>
                </a:lnTo>
                <a:lnTo>
                  <a:pt x="128360" y="1104900"/>
                </a:lnTo>
                <a:lnTo>
                  <a:pt x="128461" y="1130300"/>
                </a:lnTo>
                <a:lnTo>
                  <a:pt x="199534" y="1130300"/>
                </a:lnTo>
                <a:lnTo>
                  <a:pt x="231839" y="1143000"/>
                </a:lnTo>
                <a:lnTo>
                  <a:pt x="217994" y="1206500"/>
                </a:lnTo>
                <a:lnTo>
                  <a:pt x="119577" y="1206500"/>
                </a:lnTo>
                <a:lnTo>
                  <a:pt x="109380" y="1219200"/>
                </a:lnTo>
                <a:lnTo>
                  <a:pt x="96155" y="1219200"/>
                </a:lnTo>
                <a:lnTo>
                  <a:pt x="113385" y="1231900"/>
                </a:lnTo>
                <a:close/>
              </a:path>
              <a:path w="1744345" h="2032000">
                <a:moveTo>
                  <a:pt x="499978" y="1041400"/>
                </a:moveTo>
                <a:lnTo>
                  <a:pt x="482816" y="1041400"/>
                </a:lnTo>
                <a:lnTo>
                  <a:pt x="464442" y="1028700"/>
                </a:lnTo>
                <a:lnTo>
                  <a:pt x="453640" y="1016000"/>
                </a:lnTo>
                <a:lnTo>
                  <a:pt x="441020" y="1003300"/>
                </a:lnTo>
                <a:lnTo>
                  <a:pt x="427189" y="990600"/>
                </a:lnTo>
                <a:lnTo>
                  <a:pt x="412752" y="977900"/>
                </a:lnTo>
                <a:lnTo>
                  <a:pt x="406291" y="977900"/>
                </a:lnTo>
                <a:lnTo>
                  <a:pt x="393369" y="965200"/>
                </a:lnTo>
                <a:lnTo>
                  <a:pt x="714308" y="965200"/>
                </a:lnTo>
                <a:lnTo>
                  <a:pt x="729350" y="977900"/>
                </a:lnTo>
                <a:lnTo>
                  <a:pt x="740052" y="1003300"/>
                </a:lnTo>
                <a:lnTo>
                  <a:pt x="645355" y="1003300"/>
                </a:lnTo>
                <a:lnTo>
                  <a:pt x="645355" y="1016000"/>
                </a:lnTo>
                <a:lnTo>
                  <a:pt x="745402" y="1016000"/>
                </a:lnTo>
                <a:lnTo>
                  <a:pt x="753782" y="1028700"/>
                </a:lnTo>
                <a:lnTo>
                  <a:pt x="517141" y="1028700"/>
                </a:lnTo>
                <a:lnTo>
                  <a:pt x="499978" y="1041400"/>
                </a:lnTo>
                <a:close/>
              </a:path>
              <a:path w="1744345" h="2032000">
                <a:moveTo>
                  <a:pt x="745402" y="1016000"/>
                </a:moveTo>
                <a:lnTo>
                  <a:pt x="703505" y="1016000"/>
                </a:lnTo>
                <a:lnTo>
                  <a:pt x="703505" y="1003300"/>
                </a:lnTo>
                <a:lnTo>
                  <a:pt x="740052" y="1003300"/>
                </a:lnTo>
                <a:lnTo>
                  <a:pt x="745402" y="1016000"/>
                </a:lnTo>
                <a:close/>
              </a:path>
              <a:path w="1744345" h="2032000">
                <a:moveTo>
                  <a:pt x="716428" y="1320800"/>
                </a:moveTo>
                <a:lnTo>
                  <a:pt x="709967" y="1320800"/>
                </a:lnTo>
                <a:lnTo>
                  <a:pt x="703505" y="1308100"/>
                </a:lnTo>
                <a:lnTo>
                  <a:pt x="664738" y="1257300"/>
                </a:lnTo>
                <a:lnTo>
                  <a:pt x="630107" y="1231900"/>
                </a:lnTo>
                <a:lnTo>
                  <a:pt x="604779" y="1193800"/>
                </a:lnTo>
                <a:lnTo>
                  <a:pt x="590306" y="1155700"/>
                </a:lnTo>
                <a:lnTo>
                  <a:pt x="588238" y="1117600"/>
                </a:lnTo>
                <a:lnTo>
                  <a:pt x="600127" y="1066800"/>
                </a:lnTo>
                <a:lnTo>
                  <a:pt x="541976" y="1028700"/>
                </a:lnTo>
                <a:lnTo>
                  <a:pt x="753782" y="1028700"/>
                </a:lnTo>
                <a:lnTo>
                  <a:pt x="770540" y="1054100"/>
                </a:lnTo>
                <a:lnTo>
                  <a:pt x="799313" y="1079500"/>
                </a:lnTo>
                <a:lnTo>
                  <a:pt x="826268" y="1117600"/>
                </a:lnTo>
                <a:lnTo>
                  <a:pt x="840806" y="1143000"/>
                </a:lnTo>
                <a:lnTo>
                  <a:pt x="845651" y="1168400"/>
                </a:lnTo>
                <a:lnTo>
                  <a:pt x="840806" y="1193800"/>
                </a:lnTo>
                <a:lnTo>
                  <a:pt x="826268" y="1219200"/>
                </a:lnTo>
                <a:lnTo>
                  <a:pt x="884418" y="1219200"/>
                </a:lnTo>
                <a:lnTo>
                  <a:pt x="793962" y="1257300"/>
                </a:lnTo>
                <a:lnTo>
                  <a:pt x="805976" y="1282700"/>
                </a:lnTo>
                <a:lnTo>
                  <a:pt x="822230" y="1295400"/>
                </a:lnTo>
                <a:lnTo>
                  <a:pt x="842118" y="1308100"/>
                </a:lnTo>
                <a:lnTo>
                  <a:pt x="755195" y="1308100"/>
                </a:lnTo>
                <a:lnTo>
                  <a:pt x="716428" y="1320800"/>
                </a:lnTo>
                <a:close/>
              </a:path>
              <a:path w="1744345" h="2032000">
                <a:moveTo>
                  <a:pt x="567821" y="1104900"/>
                </a:moveTo>
                <a:lnTo>
                  <a:pt x="554898" y="1104900"/>
                </a:lnTo>
                <a:lnTo>
                  <a:pt x="552274" y="1092200"/>
                </a:lnTo>
                <a:lnTo>
                  <a:pt x="548437" y="1079500"/>
                </a:lnTo>
                <a:lnTo>
                  <a:pt x="549245" y="1079500"/>
                </a:lnTo>
                <a:lnTo>
                  <a:pt x="551163" y="1066800"/>
                </a:lnTo>
                <a:lnTo>
                  <a:pt x="554898" y="1054100"/>
                </a:lnTo>
                <a:lnTo>
                  <a:pt x="567821" y="1104900"/>
                </a:lnTo>
                <a:close/>
              </a:path>
              <a:path w="1744345" h="2032000">
                <a:moveTo>
                  <a:pt x="199534" y="1130300"/>
                </a:moveTo>
                <a:lnTo>
                  <a:pt x="128461" y="1130300"/>
                </a:lnTo>
                <a:lnTo>
                  <a:pt x="141989" y="1117600"/>
                </a:lnTo>
                <a:lnTo>
                  <a:pt x="163997" y="1117600"/>
                </a:lnTo>
                <a:lnTo>
                  <a:pt x="181160" y="1104900"/>
                </a:lnTo>
                <a:lnTo>
                  <a:pt x="180150" y="1079500"/>
                </a:lnTo>
                <a:lnTo>
                  <a:pt x="307691" y="1079500"/>
                </a:lnTo>
                <a:lnTo>
                  <a:pt x="300389" y="1092200"/>
                </a:lnTo>
                <a:lnTo>
                  <a:pt x="268184" y="1104900"/>
                </a:lnTo>
                <a:lnTo>
                  <a:pt x="232344" y="1117600"/>
                </a:lnTo>
                <a:lnTo>
                  <a:pt x="199534" y="1130300"/>
                </a:lnTo>
                <a:close/>
              </a:path>
              <a:path w="1744345" h="2032000">
                <a:moveTo>
                  <a:pt x="5698" y="1562100"/>
                </a:moveTo>
                <a:lnTo>
                  <a:pt x="0" y="1562100"/>
                </a:lnTo>
                <a:lnTo>
                  <a:pt x="0" y="1206500"/>
                </a:lnTo>
                <a:lnTo>
                  <a:pt x="5799" y="1193800"/>
                </a:lnTo>
                <a:lnTo>
                  <a:pt x="24274" y="1193800"/>
                </a:lnTo>
                <a:lnTo>
                  <a:pt x="46383" y="1206500"/>
                </a:lnTo>
                <a:lnTo>
                  <a:pt x="70310" y="1231900"/>
                </a:lnTo>
                <a:lnTo>
                  <a:pt x="113385" y="1231900"/>
                </a:lnTo>
                <a:lnTo>
                  <a:pt x="147844" y="1257300"/>
                </a:lnTo>
                <a:lnTo>
                  <a:pt x="185501" y="1257300"/>
                </a:lnTo>
                <a:lnTo>
                  <a:pt x="182573" y="1270000"/>
                </a:lnTo>
                <a:lnTo>
                  <a:pt x="178434" y="1282700"/>
                </a:lnTo>
                <a:lnTo>
                  <a:pt x="173689" y="1308100"/>
                </a:lnTo>
                <a:lnTo>
                  <a:pt x="152084" y="1346200"/>
                </a:lnTo>
                <a:lnTo>
                  <a:pt x="131691" y="1384300"/>
                </a:lnTo>
                <a:lnTo>
                  <a:pt x="106452" y="1422400"/>
                </a:lnTo>
                <a:lnTo>
                  <a:pt x="70310" y="1447800"/>
                </a:lnTo>
                <a:lnTo>
                  <a:pt x="61729" y="1447800"/>
                </a:lnTo>
                <a:lnTo>
                  <a:pt x="54965" y="1460500"/>
                </a:lnTo>
                <a:lnTo>
                  <a:pt x="49412" y="1473200"/>
                </a:lnTo>
                <a:lnTo>
                  <a:pt x="44465" y="1498600"/>
                </a:lnTo>
                <a:lnTo>
                  <a:pt x="28110" y="1536700"/>
                </a:lnTo>
                <a:lnTo>
                  <a:pt x="5698" y="1562100"/>
                </a:lnTo>
                <a:close/>
              </a:path>
              <a:path w="1744345" h="2032000">
                <a:moveTo>
                  <a:pt x="185501" y="1257300"/>
                </a:moveTo>
                <a:lnTo>
                  <a:pt x="147844" y="1257300"/>
                </a:lnTo>
                <a:lnTo>
                  <a:pt x="146633" y="1244600"/>
                </a:lnTo>
                <a:lnTo>
                  <a:pt x="142998" y="1231900"/>
                </a:lnTo>
                <a:lnTo>
                  <a:pt x="136941" y="1219200"/>
                </a:lnTo>
                <a:lnTo>
                  <a:pt x="128461" y="1219200"/>
                </a:lnTo>
                <a:lnTo>
                  <a:pt x="126139" y="1206500"/>
                </a:lnTo>
                <a:lnTo>
                  <a:pt x="217994" y="1206500"/>
                </a:lnTo>
                <a:lnTo>
                  <a:pt x="212456" y="1231900"/>
                </a:lnTo>
                <a:lnTo>
                  <a:pt x="186611" y="1231900"/>
                </a:lnTo>
                <a:lnTo>
                  <a:pt x="185501" y="1257300"/>
                </a:lnTo>
                <a:close/>
              </a:path>
              <a:path w="1744345" h="2032000">
                <a:moveTo>
                  <a:pt x="1303587" y="2032000"/>
                </a:moveTo>
                <a:lnTo>
                  <a:pt x="1278550" y="2032000"/>
                </a:lnTo>
                <a:lnTo>
                  <a:pt x="1260277" y="2019300"/>
                </a:lnTo>
                <a:lnTo>
                  <a:pt x="1243822" y="2019300"/>
                </a:lnTo>
                <a:lnTo>
                  <a:pt x="1228577" y="2006600"/>
                </a:lnTo>
                <a:lnTo>
                  <a:pt x="1213939" y="1993900"/>
                </a:lnTo>
                <a:lnTo>
                  <a:pt x="1089884" y="1841500"/>
                </a:lnTo>
                <a:lnTo>
                  <a:pt x="1058870" y="1816100"/>
                </a:lnTo>
                <a:lnTo>
                  <a:pt x="1038578" y="1790700"/>
                </a:lnTo>
                <a:lnTo>
                  <a:pt x="1017680" y="1765300"/>
                </a:lnTo>
                <a:lnTo>
                  <a:pt x="997994" y="1739900"/>
                </a:lnTo>
                <a:lnTo>
                  <a:pt x="981336" y="1714500"/>
                </a:lnTo>
                <a:lnTo>
                  <a:pt x="963265" y="1689100"/>
                </a:lnTo>
                <a:lnTo>
                  <a:pt x="943377" y="1676400"/>
                </a:lnTo>
                <a:lnTo>
                  <a:pt x="929546" y="1663700"/>
                </a:lnTo>
                <a:lnTo>
                  <a:pt x="929647" y="1625600"/>
                </a:lnTo>
                <a:lnTo>
                  <a:pt x="904913" y="1612900"/>
                </a:lnTo>
                <a:lnTo>
                  <a:pt x="886841" y="1587500"/>
                </a:lnTo>
                <a:lnTo>
                  <a:pt x="872405" y="1562100"/>
                </a:lnTo>
                <a:lnTo>
                  <a:pt x="858574" y="1549400"/>
                </a:lnTo>
                <a:lnTo>
                  <a:pt x="829398" y="1511300"/>
                </a:lnTo>
                <a:lnTo>
                  <a:pt x="799616" y="1460500"/>
                </a:lnTo>
                <a:lnTo>
                  <a:pt x="768622" y="1422400"/>
                </a:lnTo>
                <a:lnTo>
                  <a:pt x="735811" y="1384300"/>
                </a:lnTo>
                <a:lnTo>
                  <a:pt x="746311" y="1371600"/>
                </a:lnTo>
                <a:lnTo>
                  <a:pt x="756810" y="1371600"/>
                </a:lnTo>
                <a:lnTo>
                  <a:pt x="764887" y="1358900"/>
                </a:lnTo>
                <a:lnTo>
                  <a:pt x="768117" y="1346200"/>
                </a:lnTo>
                <a:lnTo>
                  <a:pt x="767007" y="1346200"/>
                </a:lnTo>
                <a:lnTo>
                  <a:pt x="764079" y="1333500"/>
                </a:lnTo>
                <a:lnTo>
                  <a:pt x="759940" y="1320800"/>
                </a:lnTo>
                <a:lnTo>
                  <a:pt x="755195" y="1308100"/>
                </a:lnTo>
                <a:lnTo>
                  <a:pt x="879573" y="1308100"/>
                </a:lnTo>
                <a:lnTo>
                  <a:pt x="908648" y="1320800"/>
                </a:lnTo>
                <a:lnTo>
                  <a:pt x="923186" y="1320800"/>
                </a:lnTo>
                <a:lnTo>
                  <a:pt x="965881" y="1346200"/>
                </a:lnTo>
                <a:lnTo>
                  <a:pt x="996481" y="1371600"/>
                </a:lnTo>
                <a:lnTo>
                  <a:pt x="1019948" y="1397000"/>
                </a:lnTo>
                <a:lnTo>
                  <a:pt x="1041244" y="1435100"/>
                </a:lnTo>
                <a:lnTo>
                  <a:pt x="1065331" y="1473200"/>
                </a:lnTo>
                <a:lnTo>
                  <a:pt x="1098243" y="1511300"/>
                </a:lnTo>
                <a:lnTo>
                  <a:pt x="1161643" y="1587500"/>
                </a:lnTo>
                <a:lnTo>
                  <a:pt x="1194555" y="1625600"/>
                </a:lnTo>
                <a:lnTo>
                  <a:pt x="1214847" y="1651000"/>
                </a:lnTo>
                <a:lnTo>
                  <a:pt x="1220450" y="1663700"/>
                </a:lnTo>
                <a:lnTo>
                  <a:pt x="1129943" y="1663700"/>
                </a:lnTo>
                <a:lnTo>
                  <a:pt x="1110560" y="1752600"/>
                </a:lnTo>
                <a:lnTo>
                  <a:pt x="1302241" y="1752600"/>
                </a:lnTo>
                <a:lnTo>
                  <a:pt x="1336701" y="1828800"/>
                </a:lnTo>
                <a:lnTo>
                  <a:pt x="1377184" y="1828800"/>
                </a:lnTo>
                <a:lnTo>
                  <a:pt x="1398890" y="1841500"/>
                </a:lnTo>
                <a:lnTo>
                  <a:pt x="1412115" y="1879600"/>
                </a:lnTo>
                <a:lnTo>
                  <a:pt x="1427157" y="1905000"/>
                </a:lnTo>
                <a:lnTo>
                  <a:pt x="1409894" y="1930400"/>
                </a:lnTo>
                <a:lnTo>
                  <a:pt x="1390813" y="1943100"/>
                </a:lnTo>
                <a:lnTo>
                  <a:pt x="1375367" y="1968500"/>
                </a:lnTo>
                <a:lnTo>
                  <a:pt x="1369007" y="1993900"/>
                </a:lnTo>
                <a:lnTo>
                  <a:pt x="1358507" y="2006600"/>
                </a:lnTo>
                <a:lnTo>
                  <a:pt x="1333470" y="2019300"/>
                </a:lnTo>
                <a:lnTo>
                  <a:pt x="1303587" y="2032000"/>
                </a:lnTo>
                <a:close/>
              </a:path>
              <a:path w="1744345" h="2032000">
                <a:moveTo>
                  <a:pt x="1302241" y="1752600"/>
                </a:moveTo>
                <a:lnTo>
                  <a:pt x="1110560" y="1752600"/>
                </a:lnTo>
                <a:lnTo>
                  <a:pt x="1130852" y="1739900"/>
                </a:lnTo>
                <a:lnTo>
                  <a:pt x="1137212" y="1714500"/>
                </a:lnTo>
                <a:lnTo>
                  <a:pt x="1135092" y="1689100"/>
                </a:lnTo>
                <a:lnTo>
                  <a:pt x="1129943" y="1663700"/>
                </a:lnTo>
                <a:lnTo>
                  <a:pt x="1220450" y="1663700"/>
                </a:lnTo>
                <a:lnTo>
                  <a:pt x="1226053" y="1676400"/>
                </a:lnTo>
                <a:lnTo>
                  <a:pt x="1226356" y="1701800"/>
                </a:lnTo>
                <a:lnTo>
                  <a:pt x="1213939" y="1727200"/>
                </a:lnTo>
                <a:lnTo>
                  <a:pt x="1207477" y="1727200"/>
                </a:lnTo>
                <a:lnTo>
                  <a:pt x="1207477" y="1737946"/>
                </a:lnTo>
                <a:lnTo>
                  <a:pt x="1201016" y="1739900"/>
                </a:lnTo>
                <a:lnTo>
                  <a:pt x="1296498" y="1739900"/>
                </a:lnTo>
                <a:lnTo>
                  <a:pt x="1302241" y="1752600"/>
                </a:lnTo>
                <a:close/>
              </a:path>
              <a:path w="1744345" h="2032000">
                <a:moveTo>
                  <a:pt x="1296498" y="1739900"/>
                </a:moveTo>
                <a:lnTo>
                  <a:pt x="1207477" y="1739900"/>
                </a:lnTo>
                <a:lnTo>
                  <a:pt x="1207477" y="1737946"/>
                </a:lnTo>
                <a:lnTo>
                  <a:pt x="1285012" y="1714500"/>
                </a:lnTo>
                <a:lnTo>
                  <a:pt x="1296498" y="1739900"/>
                </a:lnTo>
                <a:close/>
              </a:path>
              <a:path w="1744345" h="2032000">
                <a:moveTo>
                  <a:pt x="1207477" y="1739900"/>
                </a:moveTo>
                <a:lnTo>
                  <a:pt x="1201016" y="1739900"/>
                </a:lnTo>
                <a:lnTo>
                  <a:pt x="1207477" y="1737946"/>
                </a:lnTo>
                <a:lnTo>
                  <a:pt x="1207477" y="173990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965327" y="2639735"/>
            <a:ext cx="5304790" cy="6270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000"/>
              <a:t>Implement a menu system for users to select and place objects seamlessly.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778816" y="1604813"/>
            <a:ext cx="601345" cy="16160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50" spc="-455">
                <a:latin typeface="Arial MT"/>
                <a:cs typeface="Arial MT"/>
              </a:rPr>
              <a:t>01.</a:t>
            </a:r>
            <a:endParaRPr sz="35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970"/>
              </a:spcBef>
            </a:pPr>
            <a:r>
              <a:rPr sz="3550" spc="-125">
                <a:latin typeface="Arial MT"/>
                <a:cs typeface="Arial MT"/>
              </a:rPr>
              <a:t>02.</a:t>
            </a:r>
            <a:endParaRPr sz="3550">
              <a:latin typeface="Arial MT"/>
              <a:cs typeface="Arial M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531350" y="4361688"/>
            <a:ext cx="8442960" cy="2560320"/>
          </a:xfrm>
          <a:custGeom>
            <a:avLst/>
            <a:gdLst/>
            <a:ahLst/>
            <a:cxnLst/>
            <a:rect l="l" t="t" r="r" b="b"/>
            <a:pathLst>
              <a:path w="8442960" h="2560320">
                <a:moveTo>
                  <a:pt x="8401875" y="0"/>
                </a:moveTo>
                <a:lnTo>
                  <a:pt x="41084" y="0"/>
                </a:lnTo>
                <a:lnTo>
                  <a:pt x="25090" y="3227"/>
                </a:lnTo>
                <a:lnTo>
                  <a:pt x="12031" y="12030"/>
                </a:lnTo>
                <a:lnTo>
                  <a:pt x="3227" y="25085"/>
                </a:lnTo>
                <a:lnTo>
                  <a:pt x="0" y="41071"/>
                </a:lnTo>
                <a:lnTo>
                  <a:pt x="0" y="2519260"/>
                </a:lnTo>
                <a:lnTo>
                  <a:pt x="3227" y="2535240"/>
                </a:lnTo>
                <a:lnTo>
                  <a:pt x="12031" y="2548291"/>
                </a:lnTo>
                <a:lnTo>
                  <a:pt x="25090" y="2557092"/>
                </a:lnTo>
                <a:lnTo>
                  <a:pt x="41084" y="2560320"/>
                </a:lnTo>
                <a:lnTo>
                  <a:pt x="8401875" y="2560320"/>
                </a:lnTo>
                <a:lnTo>
                  <a:pt x="8436053" y="2542040"/>
                </a:lnTo>
                <a:lnTo>
                  <a:pt x="8442960" y="2519260"/>
                </a:lnTo>
                <a:lnTo>
                  <a:pt x="8442960" y="41071"/>
                </a:lnTo>
                <a:lnTo>
                  <a:pt x="8439732" y="25085"/>
                </a:lnTo>
                <a:lnTo>
                  <a:pt x="8430928" y="12030"/>
                </a:lnTo>
                <a:lnTo>
                  <a:pt x="8417869" y="3227"/>
                </a:lnTo>
                <a:lnTo>
                  <a:pt x="8401875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717175" y="4910857"/>
            <a:ext cx="6073775" cy="6270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000"/>
              <a:t>Implementation of LLM generated assets and environments.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717070" y="5898792"/>
            <a:ext cx="6437330" cy="6270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000"/>
              <a:t>Replaced GPT 4 with Mistral 7B for a local solution for the AI assistant.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778816" y="4794990"/>
            <a:ext cx="623570" cy="16160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50" spc="-65">
                <a:latin typeface="Arial MT"/>
                <a:cs typeface="Arial MT"/>
              </a:rPr>
              <a:t>03.</a:t>
            </a:r>
            <a:endParaRPr sz="35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970"/>
              </a:spcBef>
            </a:pPr>
            <a:r>
              <a:rPr sz="3550" spc="-65">
                <a:latin typeface="Arial MT"/>
                <a:cs typeface="Arial MT"/>
              </a:rPr>
              <a:t>04.</a:t>
            </a:r>
            <a:endParaRPr sz="3550">
              <a:latin typeface="Arial MT"/>
              <a:cs typeface="Arial MT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531350" y="7339583"/>
            <a:ext cx="8442960" cy="2563495"/>
          </a:xfrm>
          <a:custGeom>
            <a:avLst/>
            <a:gdLst/>
            <a:ahLst/>
            <a:cxnLst/>
            <a:rect l="l" t="t" r="r" b="b"/>
            <a:pathLst>
              <a:path w="8442960" h="2563495">
                <a:moveTo>
                  <a:pt x="8401875" y="0"/>
                </a:moveTo>
                <a:lnTo>
                  <a:pt x="41084" y="0"/>
                </a:lnTo>
                <a:lnTo>
                  <a:pt x="25090" y="3230"/>
                </a:lnTo>
                <a:lnTo>
                  <a:pt x="12031" y="12039"/>
                </a:lnTo>
                <a:lnTo>
                  <a:pt x="3227" y="25106"/>
                </a:lnTo>
                <a:lnTo>
                  <a:pt x="0" y="41109"/>
                </a:lnTo>
                <a:lnTo>
                  <a:pt x="0" y="2522258"/>
                </a:lnTo>
                <a:lnTo>
                  <a:pt x="3227" y="2538261"/>
                </a:lnTo>
                <a:lnTo>
                  <a:pt x="12031" y="2551328"/>
                </a:lnTo>
                <a:lnTo>
                  <a:pt x="25090" y="2560137"/>
                </a:lnTo>
                <a:lnTo>
                  <a:pt x="41084" y="2563368"/>
                </a:lnTo>
                <a:lnTo>
                  <a:pt x="8401875" y="2563368"/>
                </a:lnTo>
                <a:lnTo>
                  <a:pt x="8436053" y="2545066"/>
                </a:lnTo>
                <a:lnTo>
                  <a:pt x="8442960" y="2522258"/>
                </a:lnTo>
                <a:lnTo>
                  <a:pt x="8442960" y="41109"/>
                </a:lnTo>
                <a:lnTo>
                  <a:pt x="8439732" y="25106"/>
                </a:lnTo>
                <a:lnTo>
                  <a:pt x="8430928" y="12039"/>
                </a:lnTo>
                <a:lnTo>
                  <a:pt x="8417869" y="3230"/>
                </a:lnTo>
                <a:lnTo>
                  <a:pt x="8401875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9717070" y="7903332"/>
            <a:ext cx="5827731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US" sz="2000"/>
              <a:t>Enhancement of prompts through prompt engineering.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778816" y="7775618"/>
            <a:ext cx="641985" cy="16160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50" spc="-25">
                <a:latin typeface="Arial MT"/>
                <a:cs typeface="Arial MT"/>
              </a:rPr>
              <a:t>05.</a:t>
            </a:r>
            <a:endParaRPr sz="35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970"/>
              </a:spcBef>
            </a:pPr>
            <a:r>
              <a:rPr sz="3550" spc="-25">
                <a:latin typeface="Arial MT"/>
                <a:cs typeface="Arial MT"/>
              </a:rPr>
              <a:t>06.</a:t>
            </a:r>
            <a:endParaRPr sz="3550">
              <a:latin typeface="Arial MT"/>
              <a:cs typeface="Arial M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8C3508-3BD8-4CF2-6174-CDE90F9BAD6B}"/>
              </a:ext>
            </a:extLst>
          </p:cNvPr>
          <p:cNvSpPr txBox="1"/>
          <p:nvPr/>
        </p:nvSpPr>
        <p:spPr>
          <a:xfrm>
            <a:off x="9717070" y="8640225"/>
            <a:ext cx="6019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Implemented a Script generates grid with central building, fills surroundings randomly with trees, flowers, rocks, etc. Adjusts abundance and placement randomly.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4824984"/>
            <a:ext cx="18288000" cy="500380"/>
            <a:chOff x="0" y="4824984"/>
            <a:chExt cx="18288000" cy="500380"/>
          </a:xfrm>
        </p:grpSpPr>
        <p:sp>
          <p:nvSpPr>
            <p:cNvPr id="3" name="object 3"/>
            <p:cNvSpPr/>
            <p:nvPr/>
          </p:nvSpPr>
          <p:spPr>
            <a:xfrm>
              <a:off x="0" y="5062156"/>
              <a:ext cx="18288000" cy="28575"/>
            </a:xfrm>
            <a:custGeom>
              <a:avLst/>
              <a:gdLst/>
              <a:ahLst/>
              <a:cxnLst/>
              <a:rect l="l" t="t" r="r" b="b"/>
              <a:pathLst>
                <a:path w="18288000" h="28575">
                  <a:moveTo>
                    <a:pt x="0" y="0"/>
                  </a:moveTo>
                  <a:lnTo>
                    <a:pt x="0" y="28575"/>
                  </a:lnTo>
                  <a:lnTo>
                    <a:pt x="18288000" y="28575"/>
                  </a:lnTo>
                  <a:lnTo>
                    <a:pt x="18288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228088" y="4824983"/>
              <a:ext cx="11671300" cy="500380"/>
            </a:xfrm>
            <a:custGeom>
              <a:avLst/>
              <a:gdLst/>
              <a:ahLst/>
              <a:cxnLst/>
              <a:rect l="l" t="t" r="r" b="b"/>
              <a:pathLst>
                <a:path w="11671300" h="500379">
                  <a:moveTo>
                    <a:pt x="499872" y="249936"/>
                  </a:moveTo>
                  <a:lnTo>
                    <a:pt x="329463" y="170408"/>
                  </a:lnTo>
                  <a:lnTo>
                    <a:pt x="249936" y="0"/>
                  </a:lnTo>
                  <a:lnTo>
                    <a:pt x="170408" y="170408"/>
                  </a:lnTo>
                  <a:lnTo>
                    <a:pt x="0" y="249936"/>
                  </a:lnTo>
                  <a:lnTo>
                    <a:pt x="170408" y="329463"/>
                  </a:lnTo>
                  <a:lnTo>
                    <a:pt x="249936" y="499872"/>
                  </a:lnTo>
                  <a:lnTo>
                    <a:pt x="329463" y="329463"/>
                  </a:lnTo>
                  <a:lnTo>
                    <a:pt x="499872" y="249936"/>
                  </a:lnTo>
                  <a:close/>
                </a:path>
                <a:path w="11671300" h="500379">
                  <a:moveTo>
                    <a:pt x="4203192" y="249936"/>
                  </a:moveTo>
                  <a:lnTo>
                    <a:pt x="4032783" y="170408"/>
                  </a:lnTo>
                  <a:lnTo>
                    <a:pt x="3953256" y="0"/>
                  </a:lnTo>
                  <a:lnTo>
                    <a:pt x="3873728" y="170408"/>
                  </a:lnTo>
                  <a:lnTo>
                    <a:pt x="3703320" y="249936"/>
                  </a:lnTo>
                  <a:lnTo>
                    <a:pt x="3873728" y="329463"/>
                  </a:lnTo>
                  <a:lnTo>
                    <a:pt x="3953256" y="499872"/>
                  </a:lnTo>
                  <a:lnTo>
                    <a:pt x="4032783" y="329463"/>
                  </a:lnTo>
                  <a:lnTo>
                    <a:pt x="4203192" y="249936"/>
                  </a:lnTo>
                  <a:close/>
                </a:path>
                <a:path w="11671300" h="500379">
                  <a:moveTo>
                    <a:pt x="7927835" y="249936"/>
                  </a:moveTo>
                  <a:lnTo>
                    <a:pt x="7756385" y="170408"/>
                  </a:lnTo>
                  <a:lnTo>
                    <a:pt x="7676375" y="0"/>
                  </a:lnTo>
                  <a:lnTo>
                    <a:pt x="7596365" y="170408"/>
                  </a:lnTo>
                  <a:lnTo>
                    <a:pt x="7424915" y="249936"/>
                  </a:lnTo>
                  <a:lnTo>
                    <a:pt x="7596365" y="329463"/>
                  </a:lnTo>
                  <a:lnTo>
                    <a:pt x="7676375" y="499872"/>
                  </a:lnTo>
                  <a:lnTo>
                    <a:pt x="7756385" y="329463"/>
                  </a:lnTo>
                  <a:lnTo>
                    <a:pt x="7927835" y="249936"/>
                  </a:lnTo>
                  <a:close/>
                </a:path>
                <a:path w="11671300" h="500379">
                  <a:moveTo>
                    <a:pt x="11670792" y="249936"/>
                  </a:moveTo>
                  <a:lnTo>
                    <a:pt x="11499342" y="170408"/>
                  </a:lnTo>
                  <a:lnTo>
                    <a:pt x="11419332" y="0"/>
                  </a:lnTo>
                  <a:lnTo>
                    <a:pt x="11339322" y="170408"/>
                  </a:lnTo>
                  <a:lnTo>
                    <a:pt x="11167872" y="249936"/>
                  </a:lnTo>
                  <a:lnTo>
                    <a:pt x="11339322" y="329463"/>
                  </a:lnTo>
                  <a:lnTo>
                    <a:pt x="11419332" y="499872"/>
                  </a:lnTo>
                  <a:lnTo>
                    <a:pt x="11499342" y="329463"/>
                  </a:lnTo>
                  <a:lnTo>
                    <a:pt x="11670792" y="24993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455029" y="2183466"/>
            <a:ext cx="7221855" cy="1294650"/>
          </a:xfrm>
          <a:prstGeom prst="rect">
            <a:avLst/>
          </a:prstGeom>
        </p:spPr>
        <p:txBody>
          <a:bodyPr vert="horz" wrap="square" lIns="0" tIns="272415" rIns="0" bIns="0" rtlCol="0">
            <a:spAutoFit/>
          </a:bodyPr>
          <a:lstStyle/>
          <a:p>
            <a:pPr marL="2283460" marR="5080" indent="-2271395" algn="ctr">
              <a:lnSpc>
                <a:spcPts val="8690"/>
              </a:lnSpc>
              <a:spcBef>
                <a:spcPts val="2145"/>
              </a:spcBef>
            </a:pPr>
            <a:r>
              <a:rPr lang="en-US"/>
              <a:t>Technologies Used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085577" y="5482280"/>
            <a:ext cx="793750" cy="7867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000">
                <a:latin typeface="Times New Roman"/>
                <a:cs typeface="Times New Roman"/>
              </a:rPr>
              <a:t>0</a:t>
            </a:r>
            <a:r>
              <a:rPr sz="5000" spc="-220">
                <a:latin typeface="Times New Roman"/>
                <a:cs typeface="Times New Roman"/>
              </a:rPr>
              <a:t> </a:t>
            </a:r>
            <a:r>
              <a:rPr sz="5000" spc="-60">
                <a:latin typeface="Times New Roman"/>
                <a:cs typeface="Times New Roman"/>
              </a:rPr>
              <a:t>1</a:t>
            </a:r>
            <a:endParaRPr sz="5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192343" y="5482280"/>
            <a:ext cx="793750" cy="7867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000">
                <a:latin typeface="Times New Roman"/>
                <a:cs typeface="Times New Roman"/>
              </a:rPr>
              <a:t>0</a:t>
            </a:r>
            <a:r>
              <a:rPr sz="5000" spc="-220">
                <a:latin typeface="Times New Roman"/>
                <a:cs typeface="Times New Roman"/>
              </a:rPr>
              <a:t> </a:t>
            </a:r>
            <a:r>
              <a:rPr sz="5000" spc="-60">
                <a:latin typeface="Times New Roman"/>
                <a:cs typeface="Times New Roman"/>
              </a:rPr>
              <a:t>4</a:t>
            </a:r>
            <a:endParaRPr sz="5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9085214"/>
            <a:ext cx="2272030" cy="1201420"/>
          </a:xfrm>
          <a:custGeom>
            <a:avLst/>
            <a:gdLst/>
            <a:ahLst/>
            <a:cxnLst/>
            <a:rect l="l" t="t" r="r" b="b"/>
            <a:pathLst>
              <a:path w="2272030" h="1201420">
                <a:moveTo>
                  <a:pt x="0" y="203200"/>
                </a:moveTo>
                <a:lnTo>
                  <a:pt x="0" y="90170"/>
                </a:lnTo>
                <a:lnTo>
                  <a:pt x="31327" y="80010"/>
                </a:lnTo>
                <a:lnTo>
                  <a:pt x="168097" y="45720"/>
                </a:lnTo>
                <a:lnTo>
                  <a:pt x="260340" y="27940"/>
                </a:lnTo>
                <a:lnTo>
                  <a:pt x="353190" y="15240"/>
                </a:lnTo>
                <a:lnTo>
                  <a:pt x="446443" y="5080"/>
                </a:lnTo>
                <a:lnTo>
                  <a:pt x="539891" y="0"/>
                </a:lnTo>
                <a:lnTo>
                  <a:pt x="633327" y="0"/>
                </a:lnTo>
                <a:lnTo>
                  <a:pt x="726544" y="2540"/>
                </a:lnTo>
                <a:lnTo>
                  <a:pt x="819336" y="10160"/>
                </a:lnTo>
                <a:lnTo>
                  <a:pt x="911496" y="22860"/>
                </a:lnTo>
                <a:lnTo>
                  <a:pt x="957274" y="30480"/>
                </a:lnTo>
                <a:lnTo>
                  <a:pt x="1002817" y="39370"/>
                </a:lnTo>
                <a:lnTo>
                  <a:pt x="1048098" y="49530"/>
                </a:lnTo>
                <a:lnTo>
                  <a:pt x="1093092" y="60960"/>
                </a:lnTo>
                <a:lnTo>
                  <a:pt x="1182115" y="86360"/>
                </a:lnTo>
                <a:lnTo>
                  <a:pt x="1226092" y="101600"/>
                </a:lnTo>
                <a:lnTo>
                  <a:pt x="1239503" y="106680"/>
                </a:lnTo>
                <a:lnTo>
                  <a:pt x="605559" y="106680"/>
                </a:lnTo>
                <a:lnTo>
                  <a:pt x="512601" y="109220"/>
                </a:lnTo>
                <a:lnTo>
                  <a:pt x="466129" y="111760"/>
                </a:lnTo>
                <a:lnTo>
                  <a:pt x="419699" y="115570"/>
                </a:lnTo>
                <a:lnTo>
                  <a:pt x="373340" y="120650"/>
                </a:lnTo>
                <a:lnTo>
                  <a:pt x="327081" y="127000"/>
                </a:lnTo>
                <a:lnTo>
                  <a:pt x="280950" y="134620"/>
                </a:lnTo>
                <a:lnTo>
                  <a:pt x="189186" y="152400"/>
                </a:lnTo>
                <a:lnTo>
                  <a:pt x="143610" y="162560"/>
                </a:lnTo>
                <a:lnTo>
                  <a:pt x="98277" y="173990"/>
                </a:lnTo>
                <a:lnTo>
                  <a:pt x="53214" y="186690"/>
                </a:lnTo>
                <a:lnTo>
                  <a:pt x="8451" y="200660"/>
                </a:lnTo>
                <a:lnTo>
                  <a:pt x="0" y="203200"/>
                </a:lnTo>
                <a:close/>
              </a:path>
              <a:path w="2272030" h="1201420">
                <a:moveTo>
                  <a:pt x="2271615" y="1201420"/>
                </a:moveTo>
                <a:lnTo>
                  <a:pt x="2156081" y="1201420"/>
                </a:lnTo>
                <a:lnTo>
                  <a:pt x="2147002" y="1178560"/>
                </a:lnTo>
                <a:lnTo>
                  <a:pt x="2126949" y="1130300"/>
                </a:lnTo>
                <a:lnTo>
                  <a:pt x="2105934" y="1082040"/>
                </a:lnTo>
                <a:lnTo>
                  <a:pt x="2083968" y="1033780"/>
                </a:lnTo>
                <a:lnTo>
                  <a:pt x="2061063" y="986790"/>
                </a:lnTo>
                <a:lnTo>
                  <a:pt x="2037230" y="941070"/>
                </a:lnTo>
                <a:lnTo>
                  <a:pt x="2012481" y="895350"/>
                </a:lnTo>
                <a:lnTo>
                  <a:pt x="1986828" y="850900"/>
                </a:lnTo>
                <a:lnTo>
                  <a:pt x="1960283" y="807720"/>
                </a:lnTo>
                <a:lnTo>
                  <a:pt x="1932856" y="765810"/>
                </a:lnTo>
                <a:lnTo>
                  <a:pt x="1904560" y="723900"/>
                </a:lnTo>
                <a:lnTo>
                  <a:pt x="1875405" y="684530"/>
                </a:lnTo>
                <a:lnTo>
                  <a:pt x="1845405" y="646430"/>
                </a:lnTo>
                <a:lnTo>
                  <a:pt x="1814570" y="610870"/>
                </a:lnTo>
                <a:lnTo>
                  <a:pt x="1782911" y="576580"/>
                </a:lnTo>
                <a:lnTo>
                  <a:pt x="1750441" y="544830"/>
                </a:lnTo>
                <a:lnTo>
                  <a:pt x="1715156" y="511810"/>
                </a:lnTo>
                <a:lnTo>
                  <a:pt x="1679086" y="480060"/>
                </a:lnTo>
                <a:lnTo>
                  <a:pt x="1642258" y="450850"/>
                </a:lnTo>
                <a:lnTo>
                  <a:pt x="1604702" y="421640"/>
                </a:lnTo>
                <a:lnTo>
                  <a:pt x="1566447" y="393700"/>
                </a:lnTo>
                <a:lnTo>
                  <a:pt x="1527520" y="368300"/>
                </a:lnTo>
                <a:lnTo>
                  <a:pt x="1487950" y="342900"/>
                </a:lnTo>
                <a:lnTo>
                  <a:pt x="1406998" y="297180"/>
                </a:lnTo>
                <a:lnTo>
                  <a:pt x="1323816" y="256540"/>
                </a:lnTo>
                <a:lnTo>
                  <a:pt x="1238636" y="220980"/>
                </a:lnTo>
                <a:lnTo>
                  <a:pt x="1151683" y="190500"/>
                </a:lnTo>
                <a:lnTo>
                  <a:pt x="1063188" y="165100"/>
                </a:lnTo>
                <a:lnTo>
                  <a:pt x="1018433" y="153670"/>
                </a:lnTo>
                <a:lnTo>
                  <a:pt x="973378" y="143510"/>
                </a:lnTo>
                <a:lnTo>
                  <a:pt x="928051" y="134620"/>
                </a:lnTo>
                <a:lnTo>
                  <a:pt x="790727" y="115570"/>
                </a:lnTo>
                <a:lnTo>
                  <a:pt x="744600" y="111760"/>
                </a:lnTo>
                <a:lnTo>
                  <a:pt x="698344" y="109220"/>
                </a:lnTo>
                <a:lnTo>
                  <a:pt x="605559" y="106680"/>
                </a:lnTo>
                <a:lnTo>
                  <a:pt x="1239503" y="106680"/>
                </a:lnTo>
                <a:lnTo>
                  <a:pt x="1312848" y="134620"/>
                </a:lnTo>
                <a:lnTo>
                  <a:pt x="1355575" y="152400"/>
                </a:lnTo>
                <a:lnTo>
                  <a:pt x="1439600" y="193040"/>
                </a:lnTo>
                <a:lnTo>
                  <a:pt x="1480845" y="214630"/>
                </a:lnTo>
                <a:lnTo>
                  <a:pt x="1521545" y="237490"/>
                </a:lnTo>
                <a:lnTo>
                  <a:pt x="1561673" y="261620"/>
                </a:lnTo>
                <a:lnTo>
                  <a:pt x="1601203" y="287020"/>
                </a:lnTo>
                <a:lnTo>
                  <a:pt x="1640110" y="313690"/>
                </a:lnTo>
                <a:lnTo>
                  <a:pt x="1678369" y="341630"/>
                </a:lnTo>
                <a:lnTo>
                  <a:pt x="1715952" y="370840"/>
                </a:lnTo>
                <a:lnTo>
                  <a:pt x="1752834" y="401320"/>
                </a:lnTo>
                <a:lnTo>
                  <a:pt x="1788989" y="431800"/>
                </a:lnTo>
                <a:lnTo>
                  <a:pt x="1824392" y="464820"/>
                </a:lnTo>
                <a:lnTo>
                  <a:pt x="1857306" y="497840"/>
                </a:lnTo>
                <a:lnTo>
                  <a:pt x="1889457" y="532130"/>
                </a:lnTo>
                <a:lnTo>
                  <a:pt x="1920832" y="568960"/>
                </a:lnTo>
                <a:lnTo>
                  <a:pt x="1951418" y="607060"/>
                </a:lnTo>
                <a:lnTo>
                  <a:pt x="1981201" y="646430"/>
                </a:lnTo>
                <a:lnTo>
                  <a:pt x="2010167" y="688340"/>
                </a:lnTo>
                <a:lnTo>
                  <a:pt x="2038304" y="730250"/>
                </a:lnTo>
                <a:lnTo>
                  <a:pt x="2065597" y="773430"/>
                </a:lnTo>
                <a:lnTo>
                  <a:pt x="2092034" y="817880"/>
                </a:lnTo>
                <a:lnTo>
                  <a:pt x="2117600" y="863600"/>
                </a:lnTo>
                <a:lnTo>
                  <a:pt x="2142282" y="910590"/>
                </a:lnTo>
                <a:lnTo>
                  <a:pt x="2166066" y="957580"/>
                </a:lnTo>
                <a:lnTo>
                  <a:pt x="2188940" y="1004570"/>
                </a:lnTo>
                <a:lnTo>
                  <a:pt x="2210889" y="1052830"/>
                </a:lnTo>
                <a:lnTo>
                  <a:pt x="2231900" y="1102360"/>
                </a:lnTo>
                <a:lnTo>
                  <a:pt x="2251960" y="1150620"/>
                </a:lnTo>
                <a:lnTo>
                  <a:pt x="2271055" y="1200150"/>
                </a:lnTo>
                <a:lnTo>
                  <a:pt x="2271615" y="1201420"/>
                </a:lnTo>
                <a:close/>
              </a:path>
              <a:path w="2272030" h="1201420">
                <a:moveTo>
                  <a:pt x="0" y="664210"/>
                </a:moveTo>
                <a:lnTo>
                  <a:pt x="0" y="546100"/>
                </a:lnTo>
                <a:lnTo>
                  <a:pt x="11514" y="541020"/>
                </a:lnTo>
                <a:lnTo>
                  <a:pt x="55936" y="521970"/>
                </a:lnTo>
                <a:lnTo>
                  <a:pt x="100672" y="504190"/>
                </a:lnTo>
                <a:lnTo>
                  <a:pt x="145673" y="487680"/>
                </a:lnTo>
                <a:lnTo>
                  <a:pt x="236282" y="457200"/>
                </a:lnTo>
                <a:lnTo>
                  <a:pt x="281794" y="443230"/>
                </a:lnTo>
                <a:lnTo>
                  <a:pt x="327381" y="430530"/>
                </a:lnTo>
                <a:lnTo>
                  <a:pt x="418586" y="407670"/>
                </a:lnTo>
                <a:lnTo>
                  <a:pt x="464109" y="398780"/>
                </a:lnTo>
                <a:lnTo>
                  <a:pt x="509952" y="391160"/>
                </a:lnTo>
                <a:lnTo>
                  <a:pt x="556920" y="384810"/>
                </a:lnTo>
                <a:lnTo>
                  <a:pt x="604818" y="379730"/>
                </a:lnTo>
                <a:lnTo>
                  <a:pt x="653450" y="377190"/>
                </a:lnTo>
                <a:lnTo>
                  <a:pt x="702624" y="377190"/>
                </a:lnTo>
                <a:lnTo>
                  <a:pt x="752143" y="378460"/>
                </a:lnTo>
                <a:lnTo>
                  <a:pt x="801814" y="382270"/>
                </a:lnTo>
                <a:lnTo>
                  <a:pt x="851441" y="387350"/>
                </a:lnTo>
                <a:lnTo>
                  <a:pt x="900831" y="394970"/>
                </a:lnTo>
                <a:lnTo>
                  <a:pt x="949788" y="403860"/>
                </a:lnTo>
                <a:lnTo>
                  <a:pt x="998118" y="415290"/>
                </a:lnTo>
                <a:lnTo>
                  <a:pt x="1045626" y="429260"/>
                </a:lnTo>
                <a:lnTo>
                  <a:pt x="1092118" y="444500"/>
                </a:lnTo>
                <a:lnTo>
                  <a:pt x="1137399" y="462280"/>
                </a:lnTo>
                <a:lnTo>
                  <a:pt x="1181275" y="481330"/>
                </a:lnTo>
                <a:lnTo>
                  <a:pt x="1186248" y="483870"/>
                </a:lnTo>
                <a:lnTo>
                  <a:pt x="679418" y="483870"/>
                </a:lnTo>
                <a:lnTo>
                  <a:pt x="629401" y="486410"/>
                </a:lnTo>
                <a:lnTo>
                  <a:pt x="580146" y="490220"/>
                </a:lnTo>
                <a:lnTo>
                  <a:pt x="531907" y="495300"/>
                </a:lnTo>
                <a:lnTo>
                  <a:pt x="438628" y="513080"/>
                </a:lnTo>
                <a:lnTo>
                  <a:pt x="392222" y="524510"/>
                </a:lnTo>
                <a:lnTo>
                  <a:pt x="299361" y="549910"/>
                </a:lnTo>
                <a:lnTo>
                  <a:pt x="253024" y="563880"/>
                </a:lnTo>
                <a:lnTo>
                  <a:pt x="160830" y="596900"/>
                </a:lnTo>
                <a:lnTo>
                  <a:pt x="69670" y="632460"/>
                </a:lnTo>
                <a:lnTo>
                  <a:pt x="24623" y="652780"/>
                </a:lnTo>
                <a:lnTo>
                  <a:pt x="0" y="664210"/>
                </a:lnTo>
                <a:close/>
              </a:path>
              <a:path w="2272030" h="1201420">
                <a:moveTo>
                  <a:pt x="1935521" y="1201420"/>
                </a:moveTo>
                <a:lnTo>
                  <a:pt x="1819389" y="1201420"/>
                </a:lnTo>
                <a:lnTo>
                  <a:pt x="1796945" y="1156970"/>
                </a:lnTo>
                <a:lnTo>
                  <a:pt x="1772798" y="1115060"/>
                </a:lnTo>
                <a:lnTo>
                  <a:pt x="1747317" y="1078230"/>
                </a:lnTo>
                <a:lnTo>
                  <a:pt x="1715253" y="1038860"/>
                </a:lnTo>
                <a:lnTo>
                  <a:pt x="1682165" y="1002030"/>
                </a:lnTo>
                <a:lnTo>
                  <a:pt x="1648026" y="966470"/>
                </a:lnTo>
                <a:lnTo>
                  <a:pt x="1612813" y="932180"/>
                </a:lnTo>
                <a:lnTo>
                  <a:pt x="1576500" y="899160"/>
                </a:lnTo>
                <a:lnTo>
                  <a:pt x="1539062" y="867410"/>
                </a:lnTo>
                <a:lnTo>
                  <a:pt x="1500474" y="836930"/>
                </a:lnTo>
                <a:lnTo>
                  <a:pt x="1460711" y="807720"/>
                </a:lnTo>
                <a:lnTo>
                  <a:pt x="1419749" y="778510"/>
                </a:lnTo>
                <a:lnTo>
                  <a:pt x="1377561" y="750570"/>
                </a:lnTo>
                <a:lnTo>
                  <a:pt x="1334027" y="717550"/>
                </a:lnTo>
                <a:lnTo>
                  <a:pt x="1292543" y="683260"/>
                </a:lnTo>
                <a:lnTo>
                  <a:pt x="1250865" y="647700"/>
                </a:lnTo>
                <a:lnTo>
                  <a:pt x="1206745" y="617220"/>
                </a:lnTo>
                <a:lnTo>
                  <a:pt x="1165222" y="593090"/>
                </a:lnTo>
                <a:lnTo>
                  <a:pt x="1121649" y="571500"/>
                </a:lnTo>
                <a:lnTo>
                  <a:pt x="1076282" y="552450"/>
                </a:lnTo>
                <a:lnTo>
                  <a:pt x="1029377" y="535940"/>
                </a:lnTo>
                <a:lnTo>
                  <a:pt x="981188" y="521970"/>
                </a:lnTo>
                <a:lnTo>
                  <a:pt x="931972" y="509270"/>
                </a:lnTo>
                <a:lnTo>
                  <a:pt x="881983" y="500380"/>
                </a:lnTo>
                <a:lnTo>
                  <a:pt x="831478" y="492760"/>
                </a:lnTo>
                <a:lnTo>
                  <a:pt x="780711" y="487680"/>
                </a:lnTo>
                <a:lnTo>
                  <a:pt x="729939" y="485140"/>
                </a:lnTo>
                <a:lnTo>
                  <a:pt x="679418" y="483870"/>
                </a:lnTo>
                <a:lnTo>
                  <a:pt x="1186248" y="483870"/>
                </a:lnTo>
                <a:lnTo>
                  <a:pt x="1223550" y="502920"/>
                </a:lnTo>
                <a:lnTo>
                  <a:pt x="1264031" y="527050"/>
                </a:lnTo>
                <a:lnTo>
                  <a:pt x="1308916" y="557530"/>
                </a:lnTo>
                <a:lnTo>
                  <a:pt x="1393217" y="628650"/>
                </a:lnTo>
                <a:lnTo>
                  <a:pt x="1436930" y="660400"/>
                </a:lnTo>
                <a:lnTo>
                  <a:pt x="1478099" y="688340"/>
                </a:lnTo>
                <a:lnTo>
                  <a:pt x="1518113" y="716280"/>
                </a:lnTo>
                <a:lnTo>
                  <a:pt x="1557005" y="745490"/>
                </a:lnTo>
                <a:lnTo>
                  <a:pt x="1594807" y="774700"/>
                </a:lnTo>
                <a:lnTo>
                  <a:pt x="1631553" y="805180"/>
                </a:lnTo>
                <a:lnTo>
                  <a:pt x="1667275" y="835660"/>
                </a:lnTo>
                <a:lnTo>
                  <a:pt x="1702007" y="868680"/>
                </a:lnTo>
                <a:lnTo>
                  <a:pt x="1735780" y="901700"/>
                </a:lnTo>
                <a:lnTo>
                  <a:pt x="1768629" y="937260"/>
                </a:lnTo>
                <a:lnTo>
                  <a:pt x="1800586" y="974090"/>
                </a:lnTo>
                <a:lnTo>
                  <a:pt x="1831683" y="1012190"/>
                </a:lnTo>
                <a:lnTo>
                  <a:pt x="1857172" y="1047750"/>
                </a:lnTo>
                <a:lnTo>
                  <a:pt x="1881524" y="1088390"/>
                </a:lnTo>
                <a:lnTo>
                  <a:pt x="1904690" y="1132840"/>
                </a:lnTo>
                <a:lnTo>
                  <a:pt x="1926620" y="1179830"/>
                </a:lnTo>
                <a:lnTo>
                  <a:pt x="1935521" y="1201420"/>
                </a:lnTo>
                <a:close/>
              </a:path>
              <a:path w="2272030" h="1201420">
                <a:moveTo>
                  <a:pt x="33902" y="1201420"/>
                </a:moveTo>
                <a:lnTo>
                  <a:pt x="0" y="1201420"/>
                </a:lnTo>
                <a:lnTo>
                  <a:pt x="0" y="1092200"/>
                </a:lnTo>
                <a:lnTo>
                  <a:pt x="65052" y="1040130"/>
                </a:lnTo>
                <a:lnTo>
                  <a:pt x="107311" y="1009650"/>
                </a:lnTo>
                <a:lnTo>
                  <a:pt x="150256" y="980440"/>
                </a:lnTo>
                <a:lnTo>
                  <a:pt x="193842" y="953770"/>
                </a:lnTo>
                <a:lnTo>
                  <a:pt x="238021" y="928370"/>
                </a:lnTo>
                <a:lnTo>
                  <a:pt x="282747" y="905510"/>
                </a:lnTo>
                <a:lnTo>
                  <a:pt x="327971" y="885190"/>
                </a:lnTo>
                <a:lnTo>
                  <a:pt x="373647" y="867410"/>
                </a:lnTo>
                <a:lnTo>
                  <a:pt x="419729" y="852170"/>
                </a:lnTo>
                <a:lnTo>
                  <a:pt x="466168" y="840740"/>
                </a:lnTo>
                <a:lnTo>
                  <a:pt x="512919" y="830580"/>
                </a:lnTo>
                <a:lnTo>
                  <a:pt x="559933" y="825500"/>
                </a:lnTo>
                <a:lnTo>
                  <a:pt x="612490" y="821690"/>
                </a:lnTo>
                <a:lnTo>
                  <a:pt x="665218" y="820420"/>
                </a:lnTo>
                <a:lnTo>
                  <a:pt x="717981" y="821690"/>
                </a:lnTo>
                <a:lnTo>
                  <a:pt x="770641" y="825500"/>
                </a:lnTo>
                <a:lnTo>
                  <a:pt x="823060" y="831850"/>
                </a:lnTo>
                <a:lnTo>
                  <a:pt x="875103" y="840740"/>
                </a:lnTo>
                <a:lnTo>
                  <a:pt x="926631" y="852170"/>
                </a:lnTo>
                <a:lnTo>
                  <a:pt x="977508" y="864870"/>
                </a:lnTo>
                <a:lnTo>
                  <a:pt x="1027595" y="881380"/>
                </a:lnTo>
                <a:lnTo>
                  <a:pt x="1082018" y="900430"/>
                </a:lnTo>
                <a:lnTo>
                  <a:pt x="1132923" y="922020"/>
                </a:lnTo>
                <a:lnTo>
                  <a:pt x="1143494" y="927100"/>
                </a:lnTo>
                <a:lnTo>
                  <a:pt x="616968" y="927100"/>
                </a:lnTo>
                <a:lnTo>
                  <a:pt x="569307" y="930910"/>
                </a:lnTo>
                <a:lnTo>
                  <a:pt x="523191" y="937260"/>
                </a:lnTo>
                <a:lnTo>
                  <a:pt x="477469" y="947420"/>
                </a:lnTo>
                <a:lnTo>
                  <a:pt x="432175" y="960120"/>
                </a:lnTo>
                <a:lnTo>
                  <a:pt x="387341" y="975360"/>
                </a:lnTo>
                <a:lnTo>
                  <a:pt x="343000" y="994410"/>
                </a:lnTo>
                <a:lnTo>
                  <a:pt x="299184" y="1014730"/>
                </a:lnTo>
                <a:lnTo>
                  <a:pt x="255928" y="1038860"/>
                </a:lnTo>
                <a:lnTo>
                  <a:pt x="213263" y="1064260"/>
                </a:lnTo>
                <a:lnTo>
                  <a:pt x="171222" y="1092200"/>
                </a:lnTo>
                <a:lnTo>
                  <a:pt x="129839" y="1122680"/>
                </a:lnTo>
                <a:lnTo>
                  <a:pt x="89146" y="1154430"/>
                </a:lnTo>
                <a:lnTo>
                  <a:pt x="48909" y="1187450"/>
                </a:lnTo>
                <a:lnTo>
                  <a:pt x="33902" y="1201420"/>
                </a:lnTo>
                <a:close/>
              </a:path>
              <a:path w="2272030" h="1201420">
                <a:moveTo>
                  <a:pt x="1478213" y="1201420"/>
                </a:moveTo>
                <a:lnTo>
                  <a:pt x="1339314" y="1201420"/>
                </a:lnTo>
                <a:lnTo>
                  <a:pt x="1329599" y="1189990"/>
                </a:lnTo>
                <a:lnTo>
                  <a:pt x="1297935" y="1158240"/>
                </a:lnTo>
                <a:lnTo>
                  <a:pt x="1263740" y="1127760"/>
                </a:lnTo>
                <a:lnTo>
                  <a:pt x="1226778" y="1098550"/>
                </a:lnTo>
                <a:lnTo>
                  <a:pt x="1186813" y="1071880"/>
                </a:lnTo>
                <a:lnTo>
                  <a:pt x="1143608" y="1047750"/>
                </a:lnTo>
                <a:lnTo>
                  <a:pt x="1096925" y="1023620"/>
                </a:lnTo>
                <a:lnTo>
                  <a:pt x="1046529" y="1002030"/>
                </a:lnTo>
                <a:lnTo>
                  <a:pt x="992182" y="982980"/>
                </a:lnTo>
                <a:lnTo>
                  <a:pt x="946991" y="969010"/>
                </a:lnTo>
                <a:lnTo>
                  <a:pt x="901070" y="956310"/>
                </a:lnTo>
                <a:lnTo>
                  <a:pt x="854541" y="946150"/>
                </a:lnTo>
                <a:lnTo>
                  <a:pt x="807524" y="938530"/>
                </a:lnTo>
                <a:lnTo>
                  <a:pt x="760138" y="932180"/>
                </a:lnTo>
                <a:lnTo>
                  <a:pt x="712503" y="928370"/>
                </a:lnTo>
                <a:lnTo>
                  <a:pt x="664740" y="927100"/>
                </a:lnTo>
                <a:lnTo>
                  <a:pt x="1143494" y="927100"/>
                </a:lnTo>
                <a:lnTo>
                  <a:pt x="1180496" y="944880"/>
                </a:lnTo>
                <a:lnTo>
                  <a:pt x="1224925" y="969010"/>
                </a:lnTo>
                <a:lnTo>
                  <a:pt x="1266397" y="994410"/>
                </a:lnTo>
                <a:lnTo>
                  <a:pt x="1305099" y="1021080"/>
                </a:lnTo>
                <a:lnTo>
                  <a:pt x="1341219" y="1050290"/>
                </a:lnTo>
                <a:lnTo>
                  <a:pt x="1374944" y="1080770"/>
                </a:lnTo>
                <a:lnTo>
                  <a:pt x="1406461" y="1112520"/>
                </a:lnTo>
                <a:lnTo>
                  <a:pt x="1435958" y="1145540"/>
                </a:lnTo>
                <a:lnTo>
                  <a:pt x="1463620" y="1181100"/>
                </a:lnTo>
                <a:lnTo>
                  <a:pt x="1478213" y="1201420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565442" y="8874794"/>
            <a:ext cx="2722880" cy="1409700"/>
          </a:xfrm>
          <a:custGeom>
            <a:avLst/>
            <a:gdLst/>
            <a:ahLst/>
            <a:cxnLst/>
            <a:rect l="l" t="t" r="r" b="b"/>
            <a:pathLst>
              <a:path w="2722880" h="1409700">
                <a:moveTo>
                  <a:pt x="1489547" y="177799"/>
                </a:moveTo>
                <a:lnTo>
                  <a:pt x="1311287" y="177799"/>
                </a:lnTo>
                <a:lnTo>
                  <a:pt x="1316169" y="165099"/>
                </a:lnTo>
                <a:lnTo>
                  <a:pt x="1320300" y="165099"/>
                </a:lnTo>
                <a:lnTo>
                  <a:pt x="1331223" y="152399"/>
                </a:lnTo>
                <a:lnTo>
                  <a:pt x="1343835" y="139699"/>
                </a:lnTo>
                <a:lnTo>
                  <a:pt x="1357198" y="139699"/>
                </a:lnTo>
                <a:lnTo>
                  <a:pt x="1370373" y="126999"/>
                </a:lnTo>
                <a:lnTo>
                  <a:pt x="1445483" y="76199"/>
                </a:lnTo>
                <a:lnTo>
                  <a:pt x="1507197" y="50799"/>
                </a:lnTo>
                <a:lnTo>
                  <a:pt x="1572668" y="25399"/>
                </a:lnTo>
                <a:lnTo>
                  <a:pt x="1633381" y="0"/>
                </a:lnTo>
                <a:lnTo>
                  <a:pt x="1813518" y="0"/>
                </a:lnTo>
                <a:lnTo>
                  <a:pt x="1850071" y="12699"/>
                </a:lnTo>
                <a:lnTo>
                  <a:pt x="1895638" y="38099"/>
                </a:lnTo>
                <a:lnTo>
                  <a:pt x="1935195" y="63499"/>
                </a:lnTo>
                <a:lnTo>
                  <a:pt x="1950968" y="88899"/>
                </a:lnTo>
                <a:lnTo>
                  <a:pt x="1965239" y="101599"/>
                </a:lnTo>
                <a:lnTo>
                  <a:pt x="1643771" y="101599"/>
                </a:lnTo>
                <a:lnTo>
                  <a:pt x="1625025" y="114299"/>
                </a:lnTo>
                <a:lnTo>
                  <a:pt x="1606467" y="114299"/>
                </a:lnTo>
                <a:lnTo>
                  <a:pt x="1588284" y="126999"/>
                </a:lnTo>
                <a:lnTo>
                  <a:pt x="1570665" y="126999"/>
                </a:lnTo>
                <a:lnTo>
                  <a:pt x="1528979" y="152399"/>
                </a:lnTo>
                <a:lnTo>
                  <a:pt x="1508840" y="165099"/>
                </a:lnTo>
                <a:lnTo>
                  <a:pt x="1489547" y="177799"/>
                </a:lnTo>
                <a:close/>
              </a:path>
              <a:path w="2722880" h="1409700">
                <a:moveTo>
                  <a:pt x="1989414" y="1409699"/>
                </a:moveTo>
                <a:lnTo>
                  <a:pt x="1879125" y="1409699"/>
                </a:lnTo>
                <a:lnTo>
                  <a:pt x="1880115" y="1396999"/>
                </a:lnTo>
                <a:lnTo>
                  <a:pt x="1884121" y="1396999"/>
                </a:lnTo>
                <a:lnTo>
                  <a:pt x="1893134" y="1384299"/>
                </a:lnTo>
                <a:lnTo>
                  <a:pt x="1899143" y="1384299"/>
                </a:lnTo>
                <a:lnTo>
                  <a:pt x="1899143" y="1371599"/>
                </a:lnTo>
                <a:lnTo>
                  <a:pt x="1900144" y="1358899"/>
                </a:lnTo>
                <a:lnTo>
                  <a:pt x="1907953" y="1333499"/>
                </a:lnTo>
                <a:lnTo>
                  <a:pt x="1916042" y="1308099"/>
                </a:lnTo>
                <a:lnTo>
                  <a:pt x="1923945" y="1282699"/>
                </a:lnTo>
                <a:lnTo>
                  <a:pt x="1931189" y="1244599"/>
                </a:lnTo>
                <a:lnTo>
                  <a:pt x="1935806" y="1231899"/>
                </a:lnTo>
                <a:lnTo>
                  <a:pt x="1939577" y="1206499"/>
                </a:lnTo>
                <a:lnTo>
                  <a:pt x="1943160" y="1181099"/>
                </a:lnTo>
                <a:lnTo>
                  <a:pt x="1947213" y="1168399"/>
                </a:lnTo>
                <a:lnTo>
                  <a:pt x="1951547" y="1142999"/>
                </a:lnTo>
                <a:lnTo>
                  <a:pt x="1955600" y="1117599"/>
                </a:lnTo>
                <a:lnTo>
                  <a:pt x="1959465" y="1104899"/>
                </a:lnTo>
                <a:lnTo>
                  <a:pt x="1966068" y="1066799"/>
                </a:lnTo>
                <a:lnTo>
                  <a:pt x="1968619" y="1054099"/>
                </a:lnTo>
                <a:lnTo>
                  <a:pt x="1970982" y="1028699"/>
                </a:lnTo>
                <a:lnTo>
                  <a:pt x="1973251" y="1015999"/>
                </a:lnTo>
                <a:lnTo>
                  <a:pt x="1976990" y="990599"/>
                </a:lnTo>
                <a:lnTo>
                  <a:pt x="1980636" y="965199"/>
                </a:lnTo>
                <a:lnTo>
                  <a:pt x="1984095" y="927099"/>
                </a:lnTo>
                <a:lnTo>
                  <a:pt x="1987271" y="901699"/>
                </a:lnTo>
                <a:lnTo>
                  <a:pt x="1987866" y="888999"/>
                </a:lnTo>
                <a:lnTo>
                  <a:pt x="1988679" y="876299"/>
                </a:lnTo>
                <a:lnTo>
                  <a:pt x="1989274" y="863599"/>
                </a:lnTo>
                <a:lnTo>
                  <a:pt x="1990275" y="850899"/>
                </a:lnTo>
                <a:lnTo>
                  <a:pt x="1992278" y="850899"/>
                </a:lnTo>
                <a:lnTo>
                  <a:pt x="1995283" y="825499"/>
                </a:lnTo>
                <a:lnTo>
                  <a:pt x="1995283" y="812799"/>
                </a:lnTo>
                <a:lnTo>
                  <a:pt x="1994532" y="787399"/>
                </a:lnTo>
                <a:lnTo>
                  <a:pt x="1995283" y="774699"/>
                </a:lnTo>
                <a:lnTo>
                  <a:pt x="1996988" y="749299"/>
                </a:lnTo>
                <a:lnTo>
                  <a:pt x="1997661" y="711199"/>
                </a:lnTo>
                <a:lnTo>
                  <a:pt x="1997395" y="685799"/>
                </a:lnTo>
                <a:lnTo>
                  <a:pt x="1996284" y="660399"/>
                </a:lnTo>
                <a:lnTo>
                  <a:pt x="1995032" y="596899"/>
                </a:lnTo>
                <a:lnTo>
                  <a:pt x="1994031" y="571499"/>
                </a:lnTo>
                <a:lnTo>
                  <a:pt x="1989665" y="507999"/>
                </a:lnTo>
                <a:lnTo>
                  <a:pt x="1986395" y="469899"/>
                </a:lnTo>
                <a:lnTo>
                  <a:pt x="1982561" y="444499"/>
                </a:lnTo>
                <a:lnTo>
                  <a:pt x="1978258" y="406399"/>
                </a:lnTo>
                <a:lnTo>
                  <a:pt x="1975050" y="393699"/>
                </a:lnTo>
                <a:lnTo>
                  <a:pt x="1971373" y="380999"/>
                </a:lnTo>
                <a:lnTo>
                  <a:pt x="1967132" y="355599"/>
                </a:lnTo>
                <a:lnTo>
                  <a:pt x="1962235" y="342899"/>
                </a:lnTo>
                <a:lnTo>
                  <a:pt x="1941204" y="266699"/>
                </a:lnTo>
                <a:lnTo>
                  <a:pt x="1931455" y="241299"/>
                </a:lnTo>
                <a:lnTo>
                  <a:pt x="1903321" y="190499"/>
                </a:lnTo>
                <a:lnTo>
                  <a:pt x="1864217" y="139699"/>
                </a:lnTo>
                <a:lnTo>
                  <a:pt x="1811891" y="114299"/>
                </a:lnTo>
                <a:lnTo>
                  <a:pt x="1781972" y="101599"/>
                </a:lnTo>
                <a:lnTo>
                  <a:pt x="1965239" y="101599"/>
                </a:lnTo>
                <a:lnTo>
                  <a:pt x="1978008" y="126999"/>
                </a:lnTo>
                <a:lnTo>
                  <a:pt x="1989274" y="139699"/>
                </a:lnTo>
                <a:lnTo>
                  <a:pt x="1991277" y="152399"/>
                </a:lnTo>
                <a:lnTo>
                  <a:pt x="1996284" y="152399"/>
                </a:lnTo>
                <a:lnTo>
                  <a:pt x="1998287" y="165099"/>
                </a:lnTo>
                <a:lnTo>
                  <a:pt x="2005172" y="165099"/>
                </a:lnTo>
                <a:lnTo>
                  <a:pt x="2007723" y="177799"/>
                </a:lnTo>
                <a:lnTo>
                  <a:pt x="2008302" y="177799"/>
                </a:lnTo>
                <a:lnTo>
                  <a:pt x="2007300" y="190499"/>
                </a:lnTo>
                <a:lnTo>
                  <a:pt x="2013309" y="190499"/>
                </a:lnTo>
                <a:lnTo>
                  <a:pt x="2022682" y="215899"/>
                </a:lnTo>
                <a:lnTo>
                  <a:pt x="2031210" y="241299"/>
                </a:lnTo>
                <a:lnTo>
                  <a:pt x="2038799" y="266699"/>
                </a:lnTo>
                <a:lnTo>
                  <a:pt x="2045356" y="279399"/>
                </a:lnTo>
                <a:lnTo>
                  <a:pt x="2055120" y="317499"/>
                </a:lnTo>
                <a:lnTo>
                  <a:pt x="2063382" y="355599"/>
                </a:lnTo>
                <a:lnTo>
                  <a:pt x="2070142" y="393699"/>
                </a:lnTo>
                <a:lnTo>
                  <a:pt x="2075399" y="431799"/>
                </a:lnTo>
                <a:lnTo>
                  <a:pt x="2085915" y="520699"/>
                </a:lnTo>
                <a:lnTo>
                  <a:pt x="2088919" y="571499"/>
                </a:lnTo>
                <a:lnTo>
                  <a:pt x="2090421" y="622299"/>
                </a:lnTo>
                <a:lnTo>
                  <a:pt x="2091329" y="634999"/>
                </a:lnTo>
                <a:lnTo>
                  <a:pt x="2093519" y="685799"/>
                </a:lnTo>
                <a:lnTo>
                  <a:pt x="2094427" y="698499"/>
                </a:lnTo>
                <a:lnTo>
                  <a:pt x="2094114" y="711199"/>
                </a:lnTo>
                <a:lnTo>
                  <a:pt x="2092737" y="736599"/>
                </a:lnTo>
                <a:lnTo>
                  <a:pt x="2092424" y="749299"/>
                </a:lnTo>
                <a:lnTo>
                  <a:pt x="2091548" y="787399"/>
                </a:lnTo>
                <a:lnTo>
                  <a:pt x="2091423" y="825499"/>
                </a:lnTo>
                <a:lnTo>
                  <a:pt x="2090108" y="850899"/>
                </a:lnTo>
                <a:lnTo>
                  <a:pt x="2087667" y="888999"/>
                </a:lnTo>
                <a:lnTo>
                  <a:pt x="2084099" y="914399"/>
                </a:lnTo>
                <a:lnTo>
                  <a:pt x="2079405" y="952499"/>
                </a:lnTo>
                <a:lnTo>
                  <a:pt x="2075509" y="977899"/>
                </a:lnTo>
                <a:lnTo>
                  <a:pt x="2071519" y="1003299"/>
                </a:lnTo>
                <a:lnTo>
                  <a:pt x="2067716" y="1041399"/>
                </a:lnTo>
                <a:lnTo>
                  <a:pt x="2064383" y="1066799"/>
                </a:lnTo>
                <a:lnTo>
                  <a:pt x="2059767" y="1104899"/>
                </a:lnTo>
                <a:lnTo>
                  <a:pt x="2053743" y="1130299"/>
                </a:lnTo>
                <a:lnTo>
                  <a:pt x="2046780" y="1168399"/>
                </a:lnTo>
                <a:lnTo>
                  <a:pt x="2039347" y="1206499"/>
                </a:lnTo>
                <a:lnTo>
                  <a:pt x="2033322" y="1231899"/>
                </a:lnTo>
                <a:lnTo>
                  <a:pt x="2027204" y="1257299"/>
                </a:lnTo>
                <a:lnTo>
                  <a:pt x="2020898" y="1295399"/>
                </a:lnTo>
                <a:lnTo>
                  <a:pt x="2014310" y="1320799"/>
                </a:lnTo>
                <a:lnTo>
                  <a:pt x="2008724" y="1346199"/>
                </a:lnTo>
                <a:lnTo>
                  <a:pt x="2002668" y="1358899"/>
                </a:lnTo>
                <a:lnTo>
                  <a:pt x="1996425" y="1384299"/>
                </a:lnTo>
                <a:lnTo>
                  <a:pt x="1989414" y="1409699"/>
                </a:lnTo>
                <a:close/>
              </a:path>
              <a:path w="2722880" h="1409700">
                <a:moveTo>
                  <a:pt x="1466388" y="190499"/>
                </a:moveTo>
                <a:lnTo>
                  <a:pt x="1289740" y="190499"/>
                </a:lnTo>
                <a:lnTo>
                  <a:pt x="1299270" y="177799"/>
                </a:lnTo>
                <a:lnTo>
                  <a:pt x="1478014" y="177799"/>
                </a:lnTo>
                <a:lnTo>
                  <a:pt x="1466388" y="190499"/>
                </a:lnTo>
                <a:close/>
              </a:path>
              <a:path w="2722880" h="1409700">
                <a:moveTo>
                  <a:pt x="1444481" y="203199"/>
                </a:moveTo>
                <a:lnTo>
                  <a:pt x="1274061" y="203199"/>
                </a:lnTo>
                <a:lnTo>
                  <a:pt x="1281619" y="190499"/>
                </a:lnTo>
                <a:lnTo>
                  <a:pt x="1455325" y="190499"/>
                </a:lnTo>
                <a:lnTo>
                  <a:pt x="1444481" y="203199"/>
                </a:lnTo>
                <a:close/>
              </a:path>
              <a:path w="2722880" h="1409700">
                <a:moveTo>
                  <a:pt x="1383517" y="253999"/>
                </a:moveTo>
                <a:lnTo>
                  <a:pt x="1218480" y="253999"/>
                </a:lnTo>
                <a:lnTo>
                  <a:pt x="1226164" y="241299"/>
                </a:lnTo>
                <a:lnTo>
                  <a:pt x="1236225" y="241299"/>
                </a:lnTo>
                <a:lnTo>
                  <a:pt x="1245817" y="228599"/>
                </a:lnTo>
                <a:lnTo>
                  <a:pt x="1255597" y="215899"/>
                </a:lnTo>
                <a:lnTo>
                  <a:pt x="1266222" y="203199"/>
                </a:lnTo>
                <a:lnTo>
                  <a:pt x="1441477" y="203199"/>
                </a:lnTo>
                <a:lnTo>
                  <a:pt x="1432464" y="215899"/>
                </a:lnTo>
                <a:lnTo>
                  <a:pt x="1414437" y="228599"/>
                </a:lnTo>
                <a:lnTo>
                  <a:pt x="1405424" y="228599"/>
                </a:lnTo>
                <a:lnTo>
                  <a:pt x="1394330" y="241299"/>
                </a:lnTo>
                <a:lnTo>
                  <a:pt x="1383517" y="253999"/>
                </a:lnTo>
                <a:close/>
              </a:path>
              <a:path w="2722880" h="1409700">
                <a:moveTo>
                  <a:pt x="865013" y="939799"/>
                </a:moveTo>
                <a:lnTo>
                  <a:pt x="745464" y="939799"/>
                </a:lnTo>
                <a:lnTo>
                  <a:pt x="750612" y="927099"/>
                </a:lnTo>
                <a:lnTo>
                  <a:pt x="755103" y="914399"/>
                </a:lnTo>
                <a:lnTo>
                  <a:pt x="760533" y="901699"/>
                </a:lnTo>
                <a:lnTo>
                  <a:pt x="769499" y="901699"/>
                </a:lnTo>
                <a:lnTo>
                  <a:pt x="773192" y="876299"/>
                </a:lnTo>
                <a:lnTo>
                  <a:pt x="781016" y="863599"/>
                </a:lnTo>
                <a:lnTo>
                  <a:pt x="790342" y="850899"/>
                </a:lnTo>
                <a:lnTo>
                  <a:pt x="798541" y="825499"/>
                </a:lnTo>
                <a:lnTo>
                  <a:pt x="805489" y="812799"/>
                </a:lnTo>
                <a:lnTo>
                  <a:pt x="812812" y="800099"/>
                </a:lnTo>
                <a:lnTo>
                  <a:pt x="820511" y="787399"/>
                </a:lnTo>
                <a:lnTo>
                  <a:pt x="828585" y="774699"/>
                </a:lnTo>
                <a:lnTo>
                  <a:pt x="836471" y="761999"/>
                </a:lnTo>
                <a:lnTo>
                  <a:pt x="845109" y="749299"/>
                </a:lnTo>
                <a:lnTo>
                  <a:pt x="854498" y="723899"/>
                </a:lnTo>
                <a:lnTo>
                  <a:pt x="864637" y="711199"/>
                </a:lnTo>
                <a:lnTo>
                  <a:pt x="869535" y="711199"/>
                </a:lnTo>
                <a:lnTo>
                  <a:pt x="873776" y="698499"/>
                </a:lnTo>
                <a:lnTo>
                  <a:pt x="877453" y="698499"/>
                </a:lnTo>
                <a:lnTo>
                  <a:pt x="880661" y="685799"/>
                </a:lnTo>
                <a:lnTo>
                  <a:pt x="891896" y="660399"/>
                </a:lnTo>
                <a:lnTo>
                  <a:pt x="904445" y="647699"/>
                </a:lnTo>
                <a:lnTo>
                  <a:pt x="918121" y="622299"/>
                </a:lnTo>
                <a:lnTo>
                  <a:pt x="932737" y="596899"/>
                </a:lnTo>
                <a:lnTo>
                  <a:pt x="946381" y="584199"/>
                </a:lnTo>
                <a:lnTo>
                  <a:pt x="953439" y="571499"/>
                </a:lnTo>
                <a:lnTo>
                  <a:pt x="960777" y="558799"/>
                </a:lnTo>
                <a:lnTo>
                  <a:pt x="970260" y="546099"/>
                </a:lnTo>
                <a:lnTo>
                  <a:pt x="978804" y="533399"/>
                </a:lnTo>
                <a:lnTo>
                  <a:pt x="988098" y="520699"/>
                </a:lnTo>
                <a:lnTo>
                  <a:pt x="999834" y="507999"/>
                </a:lnTo>
                <a:lnTo>
                  <a:pt x="1006234" y="507999"/>
                </a:lnTo>
                <a:lnTo>
                  <a:pt x="1011977" y="495299"/>
                </a:lnTo>
                <a:lnTo>
                  <a:pt x="1017156" y="482599"/>
                </a:lnTo>
                <a:lnTo>
                  <a:pt x="1021866" y="482599"/>
                </a:lnTo>
                <a:lnTo>
                  <a:pt x="1032131" y="457199"/>
                </a:lnTo>
                <a:lnTo>
                  <a:pt x="1043147" y="444499"/>
                </a:lnTo>
                <a:lnTo>
                  <a:pt x="1065930" y="419099"/>
                </a:lnTo>
                <a:lnTo>
                  <a:pt x="1077854" y="406399"/>
                </a:lnTo>
                <a:lnTo>
                  <a:pt x="1090716" y="393699"/>
                </a:lnTo>
                <a:lnTo>
                  <a:pt x="1117005" y="355599"/>
                </a:lnTo>
                <a:lnTo>
                  <a:pt x="1133310" y="342899"/>
                </a:lnTo>
                <a:lnTo>
                  <a:pt x="1149802" y="317499"/>
                </a:lnTo>
                <a:lnTo>
                  <a:pt x="1167422" y="304799"/>
                </a:lnTo>
                <a:lnTo>
                  <a:pt x="1187107" y="279399"/>
                </a:lnTo>
                <a:lnTo>
                  <a:pt x="1203130" y="279399"/>
                </a:lnTo>
                <a:lnTo>
                  <a:pt x="1205743" y="266699"/>
                </a:lnTo>
                <a:lnTo>
                  <a:pt x="1211267" y="253999"/>
                </a:lnTo>
                <a:lnTo>
                  <a:pt x="1372893" y="253999"/>
                </a:lnTo>
                <a:lnTo>
                  <a:pt x="1362362" y="266699"/>
                </a:lnTo>
                <a:lnTo>
                  <a:pt x="1341331" y="279399"/>
                </a:lnTo>
                <a:lnTo>
                  <a:pt x="1321740" y="292099"/>
                </a:lnTo>
                <a:lnTo>
                  <a:pt x="1304027" y="317499"/>
                </a:lnTo>
                <a:lnTo>
                  <a:pt x="1286689" y="330199"/>
                </a:lnTo>
                <a:lnTo>
                  <a:pt x="1268225" y="342899"/>
                </a:lnTo>
                <a:lnTo>
                  <a:pt x="1262404" y="355599"/>
                </a:lnTo>
                <a:lnTo>
                  <a:pt x="1256958" y="355599"/>
                </a:lnTo>
                <a:lnTo>
                  <a:pt x="1251888" y="368299"/>
                </a:lnTo>
                <a:lnTo>
                  <a:pt x="1247194" y="368299"/>
                </a:lnTo>
                <a:lnTo>
                  <a:pt x="1242515" y="380999"/>
                </a:lnTo>
                <a:lnTo>
                  <a:pt x="1232407" y="380999"/>
                </a:lnTo>
                <a:lnTo>
                  <a:pt x="1227165" y="393699"/>
                </a:lnTo>
                <a:lnTo>
                  <a:pt x="1220155" y="393699"/>
                </a:lnTo>
                <a:lnTo>
                  <a:pt x="1213974" y="406399"/>
                </a:lnTo>
                <a:lnTo>
                  <a:pt x="1205258" y="419099"/>
                </a:lnTo>
                <a:lnTo>
                  <a:pt x="1195228" y="431799"/>
                </a:lnTo>
                <a:lnTo>
                  <a:pt x="1185104" y="444499"/>
                </a:lnTo>
                <a:lnTo>
                  <a:pt x="1175825" y="457199"/>
                </a:lnTo>
                <a:lnTo>
                  <a:pt x="1167203" y="457199"/>
                </a:lnTo>
                <a:lnTo>
                  <a:pt x="1158769" y="469899"/>
                </a:lnTo>
                <a:lnTo>
                  <a:pt x="1150053" y="482599"/>
                </a:lnTo>
                <a:lnTo>
                  <a:pt x="1141024" y="495299"/>
                </a:lnTo>
                <a:lnTo>
                  <a:pt x="1131901" y="507999"/>
                </a:lnTo>
                <a:lnTo>
                  <a:pt x="1122591" y="520699"/>
                </a:lnTo>
                <a:lnTo>
                  <a:pt x="1112999" y="533399"/>
                </a:lnTo>
                <a:lnTo>
                  <a:pt x="1106849" y="546099"/>
                </a:lnTo>
                <a:lnTo>
                  <a:pt x="1100606" y="546099"/>
                </a:lnTo>
                <a:lnTo>
                  <a:pt x="1094550" y="558799"/>
                </a:lnTo>
                <a:lnTo>
                  <a:pt x="1088964" y="558799"/>
                </a:lnTo>
                <a:lnTo>
                  <a:pt x="1078762" y="584199"/>
                </a:lnTo>
                <a:lnTo>
                  <a:pt x="1059108" y="609599"/>
                </a:lnTo>
                <a:lnTo>
                  <a:pt x="1048906" y="622299"/>
                </a:lnTo>
                <a:lnTo>
                  <a:pt x="1041254" y="634999"/>
                </a:lnTo>
                <a:lnTo>
                  <a:pt x="1033508" y="647699"/>
                </a:lnTo>
                <a:lnTo>
                  <a:pt x="1025950" y="660399"/>
                </a:lnTo>
                <a:lnTo>
                  <a:pt x="1007846" y="685799"/>
                </a:lnTo>
                <a:lnTo>
                  <a:pt x="996079" y="698499"/>
                </a:lnTo>
                <a:lnTo>
                  <a:pt x="983936" y="723899"/>
                </a:lnTo>
                <a:lnTo>
                  <a:pt x="971793" y="736599"/>
                </a:lnTo>
                <a:lnTo>
                  <a:pt x="967788" y="749299"/>
                </a:lnTo>
                <a:lnTo>
                  <a:pt x="961779" y="761999"/>
                </a:lnTo>
                <a:lnTo>
                  <a:pt x="950825" y="774699"/>
                </a:lnTo>
                <a:lnTo>
                  <a:pt x="929670" y="812799"/>
                </a:lnTo>
                <a:lnTo>
                  <a:pt x="918716" y="838199"/>
                </a:lnTo>
                <a:lnTo>
                  <a:pt x="907481" y="850899"/>
                </a:lnTo>
                <a:lnTo>
                  <a:pt x="896434" y="876299"/>
                </a:lnTo>
                <a:lnTo>
                  <a:pt x="885762" y="901699"/>
                </a:lnTo>
                <a:lnTo>
                  <a:pt x="875653" y="914399"/>
                </a:lnTo>
                <a:lnTo>
                  <a:pt x="870662" y="927099"/>
                </a:lnTo>
                <a:lnTo>
                  <a:pt x="865013" y="939799"/>
                </a:lnTo>
                <a:close/>
              </a:path>
              <a:path w="2722880" h="1409700">
                <a:moveTo>
                  <a:pt x="735992" y="1206499"/>
                </a:moveTo>
                <a:lnTo>
                  <a:pt x="622285" y="1206499"/>
                </a:lnTo>
                <a:lnTo>
                  <a:pt x="626979" y="1193799"/>
                </a:lnTo>
                <a:lnTo>
                  <a:pt x="632049" y="1181099"/>
                </a:lnTo>
                <a:lnTo>
                  <a:pt x="637494" y="1168399"/>
                </a:lnTo>
                <a:lnTo>
                  <a:pt x="643315" y="1155699"/>
                </a:lnTo>
                <a:lnTo>
                  <a:pt x="649621" y="1142999"/>
                </a:lnTo>
                <a:lnTo>
                  <a:pt x="653956" y="1130299"/>
                </a:lnTo>
                <a:lnTo>
                  <a:pt x="659229" y="1117599"/>
                </a:lnTo>
                <a:lnTo>
                  <a:pt x="672624" y="1092199"/>
                </a:lnTo>
                <a:lnTo>
                  <a:pt x="675487" y="1092199"/>
                </a:lnTo>
                <a:lnTo>
                  <a:pt x="677787" y="1079499"/>
                </a:lnTo>
                <a:lnTo>
                  <a:pt x="680369" y="1066799"/>
                </a:lnTo>
                <a:lnTo>
                  <a:pt x="682810" y="1066799"/>
                </a:lnTo>
                <a:lnTo>
                  <a:pt x="685627" y="1054099"/>
                </a:lnTo>
                <a:lnTo>
                  <a:pt x="688819" y="1054099"/>
                </a:lnTo>
                <a:lnTo>
                  <a:pt x="692387" y="1041399"/>
                </a:lnTo>
                <a:lnTo>
                  <a:pt x="694264" y="1041399"/>
                </a:lnTo>
                <a:lnTo>
                  <a:pt x="695391" y="1028699"/>
                </a:lnTo>
                <a:lnTo>
                  <a:pt x="704404" y="1028699"/>
                </a:lnTo>
                <a:lnTo>
                  <a:pt x="708770" y="1015999"/>
                </a:lnTo>
                <a:lnTo>
                  <a:pt x="722430" y="977899"/>
                </a:lnTo>
                <a:lnTo>
                  <a:pt x="739048" y="939799"/>
                </a:lnTo>
                <a:lnTo>
                  <a:pt x="859176" y="939799"/>
                </a:lnTo>
                <a:lnTo>
                  <a:pt x="853621" y="952499"/>
                </a:lnTo>
                <a:lnTo>
                  <a:pt x="844765" y="977899"/>
                </a:lnTo>
                <a:lnTo>
                  <a:pt x="827427" y="1003299"/>
                </a:lnTo>
                <a:lnTo>
                  <a:pt x="818570" y="1028699"/>
                </a:lnTo>
                <a:lnTo>
                  <a:pt x="797540" y="1066799"/>
                </a:lnTo>
                <a:lnTo>
                  <a:pt x="793205" y="1079499"/>
                </a:lnTo>
                <a:lnTo>
                  <a:pt x="789153" y="1092199"/>
                </a:lnTo>
                <a:lnTo>
                  <a:pt x="785288" y="1104899"/>
                </a:lnTo>
                <a:lnTo>
                  <a:pt x="781516" y="1104899"/>
                </a:lnTo>
                <a:lnTo>
                  <a:pt x="778512" y="1117599"/>
                </a:lnTo>
                <a:lnTo>
                  <a:pt x="774506" y="1117599"/>
                </a:lnTo>
                <a:lnTo>
                  <a:pt x="771502" y="1130299"/>
                </a:lnTo>
                <a:lnTo>
                  <a:pt x="766385" y="1142999"/>
                </a:lnTo>
                <a:lnTo>
                  <a:pt x="761362" y="1155699"/>
                </a:lnTo>
                <a:lnTo>
                  <a:pt x="756151" y="1168399"/>
                </a:lnTo>
                <a:lnTo>
                  <a:pt x="750471" y="1168399"/>
                </a:lnTo>
                <a:lnTo>
                  <a:pt x="747451" y="1181099"/>
                </a:lnTo>
                <a:lnTo>
                  <a:pt x="744337" y="1181099"/>
                </a:lnTo>
                <a:lnTo>
                  <a:pt x="741036" y="1193799"/>
                </a:lnTo>
                <a:lnTo>
                  <a:pt x="740457" y="1193799"/>
                </a:lnTo>
                <a:lnTo>
                  <a:pt x="735992" y="1206499"/>
                </a:lnTo>
                <a:close/>
              </a:path>
              <a:path w="2722880" h="1409700">
                <a:moveTo>
                  <a:pt x="573213" y="1117599"/>
                </a:moveTo>
                <a:lnTo>
                  <a:pt x="224706" y="1117599"/>
                </a:lnTo>
                <a:lnTo>
                  <a:pt x="233719" y="1104899"/>
                </a:lnTo>
                <a:lnTo>
                  <a:pt x="264076" y="1092199"/>
                </a:lnTo>
                <a:lnTo>
                  <a:pt x="295559" y="1066799"/>
                </a:lnTo>
                <a:lnTo>
                  <a:pt x="328920" y="1054099"/>
                </a:lnTo>
                <a:lnTo>
                  <a:pt x="364910" y="1041399"/>
                </a:lnTo>
                <a:lnTo>
                  <a:pt x="382342" y="1028699"/>
                </a:lnTo>
                <a:lnTo>
                  <a:pt x="475071" y="1028699"/>
                </a:lnTo>
                <a:lnTo>
                  <a:pt x="483082" y="1041399"/>
                </a:lnTo>
                <a:lnTo>
                  <a:pt x="497103" y="1041399"/>
                </a:lnTo>
                <a:lnTo>
                  <a:pt x="508197" y="1054099"/>
                </a:lnTo>
                <a:lnTo>
                  <a:pt x="519009" y="1054099"/>
                </a:lnTo>
                <a:lnTo>
                  <a:pt x="529634" y="1066799"/>
                </a:lnTo>
                <a:lnTo>
                  <a:pt x="540165" y="1066799"/>
                </a:lnTo>
                <a:lnTo>
                  <a:pt x="550258" y="1079499"/>
                </a:lnTo>
                <a:lnTo>
                  <a:pt x="559318" y="1092199"/>
                </a:lnTo>
                <a:lnTo>
                  <a:pt x="567064" y="1104899"/>
                </a:lnTo>
                <a:lnTo>
                  <a:pt x="573213" y="1117599"/>
                </a:lnTo>
                <a:close/>
              </a:path>
              <a:path w="2722880" h="1409700">
                <a:moveTo>
                  <a:pt x="2584468" y="1269999"/>
                </a:moveTo>
                <a:lnTo>
                  <a:pt x="2327767" y="1269999"/>
                </a:lnTo>
                <a:lnTo>
                  <a:pt x="2426911" y="1219199"/>
                </a:lnTo>
                <a:lnTo>
                  <a:pt x="2494509" y="1181099"/>
                </a:lnTo>
                <a:lnTo>
                  <a:pt x="2517042" y="1181099"/>
                </a:lnTo>
                <a:lnTo>
                  <a:pt x="2643226" y="1130299"/>
                </a:lnTo>
                <a:lnTo>
                  <a:pt x="2661408" y="1130299"/>
                </a:lnTo>
                <a:lnTo>
                  <a:pt x="2679779" y="1117599"/>
                </a:lnTo>
                <a:lnTo>
                  <a:pt x="2698149" y="1117599"/>
                </a:lnTo>
                <a:lnTo>
                  <a:pt x="2716332" y="1104899"/>
                </a:lnTo>
                <a:lnTo>
                  <a:pt x="2722557" y="1104899"/>
                </a:lnTo>
                <a:lnTo>
                  <a:pt x="2722557" y="1219199"/>
                </a:lnTo>
                <a:lnTo>
                  <a:pt x="2711325" y="1219199"/>
                </a:lnTo>
                <a:lnTo>
                  <a:pt x="2698994" y="1231899"/>
                </a:lnTo>
                <a:lnTo>
                  <a:pt x="2661252" y="1231899"/>
                </a:lnTo>
                <a:lnTo>
                  <a:pt x="2649250" y="1244599"/>
                </a:lnTo>
                <a:lnTo>
                  <a:pt x="2625622" y="1244599"/>
                </a:lnTo>
                <a:lnTo>
                  <a:pt x="2604403" y="1257299"/>
                </a:lnTo>
                <a:lnTo>
                  <a:pt x="2594530" y="1257299"/>
                </a:lnTo>
                <a:lnTo>
                  <a:pt x="2584468" y="1269999"/>
                </a:lnTo>
                <a:close/>
              </a:path>
              <a:path w="2722880" h="1409700">
                <a:moveTo>
                  <a:pt x="392951" y="1142999"/>
                </a:moveTo>
                <a:lnTo>
                  <a:pt x="197667" y="1142999"/>
                </a:lnTo>
                <a:lnTo>
                  <a:pt x="215693" y="1117599"/>
                </a:lnTo>
                <a:lnTo>
                  <a:pt x="577219" y="1117599"/>
                </a:lnTo>
                <a:lnTo>
                  <a:pt x="587234" y="1130299"/>
                </a:lnTo>
                <a:lnTo>
                  <a:pt x="411259" y="1130299"/>
                </a:lnTo>
                <a:lnTo>
                  <a:pt x="392951" y="1142999"/>
                </a:lnTo>
                <a:close/>
              </a:path>
              <a:path w="2722880" h="1409700">
                <a:moveTo>
                  <a:pt x="661327" y="1409699"/>
                </a:moveTo>
                <a:lnTo>
                  <a:pt x="541699" y="1409699"/>
                </a:lnTo>
                <a:lnTo>
                  <a:pt x="545173" y="1396999"/>
                </a:lnTo>
                <a:lnTo>
                  <a:pt x="551885" y="1371599"/>
                </a:lnTo>
                <a:lnTo>
                  <a:pt x="554561" y="1371599"/>
                </a:lnTo>
                <a:lnTo>
                  <a:pt x="554045" y="1358899"/>
                </a:lnTo>
                <a:lnTo>
                  <a:pt x="542372" y="1295399"/>
                </a:lnTo>
                <a:lnTo>
                  <a:pt x="531027" y="1257299"/>
                </a:lnTo>
                <a:lnTo>
                  <a:pt x="517241" y="1219199"/>
                </a:lnTo>
                <a:lnTo>
                  <a:pt x="501108" y="1181099"/>
                </a:lnTo>
                <a:lnTo>
                  <a:pt x="497103" y="1181099"/>
                </a:lnTo>
                <a:lnTo>
                  <a:pt x="487088" y="1168399"/>
                </a:lnTo>
                <a:lnTo>
                  <a:pt x="481079" y="1155699"/>
                </a:lnTo>
                <a:lnTo>
                  <a:pt x="474069" y="1155699"/>
                </a:lnTo>
                <a:lnTo>
                  <a:pt x="470063" y="1142999"/>
                </a:lnTo>
                <a:lnTo>
                  <a:pt x="447875" y="1142999"/>
                </a:lnTo>
                <a:lnTo>
                  <a:pt x="429755" y="1130299"/>
                </a:lnTo>
                <a:lnTo>
                  <a:pt x="587234" y="1130299"/>
                </a:lnTo>
                <a:lnTo>
                  <a:pt x="596841" y="1142999"/>
                </a:lnTo>
                <a:lnTo>
                  <a:pt x="604008" y="1168399"/>
                </a:lnTo>
                <a:lnTo>
                  <a:pt x="610048" y="1181099"/>
                </a:lnTo>
                <a:lnTo>
                  <a:pt x="616276" y="1193799"/>
                </a:lnTo>
                <a:lnTo>
                  <a:pt x="617277" y="1206499"/>
                </a:lnTo>
                <a:lnTo>
                  <a:pt x="735992" y="1206499"/>
                </a:lnTo>
                <a:lnTo>
                  <a:pt x="727062" y="1231899"/>
                </a:lnTo>
                <a:lnTo>
                  <a:pt x="720600" y="1244599"/>
                </a:lnTo>
                <a:lnTo>
                  <a:pt x="714419" y="1257299"/>
                </a:lnTo>
                <a:lnTo>
                  <a:pt x="705969" y="1282699"/>
                </a:lnTo>
                <a:lnTo>
                  <a:pt x="697144" y="1308099"/>
                </a:lnTo>
                <a:lnTo>
                  <a:pt x="687943" y="1320799"/>
                </a:lnTo>
                <a:lnTo>
                  <a:pt x="678366" y="1346199"/>
                </a:lnTo>
                <a:lnTo>
                  <a:pt x="673312" y="1358899"/>
                </a:lnTo>
                <a:lnTo>
                  <a:pt x="668727" y="1371599"/>
                </a:lnTo>
                <a:lnTo>
                  <a:pt x="664706" y="1384299"/>
                </a:lnTo>
                <a:lnTo>
                  <a:pt x="661342" y="1396999"/>
                </a:lnTo>
                <a:lnTo>
                  <a:pt x="660340" y="1396999"/>
                </a:lnTo>
                <a:lnTo>
                  <a:pt x="661327" y="1409699"/>
                </a:lnTo>
                <a:close/>
              </a:path>
              <a:path w="2722880" h="1409700">
                <a:moveTo>
                  <a:pt x="117550" y="1409699"/>
                </a:moveTo>
                <a:lnTo>
                  <a:pt x="0" y="1409699"/>
                </a:lnTo>
                <a:lnTo>
                  <a:pt x="1381" y="1396999"/>
                </a:lnTo>
                <a:lnTo>
                  <a:pt x="9831" y="1384299"/>
                </a:lnTo>
                <a:lnTo>
                  <a:pt x="18656" y="1371599"/>
                </a:lnTo>
                <a:lnTo>
                  <a:pt x="27857" y="1358899"/>
                </a:lnTo>
                <a:lnTo>
                  <a:pt x="37434" y="1333499"/>
                </a:lnTo>
                <a:lnTo>
                  <a:pt x="44225" y="1333499"/>
                </a:lnTo>
                <a:lnTo>
                  <a:pt x="51204" y="1320799"/>
                </a:lnTo>
                <a:lnTo>
                  <a:pt x="58558" y="1308099"/>
                </a:lnTo>
                <a:lnTo>
                  <a:pt x="66476" y="1295399"/>
                </a:lnTo>
                <a:lnTo>
                  <a:pt x="76256" y="1282699"/>
                </a:lnTo>
                <a:lnTo>
                  <a:pt x="86130" y="1269999"/>
                </a:lnTo>
                <a:lnTo>
                  <a:pt x="96191" y="1257299"/>
                </a:lnTo>
                <a:lnTo>
                  <a:pt x="106534" y="1231899"/>
                </a:lnTo>
                <a:lnTo>
                  <a:pt x="120226" y="1219199"/>
                </a:lnTo>
                <a:lnTo>
                  <a:pt x="134199" y="1206499"/>
                </a:lnTo>
                <a:lnTo>
                  <a:pt x="162616" y="1168399"/>
                </a:lnTo>
                <a:lnTo>
                  <a:pt x="171050" y="1168399"/>
                </a:lnTo>
                <a:lnTo>
                  <a:pt x="179766" y="1155699"/>
                </a:lnTo>
                <a:lnTo>
                  <a:pt x="188669" y="1142999"/>
                </a:lnTo>
                <a:lnTo>
                  <a:pt x="373047" y="1142999"/>
                </a:lnTo>
                <a:lnTo>
                  <a:pt x="353894" y="1155699"/>
                </a:lnTo>
                <a:lnTo>
                  <a:pt x="335492" y="1168399"/>
                </a:lnTo>
                <a:lnTo>
                  <a:pt x="317842" y="1181099"/>
                </a:lnTo>
                <a:lnTo>
                  <a:pt x="297969" y="1193799"/>
                </a:lnTo>
                <a:lnTo>
                  <a:pt x="279035" y="1206499"/>
                </a:lnTo>
                <a:lnTo>
                  <a:pt x="261228" y="1219199"/>
                </a:lnTo>
                <a:lnTo>
                  <a:pt x="244735" y="1244599"/>
                </a:lnTo>
                <a:lnTo>
                  <a:pt x="235988" y="1244599"/>
                </a:lnTo>
                <a:lnTo>
                  <a:pt x="226584" y="1257299"/>
                </a:lnTo>
                <a:lnTo>
                  <a:pt x="216992" y="1269999"/>
                </a:lnTo>
                <a:lnTo>
                  <a:pt x="207681" y="1282699"/>
                </a:lnTo>
                <a:lnTo>
                  <a:pt x="193051" y="1295399"/>
                </a:lnTo>
                <a:lnTo>
                  <a:pt x="179265" y="1308099"/>
                </a:lnTo>
                <a:lnTo>
                  <a:pt x="166418" y="1333499"/>
                </a:lnTo>
                <a:lnTo>
                  <a:pt x="154604" y="1346199"/>
                </a:lnTo>
                <a:lnTo>
                  <a:pt x="145294" y="1358899"/>
                </a:lnTo>
                <a:lnTo>
                  <a:pt x="135702" y="1371599"/>
                </a:lnTo>
                <a:lnTo>
                  <a:pt x="126297" y="1384299"/>
                </a:lnTo>
                <a:lnTo>
                  <a:pt x="117550" y="1409699"/>
                </a:lnTo>
                <a:close/>
              </a:path>
              <a:path w="2722880" h="1409700">
                <a:moveTo>
                  <a:pt x="2544832" y="1282699"/>
                </a:moveTo>
                <a:lnTo>
                  <a:pt x="2296221" y="1282699"/>
                </a:lnTo>
                <a:lnTo>
                  <a:pt x="2306736" y="1269999"/>
                </a:lnTo>
                <a:lnTo>
                  <a:pt x="2564361" y="1269999"/>
                </a:lnTo>
                <a:lnTo>
                  <a:pt x="2544832" y="1282699"/>
                </a:lnTo>
                <a:close/>
              </a:path>
              <a:path w="2722880" h="1409700">
                <a:moveTo>
                  <a:pt x="2282733" y="1409699"/>
                </a:moveTo>
                <a:lnTo>
                  <a:pt x="2084875" y="1409699"/>
                </a:lnTo>
                <a:lnTo>
                  <a:pt x="2094427" y="1396999"/>
                </a:lnTo>
                <a:lnTo>
                  <a:pt x="2146252" y="1371599"/>
                </a:lnTo>
                <a:lnTo>
                  <a:pt x="2171883" y="1346199"/>
                </a:lnTo>
                <a:lnTo>
                  <a:pt x="2196576" y="1333499"/>
                </a:lnTo>
                <a:lnTo>
                  <a:pt x="2218248" y="1320799"/>
                </a:lnTo>
                <a:lnTo>
                  <a:pt x="2263470" y="1295399"/>
                </a:lnTo>
                <a:lnTo>
                  <a:pt x="2285705" y="1282699"/>
                </a:lnTo>
                <a:lnTo>
                  <a:pt x="2535068" y="1282699"/>
                </a:lnTo>
                <a:lnTo>
                  <a:pt x="2490003" y="1295399"/>
                </a:lnTo>
                <a:lnTo>
                  <a:pt x="2484150" y="1308099"/>
                </a:lnTo>
                <a:lnTo>
                  <a:pt x="2466969" y="1308099"/>
                </a:lnTo>
                <a:lnTo>
                  <a:pt x="2452698" y="1320799"/>
                </a:lnTo>
                <a:lnTo>
                  <a:pt x="2424157" y="1333499"/>
                </a:lnTo>
                <a:lnTo>
                  <a:pt x="2409886" y="1346199"/>
                </a:lnTo>
                <a:lnTo>
                  <a:pt x="2305734" y="1396999"/>
                </a:lnTo>
                <a:lnTo>
                  <a:pt x="2292778" y="1396999"/>
                </a:lnTo>
                <a:lnTo>
                  <a:pt x="2282733" y="140969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550919" cy="1308099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11124020" y="9591380"/>
            <a:ext cx="2785745" cy="695960"/>
          </a:xfrm>
          <a:custGeom>
            <a:avLst/>
            <a:gdLst/>
            <a:ahLst/>
            <a:cxnLst/>
            <a:rect l="l" t="t" r="r" b="b"/>
            <a:pathLst>
              <a:path w="2785744" h="695959">
                <a:moveTo>
                  <a:pt x="1777847" y="695619"/>
                </a:moveTo>
                <a:lnTo>
                  <a:pt x="1715507" y="695619"/>
                </a:lnTo>
                <a:lnTo>
                  <a:pt x="1704519" y="678035"/>
                </a:lnTo>
                <a:lnTo>
                  <a:pt x="1693461" y="652980"/>
                </a:lnTo>
                <a:lnTo>
                  <a:pt x="1685768" y="626807"/>
                </a:lnTo>
                <a:lnTo>
                  <a:pt x="1681251" y="600076"/>
                </a:lnTo>
                <a:lnTo>
                  <a:pt x="1679382" y="585173"/>
                </a:lnTo>
                <a:lnTo>
                  <a:pt x="1676766" y="570270"/>
                </a:lnTo>
                <a:lnTo>
                  <a:pt x="1673402" y="555368"/>
                </a:lnTo>
                <a:lnTo>
                  <a:pt x="1669290" y="540465"/>
                </a:lnTo>
                <a:lnTo>
                  <a:pt x="1654681" y="491569"/>
                </a:lnTo>
                <a:lnTo>
                  <a:pt x="1641891" y="442577"/>
                </a:lnTo>
                <a:lnTo>
                  <a:pt x="1630823" y="393395"/>
                </a:lnTo>
                <a:lnTo>
                  <a:pt x="1621382" y="343927"/>
                </a:lnTo>
                <a:lnTo>
                  <a:pt x="1613454" y="293921"/>
                </a:lnTo>
                <a:lnTo>
                  <a:pt x="1608675" y="252008"/>
                </a:lnTo>
                <a:lnTo>
                  <a:pt x="1606494" y="209380"/>
                </a:lnTo>
                <a:lnTo>
                  <a:pt x="1607233" y="170137"/>
                </a:lnTo>
                <a:lnTo>
                  <a:pt x="1611478" y="123194"/>
                </a:lnTo>
                <a:lnTo>
                  <a:pt x="1631413" y="81467"/>
                </a:lnTo>
                <a:lnTo>
                  <a:pt x="1653279" y="70849"/>
                </a:lnTo>
                <a:lnTo>
                  <a:pt x="1661316" y="73519"/>
                </a:lnTo>
                <a:lnTo>
                  <a:pt x="1665303" y="75506"/>
                </a:lnTo>
                <a:lnTo>
                  <a:pt x="1669290" y="79480"/>
                </a:lnTo>
                <a:lnTo>
                  <a:pt x="1671283" y="85441"/>
                </a:lnTo>
                <a:lnTo>
                  <a:pt x="1674211" y="91712"/>
                </a:lnTo>
                <a:lnTo>
                  <a:pt x="1676766" y="98356"/>
                </a:lnTo>
                <a:lnTo>
                  <a:pt x="1678572" y="105000"/>
                </a:lnTo>
                <a:lnTo>
                  <a:pt x="1679257" y="111272"/>
                </a:lnTo>
                <a:lnTo>
                  <a:pt x="1683681" y="140487"/>
                </a:lnTo>
                <a:lnTo>
                  <a:pt x="1689225" y="169143"/>
                </a:lnTo>
                <a:lnTo>
                  <a:pt x="1693209" y="197707"/>
                </a:lnTo>
                <a:lnTo>
                  <a:pt x="1693212" y="228505"/>
                </a:lnTo>
                <a:lnTo>
                  <a:pt x="1694022" y="246699"/>
                </a:lnTo>
                <a:lnTo>
                  <a:pt x="1698196" y="265265"/>
                </a:lnTo>
                <a:lnTo>
                  <a:pt x="1703865" y="283831"/>
                </a:lnTo>
                <a:lnTo>
                  <a:pt x="1709160" y="302025"/>
                </a:lnTo>
                <a:lnTo>
                  <a:pt x="1714051" y="321708"/>
                </a:lnTo>
                <a:lnTo>
                  <a:pt x="1716885" y="341765"/>
                </a:lnTo>
                <a:lnTo>
                  <a:pt x="1717851" y="361821"/>
                </a:lnTo>
                <a:lnTo>
                  <a:pt x="1717134" y="381505"/>
                </a:lnTo>
                <a:lnTo>
                  <a:pt x="1716387" y="388925"/>
                </a:lnTo>
                <a:lnTo>
                  <a:pt x="1717134" y="396159"/>
                </a:lnTo>
                <a:lnTo>
                  <a:pt x="1719377" y="403020"/>
                </a:lnTo>
                <a:lnTo>
                  <a:pt x="1723115" y="409323"/>
                </a:lnTo>
                <a:lnTo>
                  <a:pt x="1730622" y="426399"/>
                </a:lnTo>
                <a:lnTo>
                  <a:pt x="1735325" y="444592"/>
                </a:lnTo>
                <a:lnTo>
                  <a:pt x="1737412" y="463531"/>
                </a:lnTo>
                <a:lnTo>
                  <a:pt x="1737105" y="480855"/>
                </a:lnTo>
                <a:lnTo>
                  <a:pt x="1737198" y="488803"/>
                </a:lnTo>
                <a:lnTo>
                  <a:pt x="1737381" y="497341"/>
                </a:lnTo>
                <a:lnTo>
                  <a:pt x="1741057" y="510909"/>
                </a:lnTo>
                <a:lnTo>
                  <a:pt x="1747722" y="523358"/>
                </a:lnTo>
                <a:lnTo>
                  <a:pt x="1757005" y="534504"/>
                </a:lnTo>
                <a:lnTo>
                  <a:pt x="1852837" y="534504"/>
                </a:lnTo>
                <a:lnTo>
                  <a:pt x="1846713" y="554374"/>
                </a:lnTo>
                <a:lnTo>
                  <a:pt x="1833693" y="580578"/>
                </a:lnTo>
                <a:lnTo>
                  <a:pt x="1818804" y="606037"/>
                </a:lnTo>
                <a:lnTo>
                  <a:pt x="1814692" y="612029"/>
                </a:lnTo>
                <a:lnTo>
                  <a:pt x="1811328" y="618207"/>
                </a:lnTo>
                <a:lnTo>
                  <a:pt x="1808712" y="624758"/>
                </a:lnTo>
                <a:lnTo>
                  <a:pt x="1806843" y="631868"/>
                </a:lnTo>
                <a:lnTo>
                  <a:pt x="1801547" y="661735"/>
                </a:lnTo>
                <a:lnTo>
                  <a:pt x="1786907" y="687504"/>
                </a:lnTo>
                <a:lnTo>
                  <a:pt x="1777847" y="695619"/>
                </a:lnTo>
                <a:close/>
              </a:path>
              <a:path w="2785744" h="695959">
                <a:moveTo>
                  <a:pt x="1852837" y="534504"/>
                </a:moveTo>
                <a:lnTo>
                  <a:pt x="1757005" y="534504"/>
                </a:lnTo>
                <a:lnTo>
                  <a:pt x="1766692" y="524849"/>
                </a:lnTo>
                <a:lnTo>
                  <a:pt x="1774697" y="513889"/>
                </a:lnTo>
                <a:lnTo>
                  <a:pt x="1780833" y="501812"/>
                </a:lnTo>
                <a:lnTo>
                  <a:pt x="1784914" y="488803"/>
                </a:lnTo>
                <a:lnTo>
                  <a:pt x="1797863" y="443286"/>
                </a:lnTo>
                <a:lnTo>
                  <a:pt x="1812749" y="398210"/>
                </a:lnTo>
                <a:lnTo>
                  <a:pt x="1829519" y="353687"/>
                </a:lnTo>
                <a:lnTo>
                  <a:pt x="1848116" y="309825"/>
                </a:lnTo>
                <a:lnTo>
                  <a:pt x="1868485" y="266737"/>
                </a:lnTo>
                <a:lnTo>
                  <a:pt x="1890570" y="224531"/>
                </a:lnTo>
                <a:lnTo>
                  <a:pt x="1894744" y="215590"/>
                </a:lnTo>
                <a:lnTo>
                  <a:pt x="1912406" y="178799"/>
                </a:lnTo>
                <a:lnTo>
                  <a:pt x="1952743" y="157811"/>
                </a:lnTo>
                <a:lnTo>
                  <a:pt x="1962337" y="160202"/>
                </a:lnTo>
                <a:lnTo>
                  <a:pt x="1970436" y="165946"/>
                </a:lnTo>
                <a:lnTo>
                  <a:pt x="1976292" y="174856"/>
                </a:lnTo>
                <a:lnTo>
                  <a:pt x="1976292" y="178830"/>
                </a:lnTo>
                <a:lnTo>
                  <a:pt x="1978285" y="180817"/>
                </a:lnTo>
                <a:lnTo>
                  <a:pt x="1980590" y="201929"/>
                </a:lnTo>
                <a:lnTo>
                  <a:pt x="1978783" y="223041"/>
                </a:lnTo>
                <a:lnTo>
                  <a:pt x="1973239" y="243408"/>
                </a:lnTo>
                <a:lnTo>
                  <a:pt x="1964330" y="262284"/>
                </a:lnTo>
                <a:lnTo>
                  <a:pt x="1947093" y="294077"/>
                </a:lnTo>
                <a:lnTo>
                  <a:pt x="1931687" y="326117"/>
                </a:lnTo>
                <a:lnTo>
                  <a:pt x="1918075" y="358685"/>
                </a:lnTo>
                <a:lnTo>
                  <a:pt x="1906518" y="391440"/>
                </a:lnTo>
                <a:lnTo>
                  <a:pt x="1897174" y="414073"/>
                </a:lnTo>
                <a:lnTo>
                  <a:pt x="1887082" y="436893"/>
                </a:lnTo>
                <a:lnTo>
                  <a:pt x="1876242" y="459340"/>
                </a:lnTo>
                <a:lnTo>
                  <a:pt x="1864655" y="480855"/>
                </a:lnTo>
                <a:lnTo>
                  <a:pt x="1862661" y="486816"/>
                </a:lnTo>
                <a:lnTo>
                  <a:pt x="1856681" y="492777"/>
                </a:lnTo>
                <a:lnTo>
                  <a:pt x="1856652" y="497341"/>
                </a:lnTo>
                <a:lnTo>
                  <a:pt x="1855248" y="526680"/>
                </a:lnTo>
                <a:lnTo>
                  <a:pt x="1852837" y="534504"/>
                </a:lnTo>
                <a:close/>
              </a:path>
              <a:path w="2785744" h="695959">
                <a:moveTo>
                  <a:pt x="1051237" y="518981"/>
                </a:moveTo>
                <a:lnTo>
                  <a:pt x="1011429" y="488803"/>
                </a:lnTo>
                <a:lnTo>
                  <a:pt x="995356" y="441115"/>
                </a:lnTo>
                <a:lnTo>
                  <a:pt x="980031" y="393427"/>
                </a:lnTo>
                <a:lnTo>
                  <a:pt x="965454" y="345739"/>
                </a:lnTo>
                <a:lnTo>
                  <a:pt x="951624" y="298051"/>
                </a:lnTo>
                <a:lnTo>
                  <a:pt x="940667" y="251141"/>
                </a:lnTo>
                <a:lnTo>
                  <a:pt x="930955" y="203660"/>
                </a:lnTo>
                <a:lnTo>
                  <a:pt x="921338" y="155987"/>
                </a:lnTo>
                <a:lnTo>
                  <a:pt x="910669" y="108506"/>
                </a:lnTo>
                <a:lnTo>
                  <a:pt x="897799" y="61597"/>
                </a:lnTo>
                <a:lnTo>
                  <a:pt x="893923" y="31792"/>
                </a:lnTo>
                <a:lnTo>
                  <a:pt x="894466" y="22074"/>
                </a:lnTo>
                <a:lnTo>
                  <a:pt x="899045" y="11673"/>
                </a:lnTo>
                <a:lnTo>
                  <a:pt x="906988" y="3880"/>
                </a:lnTo>
                <a:lnTo>
                  <a:pt x="917734" y="0"/>
                </a:lnTo>
                <a:lnTo>
                  <a:pt x="921067" y="8600"/>
                </a:lnTo>
                <a:lnTo>
                  <a:pt x="924960" y="16641"/>
                </a:lnTo>
                <a:lnTo>
                  <a:pt x="929228" y="24309"/>
                </a:lnTo>
                <a:lnTo>
                  <a:pt x="933682" y="31792"/>
                </a:lnTo>
                <a:lnTo>
                  <a:pt x="937825" y="39243"/>
                </a:lnTo>
                <a:lnTo>
                  <a:pt x="941407" y="46694"/>
                </a:lnTo>
                <a:lnTo>
                  <a:pt x="944741" y="54456"/>
                </a:lnTo>
                <a:lnTo>
                  <a:pt x="947637" y="61597"/>
                </a:lnTo>
                <a:lnTo>
                  <a:pt x="955330" y="84882"/>
                </a:lnTo>
                <a:lnTo>
                  <a:pt x="964332" y="107795"/>
                </a:lnTo>
                <a:lnTo>
                  <a:pt x="971465" y="131452"/>
                </a:lnTo>
                <a:lnTo>
                  <a:pt x="973472" y="155987"/>
                </a:lnTo>
                <a:lnTo>
                  <a:pt x="973552" y="160947"/>
                </a:lnTo>
                <a:lnTo>
                  <a:pt x="979533" y="166908"/>
                </a:lnTo>
                <a:lnTo>
                  <a:pt x="981526" y="172869"/>
                </a:lnTo>
                <a:lnTo>
                  <a:pt x="985669" y="182990"/>
                </a:lnTo>
                <a:lnTo>
                  <a:pt x="989251" y="192739"/>
                </a:lnTo>
                <a:lnTo>
                  <a:pt x="992460" y="202488"/>
                </a:lnTo>
                <a:lnTo>
                  <a:pt x="995481" y="212609"/>
                </a:lnTo>
                <a:lnTo>
                  <a:pt x="1001181" y="237602"/>
                </a:lnTo>
                <a:lnTo>
                  <a:pt x="1006695" y="262036"/>
                </a:lnTo>
                <a:lnTo>
                  <a:pt x="1012582" y="286097"/>
                </a:lnTo>
                <a:lnTo>
                  <a:pt x="1019403" y="309973"/>
                </a:lnTo>
                <a:lnTo>
                  <a:pt x="1026007" y="334531"/>
                </a:lnTo>
                <a:lnTo>
                  <a:pt x="1036348" y="357412"/>
                </a:lnTo>
                <a:lnTo>
                  <a:pt x="1049680" y="378431"/>
                </a:lnTo>
                <a:lnTo>
                  <a:pt x="1065254" y="397401"/>
                </a:lnTo>
                <a:lnTo>
                  <a:pt x="1160943" y="397401"/>
                </a:lnTo>
                <a:lnTo>
                  <a:pt x="1149325" y="415315"/>
                </a:lnTo>
                <a:lnTo>
                  <a:pt x="1138267" y="433415"/>
                </a:lnTo>
                <a:lnTo>
                  <a:pt x="1127583" y="451888"/>
                </a:lnTo>
                <a:lnTo>
                  <a:pt x="1117086" y="470920"/>
                </a:lnTo>
                <a:lnTo>
                  <a:pt x="1110077" y="482128"/>
                </a:lnTo>
                <a:lnTo>
                  <a:pt x="1101387" y="492032"/>
                </a:lnTo>
                <a:lnTo>
                  <a:pt x="1091575" y="500818"/>
                </a:lnTo>
                <a:lnTo>
                  <a:pt x="1081202" y="508673"/>
                </a:lnTo>
                <a:lnTo>
                  <a:pt x="1077215" y="512647"/>
                </a:lnTo>
                <a:lnTo>
                  <a:pt x="1069241" y="516621"/>
                </a:lnTo>
                <a:lnTo>
                  <a:pt x="1051237" y="518981"/>
                </a:lnTo>
                <a:close/>
              </a:path>
              <a:path w="2785744" h="695959">
                <a:moveTo>
                  <a:pt x="1160943" y="397401"/>
                </a:moveTo>
                <a:lnTo>
                  <a:pt x="1065254" y="397401"/>
                </a:lnTo>
                <a:lnTo>
                  <a:pt x="1073228" y="391440"/>
                </a:lnTo>
                <a:lnTo>
                  <a:pt x="1077215" y="391440"/>
                </a:lnTo>
                <a:lnTo>
                  <a:pt x="1079209" y="389453"/>
                </a:lnTo>
                <a:lnTo>
                  <a:pt x="1099860" y="355177"/>
                </a:lnTo>
                <a:lnTo>
                  <a:pt x="1120325" y="320901"/>
                </a:lnTo>
                <a:lnTo>
                  <a:pt x="1141164" y="286625"/>
                </a:lnTo>
                <a:lnTo>
                  <a:pt x="1162937" y="252349"/>
                </a:lnTo>
                <a:lnTo>
                  <a:pt x="1175240" y="231827"/>
                </a:lnTo>
                <a:lnTo>
                  <a:pt x="1188105" y="211864"/>
                </a:lnTo>
                <a:lnTo>
                  <a:pt x="1201343" y="192273"/>
                </a:lnTo>
                <a:lnTo>
                  <a:pt x="1214768" y="172869"/>
                </a:lnTo>
                <a:lnTo>
                  <a:pt x="1316437" y="23844"/>
                </a:lnTo>
                <a:lnTo>
                  <a:pt x="1329239" y="7699"/>
                </a:lnTo>
                <a:lnTo>
                  <a:pt x="1342602" y="496"/>
                </a:lnTo>
                <a:lnTo>
                  <a:pt x="1359329" y="1490"/>
                </a:lnTo>
                <a:lnTo>
                  <a:pt x="1382223" y="9935"/>
                </a:lnTo>
                <a:lnTo>
                  <a:pt x="1384871" y="37473"/>
                </a:lnTo>
                <a:lnTo>
                  <a:pt x="1382473" y="63335"/>
                </a:lnTo>
                <a:lnTo>
                  <a:pt x="1372972" y="87335"/>
                </a:lnTo>
                <a:lnTo>
                  <a:pt x="1354314" y="109285"/>
                </a:lnTo>
                <a:lnTo>
                  <a:pt x="1345686" y="120027"/>
                </a:lnTo>
                <a:lnTo>
                  <a:pt x="1340609" y="132632"/>
                </a:lnTo>
                <a:lnTo>
                  <a:pt x="1334410" y="144492"/>
                </a:lnTo>
                <a:lnTo>
                  <a:pt x="1322418" y="152999"/>
                </a:lnTo>
                <a:lnTo>
                  <a:pt x="1310488" y="172372"/>
                </a:lnTo>
                <a:lnTo>
                  <a:pt x="1298745" y="191746"/>
                </a:lnTo>
                <a:lnTo>
                  <a:pt x="1287376" y="211119"/>
                </a:lnTo>
                <a:lnTo>
                  <a:pt x="1276567" y="230492"/>
                </a:lnTo>
                <a:lnTo>
                  <a:pt x="1265385" y="253622"/>
                </a:lnTo>
                <a:lnTo>
                  <a:pt x="1252894" y="275448"/>
                </a:lnTo>
                <a:lnTo>
                  <a:pt x="1239282" y="296157"/>
                </a:lnTo>
                <a:lnTo>
                  <a:pt x="1224736" y="315934"/>
                </a:lnTo>
                <a:lnTo>
                  <a:pt x="1209161" y="336487"/>
                </a:lnTo>
                <a:lnTo>
                  <a:pt x="1176517" y="376848"/>
                </a:lnTo>
                <a:lnTo>
                  <a:pt x="1160943" y="397401"/>
                </a:lnTo>
                <a:close/>
              </a:path>
              <a:path w="2785744" h="695959">
                <a:moveTo>
                  <a:pt x="2554855" y="695619"/>
                </a:moveTo>
                <a:lnTo>
                  <a:pt x="2405557" y="695619"/>
                </a:lnTo>
                <a:lnTo>
                  <a:pt x="2405147" y="695204"/>
                </a:lnTo>
                <a:lnTo>
                  <a:pt x="2387050" y="673129"/>
                </a:lnTo>
                <a:lnTo>
                  <a:pt x="2371008" y="649751"/>
                </a:lnTo>
                <a:lnTo>
                  <a:pt x="2359047" y="628049"/>
                </a:lnTo>
                <a:lnTo>
                  <a:pt x="2347086" y="607278"/>
                </a:lnTo>
                <a:lnTo>
                  <a:pt x="2323164" y="566296"/>
                </a:lnTo>
                <a:lnTo>
                  <a:pt x="2306312" y="531338"/>
                </a:lnTo>
                <a:lnTo>
                  <a:pt x="2291516" y="495261"/>
                </a:lnTo>
                <a:lnTo>
                  <a:pt x="2278590" y="458439"/>
                </a:lnTo>
                <a:lnTo>
                  <a:pt x="2267345" y="421245"/>
                </a:lnTo>
                <a:lnTo>
                  <a:pt x="2255384" y="385479"/>
                </a:lnTo>
                <a:lnTo>
                  <a:pt x="2255384" y="383492"/>
                </a:lnTo>
                <a:lnTo>
                  <a:pt x="2253390" y="381505"/>
                </a:lnTo>
                <a:lnTo>
                  <a:pt x="2253546" y="364336"/>
                </a:lnTo>
                <a:lnTo>
                  <a:pt x="2259122" y="352445"/>
                </a:lnTo>
                <a:lnTo>
                  <a:pt x="2268809" y="343162"/>
                </a:lnTo>
                <a:lnTo>
                  <a:pt x="2281300" y="337791"/>
                </a:lnTo>
                <a:lnTo>
                  <a:pt x="2289274" y="337791"/>
                </a:lnTo>
                <a:lnTo>
                  <a:pt x="2297248" y="339778"/>
                </a:lnTo>
                <a:lnTo>
                  <a:pt x="2303228" y="343752"/>
                </a:lnTo>
                <a:lnTo>
                  <a:pt x="2307215" y="349713"/>
                </a:lnTo>
                <a:lnTo>
                  <a:pt x="2313196" y="355674"/>
                </a:lnTo>
                <a:lnTo>
                  <a:pt x="2342174" y="412041"/>
                </a:lnTo>
                <a:lnTo>
                  <a:pt x="2370306" y="459602"/>
                </a:lnTo>
                <a:lnTo>
                  <a:pt x="2399300" y="506400"/>
                </a:lnTo>
                <a:lnTo>
                  <a:pt x="2428868" y="552530"/>
                </a:lnTo>
                <a:lnTo>
                  <a:pt x="2458723" y="598089"/>
                </a:lnTo>
                <a:lnTo>
                  <a:pt x="2463582" y="606720"/>
                </a:lnTo>
                <a:lnTo>
                  <a:pt x="2469189" y="614978"/>
                </a:lnTo>
                <a:lnTo>
                  <a:pt x="2475620" y="623330"/>
                </a:lnTo>
                <a:lnTo>
                  <a:pt x="2482645" y="631868"/>
                </a:lnTo>
                <a:lnTo>
                  <a:pt x="2601280" y="631868"/>
                </a:lnTo>
                <a:lnTo>
                  <a:pt x="2595279" y="641058"/>
                </a:lnTo>
                <a:lnTo>
                  <a:pt x="2569799" y="676668"/>
                </a:lnTo>
                <a:lnTo>
                  <a:pt x="2554855" y="695619"/>
                </a:lnTo>
                <a:close/>
              </a:path>
              <a:path w="2785744" h="695959">
                <a:moveTo>
                  <a:pt x="2601280" y="631868"/>
                </a:moveTo>
                <a:lnTo>
                  <a:pt x="2482645" y="631868"/>
                </a:lnTo>
                <a:lnTo>
                  <a:pt x="2495634" y="623330"/>
                </a:lnTo>
                <a:lnTo>
                  <a:pt x="2507315" y="612743"/>
                </a:lnTo>
                <a:lnTo>
                  <a:pt x="2517127" y="600293"/>
                </a:lnTo>
                <a:lnTo>
                  <a:pt x="2524509" y="586167"/>
                </a:lnTo>
                <a:lnTo>
                  <a:pt x="2544444" y="553536"/>
                </a:lnTo>
                <a:lnTo>
                  <a:pt x="2634495" y="442947"/>
                </a:lnTo>
                <a:lnTo>
                  <a:pt x="2672559" y="400412"/>
                </a:lnTo>
                <a:lnTo>
                  <a:pt x="2691964" y="379518"/>
                </a:lnTo>
                <a:lnTo>
                  <a:pt x="2703178" y="367192"/>
                </a:lnTo>
                <a:lnTo>
                  <a:pt x="2715886" y="356916"/>
                </a:lnTo>
                <a:lnTo>
                  <a:pt x="2730090" y="348502"/>
                </a:lnTo>
                <a:lnTo>
                  <a:pt x="2745789" y="341765"/>
                </a:lnTo>
                <a:lnTo>
                  <a:pt x="2755009" y="339095"/>
                </a:lnTo>
                <a:lnTo>
                  <a:pt x="2764229" y="339778"/>
                </a:lnTo>
                <a:lnTo>
                  <a:pt x="2772702" y="343441"/>
                </a:lnTo>
                <a:lnTo>
                  <a:pt x="2779679" y="349713"/>
                </a:lnTo>
                <a:lnTo>
                  <a:pt x="2783666" y="353687"/>
                </a:lnTo>
                <a:lnTo>
                  <a:pt x="2785660" y="359648"/>
                </a:lnTo>
                <a:lnTo>
                  <a:pt x="2785660" y="365609"/>
                </a:lnTo>
                <a:lnTo>
                  <a:pt x="2771082" y="404169"/>
                </a:lnTo>
                <a:lnTo>
                  <a:pt x="2750181" y="426088"/>
                </a:lnTo>
                <a:lnTo>
                  <a:pt x="2739560" y="437638"/>
                </a:lnTo>
                <a:lnTo>
                  <a:pt x="2730059" y="449932"/>
                </a:lnTo>
                <a:lnTo>
                  <a:pt x="2721867" y="462972"/>
                </a:lnTo>
                <a:lnTo>
                  <a:pt x="2718192" y="468871"/>
                </a:lnTo>
                <a:lnTo>
                  <a:pt x="2713395" y="474397"/>
                </a:lnTo>
                <a:lnTo>
                  <a:pt x="2707850" y="479179"/>
                </a:lnTo>
                <a:lnTo>
                  <a:pt x="2701932" y="482842"/>
                </a:lnTo>
                <a:lnTo>
                  <a:pt x="2693709" y="489207"/>
                </a:lnTo>
                <a:lnTo>
                  <a:pt x="2686980" y="496503"/>
                </a:lnTo>
                <a:lnTo>
                  <a:pt x="2681748" y="504917"/>
                </a:lnTo>
                <a:lnTo>
                  <a:pt x="2678010" y="514634"/>
                </a:lnTo>
                <a:lnTo>
                  <a:pt x="2669880" y="528016"/>
                </a:lnTo>
                <a:lnTo>
                  <a:pt x="2660816" y="541210"/>
                </a:lnTo>
                <a:lnTo>
                  <a:pt x="2651378" y="554033"/>
                </a:lnTo>
                <a:lnTo>
                  <a:pt x="2642126" y="566296"/>
                </a:lnTo>
                <a:lnTo>
                  <a:pt x="2619263" y="604329"/>
                </a:lnTo>
                <a:lnTo>
                  <a:pt x="2601280" y="631868"/>
                </a:lnTo>
                <a:close/>
              </a:path>
              <a:path w="2785744" h="695959">
                <a:moveTo>
                  <a:pt x="189777" y="695619"/>
                </a:moveTo>
                <a:lnTo>
                  <a:pt x="104490" y="695619"/>
                </a:lnTo>
                <a:lnTo>
                  <a:pt x="98772" y="687659"/>
                </a:lnTo>
                <a:lnTo>
                  <a:pt x="93913" y="679307"/>
                </a:lnTo>
                <a:lnTo>
                  <a:pt x="89801" y="670583"/>
                </a:lnTo>
                <a:lnTo>
                  <a:pt x="86437" y="661673"/>
                </a:lnTo>
                <a:lnTo>
                  <a:pt x="78619" y="636028"/>
                </a:lnTo>
                <a:lnTo>
                  <a:pt x="70240" y="610011"/>
                </a:lnTo>
                <a:lnTo>
                  <a:pt x="52547" y="558348"/>
                </a:lnTo>
                <a:lnTo>
                  <a:pt x="32363" y="508673"/>
                </a:lnTo>
                <a:lnTo>
                  <a:pt x="21430" y="484022"/>
                </a:lnTo>
                <a:lnTo>
                  <a:pt x="10684" y="458998"/>
                </a:lnTo>
                <a:lnTo>
                  <a:pt x="8690" y="453037"/>
                </a:lnTo>
                <a:lnTo>
                  <a:pt x="4703" y="447076"/>
                </a:lnTo>
                <a:lnTo>
                  <a:pt x="2709" y="441115"/>
                </a:lnTo>
                <a:lnTo>
                  <a:pt x="0" y="433384"/>
                </a:lnTo>
                <a:lnTo>
                  <a:pt x="467" y="425467"/>
                </a:lnTo>
                <a:lnTo>
                  <a:pt x="3550" y="417923"/>
                </a:lnTo>
                <a:lnTo>
                  <a:pt x="8690" y="411310"/>
                </a:lnTo>
                <a:lnTo>
                  <a:pt x="16477" y="407957"/>
                </a:lnTo>
                <a:lnTo>
                  <a:pt x="24638" y="406839"/>
                </a:lnTo>
                <a:lnTo>
                  <a:pt x="32799" y="407957"/>
                </a:lnTo>
                <a:lnTo>
                  <a:pt x="92418" y="498738"/>
                </a:lnTo>
                <a:lnTo>
                  <a:pt x="106248" y="526991"/>
                </a:lnTo>
                <a:lnTo>
                  <a:pt x="120825" y="554871"/>
                </a:lnTo>
                <a:lnTo>
                  <a:pt x="136151" y="582006"/>
                </a:lnTo>
                <a:lnTo>
                  <a:pt x="152223" y="608024"/>
                </a:lnTo>
                <a:lnTo>
                  <a:pt x="291482" y="608024"/>
                </a:lnTo>
                <a:lnTo>
                  <a:pt x="278594" y="620008"/>
                </a:lnTo>
                <a:lnTo>
                  <a:pt x="261617" y="636338"/>
                </a:lnTo>
                <a:lnTo>
                  <a:pt x="242773" y="650434"/>
                </a:lnTo>
                <a:lnTo>
                  <a:pt x="220003" y="659686"/>
                </a:lnTo>
                <a:lnTo>
                  <a:pt x="213212" y="662853"/>
                </a:lnTo>
                <a:lnTo>
                  <a:pt x="207543" y="668627"/>
                </a:lnTo>
                <a:lnTo>
                  <a:pt x="202622" y="675892"/>
                </a:lnTo>
                <a:lnTo>
                  <a:pt x="198074" y="683530"/>
                </a:lnTo>
                <a:lnTo>
                  <a:pt x="193495" y="690857"/>
                </a:lnTo>
                <a:lnTo>
                  <a:pt x="189777" y="695619"/>
                </a:lnTo>
                <a:close/>
              </a:path>
              <a:path w="2785744" h="695959">
                <a:moveTo>
                  <a:pt x="291482" y="608024"/>
                </a:moveTo>
                <a:lnTo>
                  <a:pt x="152223" y="608024"/>
                </a:lnTo>
                <a:lnTo>
                  <a:pt x="175055" y="596164"/>
                </a:lnTo>
                <a:lnTo>
                  <a:pt x="195831" y="581696"/>
                </a:lnTo>
                <a:lnTo>
                  <a:pt x="214739" y="564992"/>
                </a:lnTo>
                <a:lnTo>
                  <a:pt x="231964" y="546426"/>
                </a:lnTo>
                <a:lnTo>
                  <a:pt x="252896" y="519291"/>
                </a:lnTo>
                <a:lnTo>
                  <a:pt x="294760" y="464276"/>
                </a:lnTo>
                <a:lnTo>
                  <a:pt x="315692" y="437141"/>
                </a:lnTo>
                <a:lnTo>
                  <a:pt x="325379" y="427175"/>
                </a:lnTo>
                <a:lnTo>
                  <a:pt x="336374" y="418513"/>
                </a:lnTo>
                <a:lnTo>
                  <a:pt x="348491" y="411714"/>
                </a:lnTo>
                <a:lnTo>
                  <a:pt x="361543" y="407336"/>
                </a:lnTo>
                <a:lnTo>
                  <a:pt x="380356" y="424660"/>
                </a:lnTo>
                <a:lnTo>
                  <a:pt x="389452" y="440122"/>
                </a:lnTo>
                <a:lnTo>
                  <a:pt x="389576" y="457073"/>
                </a:lnTo>
                <a:lnTo>
                  <a:pt x="381478" y="478868"/>
                </a:lnTo>
                <a:lnTo>
                  <a:pt x="370264" y="501967"/>
                </a:lnTo>
                <a:lnTo>
                  <a:pt x="357556" y="523576"/>
                </a:lnTo>
                <a:lnTo>
                  <a:pt x="343352" y="543694"/>
                </a:lnTo>
                <a:lnTo>
                  <a:pt x="319305" y="572195"/>
                </a:lnTo>
                <a:lnTo>
                  <a:pt x="304104" y="594177"/>
                </a:lnTo>
                <a:lnTo>
                  <a:pt x="295756" y="604050"/>
                </a:lnTo>
                <a:lnTo>
                  <a:pt x="291482" y="608024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721228" y="0"/>
            <a:ext cx="3480435" cy="1068070"/>
          </a:xfrm>
          <a:custGeom>
            <a:avLst/>
            <a:gdLst/>
            <a:ahLst/>
            <a:cxnLst/>
            <a:rect l="l" t="t" r="r" b="b"/>
            <a:pathLst>
              <a:path w="3480434" h="1068070">
                <a:moveTo>
                  <a:pt x="504303" y="621029"/>
                </a:moveTo>
                <a:lnTo>
                  <a:pt x="457736" y="618489"/>
                </a:lnTo>
                <a:lnTo>
                  <a:pt x="411771" y="610869"/>
                </a:lnTo>
                <a:lnTo>
                  <a:pt x="366638" y="599439"/>
                </a:lnTo>
                <a:lnTo>
                  <a:pt x="322568" y="582929"/>
                </a:lnTo>
                <a:lnTo>
                  <a:pt x="279791" y="560069"/>
                </a:lnTo>
                <a:lnTo>
                  <a:pt x="238538" y="532129"/>
                </a:lnTo>
                <a:lnTo>
                  <a:pt x="201815" y="500379"/>
                </a:lnTo>
                <a:lnTo>
                  <a:pt x="168775" y="466089"/>
                </a:lnTo>
                <a:lnTo>
                  <a:pt x="139239" y="427989"/>
                </a:lnTo>
                <a:lnTo>
                  <a:pt x="113031" y="388619"/>
                </a:lnTo>
                <a:lnTo>
                  <a:pt x="89971" y="346709"/>
                </a:lnTo>
                <a:lnTo>
                  <a:pt x="69881" y="303529"/>
                </a:lnTo>
                <a:lnTo>
                  <a:pt x="52583" y="257809"/>
                </a:lnTo>
                <a:lnTo>
                  <a:pt x="37898" y="212089"/>
                </a:lnTo>
                <a:lnTo>
                  <a:pt x="25649" y="163829"/>
                </a:lnTo>
                <a:lnTo>
                  <a:pt x="15657" y="115569"/>
                </a:lnTo>
                <a:lnTo>
                  <a:pt x="7743" y="67309"/>
                </a:lnTo>
                <a:lnTo>
                  <a:pt x="1731" y="19049"/>
                </a:lnTo>
                <a:lnTo>
                  <a:pt x="0" y="0"/>
                </a:lnTo>
                <a:lnTo>
                  <a:pt x="42955" y="0"/>
                </a:lnTo>
                <a:lnTo>
                  <a:pt x="47914" y="41909"/>
                </a:lnTo>
                <a:lnTo>
                  <a:pt x="56138" y="92709"/>
                </a:lnTo>
                <a:lnTo>
                  <a:pt x="66690" y="142239"/>
                </a:lnTo>
                <a:lnTo>
                  <a:pt x="79703" y="191769"/>
                </a:lnTo>
                <a:lnTo>
                  <a:pt x="95306" y="240029"/>
                </a:lnTo>
                <a:lnTo>
                  <a:pt x="113631" y="287019"/>
                </a:lnTo>
                <a:lnTo>
                  <a:pt x="132408" y="330199"/>
                </a:lnTo>
                <a:lnTo>
                  <a:pt x="154942" y="370839"/>
                </a:lnTo>
                <a:lnTo>
                  <a:pt x="181053" y="408939"/>
                </a:lnTo>
                <a:lnTo>
                  <a:pt x="210564" y="444499"/>
                </a:lnTo>
                <a:lnTo>
                  <a:pt x="243296" y="477519"/>
                </a:lnTo>
                <a:lnTo>
                  <a:pt x="279070" y="506729"/>
                </a:lnTo>
                <a:lnTo>
                  <a:pt x="325165" y="533399"/>
                </a:lnTo>
                <a:lnTo>
                  <a:pt x="374124" y="554989"/>
                </a:lnTo>
                <a:lnTo>
                  <a:pt x="425281" y="568959"/>
                </a:lnTo>
                <a:lnTo>
                  <a:pt x="477971" y="576579"/>
                </a:lnTo>
                <a:lnTo>
                  <a:pt x="742551" y="576579"/>
                </a:lnTo>
                <a:lnTo>
                  <a:pt x="735991" y="579119"/>
                </a:lnTo>
                <a:lnTo>
                  <a:pt x="741941" y="593089"/>
                </a:lnTo>
                <a:lnTo>
                  <a:pt x="691984" y="593089"/>
                </a:lnTo>
                <a:lnTo>
                  <a:pt x="645313" y="604519"/>
                </a:lnTo>
                <a:lnTo>
                  <a:pt x="598322" y="613409"/>
                </a:lnTo>
                <a:lnTo>
                  <a:pt x="551242" y="619759"/>
                </a:lnTo>
                <a:lnTo>
                  <a:pt x="504303" y="621029"/>
                </a:lnTo>
                <a:close/>
              </a:path>
              <a:path w="3480434" h="1068070">
                <a:moveTo>
                  <a:pt x="742551" y="576579"/>
                </a:moveTo>
                <a:lnTo>
                  <a:pt x="531531" y="576579"/>
                </a:lnTo>
                <a:lnTo>
                  <a:pt x="568335" y="574039"/>
                </a:lnTo>
                <a:lnTo>
                  <a:pt x="604874" y="568959"/>
                </a:lnTo>
                <a:lnTo>
                  <a:pt x="641049" y="561339"/>
                </a:lnTo>
                <a:lnTo>
                  <a:pt x="676763" y="552449"/>
                </a:lnTo>
                <a:lnTo>
                  <a:pt x="670922" y="535939"/>
                </a:lnTo>
                <a:lnTo>
                  <a:pt x="665345" y="519429"/>
                </a:lnTo>
                <a:lnTo>
                  <a:pt x="640085" y="435609"/>
                </a:lnTo>
                <a:lnTo>
                  <a:pt x="627527" y="384809"/>
                </a:lnTo>
                <a:lnTo>
                  <a:pt x="617311" y="334009"/>
                </a:lnTo>
                <a:lnTo>
                  <a:pt x="609451" y="281939"/>
                </a:lnTo>
                <a:lnTo>
                  <a:pt x="603960" y="229869"/>
                </a:lnTo>
                <a:lnTo>
                  <a:pt x="600850" y="177799"/>
                </a:lnTo>
                <a:lnTo>
                  <a:pt x="601709" y="128269"/>
                </a:lnTo>
                <a:lnTo>
                  <a:pt x="604801" y="78739"/>
                </a:lnTo>
                <a:lnTo>
                  <a:pt x="610115" y="29209"/>
                </a:lnTo>
                <a:lnTo>
                  <a:pt x="614746" y="0"/>
                </a:lnTo>
                <a:lnTo>
                  <a:pt x="660996" y="0"/>
                </a:lnTo>
                <a:lnTo>
                  <a:pt x="660243" y="3809"/>
                </a:lnTo>
                <a:lnTo>
                  <a:pt x="653137" y="53339"/>
                </a:lnTo>
                <a:lnTo>
                  <a:pt x="648501" y="104139"/>
                </a:lnTo>
                <a:lnTo>
                  <a:pt x="646512" y="153669"/>
                </a:lnTo>
                <a:lnTo>
                  <a:pt x="647350" y="204469"/>
                </a:lnTo>
                <a:lnTo>
                  <a:pt x="651191" y="255269"/>
                </a:lnTo>
                <a:lnTo>
                  <a:pt x="659205" y="309879"/>
                </a:lnTo>
                <a:lnTo>
                  <a:pt x="669651" y="364489"/>
                </a:lnTo>
                <a:lnTo>
                  <a:pt x="682508" y="419099"/>
                </a:lnTo>
                <a:lnTo>
                  <a:pt x="697758" y="472439"/>
                </a:lnTo>
                <a:lnTo>
                  <a:pt x="715382" y="524509"/>
                </a:lnTo>
                <a:lnTo>
                  <a:pt x="717012" y="529589"/>
                </a:lnTo>
                <a:lnTo>
                  <a:pt x="718927" y="533399"/>
                </a:lnTo>
                <a:lnTo>
                  <a:pt x="720605" y="538479"/>
                </a:lnTo>
                <a:lnTo>
                  <a:pt x="836085" y="538479"/>
                </a:lnTo>
                <a:lnTo>
                  <a:pt x="833461" y="539749"/>
                </a:lnTo>
                <a:lnTo>
                  <a:pt x="785197" y="560069"/>
                </a:lnTo>
                <a:lnTo>
                  <a:pt x="742551" y="576579"/>
                </a:lnTo>
                <a:close/>
              </a:path>
              <a:path w="3480434" h="1068070">
                <a:moveTo>
                  <a:pt x="836085" y="538479"/>
                </a:moveTo>
                <a:lnTo>
                  <a:pt x="720605" y="538479"/>
                </a:lnTo>
                <a:lnTo>
                  <a:pt x="756183" y="525779"/>
                </a:lnTo>
                <a:lnTo>
                  <a:pt x="825762" y="495299"/>
                </a:lnTo>
                <a:lnTo>
                  <a:pt x="859692" y="477519"/>
                </a:lnTo>
                <a:lnTo>
                  <a:pt x="904593" y="453389"/>
                </a:lnTo>
                <a:lnTo>
                  <a:pt x="948680" y="427989"/>
                </a:lnTo>
                <a:lnTo>
                  <a:pt x="991923" y="400049"/>
                </a:lnTo>
                <a:lnTo>
                  <a:pt x="1034288" y="372109"/>
                </a:lnTo>
                <a:lnTo>
                  <a:pt x="1075745" y="341629"/>
                </a:lnTo>
                <a:lnTo>
                  <a:pt x="1116261" y="309879"/>
                </a:lnTo>
                <a:lnTo>
                  <a:pt x="1155805" y="278129"/>
                </a:lnTo>
                <a:lnTo>
                  <a:pt x="1193765" y="245109"/>
                </a:lnTo>
                <a:lnTo>
                  <a:pt x="1230869" y="210819"/>
                </a:lnTo>
                <a:lnTo>
                  <a:pt x="1267101" y="175259"/>
                </a:lnTo>
                <a:lnTo>
                  <a:pt x="1302449" y="139699"/>
                </a:lnTo>
                <a:lnTo>
                  <a:pt x="1336896" y="102869"/>
                </a:lnTo>
                <a:lnTo>
                  <a:pt x="1370429" y="66039"/>
                </a:lnTo>
                <a:lnTo>
                  <a:pt x="1403034" y="27939"/>
                </a:lnTo>
                <a:lnTo>
                  <a:pt x="1425678" y="0"/>
                </a:lnTo>
                <a:lnTo>
                  <a:pt x="1481392" y="0"/>
                </a:lnTo>
                <a:lnTo>
                  <a:pt x="1432526" y="60959"/>
                </a:lnTo>
                <a:lnTo>
                  <a:pt x="1399261" y="100329"/>
                </a:lnTo>
                <a:lnTo>
                  <a:pt x="1364982" y="138429"/>
                </a:lnTo>
                <a:lnTo>
                  <a:pt x="1329711" y="175259"/>
                </a:lnTo>
                <a:lnTo>
                  <a:pt x="1293466" y="212089"/>
                </a:lnTo>
                <a:lnTo>
                  <a:pt x="1256268" y="247649"/>
                </a:lnTo>
                <a:lnTo>
                  <a:pt x="1218138" y="281939"/>
                </a:lnTo>
                <a:lnTo>
                  <a:pt x="1179097" y="314959"/>
                </a:lnTo>
                <a:lnTo>
                  <a:pt x="1139164" y="346709"/>
                </a:lnTo>
                <a:lnTo>
                  <a:pt x="1098359" y="378459"/>
                </a:lnTo>
                <a:lnTo>
                  <a:pt x="1056704" y="407669"/>
                </a:lnTo>
                <a:lnTo>
                  <a:pt x="1014218" y="436879"/>
                </a:lnTo>
                <a:lnTo>
                  <a:pt x="970922" y="464819"/>
                </a:lnTo>
                <a:lnTo>
                  <a:pt x="926837" y="491489"/>
                </a:lnTo>
                <a:lnTo>
                  <a:pt x="880702" y="516889"/>
                </a:lnTo>
                <a:lnTo>
                  <a:pt x="836085" y="538479"/>
                </a:lnTo>
                <a:close/>
              </a:path>
              <a:path w="3480434" h="1068070">
                <a:moveTo>
                  <a:pt x="1293932" y="877569"/>
                </a:moveTo>
                <a:lnTo>
                  <a:pt x="1077056" y="877569"/>
                </a:lnTo>
                <a:lnTo>
                  <a:pt x="1127095" y="876299"/>
                </a:lnTo>
                <a:lnTo>
                  <a:pt x="1176446" y="868679"/>
                </a:lnTo>
                <a:lnTo>
                  <a:pt x="1224922" y="855979"/>
                </a:lnTo>
                <a:lnTo>
                  <a:pt x="1272335" y="838199"/>
                </a:lnTo>
                <a:lnTo>
                  <a:pt x="1318499" y="817879"/>
                </a:lnTo>
                <a:lnTo>
                  <a:pt x="1363225" y="795019"/>
                </a:lnTo>
                <a:lnTo>
                  <a:pt x="1406328" y="769619"/>
                </a:lnTo>
                <a:lnTo>
                  <a:pt x="1449318" y="742949"/>
                </a:lnTo>
                <a:lnTo>
                  <a:pt x="1491569" y="713739"/>
                </a:lnTo>
                <a:lnTo>
                  <a:pt x="1533061" y="683259"/>
                </a:lnTo>
                <a:lnTo>
                  <a:pt x="1573776" y="652779"/>
                </a:lnTo>
                <a:lnTo>
                  <a:pt x="1613693" y="621029"/>
                </a:lnTo>
                <a:lnTo>
                  <a:pt x="1652794" y="588009"/>
                </a:lnTo>
                <a:lnTo>
                  <a:pt x="1691058" y="553719"/>
                </a:lnTo>
                <a:lnTo>
                  <a:pt x="1728467" y="519429"/>
                </a:lnTo>
                <a:lnTo>
                  <a:pt x="1765000" y="483869"/>
                </a:lnTo>
                <a:lnTo>
                  <a:pt x="1795016" y="453389"/>
                </a:lnTo>
                <a:lnTo>
                  <a:pt x="1797478" y="401319"/>
                </a:lnTo>
                <a:lnTo>
                  <a:pt x="1802760" y="349249"/>
                </a:lnTo>
                <a:lnTo>
                  <a:pt x="1810839" y="297179"/>
                </a:lnTo>
                <a:lnTo>
                  <a:pt x="1821691" y="246379"/>
                </a:lnTo>
                <a:lnTo>
                  <a:pt x="1835293" y="195579"/>
                </a:lnTo>
                <a:lnTo>
                  <a:pt x="1851618" y="146049"/>
                </a:lnTo>
                <a:lnTo>
                  <a:pt x="1870645" y="96519"/>
                </a:lnTo>
                <a:lnTo>
                  <a:pt x="1889314" y="48259"/>
                </a:lnTo>
                <a:lnTo>
                  <a:pt x="1908494" y="0"/>
                </a:lnTo>
                <a:lnTo>
                  <a:pt x="1962768" y="0"/>
                </a:lnTo>
                <a:lnTo>
                  <a:pt x="1960145" y="6349"/>
                </a:lnTo>
                <a:lnTo>
                  <a:pt x="1940272" y="52069"/>
                </a:lnTo>
                <a:lnTo>
                  <a:pt x="1920426" y="96519"/>
                </a:lnTo>
                <a:lnTo>
                  <a:pt x="1902510" y="142239"/>
                </a:lnTo>
                <a:lnTo>
                  <a:pt x="1886547" y="187959"/>
                </a:lnTo>
                <a:lnTo>
                  <a:pt x="1872561" y="234949"/>
                </a:lnTo>
                <a:lnTo>
                  <a:pt x="1860577" y="283209"/>
                </a:lnTo>
                <a:lnTo>
                  <a:pt x="1849543" y="344169"/>
                </a:lnTo>
                <a:lnTo>
                  <a:pt x="1843206" y="405129"/>
                </a:lnTo>
                <a:lnTo>
                  <a:pt x="1906986" y="405129"/>
                </a:lnTo>
                <a:lnTo>
                  <a:pt x="1877043" y="436879"/>
                </a:lnTo>
                <a:lnTo>
                  <a:pt x="1841835" y="472439"/>
                </a:lnTo>
                <a:lnTo>
                  <a:pt x="1844546" y="515619"/>
                </a:lnTo>
                <a:lnTo>
                  <a:pt x="1797568" y="515619"/>
                </a:lnTo>
                <a:lnTo>
                  <a:pt x="1779407" y="533399"/>
                </a:lnTo>
                <a:lnTo>
                  <a:pt x="1761166" y="549909"/>
                </a:lnTo>
                <a:lnTo>
                  <a:pt x="1742809" y="567689"/>
                </a:lnTo>
                <a:lnTo>
                  <a:pt x="1686001" y="618489"/>
                </a:lnTo>
                <a:lnTo>
                  <a:pt x="1646908" y="652779"/>
                </a:lnTo>
                <a:lnTo>
                  <a:pt x="1606978" y="685799"/>
                </a:lnTo>
                <a:lnTo>
                  <a:pt x="1566171" y="717549"/>
                </a:lnTo>
                <a:lnTo>
                  <a:pt x="1524443" y="748029"/>
                </a:lnTo>
                <a:lnTo>
                  <a:pt x="1481751" y="777239"/>
                </a:lnTo>
                <a:lnTo>
                  <a:pt x="1438052" y="805179"/>
                </a:lnTo>
                <a:lnTo>
                  <a:pt x="1393305" y="830579"/>
                </a:lnTo>
                <a:lnTo>
                  <a:pt x="1347467" y="854709"/>
                </a:lnTo>
                <a:lnTo>
                  <a:pt x="1300494" y="875029"/>
                </a:lnTo>
                <a:lnTo>
                  <a:pt x="1293932" y="877569"/>
                </a:lnTo>
                <a:close/>
              </a:path>
              <a:path w="3480434" h="1068070">
                <a:moveTo>
                  <a:pt x="1906986" y="405129"/>
                </a:moveTo>
                <a:lnTo>
                  <a:pt x="1843206" y="405129"/>
                </a:lnTo>
                <a:lnTo>
                  <a:pt x="1878851" y="368299"/>
                </a:lnTo>
                <a:lnTo>
                  <a:pt x="1914044" y="330199"/>
                </a:lnTo>
                <a:lnTo>
                  <a:pt x="1948800" y="292099"/>
                </a:lnTo>
                <a:lnTo>
                  <a:pt x="1983132" y="253999"/>
                </a:lnTo>
                <a:lnTo>
                  <a:pt x="2017057" y="215899"/>
                </a:lnTo>
                <a:lnTo>
                  <a:pt x="2050590" y="176529"/>
                </a:lnTo>
                <a:lnTo>
                  <a:pt x="2083744" y="137159"/>
                </a:lnTo>
                <a:lnTo>
                  <a:pt x="2116536" y="97789"/>
                </a:lnTo>
                <a:lnTo>
                  <a:pt x="2148530" y="58419"/>
                </a:lnTo>
                <a:lnTo>
                  <a:pt x="2180220" y="19049"/>
                </a:lnTo>
                <a:lnTo>
                  <a:pt x="2195844" y="0"/>
                </a:lnTo>
                <a:lnTo>
                  <a:pt x="2253186" y="0"/>
                </a:lnTo>
                <a:lnTo>
                  <a:pt x="2236436" y="20319"/>
                </a:lnTo>
                <a:lnTo>
                  <a:pt x="2205701" y="59689"/>
                </a:lnTo>
                <a:lnTo>
                  <a:pt x="2174677" y="97789"/>
                </a:lnTo>
                <a:lnTo>
                  <a:pt x="2143360" y="137159"/>
                </a:lnTo>
                <a:lnTo>
                  <a:pt x="2111374" y="175259"/>
                </a:lnTo>
                <a:lnTo>
                  <a:pt x="2079055" y="213359"/>
                </a:lnTo>
                <a:lnTo>
                  <a:pt x="2046385" y="251459"/>
                </a:lnTo>
                <a:lnTo>
                  <a:pt x="2013342" y="289559"/>
                </a:lnTo>
                <a:lnTo>
                  <a:pt x="1979907" y="326389"/>
                </a:lnTo>
                <a:lnTo>
                  <a:pt x="1946059" y="363219"/>
                </a:lnTo>
                <a:lnTo>
                  <a:pt x="1911777" y="400049"/>
                </a:lnTo>
                <a:lnTo>
                  <a:pt x="1906986" y="405129"/>
                </a:lnTo>
                <a:close/>
              </a:path>
              <a:path w="3480434" h="1068070">
                <a:moveTo>
                  <a:pt x="2348103" y="1019809"/>
                </a:moveTo>
                <a:lnTo>
                  <a:pt x="2144589" y="1019809"/>
                </a:lnTo>
                <a:lnTo>
                  <a:pt x="2194373" y="1010919"/>
                </a:lnTo>
                <a:lnTo>
                  <a:pt x="2243768" y="999489"/>
                </a:lnTo>
                <a:lnTo>
                  <a:pt x="2292743" y="986789"/>
                </a:lnTo>
                <a:lnTo>
                  <a:pt x="2341264" y="972819"/>
                </a:lnTo>
                <a:lnTo>
                  <a:pt x="2389298" y="957579"/>
                </a:lnTo>
                <a:lnTo>
                  <a:pt x="2483773" y="922019"/>
                </a:lnTo>
                <a:lnTo>
                  <a:pt x="2575902" y="881379"/>
                </a:lnTo>
                <a:lnTo>
                  <a:pt x="2621004" y="858519"/>
                </a:lnTo>
                <a:lnTo>
                  <a:pt x="2665420" y="834389"/>
                </a:lnTo>
                <a:lnTo>
                  <a:pt x="2709117" y="808989"/>
                </a:lnTo>
                <a:lnTo>
                  <a:pt x="2752063" y="782319"/>
                </a:lnTo>
                <a:lnTo>
                  <a:pt x="2794223" y="754379"/>
                </a:lnTo>
                <a:lnTo>
                  <a:pt x="2834742" y="725169"/>
                </a:lnTo>
                <a:lnTo>
                  <a:pt x="2874272" y="694689"/>
                </a:lnTo>
                <a:lnTo>
                  <a:pt x="2912823" y="662939"/>
                </a:lnTo>
                <a:lnTo>
                  <a:pt x="2950404" y="631189"/>
                </a:lnTo>
                <a:lnTo>
                  <a:pt x="2987025" y="596899"/>
                </a:lnTo>
                <a:lnTo>
                  <a:pt x="3022696" y="562609"/>
                </a:lnTo>
                <a:lnTo>
                  <a:pt x="3057426" y="528319"/>
                </a:lnTo>
                <a:lnTo>
                  <a:pt x="3091227" y="491489"/>
                </a:lnTo>
                <a:lnTo>
                  <a:pt x="3124107" y="454659"/>
                </a:lnTo>
                <a:lnTo>
                  <a:pt x="3156076" y="416559"/>
                </a:lnTo>
                <a:lnTo>
                  <a:pt x="3187144" y="378459"/>
                </a:lnTo>
                <a:lnTo>
                  <a:pt x="3217321" y="339089"/>
                </a:lnTo>
                <a:lnTo>
                  <a:pt x="3246617" y="298449"/>
                </a:lnTo>
                <a:lnTo>
                  <a:pt x="3275041" y="257809"/>
                </a:lnTo>
                <a:lnTo>
                  <a:pt x="3302604" y="215899"/>
                </a:lnTo>
                <a:lnTo>
                  <a:pt x="3329314" y="173989"/>
                </a:lnTo>
                <a:lnTo>
                  <a:pt x="3355183" y="132079"/>
                </a:lnTo>
                <a:lnTo>
                  <a:pt x="3380220" y="88899"/>
                </a:lnTo>
                <a:lnTo>
                  <a:pt x="3427835" y="1269"/>
                </a:lnTo>
                <a:lnTo>
                  <a:pt x="3428570" y="0"/>
                </a:lnTo>
                <a:lnTo>
                  <a:pt x="3479895" y="0"/>
                </a:lnTo>
                <a:lnTo>
                  <a:pt x="3456188" y="44449"/>
                </a:lnTo>
                <a:lnTo>
                  <a:pt x="3431569" y="88899"/>
                </a:lnTo>
                <a:lnTo>
                  <a:pt x="3406170" y="133349"/>
                </a:lnTo>
                <a:lnTo>
                  <a:pt x="3379997" y="177799"/>
                </a:lnTo>
                <a:lnTo>
                  <a:pt x="3353054" y="222249"/>
                </a:lnTo>
                <a:lnTo>
                  <a:pt x="3325482" y="264159"/>
                </a:lnTo>
                <a:lnTo>
                  <a:pt x="3296995" y="306069"/>
                </a:lnTo>
                <a:lnTo>
                  <a:pt x="3267589" y="346709"/>
                </a:lnTo>
                <a:lnTo>
                  <a:pt x="3237265" y="387349"/>
                </a:lnTo>
                <a:lnTo>
                  <a:pt x="3206020" y="426719"/>
                </a:lnTo>
                <a:lnTo>
                  <a:pt x="3173854" y="466089"/>
                </a:lnTo>
                <a:lnTo>
                  <a:pt x="3140763" y="504189"/>
                </a:lnTo>
                <a:lnTo>
                  <a:pt x="3106748" y="542289"/>
                </a:lnTo>
                <a:lnTo>
                  <a:pt x="3071807" y="577849"/>
                </a:lnTo>
                <a:lnTo>
                  <a:pt x="3035937" y="613409"/>
                </a:lnTo>
                <a:lnTo>
                  <a:pt x="2999139" y="648969"/>
                </a:lnTo>
                <a:lnTo>
                  <a:pt x="2961409" y="681989"/>
                </a:lnTo>
                <a:lnTo>
                  <a:pt x="2922747" y="715009"/>
                </a:lnTo>
                <a:lnTo>
                  <a:pt x="2883152" y="745489"/>
                </a:lnTo>
                <a:lnTo>
                  <a:pt x="2842621" y="775969"/>
                </a:lnTo>
                <a:lnTo>
                  <a:pt x="2801154" y="805179"/>
                </a:lnTo>
                <a:lnTo>
                  <a:pt x="2758748" y="833119"/>
                </a:lnTo>
                <a:lnTo>
                  <a:pt x="2717361" y="858519"/>
                </a:lnTo>
                <a:lnTo>
                  <a:pt x="2675279" y="882649"/>
                </a:lnTo>
                <a:lnTo>
                  <a:pt x="2632528" y="905509"/>
                </a:lnTo>
                <a:lnTo>
                  <a:pt x="2589139" y="927099"/>
                </a:lnTo>
                <a:lnTo>
                  <a:pt x="2545139" y="947419"/>
                </a:lnTo>
                <a:lnTo>
                  <a:pt x="2500557" y="966469"/>
                </a:lnTo>
                <a:lnTo>
                  <a:pt x="2455423" y="984249"/>
                </a:lnTo>
                <a:lnTo>
                  <a:pt x="2348103" y="1019809"/>
                </a:lnTo>
                <a:close/>
              </a:path>
              <a:path w="3480434" h="1068070">
                <a:moveTo>
                  <a:pt x="2141682" y="1068069"/>
                </a:moveTo>
                <a:lnTo>
                  <a:pt x="2106822" y="1050289"/>
                </a:lnTo>
                <a:lnTo>
                  <a:pt x="2085471" y="1031239"/>
                </a:lnTo>
                <a:lnTo>
                  <a:pt x="2074284" y="1022349"/>
                </a:lnTo>
                <a:lnTo>
                  <a:pt x="2063229" y="1012189"/>
                </a:lnTo>
                <a:lnTo>
                  <a:pt x="2052321" y="1003299"/>
                </a:lnTo>
                <a:lnTo>
                  <a:pt x="2030411" y="981709"/>
                </a:lnTo>
                <a:lnTo>
                  <a:pt x="2009183" y="961389"/>
                </a:lnTo>
                <a:lnTo>
                  <a:pt x="1988655" y="938529"/>
                </a:lnTo>
                <a:lnTo>
                  <a:pt x="1968845" y="916939"/>
                </a:lnTo>
                <a:lnTo>
                  <a:pt x="1936208" y="876299"/>
                </a:lnTo>
                <a:lnTo>
                  <a:pt x="1906700" y="833119"/>
                </a:lnTo>
                <a:lnTo>
                  <a:pt x="1880408" y="789939"/>
                </a:lnTo>
                <a:lnTo>
                  <a:pt x="1857413" y="742949"/>
                </a:lnTo>
                <a:lnTo>
                  <a:pt x="1837801" y="695959"/>
                </a:lnTo>
                <a:lnTo>
                  <a:pt x="1821655" y="646429"/>
                </a:lnTo>
                <a:lnTo>
                  <a:pt x="1809059" y="596899"/>
                </a:lnTo>
                <a:lnTo>
                  <a:pt x="1800097" y="544829"/>
                </a:lnTo>
                <a:lnTo>
                  <a:pt x="1797568" y="515619"/>
                </a:lnTo>
                <a:lnTo>
                  <a:pt x="1844546" y="515619"/>
                </a:lnTo>
                <a:lnTo>
                  <a:pt x="1845343" y="528319"/>
                </a:lnTo>
                <a:lnTo>
                  <a:pt x="1853800" y="584199"/>
                </a:lnTo>
                <a:lnTo>
                  <a:pt x="1867141" y="640079"/>
                </a:lnTo>
                <a:lnTo>
                  <a:pt x="1885299" y="693419"/>
                </a:lnTo>
                <a:lnTo>
                  <a:pt x="1906945" y="741679"/>
                </a:lnTo>
                <a:lnTo>
                  <a:pt x="1932410" y="787399"/>
                </a:lnTo>
                <a:lnTo>
                  <a:pt x="1961322" y="831849"/>
                </a:lnTo>
                <a:lnTo>
                  <a:pt x="1993310" y="873759"/>
                </a:lnTo>
                <a:lnTo>
                  <a:pt x="2028002" y="913129"/>
                </a:lnTo>
                <a:lnTo>
                  <a:pt x="2065027" y="949959"/>
                </a:lnTo>
                <a:lnTo>
                  <a:pt x="2104013" y="986789"/>
                </a:lnTo>
                <a:lnTo>
                  <a:pt x="2144589" y="1019809"/>
                </a:lnTo>
                <a:lnTo>
                  <a:pt x="2348103" y="1019809"/>
                </a:lnTo>
                <a:lnTo>
                  <a:pt x="2336475" y="1023619"/>
                </a:lnTo>
                <a:lnTo>
                  <a:pt x="2309213" y="1031239"/>
                </a:lnTo>
                <a:lnTo>
                  <a:pt x="2281828" y="1037589"/>
                </a:lnTo>
                <a:lnTo>
                  <a:pt x="2226623" y="1052829"/>
                </a:lnTo>
                <a:lnTo>
                  <a:pt x="2198579" y="1059179"/>
                </a:lnTo>
                <a:lnTo>
                  <a:pt x="2170247" y="1064259"/>
                </a:lnTo>
                <a:lnTo>
                  <a:pt x="2141682" y="1068069"/>
                </a:lnTo>
                <a:close/>
              </a:path>
              <a:path w="3480434" h="1068070">
                <a:moveTo>
                  <a:pt x="1111015" y="922019"/>
                </a:moveTo>
                <a:lnTo>
                  <a:pt x="1062642" y="922019"/>
                </a:lnTo>
                <a:lnTo>
                  <a:pt x="1014704" y="915669"/>
                </a:lnTo>
                <a:lnTo>
                  <a:pt x="967618" y="902969"/>
                </a:lnTo>
                <a:lnTo>
                  <a:pt x="921803" y="883919"/>
                </a:lnTo>
                <a:lnTo>
                  <a:pt x="881480" y="858519"/>
                </a:lnTo>
                <a:lnTo>
                  <a:pt x="844927" y="829309"/>
                </a:lnTo>
                <a:lnTo>
                  <a:pt x="811917" y="796289"/>
                </a:lnTo>
                <a:lnTo>
                  <a:pt x="782219" y="760729"/>
                </a:lnTo>
                <a:lnTo>
                  <a:pt x="755606" y="721359"/>
                </a:lnTo>
                <a:lnTo>
                  <a:pt x="731848" y="679449"/>
                </a:lnTo>
                <a:lnTo>
                  <a:pt x="710717" y="637539"/>
                </a:lnTo>
                <a:lnTo>
                  <a:pt x="691984" y="593089"/>
                </a:lnTo>
                <a:lnTo>
                  <a:pt x="741941" y="593089"/>
                </a:lnTo>
                <a:lnTo>
                  <a:pt x="752220" y="617219"/>
                </a:lnTo>
                <a:lnTo>
                  <a:pt x="770567" y="654049"/>
                </a:lnTo>
                <a:lnTo>
                  <a:pt x="790989" y="689609"/>
                </a:lnTo>
                <a:lnTo>
                  <a:pt x="813440" y="723899"/>
                </a:lnTo>
                <a:lnTo>
                  <a:pt x="846918" y="765809"/>
                </a:lnTo>
                <a:lnTo>
                  <a:pt x="884957" y="802639"/>
                </a:lnTo>
                <a:lnTo>
                  <a:pt x="927274" y="833119"/>
                </a:lnTo>
                <a:lnTo>
                  <a:pt x="973585" y="855979"/>
                </a:lnTo>
                <a:lnTo>
                  <a:pt x="1023607" y="871219"/>
                </a:lnTo>
                <a:lnTo>
                  <a:pt x="1077056" y="877569"/>
                </a:lnTo>
                <a:lnTo>
                  <a:pt x="1293932" y="877569"/>
                </a:lnTo>
                <a:lnTo>
                  <a:pt x="1254562" y="892809"/>
                </a:lnTo>
                <a:lnTo>
                  <a:pt x="1207393" y="906779"/>
                </a:lnTo>
                <a:lnTo>
                  <a:pt x="1159405" y="916939"/>
                </a:lnTo>
                <a:lnTo>
                  <a:pt x="1111015" y="92201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4987874" y="0"/>
            <a:ext cx="2599055" cy="1021715"/>
            <a:chOff x="4987874" y="0"/>
            <a:chExt cx="2599055" cy="1021715"/>
          </a:xfrm>
        </p:grpSpPr>
        <p:sp>
          <p:nvSpPr>
            <p:cNvPr id="14" name="object 14"/>
            <p:cNvSpPr/>
            <p:nvPr/>
          </p:nvSpPr>
          <p:spPr>
            <a:xfrm>
              <a:off x="5239651" y="8533"/>
              <a:ext cx="2346960" cy="911225"/>
            </a:xfrm>
            <a:custGeom>
              <a:avLst/>
              <a:gdLst/>
              <a:ahLst/>
              <a:cxnLst/>
              <a:rect l="l" t="t" r="r" b="b"/>
              <a:pathLst>
                <a:path w="2346959" h="911225">
                  <a:moveTo>
                    <a:pt x="2895" y="563219"/>
                  </a:moveTo>
                  <a:lnTo>
                    <a:pt x="2324" y="562051"/>
                  </a:lnTo>
                  <a:lnTo>
                    <a:pt x="584" y="561479"/>
                  </a:lnTo>
                  <a:lnTo>
                    <a:pt x="0" y="563803"/>
                  </a:lnTo>
                  <a:lnTo>
                    <a:pt x="584" y="564375"/>
                  </a:lnTo>
                  <a:lnTo>
                    <a:pt x="2324" y="564375"/>
                  </a:lnTo>
                  <a:lnTo>
                    <a:pt x="2324" y="563803"/>
                  </a:lnTo>
                  <a:lnTo>
                    <a:pt x="2895" y="563803"/>
                  </a:lnTo>
                  <a:lnTo>
                    <a:pt x="2895" y="563219"/>
                  </a:lnTo>
                  <a:close/>
                </a:path>
                <a:path w="2346959" h="911225">
                  <a:moveTo>
                    <a:pt x="27254" y="598093"/>
                  </a:moveTo>
                  <a:lnTo>
                    <a:pt x="23190" y="597509"/>
                  </a:lnTo>
                  <a:lnTo>
                    <a:pt x="19710" y="603326"/>
                  </a:lnTo>
                  <a:lnTo>
                    <a:pt x="27254" y="598093"/>
                  </a:lnTo>
                  <a:close/>
                </a:path>
                <a:path w="2346959" h="911225">
                  <a:moveTo>
                    <a:pt x="176834" y="734695"/>
                  </a:moveTo>
                  <a:lnTo>
                    <a:pt x="175133" y="734847"/>
                  </a:lnTo>
                  <a:lnTo>
                    <a:pt x="175018" y="731570"/>
                  </a:lnTo>
                  <a:lnTo>
                    <a:pt x="174790" y="728395"/>
                  </a:lnTo>
                  <a:lnTo>
                    <a:pt x="172770" y="728878"/>
                  </a:lnTo>
                  <a:lnTo>
                    <a:pt x="173355" y="730631"/>
                  </a:lnTo>
                  <a:lnTo>
                    <a:pt x="171615" y="738187"/>
                  </a:lnTo>
                  <a:lnTo>
                    <a:pt x="175094" y="737019"/>
                  </a:lnTo>
                  <a:lnTo>
                    <a:pt x="176834" y="734695"/>
                  </a:lnTo>
                  <a:close/>
                </a:path>
                <a:path w="2346959" h="911225">
                  <a:moveTo>
                    <a:pt x="179146" y="731786"/>
                  </a:moveTo>
                  <a:lnTo>
                    <a:pt x="177990" y="732955"/>
                  </a:lnTo>
                  <a:lnTo>
                    <a:pt x="177584" y="733742"/>
                  </a:lnTo>
                  <a:lnTo>
                    <a:pt x="179146" y="731786"/>
                  </a:lnTo>
                  <a:close/>
                </a:path>
                <a:path w="2346959" h="911225">
                  <a:moveTo>
                    <a:pt x="191312" y="484797"/>
                  </a:moveTo>
                  <a:lnTo>
                    <a:pt x="188417" y="480733"/>
                  </a:lnTo>
                  <a:lnTo>
                    <a:pt x="188417" y="481901"/>
                  </a:lnTo>
                  <a:lnTo>
                    <a:pt x="189572" y="483641"/>
                  </a:lnTo>
                  <a:lnTo>
                    <a:pt x="191312" y="484797"/>
                  </a:lnTo>
                  <a:close/>
                </a:path>
                <a:path w="2346959" h="911225">
                  <a:moveTo>
                    <a:pt x="196545" y="747699"/>
                  </a:moveTo>
                  <a:lnTo>
                    <a:pt x="195376" y="748080"/>
                  </a:lnTo>
                  <a:lnTo>
                    <a:pt x="195961" y="748652"/>
                  </a:lnTo>
                  <a:lnTo>
                    <a:pt x="196545" y="748080"/>
                  </a:lnTo>
                  <a:lnTo>
                    <a:pt x="196545" y="747699"/>
                  </a:lnTo>
                  <a:close/>
                </a:path>
                <a:path w="2346959" h="911225">
                  <a:moveTo>
                    <a:pt x="197700" y="746340"/>
                  </a:moveTo>
                  <a:lnTo>
                    <a:pt x="197116" y="746340"/>
                  </a:lnTo>
                  <a:lnTo>
                    <a:pt x="196532" y="746925"/>
                  </a:lnTo>
                  <a:lnTo>
                    <a:pt x="197700" y="746340"/>
                  </a:lnTo>
                  <a:close/>
                </a:path>
                <a:path w="2346959" h="911225">
                  <a:moveTo>
                    <a:pt x="201180" y="745185"/>
                  </a:moveTo>
                  <a:lnTo>
                    <a:pt x="198272" y="746340"/>
                  </a:lnTo>
                  <a:lnTo>
                    <a:pt x="198856" y="746925"/>
                  </a:lnTo>
                  <a:lnTo>
                    <a:pt x="198856" y="747509"/>
                  </a:lnTo>
                  <a:lnTo>
                    <a:pt x="201180" y="745185"/>
                  </a:lnTo>
                  <a:close/>
                </a:path>
                <a:path w="2346959" h="911225">
                  <a:moveTo>
                    <a:pt x="211607" y="516775"/>
                  </a:moveTo>
                  <a:lnTo>
                    <a:pt x="211023" y="516775"/>
                  </a:lnTo>
                  <a:lnTo>
                    <a:pt x="209867" y="517359"/>
                  </a:lnTo>
                  <a:lnTo>
                    <a:pt x="211607" y="516775"/>
                  </a:lnTo>
                  <a:close/>
                </a:path>
                <a:path w="2346959" h="911225">
                  <a:moveTo>
                    <a:pt x="220878" y="519671"/>
                  </a:moveTo>
                  <a:lnTo>
                    <a:pt x="220306" y="519087"/>
                  </a:lnTo>
                  <a:lnTo>
                    <a:pt x="218567" y="520839"/>
                  </a:lnTo>
                  <a:lnTo>
                    <a:pt x="220878" y="519671"/>
                  </a:lnTo>
                  <a:close/>
                </a:path>
                <a:path w="2346959" h="911225">
                  <a:moveTo>
                    <a:pt x="222631" y="742861"/>
                  </a:moveTo>
                  <a:lnTo>
                    <a:pt x="220306" y="742861"/>
                  </a:lnTo>
                  <a:lnTo>
                    <a:pt x="212775" y="752741"/>
                  </a:lnTo>
                  <a:lnTo>
                    <a:pt x="216827" y="751573"/>
                  </a:lnTo>
                  <a:lnTo>
                    <a:pt x="219151" y="749249"/>
                  </a:lnTo>
                  <a:lnTo>
                    <a:pt x="222631" y="742861"/>
                  </a:lnTo>
                  <a:close/>
                </a:path>
                <a:path w="2346959" h="911225">
                  <a:moveTo>
                    <a:pt x="223215" y="729462"/>
                  </a:moveTo>
                  <a:lnTo>
                    <a:pt x="221475" y="727722"/>
                  </a:lnTo>
                  <a:lnTo>
                    <a:pt x="214515" y="732955"/>
                  </a:lnTo>
                  <a:lnTo>
                    <a:pt x="215671" y="730046"/>
                  </a:lnTo>
                  <a:lnTo>
                    <a:pt x="217411" y="727722"/>
                  </a:lnTo>
                  <a:lnTo>
                    <a:pt x="219151" y="725982"/>
                  </a:lnTo>
                  <a:lnTo>
                    <a:pt x="214884" y="729678"/>
                  </a:lnTo>
                  <a:lnTo>
                    <a:pt x="210235" y="734631"/>
                  </a:lnTo>
                  <a:lnTo>
                    <a:pt x="205701" y="740778"/>
                  </a:lnTo>
                  <a:lnTo>
                    <a:pt x="201764" y="748068"/>
                  </a:lnTo>
                  <a:lnTo>
                    <a:pt x="206235" y="743242"/>
                  </a:lnTo>
                  <a:lnTo>
                    <a:pt x="208864" y="740879"/>
                  </a:lnTo>
                  <a:lnTo>
                    <a:pt x="211709" y="738174"/>
                  </a:lnTo>
                  <a:lnTo>
                    <a:pt x="216839" y="732370"/>
                  </a:lnTo>
                  <a:lnTo>
                    <a:pt x="219151" y="731786"/>
                  </a:lnTo>
                  <a:lnTo>
                    <a:pt x="217411" y="737603"/>
                  </a:lnTo>
                  <a:lnTo>
                    <a:pt x="214515" y="741095"/>
                  </a:lnTo>
                  <a:lnTo>
                    <a:pt x="216839" y="738771"/>
                  </a:lnTo>
                  <a:lnTo>
                    <a:pt x="215671" y="744575"/>
                  </a:lnTo>
                  <a:lnTo>
                    <a:pt x="220319" y="738771"/>
                  </a:lnTo>
                  <a:lnTo>
                    <a:pt x="223215" y="729462"/>
                  </a:lnTo>
                  <a:close/>
                </a:path>
                <a:path w="2346959" h="911225">
                  <a:moveTo>
                    <a:pt x="271894" y="525513"/>
                  </a:moveTo>
                  <a:lnTo>
                    <a:pt x="271322" y="525513"/>
                  </a:lnTo>
                  <a:lnTo>
                    <a:pt x="268414" y="526669"/>
                  </a:lnTo>
                  <a:lnTo>
                    <a:pt x="271894" y="525513"/>
                  </a:lnTo>
                  <a:close/>
                </a:path>
                <a:path w="2346959" h="911225">
                  <a:moveTo>
                    <a:pt x="347268" y="548741"/>
                  </a:moveTo>
                  <a:lnTo>
                    <a:pt x="346697" y="548157"/>
                  </a:lnTo>
                  <a:lnTo>
                    <a:pt x="346113" y="546417"/>
                  </a:lnTo>
                  <a:lnTo>
                    <a:pt x="344373" y="547001"/>
                  </a:lnTo>
                  <a:lnTo>
                    <a:pt x="344373" y="549325"/>
                  </a:lnTo>
                  <a:lnTo>
                    <a:pt x="345528" y="549910"/>
                  </a:lnTo>
                  <a:lnTo>
                    <a:pt x="347268" y="548741"/>
                  </a:lnTo>
                  <a:close/>
                </a:path>
                <a:path w="2346959" h="911225">
                  <a:moveTo>
                    <a:pt x="351904" y="546430"/>
                  </a:moveTo>
                  <a:lnTo>
                    <a:pt x="348437" y="548754"/>
                  </a:lnTo>
                  <a:lnTo>
                    <a:pt x="347268" y="549338"/>
                  </a:lnTo>
                  <a:lnTo>
                    <a:pt x="348437" y="550494"/>
                  </a:lnTo>
                  <a:lnTo>
                    <a:pt x="349008" y="551662"/>
                  </a:lnTo>
                  <a:lnTo>
                    <a:pt x="351904" y="546430"/>
                  </a:lnTo>
                  <a:close/>
                </a:path>
                <a:path w="2346959" h="911225">
                  <a:moveTo>
                    <a:pt x="358686" y="844003"/>
                  </a:moveTo>
                  <a:lnTo>
                    <a:pt x="357720" y="846899"/>
                  </a:lnTo>
                  <a:lnTo>
                    <a:pt x="351332" y="846899"/>
                  </a:lnTo>
                  <a:lnTo>
                    <a:pt x="357720" y="849236"/>
                  </a:lnTo>
                  <a:lnTo>
                    <a:pt x="358292" y="846328"/>
                  </a:lnTo>
                  <a:lnTo>
                    <a:pt x="358686" y="844003"/>
                  </a:lnTo>
                  <a:close/>
                </a:path>
                <a:path w="2346959" h="911225">
                  <a:moveTo>
                    <a:pt x="360032" y="839927"/>
                  </a:moveTo>
                  <a:lnTo>
                    <a:pt x="358876" y="842835"/>
                  </a:lnTo>
                  <a:lnTo>
                    <a:pt x="358686" y="844003"/>
                  </a:lnTo>
                  <a:lnTo>
                    <a:pt x="360032" y="839927"/>
                  </a:lnTo>
                  <a:close/>
                </a:path>
                <a:path w="2346959" h="911225">
                  <a:moveTo>
                    <a:pt x="381508" y="570750"/>
                  </a:moveTo>
                  <a:lnTo>
                    <a:pt x="376859" y="571334"/>
                  </a:lnTo>
                  <a:lnTo>
                    <a:pt x="376288" y="577723"/>
                  </a:lnTo>
                  <a:lnTo>
                    <a:pt x="381508" y="570750"/>
                  </a:lnTo>
                  <a:close/>
                </a:path>
                <a:path w="2346959" h="911225">
                  <a:moveTo>
                    <a:pt x="390779" y="630618"/>
                  </a:moveTo>
                  <a:lnTo>
                    <a:pt x="386143" y="628294"/>
                  </a:lnTo>
                  <a:lnTo>
                    <a:pt x="383819" y="634098"/>
                  </a:lnTo>
                  <a:lnTo>
                    <a:pt x="382663" y="637590"/>
                  </a:lnTo>
                  <a:lnTo>
                    <a:pt x="385559" y="630618"/>
                  </a:lnTo>
                  <a:lnTo>
                    <a:pt x="390779" y="630618"/>
                  </a:lnTo>
                  <a:close/>
                </a:path>
                <a:path w="2346959" h="911225">
                  <a:moveTo>
                    <a:pt x="412813" y="629450"/>
                  </a:moveTo>
                  <a:lnTo>
                    <a:pt x="411073" y="630034"/>
                  </a:lnTo>
                  <a:lnTo>
                    <a:pt x="409333" y="631774"/>
                  </a:lnTo>
                  <a:lnTo>
                    <a:pt x="407009" y="633526"/>
                  </a:lnTo>
                  <a:lnTo>
                    <a:pt x="408178" y="633526"/>
                  </a:lnTo>
                  <a:lnTo>
                    <a:pt x="409333" y="632942"/>
                  </a:lnTo>
                  <a:lnTo>
                    <a:pt x="410489" y="632942"/>
                  </a:lnTo>
                  <a:lnTo>
                    <a:pt x="410489" y="635266"/>
                  </a:lnTo>
                  <a:lnTo>
                    <a:pt x="411645" y="632942"/>
                  </a:lnTo>
                  <a:lnTo>
                    <a:pt x="412813" y="629450"/>
                  </a:lnTo>
                  <a:close/>
                </a:path>
                <a:path w="2346959" h="911225">
                  <a:moveTo>
                    <a:pt x="467868" y="662660"/>
                  </a:moveTo>
                  <a:lnTo>
                    <a:pt x="467283" y="662660"/>
                  </a:lnTo>
                  <a:lnTo>
                    <a:pt x="466712" y="663829"/>
                  </a:lnTo>
                  <a:lnTo>
                    <a:pt x="466712" y="664413"/>
                  </a:lnTo>
                  <a:lnTo>
                    <a:pt x="467283" y="663244"/>
                  </a:lnTo>
                  <a:lnTo>
                    <a:pt x="467868" y="662660"/>
                  </a:lnTo>
                  <a:close/>
                </a:path>
                <a:path w="2346959" h="911225">
                  <a:moveTo>
                    <a:pt x="480047" y="618502"/>
                  </a:moveTo>
                  <a:lnTo>
                    <a:pt x="479463" y="619658"/>
                  </a:lnTo>
                  <a:lnTo>
                    <a:pt x="479463" y="621411"/>
                  </a:lnTo>
                  <a:lnTo>
                    <a:pt x="480047" y="620826"/>
                  </a:lnTo>
                  <a:lnTo>
                    <a:pt x="480047" y="618502"/>
                  </a:lnTo>
                  <a:close/>
                </a:path>
                <a:path w="2346959" h="911225">
                  <a:moveTo>
                    <a:pt x="499757" y="631863"/>
                  </a:moveTo>
                  <a:lnTo>
                    <a:pt x="499173" y="630707"/>
                  </a:lnTo>
                  <a:lnTo>
                    <a:pt x="498602" y="630123"/>
                  </a:lnTo>
                  <a:lnTo>
                    <a:pt x="499757" y="634771"/>
                  </a:lnTo>
                  <a:lnTo>
                    <a:pt x="499757" y="631863"/>
                  </a:lnTo>
                  <a:close/>
                </a:path>
                <a:path w="2346959" h="911225">
                  <a:moveTo>
                    <a:pt x="514248" y="637679"/>
                  </a:moveTo>
                  <a:lnTo>
                    <a:pt x="511924" y="641756"/>
                  </a:lnTo>
                  <a:lnTo>
                    <a:pt x="513092" y="640003"/>
                  </a:lnTo>
                  <a:lnTo>
                    <a:pt x="514248" y="637679"/>
                  </a:lnTo>
                  <a:close/>
                </a:path>
                <a:path w="2346959" h="911225">
                  <a:moveTo>
                    <a:pt x="524129" y="706158"/>
                  </a:moveTo>
                  <a:lnTo>
                    <a:pt x="523557" y="706729"/>
                  </a:lnTo>
                  <a:lnTo>
                    <a:pt x="522401" y="708482"/>
                  </a:lnTo>
                  <a:lnTo>
                    <a:pt x="522973" y="707898"/>
                  </a:lnTo>
                  <a:lnTo>
                    <a:pt x="523265" y="707898"/>
                  </a:lnTo>
                  <a:lnTo>
                    <a:pt x="522973" y="708482"/>
                  </a:lnTo>
                  <a:lnTo>
                    <a:pt x="522401" y="710222"/>
                  </a:lnTo>
                  <a:lnTo>
                    <a:pt x="522401" y="710806"/>
                  </a:lnTo>
                  <a:lnTo>
                    <a:pt x="523836" y="707898"/>
                  </a:lnTo>
                  <a:lnTo>
                    <a:pt x="524129" y="707898"/>
                  </a:lnTo>
                  <a:lnTo>
                    <a:pt x="524129" y="707313"/>
                  </a:lnTo>
                  <a:lnTo>
                    <a:pt x="524129" y="706158"/>
                  </a:lnTo>
                  <a:close/>
                </a:path>
                <a:path w="2346959" h="911225">
                  <a:moveTo>
                    <a:pt x="525868" y="707313"/>
                  </a:moveTo>
                  <a:lnTo>
                    <a:pt x="525297" y="706729"/>
                  </a:lnTo>
                  <a:lnTo>
                    <a:pt x="524713" y="707313"/>
                  </a:lnTo>
                  <a:lnTo>
                    <a:pt x="525868" y="707313"/>
                  </a:lnTo>
                  <a:close/>
                </a:path>
                <a:path w="2346959" h="911225">
                  <a:moveTo>
                    <a:pt x="558292" y="661022"/>
                  </a:moveTo>
                  <a:lnTo>
                    <a:pt x="556552" y="664502"/>
                  </a:lnTo>
                  <a:lnTo>
                    <a:pt x="557136" y="663930"/>
                  </a:lnTo>
                  <a:lnTo>
                    <a:pt x="557707" y="662762"/>
                  </a:lnTo>
                  <a:lnTo>
                    <a:pt x="558292" y="661022"/>
                  </a:lnTo>
                  <a:close/>
                </a:path>
                <a:path w="2346959" h="911225">
                  <a:moveTo>
                    <a:pt x="562965" y="665530"/>
                  </a:moveTo>
                  <a:lnTo>
                    <a:pt x="561809" y="665530"/>
                  </a:lnTo>
                  <a:lnTo>
                    <a:pt x="562381" y="666115"/>
                  </a:lnTo>
                  <a:lnTo>
                    <a:pt x="562965" y="665530"/>
                  </a:lnTo>
                  <a:close/>
                </a:path>
                <a:path w="2346959" h="911225">
                  <a:moveTo>
                    <a:pt x="562978" y="723595"/>
                  </a:moveTo>
                  <a:lnTo>
                    <a:pt x="561238" y="727671"/>
                  </a:lnTo>
                  <a:lnTo>
                    <a:pt x="562394" y="725347"/>
                  </a:lnTo>
                  <a:lnTo>
                    <a:pt x="562978" y="723595"/>
                  </a:lnTo>
                  <a:close/>
                </a:path>
                <a:path w="2346959" h="911225">
                  <a:moveTo>
                    <a:pt x="565277" y="662063"/>
                  </a:moveTo>
                  <a:lnTo>
                    <a:pt x="564121" y="664387"/>
                  </a:lnTo>
                  <a:lnTo>
                    <a:pt x="562965" y="665543"/>
                  </a:lnTo>
                  <a:lnTo>
                    <a:pt x="564108" y="665543"/>
                  </a:lnTo>
                  <a:lnTo>
                    <a:pt x="563549" y="666115"/>
                  </a:lnTo>
                  <a:lnTo>
                    <a:pt x="563549" y="666686"/>
                  </a:lnTo>
                  <a:lnTo>
                    <a:pt x="564705" y="666115"/>
                  </a:lnTo>
                  <a:lnTo>
                    <a:pt x="565277" y="665530"/>
                  </a:lnTo>
                  <a:lnTo>
                    <a:pt x="564121" y="665530"/>
                  </a:lnTo>
                  <a:lnTo>
                    <a:pt x="564705" y="664387"/>
                  </a:lnTo>
                  <a:lnTo>
                    <a:pt x="565277" y="662635"/>
                  </a:lnTo>
                  <a:lnTo>
                    <a:pt x="565277" y="662063"/>
                  </a:lnTo>
                  <a:close/>
                </a:path>
                <a:path w="2346959" h="911225">
                  <a:moveTo>
                    <a:pt x="572833" y="730580"/>
                  </a:moveTo>
                  <a:lnTo>
                    <a:pt x="572249" y="728840"/>
                  </a:lnTo>
                  <a:lnTo>
                    <a:pt x="572833" y="730872"/>
                  </a:lnTo>
                  <a:lnTo>
                    <a:pt x="572833" y="730580"/>
                  </a:lnTo>
                  <a:close/>
                </a:path>
                <a:path w="2346959" h="911225">
                  <a:moveTo>
                    <a:pt x="573417" y="732904"/>
                  </a:moveTo>
                  <a:lnTo>
                    <a:pt x="572833" y="730872"/>
                  </a:lnTo>
                  <a:lnTo>
                    <a:pt x="572833" y="731735"/>
                  </a:lnTo>
                  <a:lnTo>
                    <a:pt x="573417" y="732904"/>
                  </a:lnTo>
                  <a:close/>
                </a:path>
                <a:path w="2346959" h="911225">
                  <a:moveTo>
                    <a:pt x="588492" y="737539"/>
                  </a:moveTo>
                  <a:lnTo>
                    <a:pt x="587908" y="738124"/>
                  </a:lnTo>
                  <a:lnTo>
                    <a:pt x="587908" y="739279"/>
                  </a:lnTo>
                  <a:lnTo>
                    <a:pt x="588492" y="738708"/>
                  </a:lnTo>
                  <a:lnTo>
                    <a:pt x="588492" y="737539"/>
                  </a:lnTo>
                  <a:close/>
                </a:path>
                <a:path w="2346959" h="911225">
                  <a:moveTo>
                    <a:pt x="623836" y="707961"/>
                  </a:moveTo>
                  <a:lnTo>
                    <a:pt x="623265" y="709129"/>
                  </a:lnTo>
                  <a:lnTo>
                    <a:pt x="623265" y="709714"/>
                  </a:lnTo>
                  <a:lnTo>
                    <a:pt x="623836" y="709129"/>
                  </a:lnTo>
                  <a:lnTo>
                    <a:pt x="623836" y="707961"/>
                  </a:lnTo>
                  <a:close/>
                </a:path>
                <a:path w="2346959" h="911225">
                  <a:moveTo>
                    <a:pt x="696899" y="716064"/>
                  </a:moveTo>
                  <a:lnTo>
                    <a:pt x="695159" y="723036"/>
                  </a:lnTo>
                  <a:lnTo>
                    <a:pt x="691108" y="724789"/>
                  </a:lnTo>
                  <a:lnTo>
                    <a:pt x="695744" y="725373"/>
                  </a:lnTo>
                  <a:lnTo>
                    <a:pt x="695744" y="722464"/>
                  </a:lnTo>
                  <a:lnTo>
                    <a:pt x="696315" y="718972"/>
                  </a:lnTo>
                  <a:lnTo>
                    <a:pt x="696899" y="716064"/>
                  </a:lnTo>
                  <a:close/>
                </a:path>
                <a:path w="2346959" h="911225">
                  <a:moveTo>
                    <a:pt x="698068" y="771232"/>
                  </a:moveTo>
                  <a:lnTo>
                    <a:pt x="697496" y="768908"/>
                  </a:lnTo>
                  <a:lnTo>
                    <a:pt x="696328" y="768908"/>
                  </a:lnTo>
                  <a:lnTo>
                    <a:pt x="695629" y="769962"/>
                  </a:lnTo>
                  <a:lnTo>
                    <a:pt x="695172" y="769493"/>
                  </a:lnTo>
                  <a:lnTo>
                    <a:pt x="694016" y="768908"/>
                  </a:lnTo>
                  <a:lnTo>
                    <a:pt x="692861" y="774725"/>
                  </a:lnTo>
                  <a:lnTo>
                    <a:pt x="695172" y="771232"/>
                  </a:lnTo>
                  <a:lnTo>
                    <a:pt x="695401" y="770775"/>
                  </a:lnTo>
                  <a:lnTo>
                    <a:pt x="696328" y="771232"/>
                  </a:lnTo>
                  <a:lnTo>
                    <a:pt x="696912" y="772401"/>
                  </a:lnTo>
                  <a:lnTo>
                    <a:pt x="698068" y="771232"/>
                  </a:lnTo>
                  <a:close/>
                </a:path>
                <a:path w="2346959" h="911225">
                  <a:moveTo>
                    <a:pt x="757212" y="761365"/>
                  </a:moveTo>
                  <a:lnTo>
                    <a:pt x="756043" y="761949"/>
                  </a:lnTo>
                  <a:lnTo>
                    <a:pt x="754888" y="763689"/>
                  </a:lnTo>
                  <a:lnTo>
                    <a:pt x="755472" y="763104"/>
                  </a:lnTo>
                  <a:lnTo>
                    <a:pt x="757212" y="761365"/>
                  </a:lnTo>
                  <a:close/>
                </a:path>
                <a:path w="2346959" h="911225">
                  <a:moveTo>
                    <a:pt x="824458" y="764844"/>
                  </a:moveTo>
                  <a:lnTo>
                    <a:pt x="823302" y="763104"/>
                  </a:lnTo>
                  <a:lnTo>
                    <a:pt x="822147" y="762520"/>
                  </a:lnTo>
                  <a:lnTo>
                    <a:pt x="820991" y="762520"/>
                  </a:lnTo>
                  <a:lnTo>
                    <a:pt x="824458" y="764844"/>
                  </a:lnTo>
                  <a:close/>
                </a:path>
                <a:path w="2346959" h="911225">
                  <a:moveTo>
                    <a:pt x="836637" y="768908"/>
                  </a:moveTo>
                  <a:lnTo>
                    <a:pt x="834898" y="764260"/>
                  </a:lnTo>
                  <a:lnTo>
                    <a:pt x="834898" y="768324"/>
                  </a:lnTo>
                  <a:lnTo>
                    <a:pt x="836066" y="771817"/>
                  </a:lnTo>
                  <a:lnTo>
                    <a:pt x="836066" y="771232"/>
                  </a:lnTo>
                  <a:lnTo>
                    <a:pt x="836637" y="770648"/>
                  </a:lnTo>
                  <a:lnTo>
                    <a:pt x="836637" y="768908"/>
                  </a:lnTo>
                  <a:close/>
                </a:path>
                <a:path w="2346959" h="911225">
                  <a:moveTo>
                    <a:pt x="872566" y="724827"/>
                  </a:moveTo>
                  <a:lnTo>
                    <a:pt x="871982" y="721918"/>
                  </a:lnTo>
                  <a:lnTo>
                    <a:pt x="871982" y="724242"/>
                  </a:lnTo>
                  <a:lnTo>
                    <a:pt x="872566" y="724827"/>
                  </a:lnTo>
                  <a:close/>
                </a:path>
                <a:path w="2346959" h="911225">
                  <a:moveTo>
                    <a:pt x="879525" y="716673"/>
                  </a:moveTo>
                  <a:lnTo>
                    <a:pt x="878941" y="718426"/>
                  </a:lnTo>
                  <a:lnTo>
                    <a:pt x="879525" y="718426"/>
                  </a:lnTo>
                  <a:lnTo>
                    <a:pt x="879525" y="716673"/>
                  </a:lnTo>
                  <a:close/>
                </a:path>
                <a:path w="2346959" h="911225">
                  <a:moveTo>
                    <a:pt x="894016" y="716089"/>
                  </a:moveTo>
                  <a:lnTo>
                    <a:pt x="893445" y="716673"/>
                  </a:lnTo>
                  <a:lnTo>
                    <a:pt x="894016" y="717829"/>
                  </a:lnTo>
                  <a:lnTo>
                    <a:pt x="894016" y="716089"/>
                  </a:lnTo>
                  <a:close/>
                </a:path>
                <a:path w="2346959" h="911225">
                  <a:moveTo>
                    <a:pt x="1044194" y="456819"/>
                  </a:moveTo>
                  <a:lnTo>
                    <a:pt x="1043609" y="457987"/>
                  </a:lnTo>
                  <a:lnTo>
                    <a:pt x="1042454" y="463804"/>
                  </a:lnTo>
                  <a:lnTo>
                    <a:pt x="1041869" y="467868"/>
                  </a:lnTo>
                  <a:lnTo>
                    <a:pt x="1044194" y="462635"/>
                  </a:lnTo>
                  <a:lnTo>
                    <a:pt x="1043609" y="461479"/>
                  </a:lnTo>
                  <a:lnTo>
                    <a:pt x="1044194" y="456819"/>
                  </a:lnTo>
                  <a:close/>
                </a:path>
                <a:path w="2346959" h="911225">
                  <a:moveTo>
                    <a:pt x="1070571" y="475983"/>
                  </a:moveTo>
                  <a:lnTo>
                    <a:pt x="1070279" y="476605"/>
                  </a:lnTo>
                  <a:lnTo>
                    <a:pt x="1069695" y="483006"/>
                  </a:lnTo>
                  <a:lnTo>
                    <a:pt x="1070571" y="475983"/>
                  </a:lnTo>
                  <a:close/>
                </a:path>
                <a:path w="2346959" h="911225">
                  <a:moveTo>
                    <a:pt x="1071753" y="473481"/>
                  </a:moveTo>
                  <a:lnTo>
                    <a:pt x="1070851" y="473710"/>
                  </a:lnTo>
                  <a:lnTo>
                    <a:pt x="1070571" y="475983"/>
                  </a:lnTo>
                  <a:lnTo>
                    <a:pt x="1071753" y="473481"/>
                  </a:lnTo>
                  <a:close/>
                </a:path>
                <a:path w="2346959" h="911225">
                  <a:moveTo>
                    <a:pt x="1076655" y="461505"/>
                  </a:moveTo>
                  <a:lnTo>
                    <a:pt x="1075486" y="465569"/>
                  </a:lnTo>
                  <a:lnTo>
                    <a:pt x="1071753" y="473481"/>
                  </a:lnTo>
                  <a:lnTo>
                    <a:pt x="1075486" y="472541"/>
                  </a:lnTo>
                  <a:lnTo>
                    <a:pt x="1076655" y="461505"/>
                  </a:lnTo>
                  <a:close/>
                </a:path>
                <a:path w="2346959" h="911225">
                  <a:moveTo>
                    <a:pt x="1114933" y="784034"/>
                  </a:moveTo>
                  <a:lnTo>
                    <a:pt x="1114348" y="784606"/>
                  </a:lnTo>
                  <a:lnTo>
                    <a:pt x="1114348" y="785774"/>
                  </a:lnTo>
                  <a:lnTo>
                    <a:pt x="1114933" y="784606"/>
                  </a:lnTo>
                  <a:lnTo>
                    <a:pt x="1114933" y="784034"/>
                  </a:lnTo>
                  <a:close/>
                </a:path>
                <a:path w="2346959" h="911225">
                  <a:moveTo>
                    <a:pt x="1121892" y="780529"/>
                  </a:moveTo>
                  <a:lnTo>
                    <a:pt x="1121308" y="779945"/>
                  </a:lnTo>
                  <a:lnTo>
                    <a:pt x="1121892" y="782853"/>
                  </a:lnTo>
                  <a:lnTo>
                    <a:pt x="1121892" y="780529"/>
                  </a:lnTo>
                  <a:close/>
                </a:path>
                <a:path w="2346959" h="911225">
                  <a:moveTo>
                    <a:pt x="1214653" y="505053"/>
                  </a:moveTo>
                  <a:lnTo>
                    <a:pt x="1214069" y="503313"/>
                  </a:lnTo>
                  <a:lnTo>
                    <a:pt x="1213485" y="504482"/>
                  </a:lnTo>
                  <a:lnTo>
                    <a:pt x="1213485" y="505637"/>
                  </a:lnTo>
                  <a:lnTo>
                    <a:pt x="1214069" y="505637"/>
                  </a:lnTo>
                  <a:lnTo>
                    <a:pt x="1214069" y="505053"/>
                  </a:lnTo>
                  <a:lnTo>
                    <a:pt x="1214653" y="505053"/>
                  </a:lnTo>
                  <a:close/>
                </a:path>
                <a:path w="2346959" h="911225">
                  <a:moveTo>
                    <a:pt x="1293495" y="506806"/>
                  </a:moveTo>
                  <a:lnTo>
                    <a:pt x="1292923" y="507377"/>
                  </a:lnTo>
                  <a:lnTo>
                    <a:pt x="1292923" y="507961"/>
                  </a:lnTo>
                  <a:lnTo>
                    <a:pt x="1293495" y="506806"/>
                  </a:lnTo>
                  <a:close/>
                </a:path>
                <a:path w="2346959" h="911225">
                  <a:moveTo>
                    <a:pt x="1340459" y="746302"/>
                  </a:moveTo>
                  <a:lnTo>
                    <a:pt x="1339875" y="746302"/>
                  </a:lnTo>
                  <a:lnTo>
                    <a:pt x="1339875" y="747471"/>
                  </a:lnTo>
                  <a:lnTo>
                    <a:pt x="1340459" y="748042"/>
                  </a:lnTo>
                  <a:lnTo>
                    <a:pt x="1340459" y="746302"/>
                  </a:lnTo>
                  <a:close/>
                </a:path>
                <a:path w="2346959" h="911225">
                  <a:moveTo>
                    <a:pt x="1401914" y="771867"/>
                  </a:moveTo>
                  <a:lnTo>
                    <a:pt x="1401330" y="771283"/>
                  </a:lnTo>
                  <a:lnTo>
                    <a:pt x="1401330" y="772452"/>
                  </a:lnTo>
                  <a:lnTo>
                    <a:pt x="1401914" y="771867"/>
                  </a:lnTo>
                  <a:close/>
                </a:path>
                <a:path w="2346959" h="911225">
                  <a:moveTo>
                    <a:pt x="1410601" y="746887"/>
                  </a:moveTo>
                  <a:lnTo>
                    <a:pt x="1410030" y="746302"/>
                  </a:lnTo>
                  <a:lnTo>
                    <a:pt x="1409446" y="746887"/>
                  </a:lnTo>
                  <a:lnTo>
                    <a:pt x="1409446" y="749782"/>
                  </a:lnTo>
                  <a:lnTo>
                    <a:pt x="1410030" y="749211"/>
                  </a:lnTo>
                  <a:lnTo>
                    <a:pt x="1410030" y="748626"/>
                  </a:lnTo>
                  <a:lnTo>
                    <a:pt x="1410601" y="748042"/>
                  </a:lnTo>
                  <a:lnTo>
                    <a:pt x="1410601" y="746887"/>
                  </a:lnTo>
                  <a:close/>
                </a:path>
                <a:path w="2346959" h="911225">
                  <a:moveTo>
                    <a:pt x="1411770" y="752106"/>
                  </a:moveTo>
                  <a:lnTo>
                    <a:pt x="1411185" y="749198"/>
                  </a:lnTo>
                  <a:lnTo>
                    <a:pt x="1411185" y="747458"/>
                  </a:lnTo>
                  <a:lnTo>
                    <a:pt x="1410614" y="747458"/>
                  </a:lnTo>
                  <a:lnTo>
                    <a:pt x="1410614" y="748042"/>
                  </a:lnTo>
                  <a:lnTo>
                    <a:pt x="1411185" y="749782"/>
                  </a:lnTo>
                  <a:lnTo>
                    <a:pt x="1411185" y="750951"/>
                  </a:lnTo>
                  <a:lnTo>
                    <a:pt x="1411770" y="752106"/>
                  </a:lnTo>
                  <a:close/>
                </a:path>
                <a:path w="2346959" h="911225">
                  <a:moveTo>
                    <a:pt x="1411770" y="746874"/>
                  </a:moveTo>
                  <a:lnTo>
                    <a:pt x="1411185" y="747458"/>
                  </a:lnTo>
                  <a:lnTo>
                    <a:pt x="1411770" y="747458"/>
                  </a:lnTo>
                  <a:lnTo>
                    <a:pt x="1411770" y="746874"/>
                  </a:lnTo>
                  <a:close/>
                </a:path>
                <a:path w="2346959" h="911225">
                  <a:moveTo>
                    <a:pt x="1464525" y="735253"/>
                  </a:moveTo>
                  <a:lnTo>
                    <a:pt x="1463941" y="733513"/>
                  </a:lnTo>
                  <a:lnTo>
                    <a:pt x="1464525" y="735838"/>
                  </a:lnTo>
                  <a:lnTo>
                    <a:pt x="1464525" y="735253"/>
                  </a:lnTo>
                  <a:close/>
                </a:path>
                <a:path w="2346959" h="911225">
                  <a:moveTo>
                    <a:pt x="1480756" y="733513"/>
                  </a:moveTo>
                  <a:lnTo>
                    <a:pt x="1480185" y="732929"/>
                  </a:lnTo>
                  <a:lnTo>
                    <a:pt x="1476705" y="731189"/>
                  </a:lnTo>
                  <a:lnTo>
                    <a:pt x="1480756" y="733513"/>
                  </a:lnTo>
                  <a:close/>
                </a:path>
                <a:path w="2346959" h="911225">
                  <a:moveTo>
                    <a:pt x="1507375" y="896467"/>
                  </a:moveTo>
                  <a:lnTo>
                    <a:pt x="1506804" y="896467"/>
                  </a:lnTo>
                  <a:lnTo>
                    <a:pt x="1507375" y="897623"/>
                  </a:lnTo>
                  <a:lnTo>
                    <a:pt x="1507375" y="896467"/>
                  </a:lnTo>
                  <a:close/>
                </a:path>
                <a:path w="2346959" h="911225">
                  <a:moveTo>
                    <a:pt x="1518970" y="910996"/>
                  </a:moveTo>
                  <a:lnTo>
                    <a:pt x="1518399" y="908672"/>
                  </a:lnTo>
                  <a:lnTo>
                    <a:pt x="1518399" y="909256"/>
                  </a:lnTo>
                  <a:lnTo>
                    <a:pt x="1518970" y="910996"/>
                  </a:lnTo>
                  <a:close/>
                </a:path>
                <a:path w="2346959" h="911225">
                  <a:moveTo>
                    <a:pt x="1560309" y="897343"/>
                  </a:moveTo>
                  <a:lnTo>
                    <a:pt x="1560144" y="897623"/>
                  </a:lnTo>
                  <a:lnTo>
                    <a:pt x="1560258" y="898563"/>
                  </a:lnTo>
                  <a:lnTo>
                    <a:pt x="1560309" y="897343"/>
                  </a:lnTo>
                  <a:close/>
                </a:path>
                <a:path w="2346959" h="911225">
                  <a:moveTo>
                    <a:pt x="1561299" y="906932"/>
                  </a:moveTo>
                  <a:lnTo>
                    <a:pt x="1560258" y="898563"/>
                  </a:lnTo>
                  <a:lnTo>
                    <a:pt x="1560144" y="901115"/>
                  </a:lnTo>
                  <a:lnTo>
                    <a:pt x="1561299" y="906932"/>
                  </a:lnTo>
                  <a:close/>
                </a:path>
                <a:path w="2346959" h="911225">
                  <a:moveTo>
                    <a:pt x="1561884" y="894727"/>
                  </a:moveTo>
                  <a:lnTo>
                    <a:pt x="1560715" y="887742"/>
                  </a:lnTo>
                  <a:lnTo>
                    <a:pt x="1560144" y="884262"/>
                  </a:lnTo>
                  <a:lnTo>
                    <a:pt x="1560715" y="888326"/>
                  </a:lnTo>
                  <a:lnTo>
                    <a:pt x="1560309" y="897343"/>
                  </a:lnTo>
                  <a:lnTo>
                    <a:pt x="1561884" y="894727"/>
                  </a:lnTo>
                  <a:close/>
                </a:path>
                <a:path w="2346959" h="911225">
                  <a:moveTo>
                    <a:pt x="1599044" y="539927"/>
                  </a:moveTo>
                  <a:lnTo>
                    <a:pt x="1598460" y="542251"/>
                  </a:lnTo>
                  <a:lnTo>
                    <a:pt x="1599044" y="542836"/>
                  </a:lnTo>
                  <a:lnTo>
                    <a:pt x="1599044" y="539927"/>
                  </a:lnTo>
                  <a:close/>
                </a:path>
                <a:path w="2346959" h="911225">
                  <a:moveTo>
                    <a:pt x="1609471" y="537616"/>
                  </a:moveTo>
                  <a:lnTo>
                    <a:pt x="1608315" y="538772"/>
                  </a:lnTo>
                  <a:lnTo>
                    <a:pt x="1609471" y="538772"/>
                  </a:lnTo>
                  <a:lnTo>
                    <a:pt x="1609471" y="537616"/>
                  </a:lnTo>
                  <a:close/>
                </a:path>
                <a:path w="2346959" h="911225">
                  <a:moveTo>
                    <a:pt x="1625130" y="542264"/>
                  </a:moveTo>
                  <a:lnTo>
                    <a:pt x="1624545" y="543420"/>
                  </a:lnTo>
                  <a:lnTo>
                    <a:pt x="1625130" y="542848"/>
                  </a:lnTo>
                  <a:lnTo>
                    <a:pt x="1625130" y="542264"/>
                  </a:lnTo>
                  <a:close/>
                </a:path>
                <a:path w="2346959" h="911225">
                  <a:moveTo>
                    <a:pt x="1625714" y="541096"/>
                  </a:moveTo>
                  <a:lnTo>
                    <a:pt x="1625130" y="541680"/>
                  </a:lnTo>
                  <a:lnTo>
                    <a:pt x="1625130" y="542264"/>
                  </a:lnTo>
                  <a:lnTo>
                    <a:pt x="1625714" y="541096"/>
                  </a:lnTo>
                  <a:close/>
                </a:path>
                <a:path w="2346959" h="911225">
                  <a:moveTo>
                    <a:pt x="1629740" y="888212"/>
                  </a:moveTo>
                  <a:lnTo>
                    <a:pt x="1629168" y="887641"/>
                  </a:lnTo>
                  <a:lnTo>
                    <a:pt x="1629168" y="889381"/>
                  </a:lnTo>
                  <a:lnTo>
                    <a:pt x="1629740" y="890536"/>
                  </a:lnTo>
                  <a:lnTo>
                    <a:pt x="1629740" y="888212"/>
                  </a:lnTo>
                  <a:close/>
                </a:path>
                <a:path w="2346959" h="911225">
                  <a:moveTo>
                    <a:pt x="1633816" y="669582"/>
                  </a:moveTo>
                  <a:lnTo>
                    <a:pt x="1631505" y="669582"/>
                  </a:lnTo>
                  <a:lnTo>
                    <a:pt x="1633816" y="675398"/>
                  </a:lnTo>
                  <a:lnTo>
                    <a:pt x="1633816" y="673074"/>
                  </a:lnTo>
                  <a:lnTo>
                    <a:pt x="1633245" y="670750"/>
                  </a:lnTo>
                  <a:lnTo>
                    <a:pt x="1633816" y="669582"/>
                  </a:lnTo>
                  <a:close/>
                </a:path>
                <a:path w="2346959" h="911225">
                  <a:moveTo>
                    <a:pt x="1636725" y="667842"/>
                  </a:moveTo>
                  <a:lnTo>
                    <a:pt x="1634401" y="666673"/>
                  </a:lnTo>
                  <a:lnTo>
                    <a:pt x="1633816" y="667258"/>
                  </a:lnTo>
                  <a:lnTo>
                    <a:pt x="1633816" y="669582"/>
                  </a:lnTo>
                  <a:lnTo>
                    <a:pt x="1634985" y="669582"/>
                  </a:lnTo>
                  <a:lnTo>
                    <a:pt x="1636725" y="670166"/>
                  </a:lnTo>
                  <a:lnTo>
                    <a:pt x="1636725" y="667842"/>
                  </a:lnTo>
                  <a:close/>
                </a:path>
                <a:path w="2346959" h="911225">
                  <a:moveTo>
                    <a:pt x="1735861" y="555078"/>
                  </a:moveTo>
                  <a:lnTo>
                    <a:pt x="1735277" y="555650"/>
                  </a:lnTo>
                  <a:lnTo>
                    <a:pt x="1735861" y="555650"/>
                  </a:lnTo>
                  <a:lnTo>
                    <a:pt x="1735861" y="555078"/>
                  </a:lnTo>
                  <a:close/>
                </a:path>
                <a:path w="2346959" h="911225">
                  <a:moveTo>
                    <a:pt x="1739925" y="553326"/>
                  </a:moveTo>
                  <a:lnTo>
                    <a:pt x="1738185" y="553326"/>
                  </a:lnTo>
                  <a:lnTo>
                    <a:pt x="1737017" y="553910"/>
                  </a:lnTo>
                  <a:lnTo>
                    <a:pt x="1735861" y="555066"/>
                  </a:lnTo>
                  <a:lnTo>
                    <a:pt x="1739925" y="553326"/>
                  </a:lnTo>
                  <a:close/>
                </a:path>
                <a:path w="2346959" h="911225">
                  <a:moveTo>
                    <a:pt x="1746885" y="554469"/>
                  </a:moveTo>
                  <a:lnTo>
                    <a:pt x="1746300" y="553885"/>
                  </a:lnTo>
                  <a:lnTo>
                    <a:pt x="1745145" y="553300"/>
                  </a:lnTo>
                  <a:lnTo>
                    <a:pt x="1744560" y="553300"/>
                  </a:lnTo>
                  <a:lnTo>
                    <a:pt x="1742821" y="552145"/>
                  </a:lnTo>
                  <a:lnTo>
                    <a:pt x="1741665" y="551561"/>
                  </a:lnTo>
                  <a:lnTo>
                    <a:pt x="1739925" y="550976"/>
                  </a:lnTo>
                  <a:lnTo>
                    <a:pt x="1743405" y="552716"/>
                  </a:lnTo>
                  <a:lnTo>
                    <a:pt x="1745145" y="553885"/>
                  </a:lnTo>
                  <a:lnTo>
                    <a:pt x="1746885" y="554469"/>
                  </a:lnTo>
                  <a:close/>
                </a:path>
                <a:path w="2346959" h="911225">
                  <a:moveTo>
                    <a:pt x="2228621" y="216395"/>
                  </a:moveTo>
                  <a:lnTo>
                    <a:pt x="2228050" y="214642"/>
                  </a:lnTo>
                  <a:lnTo>
                    <a:pt x="2226894" y="215226"/>
                  </a:lnTo>
                  <a:lnTo>
                    <a:pt x="2225154" y="215811"/>
                  </a:lnTo>
                  <a:lnTo>
                    <a:pt x="2225725" y="217551"/>
                  </a:lnTo>
                  <a:lnTo>
                    <a:pt x="2228050" y="217551"/>
                  </a:lnTo>
                  <a:lnTo>
                    <a:pt x="2228621" y="216395"/>
                  </a:lnTo>
                  <a:close/>
                </a:path>
                <a:path w="2346959" h="911225">
                  <a:moveTo>
                    <a:pt x="2342299" y="596"/>
                  </a:moveTo>
                  <a:lnTo>
                    <a:pt x="2341727" y="12"/>
                  </a:lnTo>
                  <a:lnTo>
                    <a:pt x="2340559" y="12"/>
                  </a:lnTo>
                  <a:lnTo>
                    <a:pt x="2342299" y="596"/>
                  </a:lnTo>
                  <a:close/>
                </a:path>
                <a:path w="2346959" h="911225">
                  <a:moveTo>
                    <a:pt x="2346947" y="4064"/>
                  </a:moveTo>
                  <a:lnTo>
                    <a:pt x="2345207" y="1155"/>
                  </a:lnTo>
                  <a:lnTo>
                    <a:pt x="2342311" y="0"/>
                  </a:lnTo>
                  <a:lnTo>
                    <a:pt x="2343048" y="1968"/>
                  </a:lnTo>
                  <a:lnTo>
                    <a:pt x="2339987" y="3124"/>
                  </a:lnTo>
                  <a:lnTo>
                    <a:pt x="2336927" y="4165"/>
                  </a:lnTo>
                  <a:lnTo>
                    <a:pt x="2337663" y="5816"/>
                  </a:lnTo>
                  <a:lnTo>
                    <a:pt x="2338832" y="4648"/>
                  </a:lnTo>
                  <a:lnTo>
                    <a:pt x="2346947" y="4064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052898" y="12"/>
              <a:ext cx="2532380" cy="1014730"/>
            </a:xfrm>
            <a:custGeom>
              <a:avLst/>
              <a:gdLst/>
              <a:ahLst/>
              <a:cxnLst/>
              <a:rect l="l" t="t" r="r" b="b"/>
              <a:pathLst>
                <a:path w="2532379" h="1014730">
                  <a:moveTo>
                    <a:pt x="2311" y="100622"/>
                  </a:moveTo>
                  <a:lnTo>
                    <a:pt x="0" y="101777"/>
                  </a:lnTo>
                  <a:lnTo>
                    <a:pt x="0" y="102362"/>
                  </a:lnTo>
                  <a:lnTo>
                    <a:pt x="2311" y="100622"/>
                  </a:lnTo>
                  <a:close/>
                </a:path>
                <a:path w="2532379" h="1014730">
                  <a:moveTo>
                    <a:pt x="10426" y="107594"/>
                  </a:moveTo>
                  <a:lnTo>
                    <a:pt x="8686" y="107594"/>
                  </a:lnTo>
                  <a:lnTo>
                    <a:pt x="8686" y="108178"/>
                  </a:lnTo>
                  <a:lnTo>
                    <a:pt x="9271" y="108178"/>
                  </a:lnTo>
                  <a:lnTo>
                    <a:pt x="10426" y="107594"/>
                  </a:lnTo>
                  <a:close/>
                </a:path>
                <a:path w="2532379" h="1014730">
                  <a:moveTo>
                    <a:pt x="16230" y="122707"/>
                  </a:moveTo>
                  <a:lnTo>
                    <a:pt x="15074" y="122707"/>
                  </a:lnTo>
                  <a:lnTo>
                    <a:pt x="13906" y="123291"/>
                  </a:lnTo>
                  <a:lnTo>
                    <a:pt x="15646" y="123291"/>
                  </a:lnTo>
                  <a:lnTo>
                    <a:pt x="16230" y="122707"/>
                  </a:lnTo>
                  <a:close/>
                </a:path>
                <a:path w="2532379" h="1014730">
                  <a:moveTo>
                    <a:pt x="100876" y="405777"/>
                  </a:moveTo>
                  <a:lnTo>
                    <a:pt x="99720" y="407530"/>
                  </a:lnTo>
                  <a:lnTo>
                    <a:pt x="99136" y="409854"/>
                  </a:lnTo>
                  <a:lnTo>
                    <a:pt x="99136" y="411594"/>
                  </a:lnTo>
                  <a:lnTo>
                    <a:pt x="100876" y="405777"/>
                  </a:lnTo>
                  <a:close/>
                </a:path>
                <a:path w="2532379" h="1014730">
                  <a:moveTo>
                    <a:pt x="107251" y="384848"/>
                  </a:moveTo>
                  <a:lnTo>
                    <a:pt x="106680" y="384276"/>
                  </a:lnTo>
                  <a:lnTo>
                    <a:pt x="105511" y="384276"/>
                  </a:lnTo>
                  <a:lnTo>
                    <a:pt x="104355" y="383692"/>
                  </a:lnTo>
                  <a:lnTo>
                    <a:pt x="100876" y="387184"/>
                  </a:lnTo>
                  <a:lnTo>
                    <a:pt x="103771" y="387184"/>
                  </a:lnTo>
                  <a:lnTo>
                    <a:pt x="106095" y="386016"/>
                  </a:lnTo>
                  <a:lnTo>
                    <a:pt x="107251" y="384848"/>
                  </a:lnTo>
                  <a:close/>
                </a:path>
                <a:path w="2532379" h="1014730">
                  <a:moveTo>
                    <a:pt x="132181" y="510413"/>
                  </a:moveTo>
                  <a:lnTo>
                    <a:pt x="131597" y="509828"/>
                  </a:lnTo>
                  <a:lnTo>
                    <a:pt x="128701" y="509257"/>
                  </a:lnTo>
                  <a:lnTo>
                    <a:pt x="129857" y="509828"/>
                  </a:lnTo>
                  <a:lnTo>
                    <a:pt x="132181" y="510413"/>
                  </a:lnTo>
                  <a:close/>
                </a:path>
                <a:path w="2532379" h="1014730">
                  <a:moveTo>
                    <a:pt x="195376" y="573189"/>
                  </a:moveTo>
                  <a:lnTo>
                    <a:pt x="194221" y="573189"/>
                  </a:lnTo>
                  <a:lnTo>
                    <a:pt x="193065" y="573760"/>
                  </a:lnTo>
                  <a:lnTo>
                    <a:pt x="191897" y="573760"/>
                  </a:lnTo>
                  <a:lnTo>
                    <a:pt x="191897" y="574344"/>
                  </a:lnTo>
                  <a:lnTo>
                    <a:pt x="192481" y="574929"/>
                  </a:lnTo>
                  <a:lnTo>
                    <a:pt x="193065" y="574344"/>
                  </a:lnTo>
                  <a:lnTo>
                    <a:pt x="195376" y="573189"/>
                  </a:lnTo>
                  <a:close/>
                </a:path>
                <a:path w="2532379" h="1014730">
                  <a:moveTo>
                    <a:pt x="297421" y="682447"/>
                  </a:moveTo>
                  <a:lnTo>
                    <a:pt x="296849" y="683018"/>
                  </a:lnTo>
                  <a:lnTo>
                    <a:pt x="296265" y="684187"/>
                  </a:lnTo>
                  <a:lnTo>
                    <a:pt x="296265" y="684771"/>
                  </a:lnTo>
                  <a:lnTo>
                    <a:pt x="296849" y="684187"/>
                  </a:lnTo>
                  <a:lnTo>
                    <a:pt x="296849" y="683602"/>
                  </a:lnTo>
                  <a:lnTo>
                    <a:pt x="297421" y="682447"/>
                  </a:lnTo>
                  <a:close/>
                </a:path>
                <a:path w="2532379" h="1014730">
                  <a:moveTo>
                    <a:pt x="313664" y="698715"/>
                  </a:moveTo>
                  <a:lnTo>
                    <a:pt x="313080" y="697560"/>
                  </a:lnTo>
                  <a:lnTo>
                    <a:pt x="313080" y="702208"/>
                  </a:lnTo>
                  <a:lnTo>
                    <a:pt x="313664" y="699884"/>
                  </a:lnTo>
                  <a:lnTo>
                    <a:pt x="313664" y="698715"/>
                  </a:lnTo>
                  <a:close/>
                </a:path>
                <a:path w="2532379" h="1014730">
                  <a:moveTo>
                    <a:pt x="326415" y="708609"/>
                  </a:moveTo>
                  <a:lnTo>
                    <a:pt x="323519" y="712089"/>
                  </a:lnTo>
                  <a:lnTo>
                    <a:pt x="325831" y="709764"/>
                  </a:lnTo>
                  <a:lnTo>
                    <a:pt x="326415" y="708609"/>
                  </a:lnTo>
                  <a:close/>
                </a:path>
                <a:path w="2532379" h="1014730">
                  <a:moveTo>
                    <a:pt x="369900" y="745794"/>
                  </a:moveTo>
                  <a:lnTo>
                    <a:pt x="369316" y="745794"/>
                  </a:lnTo>
                  <a:lnTo>
                    <a:pt x="368744" y="745223"/>
                  </a:lnTo>
                  <a:lnTo>
                    <a:pt x="368744" y="745794"/>
                  </a:lnTo>
                  <a:lnTo>
                    <a:pt x="369316" y="746379"/>
                  </a:lnTo>
                  <a:lnTo>
                    <a:pt x="369900" y="745794"/>
                  </a:lnTo>
                  <a:close/>
                </a:path>
                <a:path w="2532379" h="1014730">
                  <a:moveTo>
                    <a:pt x="371640" y="746391"/>
                  </a:moveTo>
                  <a:lnTo>
                    <a:pt x="371055" y="746391"/>
                  </a:lnTo>
                  <a:lnTo>
                    <a:pt x="369900" y="747547"/>
                  </a:lnTo>
                  <a:lnTo>
                    <a:pt x="370471" y="747547"/>
                  </a:lnTo>
                  <a:lnTo>
                    <a:pt x="371640" y="746391"/>
                  </a:lnTo>
                  <a:close/>
                </a:path>
                <a:path w="2532379" h="1014730">
                  <a:moveTo>
                    <a:pt x="372795" y="745807"/>
                  </a:moveTo>
                  <a:lnTo>
                    <a:pt x="372211" y="745807"/>
                  </a:lnTo>
                  <a:lnTo>
                    <a:pt x="371640" y="746391"/>
                  </a:lnTo>
                  <a:lnTo>
                    <a:pt x="372795" y="745807"/>
                  </a:lnTo>
                  <a:close/>
                </a:path>
                <a:path w="2532379" h="1014730">
                  <a:moveTo>
                    <a:pt x="373380" y="742315"/>
                  </a:moveTo>
                  <a:lnTo>
                    <a:pt x="371640" y="744639"/>
                  </a:lnTo>
                  <a:lnTo>
                    <a:pt x="370471" y="745807"/>
                  </a:lnTo>
                  <a:lnTo>
                    <a:pt x="371055" y="745807"/>
                  </a:lnTo>
                  <a:lnTo>
                    <a:pt x="372211" y="744639"/>
                  </a:lnTo>
                  <a:lnTo>
                    <a:pt x="373380" y="742315"/>
                  </a:lnTo>
                  <a:close/>
                </a:path>
                <a:path w="2532379" h="1014730">
                  <a:moveTo>
                    <a:pt x="395401" y="737095"/>
                  </a:moveTo>
                  <a:lnTo>
                    <a:pt x="394830" y="737095"/>
                  </a:lnTo>
                  <a:lnTo>
                    <a:pt x="394830" y="738251"/>
                  </a:lnTo>
                  <a:lnTo>
                    <a:pt x="395401" y="737666"/>
                  </a:lnTo>
                  <a:lnTo>
                    <a:pt x="395401" y="737095"/>
                  </a:lnTo>
                  <a:close/>
                </a:path>
                <a:path w="2532379" h="1014730">
                  <a:moveTo>
                    <a:pt x="784440" y="947508"/>
                  </a:moveTo>
                  <a:lnTo>
                    <a:pt x="782701" y="949833"/>
                  </a:lnTo>
                  <a:lnTo>
                    <a:pt x="783856" y="950404"/>
                  </a:lnTo>
                  <a:lnTo>
                    <a:pt x="784440" y="947508"/>
                  </a:lnTo>
                  <a:close/>
                </a:path>
                <a:path w="2532379" h="1014730">
                  <a:moveTo>
                    <a:pt x="797204" y="948639"/>
                  </a:moveTo>
                  <a:lnTo>
                    <a:pt x="795464" y="949794"/>
                  </a:lnTo>
                  <a:lnTo>
                    <a:pt x="796036" y="949794"/>
                  </a:lnTo>
                  <a:lnTo>
                    <a:pt x="797204" y="948639"/>
                  </a:lnTo>
                  <a:close/>
                </a:path>
                <a:path w="2532379" h="1014730">
                  <a:moveTo>
                    <a:pt x="1094028" y="132638"/>
                  </a:moveTo>
                  <a:lnTo>
                    <a:pt x="1089393" y="134378"/>
                  </a:lnTo>
                  <a:lnTo>
                    <a:pt x="1089393" y="140779"/>
                  </a:lnTo>
                  <a:lnTo>
                    <a:pt x="1094028" y="132638"/>
                  </a:lnTo>
                  <a:close/>
                </a:path>
                <a:path w="2532379" h="1014730">
                  <a:moveTo>
                    <a:pt x="1184478" y="195414"/>
                  </a:moveTo>
                  <a:lnTo>
                    <a:pt x="1179258" y="193675"/>
                  </a:lnTo>
                  <a:lnTo>
                    <a:pt x="1178674" y="196570"/>
                  </a:lnTo>
                  <a:lnTo>
                    <a:pt x="1177518" y="200063"/>
                  </a:lnTo>
                  <a:lnTo>
                    <a:pt x="1176934" y="202971"/>
                  </a:lnTo>
                  <a:lnTo>
                    <a:pt x="1179258" y="195999"/>
                  </a:lnTo>
                  <a:lnTo>
                    <a:pt x="1184478" y="195414"/>
                  </a:lnTo>
                  <a:close/>
                </a:path>
                <a:path w="2532379" h="1014730">
                  <a:moveTo>
                    <a:pt x="1260462" y="1014272"/>
                  </a:moveTo>
                  <a:lnTo>
                    <a:pt x="1259293" y="1010793"/>
                  </a:lnTo>
                  <a:lnTo>
                    <a:pt x="1258138" y="1008468"/>
                  </a:lnTo>
                  <a:lnTo>
                    <a:pt x="1256982" y="1007300"/>
                  </a:lnTo>
                  <a:lnTo>
                    <a:pt x="1256982" y="1007884"/>
                  </a:lnTo>
                  <a:lnTo>
                    <a:pt x="1256398" y="1009040"/>
                  </a:lnTo>
                  <a:lnTo>
                    <a:pt x="1256398" y="1010208"/>
                  </a:lnTo>
                  <a:lnTo>
                    <a:pt x="1260462" y="1014272"/>
                  </a:lnTo>
                  <a:close/>
                </a:path>
                <a:path w="2532379" h="1014730">
                  <a:moveTo>
                    <a:pt x="1283652" y="1013688"/>
                  </a:moveTo>
                  <a:lnTo>
                    <a:pt x="1277848" y="1012532"/>
                  </a:lnTo>
                  <a:lnTo>
                    <a:pt x="1279588" y="1013117"/>
                  </a:lnTo>
                  <a:lnTo>
                    <a:pt x="1281912" y="1013688"/>
                  </a:lnTo>
                  <a:lnTo>
                    <a:pt x="1283652" y="1013688"/>
                  </a:lnTo>
                  <a:close/>
                </a:path>
                <a:path w="2532379" h="1014730">
                  <a:moveTo>
                    <a:pt x="1306233" y="279679"/>
                  </a:moveTo>
                  <a:lnTo>
                    <a:pt x="1305648" y="280263"/>
                  </a:lnTo>
                  <a:lnTo>
                    <a:pt x="1305648" y="280835"/>
                  </a:lnTo>
                  <a:lnTo>
                    <a:pt x="1306233" y="280835"/>
                  </a:lnTo>
                  <a:lnTo>
                    <a:pt x="1306233" y="279679"/>
                  </a:lnTo>
                  <a:close/>
                </a:path>
                <a:path w="2532379" h="1014730">
                  <a:moveTo>
                    <a:pt x="1324203" y="263398"/>
                  </a:moveTo>
                  <a:lnTo>
                    <a:pt x="1323047" y="264566"/>
                  </a:lnTo>
                  <a:lnTo>
                    <a:pt x="1321879" y="266306"/>
                  </a:lnTo>
                  <a:lnTo>
                    <a:pt x="1322463" y="265722"/>
                  </a:lnTo>
                  <a:lnTo>
                    <a:pt x="1322844" y="265722"/>
                  </a:lnTo>
                  <a:lnTo>
                    <a:pt x="1322463" y="266890"/>
                  </a:lnTo>
                  <a:lnTo>
                    <a:pt x="1321892" y="268046"/>
                  </a:lnTo>
                  <a:lnTo>
                    <a:pt x="1321892" y="269214"/>
                  </a:lnTo>
                  <a:lnTo>
                    <a:pt x="1323047" y="266306"/>
                  </a:lnTo>
                  <a:lnTo>
                    <a:pt x="1323619" y="265137"/>
                  </a:lnTo>
                  <a:lnTo>
                    <a:pt x="1324203" y="264566"/>
                  </a:lnTo>
                  <a:lnTo>
                    <a:pt x="1323619" y="264566"/>
                  </a:lnTo>
                  <a:lnTo>
                    <a:pt x="1324203" y="263982"/>
                  </a:lnTo>
                  <a:lnTo>
                    <a:pt x="1324203" y="263398"/>
                  </a:lnTo>
                  <a:close/>
                </a:path>
                <a:path w="2532379" h="1014730">
                  <a:moveTo>
                    <a:pt x="1326527" y="191897"/>
                  </a:moveTo>
                  <a:lnTo>
                    <a:pt x="1324787" y="193052"/>
                  </a:lnTo>
                  <a:lnTo>
                    <a:pt x="1320723" y="205257"/>
                  </a:lnTo>
                  <a:lnTo>
                    <a:pt x="1324203" y="202361"/>
                  </a:lnTo>
                  <a:lnTo>
                    <a:pt x="1325372" y="199453"/>
                  </a:lnTo>
                  <a:lnTo>
                    <a:pt x="1326527" y="191897"/>
                  </a:lnTo>
                  <a:close/>
                </a:path>
                <a:path w="2532379" h="1014730">
                  <a:moveTo>
                    <a:pt x="1362468" y="280263"/>
                  </a:moveTo>
                  <a:lnTo>
                    <a:pt x="1360728" y="284327"/>
                  </a:lnTo>
                  <a:lnTo>
                    <a:pt x="1361884" y="282003"/>
                  </a:lnTo>
                  <a:lnTo>
                    <a:pt x="1362468" y="280263"/>
                  </a:lnTo>
                  <a:close/>
                </a:path>
                <a:path w="2532379" h="1014730">
                  <a:moveTo>
                    <a:pt x="1372908" y="288988"/>
                  </a:moveTo>
                  <a:lnTo>
                    <a:pt x="1371739" y="284911"/>
                  </a:lnTo>
                  <a:lnTo>
                    <a:pt x="1371739" y="287235"/>
                  </a:lnTo>
                  <a:lnTo>
                    <a:pt x="1372323" y="288404"/>
                  </a:lnTo>
                  <a:lnTo>
                    <a:pt x="1372908" y="288988"/>
                  </a:lnTo>
                  <a:close/>
                </a:path>
                <a:path w="2532379" h="1014730">
                  <a:moveTo>
                    <a:pt x="1387983" y="293052"/>
                  </a:moveTo>
                  <a:lnTo>
                    <a:pt x="1387398" y="293636"/>
                  </a:lnTo>
                  <a:lnTo>
                    <a:pt x="1387398" y="294792"/>
                  </a:lnTo>
                  <a:lnTo>
                    <a:pt x="1387983" y="294208"/>
                  </a:lnTo>
                  <a:lnTo>
                    <a:pt x="1387983" y="293052"/>
                  </a:lnTo>
                  <a:close/>
                </a:path>
                <a:path w="2532379" h="1014730">
                  <a:moveTo>
                    <a:pt x="1390904" y="992771"/>
                  </a:moveTo>
                  <a:lnTo>
                    <a:pt x="1390332" y="992771"/>
                  </a:lnTo>
                  <a:lnTo>
                    <a:pt x="1390332" y="993343"/>
                  </a:lnTo>
                  <a:lnTo>
                    <a:pt x="1388592" y="995667"/>
                  </a:lnTo>
                  <a:lnTo>
                    <a:pt x="1389748" y="995095"/>
                  </a:lnTo>
                  <a:lnTo>
                    <a:pt x="1390904" y="992771"/>
                  </a:lnTo>
                  <a:close/>
                </a:path>
                <a:path w="2532379" h="1014730">
                  <a:moveTo>
                    <a:pt x="1399565" y="234365"/>
                  </a:moveTo>
                  <a:lnTo>
                    <a:pt x="1396669" y="236689"/>
                  </a:lnTo>
                  <a:lnTo>
                    <a:pt x="1399565" y="236689"/>
                  </a:lnTo>
                  <a:lnTo>
                    <a:pt x="1399565" y="234365"/>
                  </a:lnTo>
                  <a:close/>
                </a:path>
                <a:path w="2532379" h="1014730">
                  <a:moveTo>
                    <a:pt x="1399667" y="233197"/>
                  </a:moveTo>
                  <a:lnTo>
                    <a:pt x="1399565" y="233781"/>
                  </a:lnTo>
                  <a:lnTo>
                    <a:pt x="1399565" y="234365"/>
                  </a:lnTo>
                  <a:lnTo>
                    <a:pt x="1399667" y="233197"/>
                  </a:lnTo>
                  <a:close/>
                </a:path>
                <a:path w="2532379" h="1014730">
                  <a:moveTo>
                    <a:pt x="1400149" y="227393"/>
                  </a:moveTo>
                  <a:lnTo>
                    <a:pt x="1399667" y="233197"/>
                  </a:lnTo>
                  <a:lnTo>
                    <a:pt x="1400149" y="230289"/>
                  </a:lnTo>
                  <a:lnTo>
                    <a:pt x="1400149" y="227393"/>
                  </a:lnTo>
                  <a:close/>
                </a:path>
                <a:path w="2532379" h="1014730">
                  <a:moveTo>
                    <a:pt x="1480185" y="960805"/>
                  </a:moveTo>
                  <a:lnTo>
                    <a:pt x="1476717" y="959637"/>
                  </a:lnTo>
                  <a:lnTo>
                    <a:pt x="1475549" y="961390"/>
                  </a:lnTo>
                  <a:lnTo>
                    <a:pt x="1477289" y="963129"/>
                  </a:lnTo>
                  <a:lnTo>
                    <a:pt x="1479029" y="962545"/>
                  </a:lnTo>
                  <a:lnTo>
                    <a:pt x="1480185" y="960805"/>
                  </a:lnTo>
                  <a:close/>
                </a:path>
                <a:path w="2532379" h="1014730">
                  <a:moveTo>
                    <a:pt x="1483093" y="961377"/>
                  </a:moveTo>
                  <a:lnTo>
                    <a:pt x="1481937" y="954989"/>
                  </a:lnTo>
                  <a:lnTo>
                    <a:pt x="1481353" y="957313"/>
                  </a:lnTo>
                  <a:lnTo>
                    <a:pt x="1480769" y="959053"/>
                  </a:lnTo>
                  <a:lnTo>
                    <a:pt x="1479613" y="960221"/>
                  </a:lnTo>
                  <a:lnTo>
                    <a:pt x="1481353" y="961377"/>
                  </a:lnTo>
                  <a:lnTo>
                    <a:pt x="1483093" y="961377"/>
                  </a:lnTo>
                  <a:close/>
                </a:path>
                <a:path w="2532379" h="1014730">
                  <a:moveTo>
                    <a:pt x="1493494" y="325018"/>
                  </a:moveTo>
                  <a:lnTo>
                    <a:pt x="1492338" y="323862"/>
                  </a:lnTo>
                  <a:lnTo>
                    <a:pt x="1491754" y="323862"/>
                  </a:lnTo>
                  <a:lnTo>
                    <a:pt x="1490599" y="329666"/>
                  </a:lnTo>
                  <a:lnTo>
                    <a:pt x="1492923" y="326186"/>
                  </a:lnTo>
                  <a:lnTo>
                    <a:pt x="1493494" y="325018"/>
                  </a:lnTo>
                  <a:close/>
                </a:path>
                <a:path w="2532379" h="1014730">
                  <a:moveTo>
                    <a:pt x="1495818" y="326174"/>
                  </a:moveTo>
                  <a:lnTo>
                    <a:pt x="1495234" y="323850"/>
                  </a:lnTo>
                  <a:lnTo>
                    <a:pt x="1494663" y="323850"/>
                  </a:lnTo>
                  <a:lnTo>
                    <a:pt x="1493494" y="325589"/>
                  </a:lnTo>
                  <a:lnTo>
                    <a:pt x="1494078" y="326174"/>
                  </a:lnTo>
                  <a:lnTo>
                    <a:pt x="1494663" y="327342"/>
                  </a:lnTo>
                  <a:lnTo>
                    <a:pt x="1495818" y="326174"/>
                  </a:lnTo>
                  <a:close/>
                </a:path>
                <a:path w="2532379" h="1014730">
                  <a:moveTo>
                    <a:pt x="1525955" y="249491"/>
                  </a:moveTo>
                  <a:lnTo>
                    <a:pt x="1525371" y="250659"/>
                  </a:lnTo>
                  <a:lnTo>
                    <a:pt x="1525955" y="250659"/>
                  </a:lnTo>
                  <a:lnTo>
                    <a:pt x="1525955" y="249491"/>
                  </a:lnTo>
                  <a:close/>
                </a:path>
                <a:path w="2532379" h="1014730">
                  <a:moveTo>
                    <a:pt x="1553794" y="315709"/>
                  </a:moveTo>
                  <a:lnTo>
                    <a:pt x="1552638" y="316293"/>
                  </a:lnTo>
                  <a:lnTo>
                    <a:pt x="1552054" y="318033"/>
                  </a:lnTo>
                  <a:lnTo>
                    <a:pt x="1553794" y="315709"/>
                  </a:lnTo>
                  <a:close/>
                </a:path>
                <a:path w="2532379" h="1014730">
                  <a:moveTo>
                    <a:pt x="1619313" y="318604"/>
                  </a:moveTo>
                  <a:lnTo>
                    <a:pt x="1618742" y="317436"/>
                  </a:lnTo>
                  <a:lnTo>
                    <a:pt x="1616417" y="316280"/>
                  </a:lnTo>
                  <a:lnTo>
                    <a:pt x="1619313" y="318604"/>
                  </a:lnTo>
                  <a:close/>
                </a:path>
                <a:path w="2532379" h="1014730">
                  <a:moveTo>
                    <a:pt x="1631492" y="323253"/>
                  </a:moveTo>
                  <a:lnTo>
                    <a:pt x="1629752" y="318604"/>
                  </a:lnTo>
                  <a:lnTo>
                    <a:pt x="1629752" y="322668"/>
                  </a:lnTo>
                  <a:lnTo>
                    <a:pt x="1630908" y="326161"/>
                  </a:lnTo>
                  <a:lnTo>
                    <a:pt x="1630908" y="325577"/>
                  </a:lnTo>
                  <a:lnTo>
                    <a:pt x="1631492" y="324408"/>
                  </a:lnTo>
                  <a:lnTo>
                    <a:pt x="1631492" y="323253"/>
                  </a:lnTo>
                  <a:close/>
                </a:path>
                <a:path w="2532379" h="1014730">
                  <a:moveTo>
                    <a:pt x="1657019" y="909650"/>
                  </a:moveTo>
                  <a:lnTo>
                    <a:pt x="1656448" y="908494"/>
                  </a:lnTo>
                  <a:lnTo>
                    <a:pt x="1656448" y="909650"/>
                  </a:lnTo>
                  <a:lnTo>
                    <a:pt x="1657019" y="910818"/>
                  </a:lnTo>
                  <a:lnTo>
                    <a:pt x="1657019" y="909650"/>
                  </a:lnTo>
                  <a:close/>
                </a:path>
                <a:path w="2532379" h="1014730">
                  <a:moveTo>
                    <a:pt x="1657604" y="921854"/>
                  </a:moveTo>
                  <a:lnTo>
                    <a:pt x="1657019" y="921283"/>
                  </a:lnTo>
                  <a:lnTo>
                    <a:pt x="1656448" y="920115"/>
                  </a:lnTo>
                  <a:lnTo>
                    <a:pt x="1656448" y="921283"/>
                  </a:lnTo>
                  <a:lnTo>
                    <a:pt x="1657604" y="921854"/>
                  </a:lnTo>
                  <a:close/>
                </a:path>
                <a:path w="2532379" h="1014730">
                  <a:moveTo>
                    <a:pt x="1694129" y="904989"/>
                  </a:moveTo>
                  <a:lnTo>
                    <a:pt x="1693557" y="904989"/>
                  </a:lnTo>
                  <a:lnTo>
                    <a:pt x="1694129" y="906145"/>
                  </a:lnTo>
                  <a:lnTo>
                    <a:pt x="1694129" y="904989"/>
                  </a:lnTo>
                  <a:close/>
                </a:path>
                <a:path w="2532379" h="1014730">
                  <a:moveTo>
                    <a:pt x="1748586" y="258800"/>
                  </a:moveTo>
                  <a:lnTo>
                    <a:pt x="1748015" y="255308"/>
                  </a:lnTo>
                  <a:lnTo>
                    <a:pt x="1746275" y="251828"/>
                  </a:lnTo>
                  <a:lnTo>
                    <a:pt x="1746275" y="254723"/>
                  </a:lnTo>
                  <a:lnTo>
                    <a:pt x="1748586" y="258800"/>
                  </a:lnTo>
                  <a:close/>
                </a:path>
                <a:path w="2532379" h="1014730">
                  <a:moveTo>
                    <a:pt x="1888337" y="325577"/>
                  </a:moveTo>
                  <a:lnTo>
                    <a:pt x="1887753" y="326745"/>
                  </a:lnTo>
                  <a:lnTo>
                    <a:pt x="1887753" y="327901"/>
                  </a:lnTo>
                  <a:lnTo>
                    <a:pt x="1888337" y="327329"/>
                  </a:lnTo>
                  <a:lnTo>
                    <a:pt x="1888337" y="325577"/>
                  </a:lnTo>
                  <a:close/>
                </a:path>
                <a:path w="2532379" h="1014730">
                  <a:moveTo>
                    <a:pt x="1899920" y="329679"/>
                  </a:moveTo>
                  <a:lnTo>
                    <a:pt x="1899348" y="329095"/>
                  </a:lnTo>
                  <a:lnTo>
                    <a:pt x="1899348" y="330835"/>
                  </a:lnTo>
                  <a:lnTo>
                    <a:pt x="1899920" y="329679"/>
                  </a:lnTo>
                  <a:close/>
                </a:path>
                <a:path w="2532379" h="1014730">
                  <a:moveTo>
                    <a:pt x="1906308" y="325005"/>
                  </a:moveTo>
                  <a:lnTo>
                    <a:pt x="1905723" y="324421"/>
                  </a:lnTo>
                  <a:lnTo>
                    <a:pt x="1905723" y="327329"/>
                  </a:lnTo>
                  <a:lnTo>
                    <a:pt x="1906308" y="325005"/>
                  </a:lnTo>
                  <a:close/>
                </a:path>
                <a:path w="2532379" h="1014730">
                  <a:moveTo>
                    <a:pt x="1999640" y="194246"/>
                  </a:moveTo>
                  <a:lnTo>
                    <a:pt x="1999068" y="193662"/>
                  </a:lnTo>
                  <a:lnTo>
                    <a:pt x="1999068" y="194830"/>
                  </a:lnTo>
                  <a:lnTo>
                    <a:pt x="1999640" y="194246"/>
                  </a:lnTo>
                  <a:close/>
                </a:path>
                <a:path w="2532379" h="1014730">
                  <a:moveTo>
                    <a:pt x="1999640" y="191922"/>
                  </a:moveTo>
                  <a:lnTo>
                    <a:pt x="1999068" y="192506"/>
                  </a:lnTo>
                  <a:lnTo>
                    <a:pt x="1999640" y="193662"/>
                  </a:lnTo>
                  <a:lnTo>
                    <a:pt x="1999640" y="191922"/>
                  </a:lnTo>
                  <a:close/>
                </a:path>
                <a:path w="2532379" h="1014730">
                  <a:moveTo>
                    <a:pt x="2000224" y="191922"/>
                  </a:moveTo>
                  <a:lnTo>
                    <a:pt x="1999640" y="189026"/>
                  </a:lnTo>
                  <a:lnTo>
                    <a:pt x="1999068" y="191922"/>
                  </a:lnTo>
                  <a:lnTo>
                    <a:pt x="1999640" y="191922"/>
                  </a:lnTo>
                  <a:lnTo>
                    <a:pt x="2000224" y="191922"/>
                  </a:lnTo>
                  <a:close/>
                </a:path>
                <a:path w="2532379" h="1014730">
                  <a:moveTo>
                    <a:pt x="2004288" y="179717"/>
                  </a:moveTo>
                  <a:lnTo>
                    <a:pt x="2002548" y="172161"/>
                  </a:lnTo>
                  <a:lnTo>
                    <a:pt x="1998484" y="163436"/>
                  </a:lnTo>
                  <a:lnTo>
                    <a:pt x="1996744" y="163436"/>
                  </a:lnTo>
                  <a:lnTo>
                    <a:pt x="1997329" y="171577"/>
                  </a:lnTo>
                  <a:lnTo>
                    <a:pt x="1996160" y="169252"/>
                  </a:lnTo>
                  <a:lnTo>
                    <a:pt x="1995589" y="165760"/>
                  </a:lnTo>
                  <a:lnTo>
                    <a:pt x="1995004" y="163436"/>
                  </a:lnTo>
                  <a:lnTo>
                    <a:pt x="1995678" y="168935"/>
                  </a:lnTo>
                  <a:lnTo>
                    <a:pt x="1996884" y="175577"/>
                  </a:lnTo>
                  <a:lnTo>
                    <a:pt x="1998751" y="182968"/>
                  </a:lnTo>
                  <a:lnTo>
                    <a:pt x="2001380" y="190754"/>
                  </a:lnTo>
                  <a:lnTo>
                    <a:pt x="2000275" y="184543"/>
                  </a:lnTo>
                  <a:lnTo>
                    <a:pt x="1999348" y="177355"/>
                  </a:lnTo>
                  <a:lnTo>
                    <a:pt x="1997900" y="169837"/>
                  </a:lnTo>
                  <a:lnTo>
                    <a:pt x="1998484" y="168084"/>
                  </a:lnTo>
                  <a:lnTo>
                    <a:pt x="2000808" y="173316"/>
                  </a:lnTo>
                  <a:lnTo>
                    <a:pt x="2001964" y="177393"/>
                  </a:lnTo>
                  <a:lnTo>
                    <a:pt x="2001380" y="174485"/>
                  </a:lnTo>
                  <a:lnTo>
                    <a:pt x="2004288" y="179717"/>
                  </a:lnTo>
                  <a:close/>
                </a:path>
                <a:path w="2532379" h="1014730">
                  <a:moveTo>
                    <a:pt x="2008339" y="183794"/>
                  </a:moveTo>
                  <a:lnTo>
                    <a:pt x="2007755" y="180301"/>
                  </a:lnTo>
                  <a:lnTo>
                    <a:pt x="2005444" y="173329"/>
                  </a:lnTo>
                  <a:lnTo>
                    <a:pt x="2004860" y="175082"/>
                  </a:lnTo>
                  <a:lnTo>
                    <a:pt x="2007755" y="187286"/>
                  </a:lnTo>
                  <a:lnTo>
                    <a:pt x="2008339" y="183794"/>
                  </a:lnTo>
                  <a:close/>
                </a:path>
                <a:path w="2532379" h="1014730">
                  <a:moveTo>
                    <a:pt x="2100529" y="257581"/>
                  </a:moveTo>
                  <a:lnTo>
                    <a:pt x="2099957" y="257581"/>
                  </a:lnTo>
                  <a:lnTo>
                    <a:pt x="2100529" y="257873"/>
                  </a:lnTo>
                  <a:lnTo>
                    <a:pt x="2100529" y="257581"/>
                  </a:lnTo>
                  <a:close/>
                </a:path>
                <a:path w="2532379" h="1014730">
                  <a:moveTo>
                    <a:pt x="2101113" y="258165"/>
                  </a:moveTo>
                  <a:lnTo>
                    <a:pt x="2100529" y="257873"/>
                  </a:lnTo>
                  <a:lnTo>
                    <a:pt x="2100529" y="258165"/>
                  </a:lnTo>
                  <a:lnTo>
                    <a:pt x="2101113" y="259321"/>
                  </a:lnTo>
                  <a:lnTo>
                    <a:pt x="2101113" y="258165"/>
                  </a:lnTo>
                  <a:close/>
                </a:path>
                <a:path w="2532379" h="1014730">
                  <a:moveTo>
                    <a:pt x="2115058" y="682371"/>
                  </a:moveTo>
                  <a:lnTo>
                    <a:pt x="2112734" y="680631"/>
                  </a:lnTo>
                  <a:lnTo>
                    <a:pt x="2113889" y="682955"/>
                  </a:lnTo>
                  <a:lnTo>
                    <a:pt x="2115058" y="682371"/>
                  </a:lnTo>
                  <a:close/>
                </a:path>
                <a:path w="2532379" h="1014730">
                  <a:moveTo>
                    <a:pt x="2117953" y="671322"/>
                  </a:moveTo>
                  <a:lnTo>
                    <a:pt x="2117369" y="670166"/>
                  </a:lnTo>
                  <a:lnTo>
                    <a:pt x="2117369" y="671906"/>
                  </a:lnTo>
                  <a:lnTo>
                    <a:pt x="2117953" y="671906"/>
                  </a:lnTo>
                  <a:lnTo>
                    <a:pt x="2117953" y="671322"/>
                  </a:lnTo>
                  <a:close/>
                </a:path>
                <a:path w="2532379" h="1014730">
                  <a:moveTo>
                    <a:pt x="2146325" y="151257"/>
                  </a:moveTo>
                  <a:lnTo>
                    <a:pt x="2144585" y="148932"/>
                  </a:lnTo>
                  <a:lnTo>
                    <a:pt x="2141105" y="143116"/>
                  </a:lnTo>
                  <a:lnTo>
                    <a:pt x="2144585" y="149517"/>
                  </a:lnTo>
                  <a:lnTo>
                    <a:pt x="2141690" y="154165"/>
                  </a:lnTo>
                  <a:lnTo>
                    <a:pt x="2146325" y="151257"/>
                  </a:lnTo>
                  <a:close/>
                </a:path>
                <a:path w="2532379" h="1014730">
                  <a:moveTo>
                    <a:pt x="2164892" y="238391"/>
                  </a:moveTo>
                  <a:lnTo>
                    <a:pt x="2163724" y="237223"/>
                  </a:lnTo>
                  <a:lnTo>
                    <a:pt x="2163724" y="238975"/>
                  </a:lnTo>
                  <a:lnTo>
                    <a:pt x="2164308" y="240715"/>
                  </a:lnTo>
                  <a:lnTo>
                    <a:pt x="2164308" y="238975"/>
                  </a:lnTo>
                  <a:lnTo>
                    <a:pt x="2164892" y="238391"/>
                  </a:lnTo>
                  <a:close/>
                </a:path>
                <a:path w="2532379" h="1014730">
                  <a:moveTo>
                    <a:pt x="2166035" y="240182"/>
                  </a:moveTo>
                  <a:lnTo>
                    <a:pt x="2165451" y="239026"/>
                  </a:lnTo>
                  <a:lnTo>
                    <a:pt x="2165451" y="238442"/>
                  </a:lnTo>
                  <a:lnTo>
                    <a:pt x="2164880" y="238442"/>
                  </a:lnTo>
                  <a:lnTo>
                    <a:pt x="2164880" y="239026"/>
                  </a:lnTo>
                  <a:lnTo>
                    <a:pt x="2166035" y="240182"/>
                  </a:lnTo>
                  <a:close/>
                </a:path>
                <a:path w="2532379" h="1014730">
                  <a:moveTo>
                    <a:pt x="2166620" y="236689"/>
                  </a:moveTo>
                  <a:lnTo>
                    <a:pt x="2165464" y="237261"/>
                  </a:lnTo>
                  <a:lnTo>
                    <a:pt x="2166035" y="237261"/>
                  </a:lnTo>
                  <a:lnTo>
                    <a:pt x="2166620" y="236689"/>
                  </a:lnTo>
                  <a:close/>
                </a:path>
                <a:path w="2532379" h="1014730">
                  <a:moveTo>
                    <a:pt x="2167191" y="241922"/>
                  </a:moveTo>
                  <a:lnTo>
                    <a:pt x="2166035" y="240182"/>
                  </a:lnTo>
                  <a:lnTo>
                    <a:pt x="2166620" y="241350"/>
                  </a:lnTo>
                  <a:lnTo>
                    <a:pt x="2167191" y="241922"/>
                  </a:lnTo>
                  <a:close/>
                </a:path>
                <a:path w="2532379" h="1014730">
                  <a:moveTo>
                    <a:pt x="2210104" y="209956"/>
                  </a:moveTo>
                  <a:lnTo>
                    <a:pt x="2209520" y="208788"/>
                  </a:lnTo>
                  <a:lnTo>
                    <a:pt x="2208847" y="208470"/>
                  </a:lnTo>
                  <a:lnTo>
                    <a:pt x="2210104" y="209956"/>
                  </a:lnTo>
                  <a:close/>
                </a:path>
                <a:path w="2532379" h="1014730">
                  <a:moveTo>
                    <a:pt x="2237930" y="186118"/>
                  </a:moveTo>
                  <a:lnTo>
                    <a:pt x="2237346" y="185547"/>
                  </a:lnTo>
                  <a:lnTo>
                    <a:pt x="2236190" y="184962"/>
                  </a:lnTo>
                  <a:lnTo>
                    <a:pt x="2236774" y="185547"/>
                  </a:lnTo>
                  <a:lnTo>
                    <a:pt x="2237930" y="186118"/>
                  </a:lnTo>
                  <a:close/>
                </a:path>
                <a:path w="2532379" h="1014730">
                  <a:moveTo>
                    <a:pt x="2309279" y="385927"/>
                  </a:moveTo>
                  <a:lnTo>
                    <a:pt x="2306383" y="383603"/>
                  </a:lnTo>
                  <a:lnTo>
                    <a:pt x="2304059" y="382447"/>
                  </a:lnTo>
                  <a:lnTo>
                    <a:pt x="2302319" y="381863"/>
                  </a:lnTo>
                  <a:lnTo>
                    <a:pt x="2302903" y="382447"/>
                  </a:lnTo>
                  <a:lnTo>
                    <a:pt x="2302903" y="383603"/>
                  </a:lnTo>
                  <a:lnTo>
                    <a:pt x="2303488" y="384187"/>
                  </a:lnTo>
                  <a:lnTo>
                    <a:pt x="2309279" y="385927"/>
                  </a:lnTo>
                  <a:close/>
                </a:path>
                <a:path w="2532379" h="1014730">
                  <a:moveTo>
                    <a:pt x="2322004" y="73355"/>
                  </a:moveTo>
                  <a:lnTo>
                    <a:pt x="2320836" y="71615"/>
                  </a:lnTo>
                  <a:lnTo>
                    <a:pt x="2319096" y="70459"/>
                  </a:lnTo>
                  <a:lnTo>
                    <a:pt x="2318677" y="69215"/>
                  </a:lnTo>
                  <a:lnTo>
                    <a:pt x="2319680" y="68719"/>
                  </a:lnTo>
                  <a:lnTo>
                    <a:pt x="2321420" y="67551"/>
                  </a:lnTo>
                  <a:lnTo>
                    <a:pt x="2320252" y="66395"/>
                  </a:lnTo>
                  <a:lnTo>
                    <a:pt x="2317940" y="66395"/>
                  </a:lnTo>
                  <a:lnTo>
                    <a:pt x="2317940" y="67551"/>
                  </a:lnTo>
                  <a:lnTo>
                    <a:pt x="2318359" y="68872"/>
                  </a:lnTo>
                  <a:lnTo>
                    <a:pt x="2317356" y="69875"/>
                  </a:lnTo>
                  <a:lnTo>
                    <a:pt x="2316784" y="71031"/>
                  </a:lnTo>
                  <a:lnTo>
                    <a:pt x="2322004" y="73355"/>
                  </a:lnTo>
                  <a:close/>
                </a:path>
                <a:path w="2532379" h="1014730">
                  <a:moveTo>
                    <a:pt x="2324925" y="372579"/>
                  </a:moveTo>
                  <a:lnTo>
                    <a:pt x="2320290" y="374904"/>
                  </a:lnTo>
                  <a:lnTo>
                    <a:pt x="2323769" y="373748"/>
                  </a:lnTo>
                  <a:lnTo>
                    <a:pt x="2324925" y="372579"/>
                  </a:lnTo>
                  <a:close/>
                </a:path>
                <a:path w="2532379" h="1014730">
                  <a:moveTo>
                    <a:pt x="2382901" y="299351"/>
                  </a:moveTo>
                  <a:lnTo>
                    <a:pt x="2382329" y="297027"/>
                  </a:lnTo>
                  <a:lnTo>
                    <a:pt x="2382329" y="300520"/>
                  </a:lnTo>
                  <a:lnTo>
                    <a:pt x="2382901" y="299351"/>
                  </a:lnTo>
                  <a:close/>
                </a:path>
                <a:path w="2532379" h="1014730">
                  <a:moveTo>
                    <a:pt x="2417114" y="221475"/>
                  </a:moveTo>
                  <a:lnTo>
                    <a:pt x="2411895" y="217982"/>
                  </a:lnTo>
                  <a:lnTo>
                    <a:pt x="2414206" y="221475"/>
                  </a:lnTo>
                  <a:lnTo>
                    <a:pt x="2414790" y="223215"/>
                  </a:lnTo>
                  <a:lnTo>
                    <a:pt x="2415946" y="222631"/>
                  </a:lnTo>
                  <a:lnTo>
                    <a:pt x="2417114" y="221475"/>
                  </a:lnTo>
                  <a:close/>
                </a:path>
                <a:path w="2532379" h="1014730">
                  <a:moveTo>
                    <a:pt x="2489581" y="90106"/>
                  </a:moveTo>
                  <a:lnTo>
                    <a:pt x="2488996" y="89535"/>
                  </a:lnTo>
                  <a:lnTo>
                    <a:pt x="2487841" y="89535"/>
                  </a:lnTo>
                  <a:lnTo>
                    <a:pt x="2488996" y="90106"/>
                  </a:lnTo>
                  <a:lnTo>
                    <a:pt x="2489581" y="90106"/>
                  </a:lnTo>
                  <a:close/>
                </a:path>
                <a:path w="2532379" h="1014730">
                  <a:moveTo>
                    <a:pt x="2502916" y="68605"/>
                  </a:moveTo>
                  <a:lnTo>
                    <a:pt x="2500592" y="69189"/>
                  </a:lnTo>
                  <a:lnTo>
                    <a:pt x="2498280" y="70345"/>
                  </a:lnTo>
                  <a:lnTo>
                    <a:pt x="2502916" y="68605"/>
                  </a:lnTo>
                  <a:close/>
                </a:path>
                <a:path w="2532379" h="1014730">
                  <a:moveTo>
                    <a:pt x="2509291" y="56400"/>
                  </a:moveTo>
                  <a:lnTo>
                    <a:pt x="2505240" y="54648"/>
                  </a:lnTo>
                  <a:lnTo>
                    <a:pt x="2507551" y="55816"/>
                  </a:lnTo>
                  <a:lnTo>
                    <a:pt x="2509291" y="56400"/>
                  </a:lnTo>
                  <a:close/>
                </a:path>
                <a:path w="2532379" h="1014730">
                  <a:moveTo>
                    <a:pt x="2531910" y="2324"/>
                  </a:moveTo>
                  <a:lnTo>
                    <a:pt x="2531326" y="1752"/>
                  </a:lnTo>
                  <a:lnTo>
                    <a:pt x="2530741" y="584"/>
                  </a:lnTo>
                  <a:lnTo>
                    <a:pt x="2529014" y="0"/>
                  </a:lnTo>
                  <a:lnTo>
                    <a:pt x="2529586" y="584"/>
                  </a:lnTo>
                  <a:lnTo>
                    <a:pt x="2529586" y="977"/>
                  </a:lnTo>
                  <a:lnTo>
                    <a:pt x="2528430" y="596"/>
                  </a:lnTo>
                  <a:lnTo>
                    <a:pt x="2527262" y="12"/>
                  </a:lnTo>
                  <a:lnTo>
                    <a:pt x="2526106" y="12"/>
                  </a:lnTo>
                  <a:lnTo>
                    <a:pt x="2529586" y="1752"/>
                  </a:lnTo>
                  <a:lnTo>
                    <a:pt x="2530170" y="2336"/>
                  </a:lnTo>
                  <a:lnTo>
                    <a:pt x="2530170" y="1752"/>
                  </a:lnTo>
                  <a:lnTo>
                    <a:pt x="2530741" y="1752"/>
                  </a:lnTo>
                  <a:lnTo>
                    <a:pt x="2531910" y="2324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22417" y="45097"/>
              <a:ext cx="2028825" cy="746760"/>
            </a:xfrm>
            <a:custGeom>
              <a:avLst/>
              <a:gdLst/>
              <a:ahLst/>
              <a:cxnLst/>
              <a:rect l="l" t="t" r="r" b="b"/>
              <a:pathLst>
                <a:path w="2028825" h="746760">
                  <a:moveTo>
                    <a:pt x="4648" y="2336"/>
                  </a:moveTo>
                  <a:lnTo>
                    <a:pt x="1739" y="0"/>
                  </a:lnTo>
                  <a:lnTo>
                    <a:pt x="0" y="2336"/>
                  </a:lnTo>
                  <a:lnTo>
                    <a:pt x="584" y="1752"/>
                  </a:lnTo>
                  <a:lnTo>
                    <a:pt x="4648" y="2336"/>
                  </a:lnTo>
                  <a:close/>
                </a:path>
                <a:path w="2028825" h="746760">
                  <a:moveTo>
                    <a:pt x="145516" y="65722"/>
                  </a:moveTo>
                  <a:lnTo>
                    <a:pt x="144360" y="64554"/>
                  </a:lnTo>
                  <a:lnTo>
                    <a:pt x="144360" y="66294"/>
                  </a:lnTo>
                  <a:lnTo>
                    <a:pt x="143789" y="70370"/>
                  </a:lnTo>
                  <a:lnTo>
                    <a:pt x="144360" y="70942"/>
                  </a:lnTo>
                  <a:lnTo>
                    <a:pt x="144360" y="71526"/>
                  </a:lnTo>
                  <a:lnTo>
                    <a:pt x="144945" y="72110"/>
                  </a:lnTo>
                  <a:lnTo>
                    <a:pt x="145516" y="65722"/>
                  </a:lnTo>
                  <a:close/>
                </a:path>
                <a:path w="2028825" h="746760">
                  <a:moveTo>
                    <a:pt x="196545" y="44754"/>
                  </a:moveTo>
                  <a:lnTo>
                    <a:pt x="194818" y="48247"/>
                  </a:lnTo>
                  <a:lnTo>
                    <a:pt x="195389" y="48831"/>
                  </a:lnTo>
                  <a:lnTo>
                    <a:pt x="196545" y="44754"/>
                  </a:lnTo>
                  <a:close/>
                </a:path>
                <a:path w="2028825" h="746760">
                  <a:moveTo>
                    <a:pt x="291045" y="19215"/>
                  </a:moveTo>
                  <a:lnTo>
                    <a:pt x="288734" y="20370"/>
                  </a:lnTo>
                  <a:lnTo>
                    <a:pt x="289306" y="21539"/>
                  </a:lnTo>
                  <a:lnTo>
                    <a:pt x="291045" y="19215"/>
                  </a:lnTo>
                  <a:close/>
                </a:path>
                <a:path w="2028825" h="746760">
                  <a:moveTo>
                    <a:pt x="306705" y="69189"/>
                  </a:moveTo>
                  <a:lnTo>
                    <a:pt x="306120" y="65112"/>
                  </a:lnTo>
                  <a:lnTo>
                    <a:pt x="304965" y="70929"/>
                  </a:lnTo>
                  <a:lnTo>
                    <a:pt x="305549" y="72097"/>
                  </a:lnTo>
                  <a:lnTo>
                    <a:pt x="306120" y="76746"/>
                  </a:lnTo>
                  <a:lnTo>
                    <a:pt x="306705" y="74993"/>
                  </a:lnTo>
                  <a:lnTo>
                    <a:pt x="306705" y="69189"/>
                  </a:lnTo>
                  <a:close/>
                </a:path>
                <a:path w="2028825" h="746760">
                  <a:moveTo>
                    <a:pt x="450494" y="667308"/>
                  </a:moveTo>
                  <a:lnTo>
                    <a:pt x="448170" y="669048"/>
                  </a:lnTo>
                  <a:lnTo>
                    <a:pt x="447014" y="671957"/>
                  </a:lnTo>
                  <a:lnTo>
                    <a:pt x="448284" y="671207"/>
                  </a:lnTo>
                  <a:lnTo>
                    <a:pt x="448538" y="674204"/>
                  </a:lnTo>
                  <a:lnTo>
                    <a:pt x="448881" y="677113"/>
                  </a:lnTo>
                  <a:lnTo>
                    <a:pt x="450494" y="676021"/>
                  </a:lnTo>
                  <a:lnTo>
                    <a:pt x="449326" y="674865"/>
                  </a:lnTo>
                  <a:lnTo>
                    <a:pt x="450494" y="667308"/>
                  </a:lnTo>
                  <a:close/>
                </a:path>
                <a:path w="2028825" h="746760">
                  <a:moveTo>
                    <a:pt x="499186" y="634174"/>
                  </a:moveTo>
                  <a:lnTo>
                    <a:pt x="496290" y="635914"/>
                  </a:lnTo>
                  <a:lnTo>
                    <a:pt x="497446" y="637082"/>
                  </a:lnTo>
                  <a:lnTo>
                    <a:pt x="499186" y="634174"/>
                  </a:lnTo>
                  <a:close/>
                </a:path>
                <a:path w="2028825" h="746760">
                  <a:moveTo>
                    <a:pt x="519480" y="628357"/>
                  </a:moveTo>
                  <a:lnTo>
                    <a:pt x="517169" y="628942"/>
                  </a:lnTo>
                  <a:lnTo>
                    <a:pt x="511365" y="639991"/>
                  </a:lnTo>
                  <a:lnTo>
                    <a:pt x="514845" y="637667"/>
                  </a:lnTo>
                  <a:lnTo>
                    <a:pt x="517169" y="635342"/>
                  </a:lnTo>
                  <a:lnTo>
                    <a:pt x="519480" y="628357"/>
                  </a:lnTo>
                  <a:close/>
                </a:path>
                <a:path w="2028825" h="746760">
                  <a:moveTo>
                    <a:pt x="587324" y="717257"/>
                  </a:moveTo>
                  <a:lnTo>
                    <a:pt x="584428" y="725398"/>
                  </a:lnTo>
                  <a:lnTo>
                    <a:pt x="587324" y="723074"/>
                  </a:lnTo>
                  <a:lnTo>
                    <a:pt x="587324" y="717257"/>
                  </a:lnTo>
                  <a:close/>
                </a:path>
                <a:path w="2028825" h="746760">
                  <a:moveTo>
                    <a:pt x="703859" y="406908"/>
                  </a:moveTo>
                  <a:lnTo>
                    <a:pt x="703275" y="410972"/>
                  </a:lnTo>
                  <a:lnTo>
                    <a:pt x="702691" y="413296"/>
                  </a:lnTo>
                  <a:lnTo>
                    <a:pt x="702119" y="413880"/>
                  </a:lnTo>
                  <a:lnTo>
                    <a:pt x="702119" y="415620"/>
                  </a:lnTo>
                  <a:lnTo>
                    <a:pt x="701535" y="417944"/>
                  </a:lnTo>
                  <a:lnTo>
                    <a:pt x="700951" y="421436"/>
                  </a:lnTo>
                  <a:lnTo>
                    <a:pt x="701535" y="422021"/>
                  </a:lnTo>
                  <a:lnTo>
                    <a:pt x="703275" y="411556"/>
                  </a:lnTo>
                  <a:lnTo>
                    <a:pt x="703859" y="406908"/>
                  </a:lnTo>
                  <a:close/>
                </a:path>
                <a:path w="2028825" h="746760">
                  <a:moveTo>
                    <a:pt x="709079" y="421411"/>
                  </a:moveTo>
                  <a:lnTo>
                    <a:pt x="708494" y="422567"/>
                  </a:lnTo>
                  <a:lnTo>
                    <a:pt x="707339" y="426059"/>
                  </a:lnTo>
                  <a:lnTo>
                    <a:pt x="709079" y="421411"/>
                  </a:lnTo>
                  <a:close/>
                </a:path>
                <a:path w="2028825" h="746760">
                  <a:moveTo>
                    <a:pt x="713143" y="427215"/>
                  </a:moveTo>
                  <a:lnTo>
                    <a:pt x="712558" y="428383"/>
                  </a:lnTo>
                  <a:lnTo>
                    <a:pt x="713143" y="427799"/>
                  </a:lnTo>
                  <a:lnTo>
                    <a:pt x="713143" y="427215"/>
                  </a:lnTo>
                  <a:close/>
                </a:path>
                <a:path w="2028825" h="746760">
                  <a:moveTo>
                    <a:pt x="713714" y="424891"/>
                  </a:moveTo>
                  <a:lnTo>
                    <a:pt x="713143" y="426631"/>
                  </a:lnTo>
                  <a:lnTo>
                    <a:pt x="713143" y="427215"/>
                  </a:lnTo>
                  <a:lnTo>
                    <a:pt x="713714" y="426059"/>
                  </a:lnTo>
                  <a:lnTo>
                    <a:pt x="713714" y="424891"/>
                  </a:lnTo>
                  <a:close/>
                </a:path>
                <a:path w="2028825" h="746760">
                  <a:moveTo>
                    <a:pt x="722998" y="415010"/>
                  </a:moveTo>
                  <a:lnTo>
                    <a:pt x="722414" y="415594"/>
                  </a:lnTo>
                  <a:lnTo>
                    <a:pt x="722414" y="415010"/>
                  </a:lnTo>
                  <a:lnTo>
                    <a:pt x="722693" y="414159"/>
                  </a:lnTo>
                  <a:lnTo>
                    <a:pt x="722401" y="414451"/>
                  </a:lnTo>
                  <a:lnTo>
                    <a:pt x="722401" y="415036"/>
                  </a:lnTo>
                  <a:lnTo>
                    <a:pt x="721829" y="419087"/>
                  </a:lnTo>
                  <a:lnTo>
                    <a:pt x="722998" y="415010"/>
                  </a:lnTo>
                  <a:close/>
                </a:path>
                <a:path w="2028825" h="746760">
                  <a:moveTo>
                    <a:pt x="739800" y="432473"/>
                  </a:moveTo>
                  <a:lnTo>
                    <a:pt x="739228" y="432473"/>
                  </a:lnTo>
                  <a:lnTo>
                    <a:pt x="738644" y="433628"/>
                  </a:lnTo>
                  <a:lnTo>
                    <a:pt x="738060" y="434213"/>
                  </a:lnTo>
                  <a:lnTo>
                    <a:pt x="738644" y="434213"/>
                  </a:lnTo>
                  <a:lnTo>
                    <a:pt x="739228" y="433628"/>
                  </a:lnTo>
                  <a:lnTo>
                    <a:pt x="739800" y="432473"/>
                  </a:lnTo>
                  <a:close/>
                </a:path>
                <a:path w="2028825" h="746760">
                  <a:moveTo>
                    <a:pt x="745604" y="446417"/>
                  </a:moveTo>
                  <a:lnTo>
                    <a:pt x="744448" y="447573"/>
                  </a:lnTo>
                  <a:lnTo>
                    <a:pt x="745604" y="446989"/>
                  </a:lnTo>
                  <a:lnTo>
                    <a:pt x="745604" y="446417"/>
                  </a:lnTo>
                  <a:close/>
                </a:path>
                <a:path w="2028825" h="746760">
                  <a:moveTo>
                    <a:pt x="790282" y="75412"/>
                  </a:moveTo>
                  <a:lnTo>
                    <a:pt x="787958" y="73088"/>
                  </a:lnTo>
                  <a:lnTo>
                    <a:pt x="786803" y="74256"/>
                  </a:lnTo>
                  <a:lnTo>
                    <a:pt x="787958" y="76581"/>
                  </a:lnTo>
                  <a:lnTo>
                    <a:pt x="789127" y="76581"/>
                  </a:lnTo>
                  <a:lnTo>
                    <a:pt x="790282" y="75412"/>
                  </a:lnTo>
                  <a:close/>
                </a:path>
                <a:path w="2028825" h="746760">
                  <a:moveTo>
                    <a:pt x="793762" y="70764"/>
                  </a:moveTo>
                  <a:lnTo>
                    <a:pt x="791438" y="74256"/>
                  </a:lnTo>
                  <a:lnTo>
                    <a:pt x="790282" y="75412"/>
                  </a:lnTo>
                  <a:lnTo>
                    <a:pt x="791438" y="76581"/>
                  </a:lnTo>
                  <a:lnTo>
                    <a:pt x="792607" y="77152"/>
                  </a:lnTo>
                  <a:lnTo>
                    <a:pt x="793762" y="70764"/>
                  </a:lnTo>
                  <a:close/>
                </a:path>
                <a:path w="2028825" h="746760">
                  <a:moveTo>
                    <a:pt x="950887" y="134124"/>
                  </a:moveTo>
                  <a:lnTo>
                    <a:pt x="950302" y="131216"/>
                  </a:lnTo>
                  <a:lnTo>
                    <a:pt x="949718" y="130048"/>
                  </a:lnTo>
                  <a:lnTo>
                    <a:pt x="949147" y="129463"/>
                  </a:lnTo>
                  <a:lnTo>
                    <a:pt x="950887" y="134124"/>
                  </a:lnTo>
                  <a:close/>
                </a:path>
                <a:path w="2028825" h="746760">
                  <a:moveTo>
                    <a:pt x="965377" y="134696"/>
                  </a:moveTo>
                  <a:lnTo>
                    <a:pt x="964222" y="137020"/>
                  </a:lnTo>
                  <a:lnTo>
                    <a:pt x="963637" y="138760"/>
                  </a:lnTo>
                  <a:lnTo>
                    <a:pt x="965377" y="134696"/>
                  </a:lnTo>
                  <a:close/>
                </a:path>
                <a:path w="2028825" h="746760">
                  <a:moveTo>
                    <a:pt x="995527" y="177723"/>
                  </a:moveTo>
                  <a:lnTo>
                    <a:pt x="994943" y="177723"/>
                  </a:lnTo>
                  <a:lnTo>
                    <a:pt x="994359" y="178308"/>
                  </a:lnTo>
                  <a:lnTo>
                    <a:pt x="994359" y="179476"/>
                  </a:lnTo>
                  <a:lnTo>
                    <a:pt x="994943" y="178308"/>
                  </a:lnTo>
                  <a:lnTo>
                    <a:pt x="995527" y="177723"/>
                  </a:lnTo>
                  <a:close/>
                </a:path>
                <a:path w="2028825" h="746760">
                  <a:moveTo>
                    <a:pt x="1011148" y="155143"/>
                  </a:moveTo>
                  <a:lnTo>
                    <a:pt x="1009675" y="155905"/>
                  </a:lnTo>
                  <a:lnTo>
                    <a:pt x="1008468" y="152895"/>
                  </a:lnTo>
                  <a:lnTo>
                    <a:pt x="1007160" y="149999"/>
                  </a:lnTo>
                  <a:lnTo>
                    <a:pt x="1005357" y="151079"/>
                  </a:lnTo>
                  <a:lnTo>
                    <a:pt x="1006513" y="152234"/>
                  </a:lnTo>
                  <a:lnTo>
                    <a:pt x="1007097" y="159791"/>
                  </a:lnTo>
                  <a:lnTo>
                    <a:pt x="1009992" y="158051"/>
                  </a:lnTo>
                  <a:lnTo>
                    <a:pt x="1011148" y="155143"/>
                  </a:lnTo>
                  <a:close/>
                </a:path>
                <a:path w="2028825" h="746760">
                  <a:moveTo>
                    <a:pt x="1011732" y="153416"/>
                  </a:moveTo>
                  <a:lnTo>
                    <a:pt x="1011148" y="155143"/>
                  </a:lnTo>
                  <a:lnTo>
                    <a:pt x="1011732" y="154571"/>
                  </a:lnTo>
                  <a:lnTo>
                    <a:pt x="1011732" y="153416"/>
                  </a:lnTo>
                  <a:close/>
                </a:path>
                <a:path w="2028825" h="746760">
                  <a:moveTo>
                    <a:pt x="1019873" y="150393"/>
                  </a:moveTo>
                  <a:lnTo>
                    <a:pt x="1019302" y="153301"/>
                  </a:lnTo>
                  <a:lnTo>
                    <a:pt x="1018717" y="154457"/>
                  </a:lnTo>
                  <a:lnTo>
                    <a:pt x="1018146" y="155028"/>
                  </a:lnTo>
                  <a:lnTo>
                    <a:pt x="1016406" y="155028"/>
                  </a:lnTo>
                  <a:lnTo>
                    <a:pt x="1016977" y="155613"/>
                  </a:lnTo>
                  <a:lnTo>
                    <a:pt x="1017562" y="155613"/>
                  </a:lnTo>
                  <a:lnTo>
                    <a:pt x="1018133" y="155041"/>
                  </a:lnTo>
                  <a:lnTo>
                    <a:pt x="1018717" y="155041"/>
                  </a:lnTo>
                  <a:lnTo>
                    <a:pt x="1019302" y="154457"/>
                  </a:lnTo>
                  <a:lnTo>
                    <a:pt x="1019873" y="152717"/>
                  </a:lnTo>
                  <a:lnTo>
                    <a:pt x="1019873" y="150393"/>
                  </a:lnTo>
                  <a:close/>
                </a:path>
                <a:path w="2028825" h="746760">
                  <a:moveTo>
                    <a:pt x="1021029" y="153885"/>
                  </a:moveTo>
                  <a:lnTo>
                    <a:pt x="1020457" y="154470"/>
                  </a:lnTo>
                  <a:lnTo>
                    <a:pt x="1019873" y="154470"/>
                  </a:lnTo>
                  <a:lnTo>
                    <a:pt x="1018717" y="155638"/>
                  </a:lnTo>
                  <a:lnTo>
                    <a:pt x="1018717" y="156794"/>
                  </a:lnTo>
                  <a:lnTo>
                    <a:pt x="1020457" y="155054"/>
                  </a:lnTo>
                  <a:lnTo>
                    <a:pt x="1021029" y="153885"/>
                  </a:lnTo>
                  <a:close/>
                </a:path>
                <a:path w="2028825" h="746760">
                  <a:moveTo>
                    <a:pt x="1030439" y="239026"/>
                  </a:moveTo>
                  <a:lnTo>
                    <a:pt x="1029131" y="241147"/>
                  </a:lnTo>
                  <a:lnTo>
                    <a:pt x="1030287" y="239407"/>
                  </a:lnTo>
                  <a:lnTo>
                    <a:pt x="1030439" y="239026"/>
                  </a:lnTo>
                  <a:close/>
                </a:path>
                <a:path w="2028825" h="746760">
                  <a:moveTo>
                    <a:pt x="1030871" y="213829"/>
                  </a:moveTo>
                  <a:lnTo>
                    <a:pt x="1027976" y="216154"/>
                  </a:lnTo>
                  <a:lnTo>
                    <a:pt x="1026236" y="219062"/>
                  </a:lnTo>
                  <a:lnTo>
                    <a:pt x="1024496" y="226034"/>
                  </a:lnTo>
                  <a:lnTo>
                    <a:pt x="1025652" y="224878"/>
                  </a:lnTo>
                  <a:lnTo>
                    <a:pt x="1030871" y="213829"/>
                  </a:lnTo>
                  <a:close/>
                </a:path>
                <a:path w="2028825" h="746760">
                  <a:moveTo>
                    <a:pt x="1033767" y="159804"/>
                  </a:moveTo>
                  <a:lnTo>
                    <a:pt x="1032611" y="160959"/>
                  </a:lnTo>
                  <a:lnTo>
                    <a:pt x="1033183" y="161544"/>
                  </a:lnTo>
                  <a:lnTo>
                    <a:pt x="1033183" y="160959"/>
                  </a:lnTo>
                  <a:lnTo>
                    <a:pt x="1033767" y="160375"/>
                  </a:lnTo>
                  <a:lnTo>
                    <a:pt x="1033767" y="159804"/>
                  </a:lnTo>
                  <a:close/>
                </a:path>
                <a:path w="2028825" h="746760">
                  <a:moveTo>
                    <a:pt x="1034923" y="159219"/>
                  </a:moveTo>
                  <a:lnTo>
                    <a:pt x="1034351" y="159219"/>
                  </a:lnTo>
                  <a:lnTo>
                    <a:pt x="1033767" y="160375"/>
                  </a:lnTo>
                  <a:lnTo>
                    <a:pt x="1034923" y="159219"/>
                  </a:lnTo>
                  <a:close/>
                </a:path>
                <a:path w="2028825" h="746760">
                  <a:moveTo>
                    <a:pt x="1037818" y="156895"/>
                  </a:moveTo>
                  <a:lnTo>
                    <a:pt x="1035507" y="159219"/>
                  </a:lnTo>
                  <a:lnTo>
                    <a:pt x="1036078" y="159219"/>
                  </a:lnTo>
                  <a:lnTo>
                    <a:pt x="1036662" y="159804"/>
                  </a:lnTo>
                  <a:lnTo>
                    <a:pt x="1037818" y="156895"/>
                  </a:lnTo>
                  <a:close/>
                </a:path>
                <a:path w="2028825" h="746760">
                  <a:moveTo>
                    <a:pt x="1040726" y="215569"/>
                  </a:moveTo>
                  <a:lnTo>
                    <a:pt x="1037209" y="221094"/>
                  </a:lnTo>
                  <a:lnTo>
                    <a:pt x="1035215" y="224002"/>
                  </a:lnTo>
                  <a:lnTo>
                    <a:pt x="1033233" y="227342"/>
                  </a:lnTo>
                  <a:lnTo>
                    <a:pt x="1032027" y="229666"/>
                  </a:lnTo>
                  <a:lnTo>
                    <a:pt x="1029716" y="234175"/>
                  </a:lnTo>
                  <a:lnTo>
                    <a:pt x="1027976" y="235343"/>
                  </a:lnTo>
                  <a:lnTo>
                    <a:pt x="1029131" y="229527"/>
                  </a:lnTo>
                  <a:lnTo>
                    <a:pt x="1030871" y="225463"/>
                  </a:lnTo>
                  <a:lnTo>
                    <a:pt x="1029131" y="228358"/>
                  </a:lnTo>
                  <a:lnTo>
                    <a:pt x="1029716" y="221970"/>
                  </a:lnTo>
                  <a:lnTo>
                    <a:pt x="1029131" y="223481"/>
                  </a:lnTo>
                  <a:lnTo>
                    <a:pt x="1027976" y="226504"/>
                  </a:lnTo>
                  <a:lnTo>
                    <a:pt x="1026820" y="229527"/>
                  </a:lnTo>
                  <a:lnTo>
                    <a:pt x="1025080" y="239407"/>
                  </a:lnTo>
                  <a:lnTo>
                    <a:pt x="1026820" y="239991"/>
                  </a:lnTo>
                  <a:lnTo>
                    <a:pt x="1032027" y="233591"/>
                  </a:lnTo>
                  <a:lnTo>
                    <a:pt x="1031455" y="236499"/>
                  </a:lnTo>
                  <a:lnTo>
                    <a:pt x="1030439" y="239026"/>
                  </a:lnTo>
                  <a:lnTo>
                    <a:pt x="1032002" y="236499"/>
                  </a:lnTo>
                  <a:lnTo>
                    <a:pt x="1035151" y="230543"/>
                  </a:lnTo>
                  <a:lnTo>
                    <a:pt x="1038186" y="223494"/>
                  </a:lnTo>
                  <a:lnTo>
                    <a:pt x="1040726" y="215569"/>
                  </a:lnTo>
                  <a:close/>
                </a:path>
                <a:path w="2028825" h="746760">
                  <a:moveTo>
                    <a:pt x="1043622" y="214414"/>
                  </a:moveTo>
                  <a:lnTo>
                    <a:pt x="1042466" y="215582"/>
                  </a:lnTo>
                  <a:lnTo>
                    <a:pt x="1041882" y="214998"/>
                  </a:lnTo>
                  <a:lnTo>
                    <a:pt x="1040726" y="217906"/>
                  </a:lnTo>
                  <a:lnTo>
                    <a:pt x="1043051" y="215582"/>
                  </a:lnTo>
                  <a:lnTo>
                    <a:pt x="1043622" y="214414"/>
                  </a:lnTo>
                  <a:close/>
                </a:path>
                <a:path w="2028825" h="746760">
                  <a:moveTo>
                    <a:pt x="1044790" y="213842"/>
                  </a:moveTo>
                  <a:lnTo>
                    <a:pt x="1044206" y="213258"/>
                  </a:lnTo>
                  <a:lnTo>
                    <a:pt x="1044206" y="213842"/>
                  </a:lnTo>
                  <a:lnTo>
                    <a:pt x="1043622" y="214426"/>
                  </a:lnTo>
                  <a:lnTo>
                    <a:pt x="1043622" y="214998"/>
                  </a:lnTo>
                  <a:lnTo>
                    <a:pt x="1044790" y="213842"/>
                  </a:lnTo>
                  <a:close/>
                </a:path>
                <a:path w="2028825" h="746760">
                  <a:moveTo>
                    <a:pt x="1050023" y="145389"/>
                  </a:moveTo>
                  <a:lnTo>
                    <a:pt x="1049997" y="145262"/>
                  </a:lnTo>
                  <a:lnTo>
                    <a:pt x="1048842" y="148158"/>
                  </a:lnTo>
                  <a:lnTo>
                    <a:pt x="1050023" y="145389"/>
                  </a:lnTo>
                  <a:close/>
                </a:path>
                <a:path w="2028825" h="746760">
                  <a:moveTo>
                    <a:pt x="1053477" y="134213"/>
                  </a:moveTo>
                  <a:lnTo>
                    <a:pt x="1050582" y="133045"/>
                  </a:lnTo>
                  <a:lnTo>
                    <a:pt x="1045946" y="140601"/>
                  </a:lnTo>
                  <a:lnTo>
                    <a:pt x="1045946" y="137706"/>
                  </a:lnTo>
                  <a:lnTo>
                    <a:pt x="1047102" y="134797"/>
                  </a:lnTo>
                  <a:lnTo>
                    <a:pt x="1047686" y="132473"/>
                  </a:lnTo>
                  <a:lnTo>
                    <a:pt x="1045946" y="135470"/>
                  </a:lnTo>
                  <a:lnTo>
                    <a:pt x="1044930" y="137223"/>
                  </a:lnTo>
                  <a:lnTo>
                    <a:pt x="1042174" y="143446"/>
                  </a:lnTo>
                  <a:lnTo>
                    <a:pt x="1039850" y="150863"/>
                  </a:lnTo>
                  <a:lnTo>
                    <a:pt x="1038402" y="159207"/>
                  </a:lnTo>
                  <a:lnTo>
                    <a:pt x="1041412" y="153428"/>
                  </a:lnTo>
                  <a:lnTo>
                    <a:pt x="1043330" y="150418"/>
                  </a:lnTo>
                  <a:lnTo>
                    <a:pt x="1045260" y="146862"/>
                  </a:lnTo>
                  <a:lnTo>
                    <a:pt x="1048258" y="139446"/>
                  </a:lnTo>
                  <a:lnTo>
                    <a:pt x="1049997" y="138277"/>
                  </a:lnTo>
                  <a:lnTo>
                    <a:pt x="1050582" y="144094"/>
                  </a:lnTo>
                  <a:lnTo>
                    <a:pt x="1050023" y="145389"/>
                  </a:lnTo>
                  <a:lnTo>
                    <a:pt x="1051166" y="151650"/>
                  </a:lnTo>
                  <a:lnTo>
                    <a:pt x="1053477" y="144094"/>
                  </a:lnTo>
                  <a:lnTo>
                    <a:pt x="1053477" y="134213"/>
                  </a:lnTo>
                  <a:close/>
                </a:path>
                <a:path w="2028825" h="746760">
                  <a:moveTo>
                    <a:pt x="1059865" y="220230"/>
                  </a:moveTo>
                  <a:lnTo>
                    <a:pt x="1059281" y="220814"/>
                  </a:lnTo>
                  <a:lnTo>
                    <a:pt x="1059281" y="221970"/>
                  </a:lnTo>
                  <a:lnTo>
                    <a:pt x="1059865" y="220230"/>
                  </a:lnTo>
                  <a:close/>
                </a:path>
                <a:path w="2028825" h="746760">
                  <a:moveTo>
                    <a:pt x="1063332" y="215582"/>
                  </a:moveTo>
                  <a:lnTo>
                    <a:pt x="1061021" y="217335"/>
                  </a:lnTo>
                  <a:lnTo>
                    <a:pt x="1059853" y="220230"/>
                  </a:lnTo>
                  <a:lnTo>
                    <a:pt x="1060970" y="219481"/>
                  </a:lnTo>
                  <a:lnTo>
                    <a:pt x="1061377" y="222491"/>
                  </a:lnTo>
                  <a:lnTo>
                    <a:pt x="1061897" y="225386"/>
                  </a:lnTo>
                  <a:lnTo>
                    <a:pt x="1063332" y="224307"/>
                  </a:lnTo>
                  <a:lnTo>
                    <a:pt x="1062761" y="223139"/>
                  </a:lnTo>
                  <a:lnTo>
                    <a:pt x="1063332" y="215582"/>
                  </a:lnTo>
                  <a:close/>
                </a:path>
                <a:path w="2028825" h="746760">
                  <a:moveTo>
                    <a:pt x="1076693" y="185280"/>
                  </a:moveTo>
                  <a:lnTo>
                    <a:pt x="1076109" y="186436"/>
                  </a:lnTo>
                  <a:lnTo>
                    <a:pt x="1076693" y="185851"/>
                  </a:lnTo>
                  <a:lnTo>
                    <a:pt x="1076693" y="185280"/>
                  </a:lnTo>
                  <a:close/>
                </a:path>
                <a:path w="2028825" h="746760">
                  <a:moveTo>
                    <a:pt x="1199007" y="262674"/>
                  </a:moveTo>
                  <a:lnTo>
                    <a:pt x="1196111" y="271386"/>
                  </a:lnTo>
                  <a:lnTo>
                    <a:pt x="1199007" y="269062"/>
                  </a:lnTo>
                  <a:lnTo>
                    <a:pt x="1199007" y="262674"/>
                  </a:lnTo>
                  <a:close/>
                </a:path>
                <a:path w="2028825" h="746760">
                  <a:moveTo>
                    <a:pt x="1250632" y="206756"/>
                  </a:moveTo>
                  <a:lnTo>
                    <a:pt x="1250048" y="209080"/>
                  </a:lnTo>
                  <a:lnTo>
                    <a:pt x="1250632" y="209080"/>
                  </a:lnTo>
                  <a:lnTo>
                    <a:pt x="1250632" y="206756"/>
                  </a:lnTo>
                  <a:close/>
                </a:path>
                <a:path w="2028825" h="746760">
                  <a:moveTo>
                    <a:pt x="1265135" y="209651"/>
                  </a:moveTo>
                  <a:lnTo>
                    <a:pt x="1264551" y="210223"/>
                  </a:lnTo>
                  <a:lnTo>
                    <a:pt x="1264551" y="210807"/>
                  </a:lnTo>
                  <a:lnTo>
                    <a:pt x="1265135" y="210223"/>
                  </a:lnTo>
                  <a:lnTo>
                    <a:pt x="1265135" y="209651"/>
                  </a:lnTo>
                  <a:close/>
                </a:path>
                <a:path w="2028825" h="746760">
                  <a:moveTo>
                    <a:pt x="1299870" y="734720"/>
                  </a:moveTo>
                  <a:lnTo>
                    <a:pt x="1298130" y="721931"/>
                  </a:lnTo>
                  <a:lnTo>
                    <a:pt x="1296390" y="725995"/>
                  </a:lnTo>
                  <a:lnTo>
                    <a:pt x="1296390" y="729488"/>
                  </a:lnTo>
                  <a:lnTo>
                    <a:pt x="1298714" y="736460"/>
                  </a:lnTo>
                  <a:lnTo>
                    <a:pt x="1299870" y="734720"/>
                  </a:lnTo>
                  <a:close/>
                </a:path>
                <a:path w="2028825" h="746760">
                  <a:moveTo>
                    <a:pt x="1313205" y="713193"/>
                  </a:moveTo>
                  <a:lnTo>
                    <a:pt x="1312633" y="713193"/>
                  </a:lnTo>
                  <a:lnTo>
                    <a:pt x="1312633" y="713778"/>
                  </a:lnTo>
                  <a:lnTo>
                    <a:pt x="1313205" y="714362"/>
                  </a:lnTo>
                  <a:lnTo>
                    <a:pt x="1313205" y="713193"/>
                  </a:lnTo>
                  <a:close/>
                </a:path>
                <a:path w="2028825" h="746760">
                  <a:moveTo>
                    <a:pt x="1313383" y="740181"/>
                  </a:moveTo>
                  <a:lnTo>
                    <a:pt x="1312837" y="733336"/>
                  </a:lnTo>
                  <a:lnTo>
                    <a:pt x="1311325" y="725741"/>
                  </a:lnTo>
                  <a:lnTo>
                    <a:pt x="1308569" y="717867"/>
                  </a:lnTo>
                  <a:lnTo>
                    <a:pt x="1309319" y="724077"/>
                  </a:lnTo>
                  <a:lnTo>
                    <a:pt x="1309370" y="727532"/>
                  </a:lnTo>
                  <a:lnTo>
                    <a:pt x="1309306" y="731507"/>
                  </a:lnTo>
                  <a:lnTo>
                    <a:pt x="1309725" y="739368"/>
                  </a:lnTo>
                  <a:lnTo>
                    <a:pt x="1308569" y="741108"/>
                  </a:lnTo>
                  <a:lnTo>
                    <a:pt x="1305661" y="736460"/>
                  </a:lnTo>
                  <a:lnTo>
                    <a:pt x="1305090" y="731812"/>
                  </a:lnTo>
                  <a:lnTo>
                    <a:pt x="1305090" y="735304"/>
                  </a:lnTo>
                  <a:lnTo>
                    <a:pt x="1301610" y="730072"/>
                  </a:lnTo>
                  <a:lnTo>
                    <a:pt x="1302766" y="737628"/>
                  </a:lnTo>
                  <a:lnTo>
                    <a:pt x="1307401" y="746340"/>
                  </a:lnTo>
                  <a:lnTo>
                    <a:pt x="1310309" y="746340"/>
                  </a:lnTo>
                  <a:lnTo>
                    <a:pt x="1310881" y="737628"/>
                  </a:lnTo>
                  <a:lnTo>
                    <a:pt x="1312049" y="739952"/>
                  </a:lnTo>
                  <a:lnTo>
                    <a:pt x="1312621" y="743432"/>
                  </a:lnTo>
                  <a:lnTo>
                    <a:pt x="1313205" y="745769"/>
                  </a:lnTo>
                  <a:lnTo>
                    <a:pt x="1313383" y="740181"/>
                  </a:lnTo>
                  <a:close/>
                </a:path>
                <a:path w="2028825" h="746760">
                  <a:moveTo>
                    <a:pt x="1341031" y="709129"/>
                  </a:moveTo>
                  <a:lnTo>
                    <a:pt x="1339291" y="708558"/>
                  </a:lnTo>
                  <a:lnTo>
                    <a:pt x="1335239" y="702157"/>
                  </a:lnTo>
                  <a:lnTo>
                    <a:pt x="1333500" y="705065"/>
                  </a:lnTo>
                  <a:lnTo>
                    <a:pt x="1334084" y="708558"/>
                  </a:lnTo>
                  <a:lnTo>
                    <a:pt x="1334922" y="707174"/>
                  </a:lnTo>
                  <a:lnTo>
                    <a:pt x="1337335" y="709282"/>
                  </a:lnTo>
                  <a:lnTo>
                    <a:pt x="1339862" y="711174"/>
                  </a:lnTo>
                  <a:lnTo>
                    <a:pt x="1341031" y="709129"/>
                  </a:lnTo>
                  <a:close/>
                </a:path>
                <a:path w="2028825" h="746760">
                  <a:moveTo>
                    <a:pt x="1479067" y="213715"/>
                  </a:moveTo>
                  <a:lnTo>
                    <a:pt x="1478495" y="210223"/>
                  </a:lnTo>
                  <a:lnTo>
                    <a:pt x="1476756" y="206743"/>
                  </a:lnTo>
                  <a:lnTo>
                    <a:pt x="1476756" y="209638"/>
                  </a:lnTo>
                  <a:lnTo>
                    <a:pt x="1479067" y="213715"/>
                  </a:lnTo>
                  <a:close/>
                </a:path>
                <a:path w="2028825" h="746760">
                  <a:moveTo>
                    <a:pt x="1490091" y="212559"/>
                  </a:moveTo>
                  <a:lnTo>
                    <a:pt x="1487182" y="211391"/>
                  </a:lnTo>
                  <a:lnTo>
                    <a:pt x="1488922" y="213131"/>
                  </a:lnTo>
                  <a:lnTo>
                    <a:pt x="1490091" y="212559"/>
                  </a:lnTo>
                  <a:close/>
                </a:path>
                <a:path w="2028825" h="746760">
                  <a:moveTo>
                    <a:pt x="1539938" y="195135"/>
                  </a:moveTo>
                  <a:lnTo>
                    <a:pt x="1538782" y="198043"/>
                  </a:lnTo>
                  <a:lnTo>
                    <a:pt x="1539367" y="196875"/>
                  </a:lnTo>
                  <a:lnTo>
                    <a:pt x="1539938" y="195135"/>
                  </a:lnTo>
                  <a:close/>
                </a:path>
                <a:path w="2028825" h="746760">
                  <a:moveTo>
                    <a:pt x="1582267" y="170726"/>
                  </a:moveTo>
                  <a:lnTo>
                    <a:pt x="1581111" y="164338"/>
                  </a:lnTo>
                  <a:lnTo>
                    <a:pt x="1581111" y="166077"/>
                  </a:lnTo>
                  <a:lnTo>
                    <a:pt x="1580527" y="168402"/>
                  </a:lnTo>
                  <a:lnTo>
                    <a:pt x="1580527" y="169265"/>
                  </a:lnTo>
                  <a:lnTo>
                    <a:pt x="1579956" y="168973"/>
                  </a:lnTo>
                  <a:lnTo>
                    <a:pt x="1578787" y="167805"/>
                  </a:lnTo>
                  <a:lnTo>
                    <a:pt x="1578787" y="169545"/>
                  </a:lnTo>
                  <a:lnTo>
                    <a:pt x="1579956" y="171297"/>
                  </a:lnTo>
                  <a:lnTo>
                    <a:pt x="1580527" y="170713"/>
                  </a:lnTo>
                  <a:lnTo>
                    <a:pt x="1580984" y="169799"/>
                  </a:lnTo>
                  <a:lnTo>
                    <a:pt x="1581683" y="170141"/>
                  </a:lnTo>
                  <a:lnTo>
                    <a:pt x="1582267" y="170726"/>
                  </a:lnTo>
                  <a:close/>
                </a:path>
                <a:path w="2028825" h="746760">
                  <a:moveTo>
                    <a:pt x="1604264" y="176110"/>
                  </a:moveTo>
                  <a:lnTo>
                    <a:pt x="1603679" y="167970"/>
                  </a:lnTo>
                  <a:lnTo>
                    <a:pt x="1602524" y="170878"/>
                  </a:lnTo>
                  <a:lnTo>
                    <a:pt x="1604264" y="176110"/>
                  </a:lnTo>
                  <a:close/>
                </a:path>
                <a:path w="2028825" h="746760">
                  <a:moveTo>
                    <a:pt x="1666328" y="155613"/>
                  </a:moveTo>
                  <a:lnTo>
                    <a:pt x="1665173" y="154444"/>
                  </a:lnTo>
                  <a:lnTo>
                    <a:pt x="1665757" y="155613"/>
                  </a:lnTo>
                  <a:lnTo>
                    <a:pt x="1666328" y="155613"/>
                  </a:lnTo>
                  <a:close/>
                </a:path>
                <a:path w="2028825" h="746760">
                  <a:moveTo>
                    <a:pt x="1679676" y="156768"/>
                  </a:moveTo>
                  <a:lnTo>
                    <a:pt x="1679092" y="154444"/>
                  </a:lnTo>
                  <a:lnTo>
                    <a:pt x="1677936" y="153276"/>
                  </a:lnTo>
                  <a:lnTo>
                    <a:pt x="1677352" y="153276"/>
                  </a:lnTo>
                  <a:lnTo>
                    <a:pt x="1679676" y="156768"/>
                  </a:lnTo>
                  <a:close/>
                </a:path>
                <a:path w="2028825" h="746760">
                  <a:moveTo>
                    <a:pt x="1687791" y="152692"/>
                  </a:moveTo>
                  <a:lnTo>
                    <a:pt x="1687207" y="151536"/>
                  </a:lnTo>
                  <a:lnTo>
                    <a:pt x="1687791" y="153898"/>
                  </a:lnTo>
                  <a:lnTo>
                    <a:pt x="1687791" y="152692"/>
                  </a:lnTo>
                  <a:close/>
                </a:path>
                <a:path w="2028825" h="746760">
                  <a:moveTo>
                    <a:pt x="1716747" y="151663"/>
                  </a:moveTo>
                  <a:lnTo>
                    <a:pt x="1716163" y="150507"/>
                  </a:lnTo>
                  <a:lnTo>
                    <a:pt x="1716747" y="152247"/>
                  </a:lnTo>
                  <a:lnTo>
                    <a:pt x="1716747" y="151663"/>
                  </a:lnTo>
                  <a:close/>
                </a:path>
                <a:path w="2028825" h="746760">
                  <a:moveTo>
                    <a:pt x="1717903" y="155168"/>
                  </a:moveTo>
                  <a:lnTo>
                    <a:pt x="1716735" y="152260"/>
                  </a:lnTo>
                  <a:lnTo>
                    <a:pt x="1716430" y="153543"/>
                  </a:lnTo>
                  <a:lnTo>
                    <a:pt x="1714715" y="151168"/>
                  </a:lnTo>
                  <a:lnTo>
                    <a:pt x="1712988" y="148907"/>
                  </a:lnTo>
                  <a:lnTo>
                    <a:pt x="1712683" y="150520"/>
                  </a:lnTo>
                  <a:lnTo>
                    <a:pt x="1713839" y="151104"/>
                  </a:lnTo>
                  <a:lnTo>
                    <a:pt x="1717319" y="158076"/>
                  </a:lnTo>
                  <a:lnTo>
                    <a:pt x="1717903" y="155168"/>
                  </a:lnTo>
                  <a:close/>
                </a:path>
                <a:path w="2028825" h="746760">
                  <a:moveTo>
                    <a:pt x="1720253" y="149796"/>
                  </a:moveTo>
                  <a:lnTo>
                    <a:pt x="1719681" y="150380"/>
                  </a:lnTo>
                  <a:lnTo>
                    <a:pt x="1720253" y="150380"/>
                  </a:lnTo>
                  <a:lnTo>
                    <a:pt x="1720253" y="149796"/>
                  </a:lnTo>
                  <a:close/>
                </a:path>
                <a:path w="2028825" h="746760">
                  <a:moveTo>
                    <a:pt x="1720837" y="149212"/>
                  </a:moveTo>
                  <a:lnTo>
                    <a:pt x="1720253" y="147459"/>
                  </a:lnTo>
                  <a:lnTo>
                    <a:pt x="1720253" y="146304"/>
                  </a:lnTo>
                  <a:lnTo>
                    <a:pt x="1719681" y="145135"/>
                  </a:lnTo>
                  <a:lnTo>
                    <a:pt x="1720253" y="148043"/>
                  </a:lnTo>
                  <a:lnTo>
                    <a:pt x="1720253" y="149783"/>
                  </a:lnTo>
                  <a:lnTo>
                    <a:pt x="1720837" y="149212"/>
                  </a:lnTo>
                  <a:close/>
                </a:path>
                <a:path w="2028825" h="746760">
                  <a:moveTo>
                    <a:pt x="1721421" y="148628"/>
                  </a:moveTo>
                  <a:lnTo>
                    <a:pt x="1720837" y="149212"/>
                  </a:lnTo>
                  <a:lnTo>
                    <a:pt x="1720837" y="150380"/>
                  </a:lnTo>
                  <a:lnTo>
                    <a:pt x="1721421" y="150952"/>
                  </a:lnTo>
                  <a:lnTo>
                    <a:pt x="1721421" y="148628"/>
                  </a:lnTo>
                  <a:close/>
                </a:path>
                <a:path w="2028825" h="746760">
                  <a:moveTo>
                    <a:pt x="1779371" y="242900"/>
                  </a:moveTo>
                  <a:lnTo>
                    <a:pt x="1777631" y="243776"/>
                  </a:lnTo>
                  <a:lnTo>
                    <a:pt x="1775891" y="244640"/>
                  </a:lnTo>
                  <a:lnTo>
                    <a:pt x="1779206" y="250190"/>
                  </a:lnTo>
                  <a:lnTo>
                    <a:pt x="1777631" y="246392"/>
                  </a:lnTo>
                  <a:lnTo>
                    <a:pt x="1779371" y="242900"/>
                  </a:lnTo>
                  <a:close/>
                </a:path>
                <a:path w="2028825" h="746760">
                  <a:moveTo>
                    <a:pt x="1780527" y="253365"/>
                  </a:moveTo>
                  <a:lnTo>
                    <a:pt x="1779371" y="250456"/>
                  </a:lnTo>
                  <a:lnTo>
                    <a:pt x="1779206" y="250190"/>
                  </a:lnTo>
                  <a:lnTo>
                    <a:pt x="1780527" y="253365"/>
                  </a:lnTo>
                  <a:close/>
                </a:path>
                <a:path w="2028825" h="746760">
                  <a:moveTo>
                    <a:pt x="1877339" y="223761"/>
                  </a:moveTo>
                  <a:lnTo>
                    <a:pt x="1871535" y="212725"/>
                  </a:lnTo>
                  <a:lnTo>
                    <a:pt x="1870964" y="216789"/>
                  </a:lnTo>
                  <a:lnTo>
                    <a:pt x="1872119" y="219697"/>
                  </a:lnTo>
                  <a:lnTo>
                    <a:pt x="1876755" y="226085"/>
                  </a:lnTo>
                  <a:lnTo>
                    <a:pt x="1877339" y="223761"/>
                  </a:lnTo>
                  <a:close/>
                </a:path>
                <a:path w="2028825" h="746760">
                  <a:moveTo>
                    <a:pt x="1882559" y="199351"/>
                  </a:moveTo>
                  <a:lnTo>
                    <a:pt x="1881974" y="199351"/>
                  </a:lnTo>
                  <a:lnTo>
                    <a:pt x="1881974" y="200520"/>
                  </a:lnTo>
                  <a:lnTo>
                    <a:pt x="1882559" y="201104"/>
                  </a:lnTo>
                  <a:lnTo>
                    <a:pt x="1882559" y="199351"/>
                  </a:lnTo>
                  <a:close/>
                </a:path>
                <a:path w="2028825" h="746760">
                  <a:moveTo>
                    <a:pt x="1883130" y="202260"/>
                  </a:moveTo>
                  <a:lnTo>
                    <a:pt x="1882559" y="201104"/>
                  </a:lnTo>
                  <a:lnTo>
                    <a:pt x="1882559" y="202831"/>
                  </a:lnTo>
                  <a:lnTo>
                    <a:pt x="1881974" y="203415"/>
                  </a:lnTo>
                  <a:lnTo>
                    <a:pt x="1881390" y="203415"/>
                  </a:lnTo>
                  <a:lnTo>
                    <a:pt x="1882559" y="206324"/>
                  </a:lnTo>
                  <a:lnTo>
                    <a:pt x="1882559" y="202844"/>
                  </a:lnTo>
                  <a:lnTo>
                    <a:pt x="1883130" y="202844"/>
                  </a:lnTo>
                  <a:lnTo>
                    <a:pt x="1883130" y="202260"/>
                  </a:lnTo>
                  <a:close/>
                </a:path>
                <a:path w="2028825" h="746760">
                  <a:moveTo>
                    <a:pt x="1893570" y="230149"/>
                  </a:moveTo>
                  <a:lnTo>
                    <a:pt x="1891817" y="224777"/>
                  </a:lnTo>
                  <a:lnTo>
                    <a:pt x="1889074" y="218528"/>
                  </a:lnTo>
                  <a:lnTo>
                    <a:pt x="1885251" y="211848"/>
                  </a:lnTo>
                  <a:lnTo>
                    <a:pt x="1880235" y="205155"/>
                  </a:lnTo>
                  <a:lnTo>
                    <a:pt x="1882813" y="211124"/>
                  </a:lnTo>
                  <a:lnTo>
                    <a:pt x="1883867" y="214464"/>
                  </a:lnTo>
                  <a:lnTo>
                    <a:pt x="1885124" y="218236"/>
                  </a:lnTo>
                  <a:lnTo>
                    <a:pt x="1888350" y="225501"/>
                  </a:lnTo>
                  <a:lnTo>
                    <a:pt x="1887778" y="227825"/>
                  </a:lnTo>
                  <a:lnTo>
                    <a:pt x="1883714" y="223761"/>
                  </a:lnTo>
                  <a:lnTo>
                    <a:pt x="1881403" y="219697"/>
                  </a:lnTo>
                  <a:lnTo>
                    <a:pt x="1882559" y="222592"/>
                  </a:lnTo>
                  <a:lnTo>
                    <a:pt x="1877923" y="219113"/>
                  </a:lnTo>
                  <a:lnTo>
                    <a:pt x="1881403" y="226085"/>
                  </a:lnTo>
                  <a:lnTo>
                    <a:pt x="1888350" y="233057"/>
                  </a:lnTo>
                  <a:lnTo>
                    <a:pt x="1891258" y="231902"/>
                  </a:lnTo>
                  <a:lnTo>
                    <a:pt x="1888934" y="223177"/>
                  </a:lnTo>
                  <a:lnTo>
                    <a:pt x="1891258" y="224929"/>
                  </a:lnTo>
                  <a:lnTo>
                    <a:pt x="1892414" y="228409"/>
                  </a:lnTo>
                  <a:lnTo>
                    <a:pt x="1893570" y="230149"/>
                  </a:lnTo>
                  <a:close/>
                </a:path>
                <a:path w="2028825" h="746760">
                  <a:moveTo>
                    <a:pt x="1902269" y="191198"/>
                  </a:moveTo>
                  <a:lnTo>
                    <a:pt x="1900707" y="189255"/>
                  </a:lnTo>
                  <a:lnTo>
                    <a:pt x="1901113" y="190030"/>
                  </a:lnTo>
                  <a:lnTo>
                    <a:pt x="1902269" y="191198"/>
                  </a:lnTo>
                  <a:close/>
                </a:path>
                <a:path w="2028825" h="746760">
                  <a:moveTo>
                    <a:pt x="1906333" y="186550"/>
                  </a:moveTo>
                  <a:lnTo>
                    <a:pt x="1904593" y="187134"/>
                  </a:lnTo>
                  <a:lnTo>
                    <a:pt x="1898218" y="182486"/>
                  </a:lnTo>
                  <a:lnTo>
                    <a:pt x="1898218" y="185966"/>
                  </a:lnTo>
                  <a:lnTo>
                    <a:pt x="1899958" y="188290"/>
                  </a:lnTo>
                  <a:lnTo>
                    <a:pt x="1900135" y="186715"/>
                  </a:lnTo>
                  <a:lnTo>
                    <a:pt x="1903145" y="187858"/>
                  </a:lnTo>
                  <a:lnTo>
                    <a:pt x="1906155" y="188785"/>
                  </a:lnTo>
                  <a:lnTo>
                    <a:pt x="1906333" y="186550"/>
                  </a:lnTo>
                  <a:close/>
                </a:path>
                <a:path w="2028825" h="746760">
                  <a:moveTo>
                    <a:pt x="2028659" y="56349"/>
                  </a:moveTo>
                  <a:lnTo>
                    <a:pt x="2028088" y="52285"/>
                  </a:lnTo>
                  <a:lnTo>
                    <a:pt x="2021700" y="51117"/>
                  </a:lnTo>
                  <a:lnTo>
                    <a:pt x="2028659" y="56349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987874" y="12"/>
              <a:ext cx="2578100" cy="1021715"/>
            </a:xfrm>
            <a:custGeom>
              <a:avLst/>
              <a:gdLst/>
              <a:ahLst/>
              <a:cxnLst/>
              <a:rect l="l" t="t" r="r" b="b"/>
              <a:pathLst>
                <a:path w="2578100" h="1021715">
                  <a:moveTo>
                    <a:pt x="198958" y="272643"/>
                  </a:moveTo>
                  <a:lnTo>
                    <a:pt x="190500" y="273037"/>
                  </a:lnTo>
                  <a:lnTo>
                    <a:pt x="190500" y="274193"/>
                  </a:lnTo>
                  <a:lnTo>
                    <a:pt x="198958" y="272643"/>
                  </a:lnTo>
                  <a:close/>
                </a:path>
                <a:path w="2578100" h="1021715">
                  <a:moveTo>
                    <a:pt x="203200" y="271868"/>
                  </a:moveTo>
                  <a:lnTo>
                    <a:pt x="198958" y="272643"/>
                  </a:lnTo>
                  <a:lnTo>
                    <a:pt x="203200" y="272453"/>
                  </a:lnTo>
                  <a:lnTo>
                    <a:pt x="203200" y="271868"/>
                  </a:lnTo>
                  <a:close/>
                </a:path>
                <a:path w="2578100" h="1021715">
                  <a:moveTo>
                    <a:pt x="241300" y="568896"/>
                  </a:moveTo>
                  <a:lnTo>
                    <a:pt x="228600" y="569468"/>
                  </a:lnTo>
                  <a:lnTo>
                    <a:pt x="241300" y="574116"/>
                  </a:lnTo>
                  <a:lnTo>
                    <a:pt x="241300" y="568896"/>
                  </a:lnTo>
                  <a:close/>
                </a:path>
                <a:path w="2578100" h="1021715">
                  <a:moveTo>
                    <a:pt x="355600" y="54483"/>
                  </a:moveTo>
                  <a:lnTo>
                    <a:pt x="342900" y="59715"/>
                  </a:lnTo>
                  <a:lnTo>
                    <a:pt x="347853" y="59258"/>
                  </a:lnTo>
                  <a:lnTo>
                    <a:pt x="355600" y="56299"/>
                  </a:lnTo>
                  <a:lnTo>
                    <a:pt x="355600" y="54483"/>
                  </a:lnTo>
                  <a:close/>
                </a:path>
                <a:path w="2578100" h="1021715">
                  <a:moveTo>
                    <a:pt x="368300" y="71920"/>
                  </a:moveTo>
                  <a:lnTo>
                    <a:pt x="355600" y="77609"/>
                  </a:lnTo>
                  <a:lnTo>
                    <a:pt x="355600" y="78892"/>
                  </a:lnTo>
                  <a:lnTo>
                    <a:pt x="368300" y="74828"/>
                  </a:lnTo>
                  <a:lnTo>
                    <a:pt x="368300" y="71920"/>
                  </a:lnTo>
                  <a:close/>
                </a:path>
                <a:path w="2578100" h="1021715">
                  <a:moveTo>
                    <a:pt x="370090" y="683336"/>
                  </a:moveTo>
                  <a:lnTo>
                    <a:pt x="368300" y="683729"/>
                  </a:lnTo>
                  <a:lnTo>
                    <a:pt x="368300" y="684555"/>
                  </a:lnTo>
                  <a:lnTo>
                    <a:pt x="370090" y="683336"/>
                  </a:lnTo>
                  <a:close/>
                </a:path>
                <a:path w="2578100" h="1021715">
                  <a:moveTo>
                    <a:pt x="381000" y="148640"/>
                  </a:moveTo>
                  <a:lnTo>
                    <a:pt x="374650" y="148932"/>
                  </a:lnTo>
                  <a:lnTo>
                    <a:pt x="368300" y="149809"/>
                  </a:lnTo>
                  <a:lnTo>
                    <a:pt x="381000" y="148640"/>
                  </a:lnTo>
                  <a:close/>
                </a:path>
                <a:path w="2578100" h="1021715">
                  <a:moveTo>
                    <a:pt x="383819" y="114160"/>
                  </a:moveTo>
                  <a:lnTo>
                    <a:pt x="381000" y="114935"/>
                  </a:lnTo>
                  <a:lnTo>
                    <a:pt x="383540" y="114350"/>
                  </a:lnTo>
                  <a:lnTo>
                    <a:pt x="383819" y="114160"/>
                  </a:lnTo>
                  <a:close/>
                </a:path>
                <a:path w="2578100" h="1021715">
                  <a:moveTo>
                    <a:pt x="384962" y="92278"/>
                  </a:moveTo>
                  <a:lnTo>
                    <a:pt x="384378" y="92278"/>
                  </a:lnTo>
                  <a:lnTo>
                    <a:pt x="384378" y="92862"/>
                  </a:lnTo>
                  <a:lnTo>
                    <a:pt x="384962" y="92278"/>
                  </a:lnTo>
                  <a:close/>
                </a:path>
                <a:path w="2578100" h="1021715">
                  <a:moveTo>
                    <a:pt x="393700" y="107378"/>
                  </a:moveTo>
                  <a:lnTo>
                    <a:pt x="383819" y="114160"/>
                  </a:lnTo>
                  <a:lnTo>
                    <a:pt x="393700" y="111442"/>
                  </a:lnTo>
                  <a:lnTo>
                    <a:pt x="393700" y="107378"/>
                  </a:lnTo>
                  <a:close/>
                </a:path>
                <a:path w="2578100" h="1021715">
                  <a:moveTo>
                    <a:pt x="406400" y="116090"/>
                  </a:moveTo>
                  <a:lnTo>
                    <a:pt x="393700" y="112026"/>
                  </a:lnTo>
                  <a:lnTo>
                    <a:pt x="406400" y="121323"/>
                  </a:lnTo>
                  <a:lnTo>
                    <a:pt x="406400" y="116090"/>
                  </a:lnTo>
                  <a:close/>
                </a:path>
                <a:path w="2578100" h="1021715">
                  <a:moveTo>
                    <a:pt x="414337" y="494271"/>
                  </a:moveTo>
                  <a:lnTo>
                    <a:pt x="413118" y="494220"/>
                  </a:lnTo>
                  <a:lnTo>
                    <a:pt x="407809" y="498106"/>
                  </a:lnTo>
                  <a:lnTo>
                    <a:pt x="409575" y="497535"/>
                  </a:lnTo>
                  <a:lnTo>
                    <a:pt x="414337" y="494271"/>
                  </a:lnTo>
                  <a:close/>
                </a:path>
                <a:path w="2578100" h="1021715">
                  <a:moveTo>
                    <a:pt x="431800" y="114935"/>
                  </a:moveTo>
                  <a:lnTo>
                    <a:pt x="419100" y="116674"/>
                  </a:lnTo>
                  <a:lnTo>
                    <a:pt x="419100" y="117830"/>
                  </a:lnTo>
                  <a:lnTo>
                    <a:pt x="422275" y="117551"/>
                  </a:lnTo>
                  <a:lnTo>
                    <a:pt x="431800" y="114935"/>
                  </a:lnTo>
                  <a:close/>
                </a:path>
                <a:path w="2578100" h="1021715">
                  <a:moveTo>
                    <a:pt x="431800" y="112026"/>
                  </a:moveTo>
                  <a:lnTo>
                    <a:pt x="419100" y="114935"/>
                  </a:lnTo>
                  <a:lnTo>
                    <a:pt x="419100" y="115506"/>
                  </a:lnTo>
                  <a:lnTo>
                    <a:pt x="431800" y="113182"/>
                  </a:lnTo>
                  <a:lnTo>
                    <a:pt x="431800" y="112026"/>
                  </a:lnTo>
                  <a:close/>
                </a:path>
                <a:path w="2578100" h="1021715">
                  <a:moveTo>
                    <a:pt x="442798" y="730211"/>
                  </a:moveTo>
                  <a:lnTo>
                    <a:pt x="431800" y="732218"/>
                  </a:lnTo>
                  <a:lnTo>
                    <a:pt x="431800" y="739775"/>
                  </a:lnTo>
                  <a:lnTo>
                    <a:pt x="442798" y="730211"/>
                  </a:lnTo>
                  <a:close/>
                </a:path>
                <a:path w="2578100" h="1021715">
                  <a:moveTo>
                    <a:pt x="444500" y="738035"/>
                  </a:moveTo>
                  <a:lnTo>
                    <a:pt x="431800" y="743267"/>
                  </a:lnTo>
                  <a:lnTo>
                    <a:pt x="431800" y="745007"/>
                  </a:lnTo>
                  <a:lnTo>
                    <a:pt x="444500" y="740943"/>
                  </a:lnTo>
                  <a:lnTo>
                    <a:pt x="444500" y="738035"/>
                  </a:lnTo>
                  <a:close/>
                </a:path>
                <a:path w="2578100" h="1021715">
                  <a:moveTo>
                    <a:pt x="444500" y="729894"/>
                  </a:moveTo>
                  <a:lnTo>
                    <a:pt x="442912" y="730110"/>
                  </a:lnTo>
                  <a:lnTo>
                    <a:pt x="444500" y="729894"/>
                  </a:lnTo>
                  <a:close/>
                </a:path>
                <a:path w="2578100" h="1021715">
                  <a:moveTo>
                    <a:pt x="457200" y="740943"/>
                  </a:moveTo>
                  <a:lnTo>
                    <a:pt x="444500" y="745591"/>
                  </a:lnTo>
                  <a:lnTo>
                    <a:pt x="444500" y="746760"/>
                  </a:lnTo>
                  <a:lnTo>
                    <a:pt x="431800" y="750239"/>
                  </a:lnTo>
                  <a:lnTo>
                    <a:pt x="444500" y="749655"/>
                  </a:lnTo>
                  <a:lnTo>
                    <a:pt x="444500" y="750239"/>
                  </a:lnTo>
                  <a:lnTo>
                    <a:pt x="457200" y="742099"/>
                  </a:lnTo>
                  <a:lnTo>
                    <a:pt x="457200" y="740943"/>
                  </a:lnTo>
                  <a:close/>
                </a:path>
                <a:path w="2578100" h="1021715">
                  <a:moveTo>
                    <a:pt x="469900" y="100977"/>
                  </a:moveTo>
                  <a:lnTo>
                    <a:pt x="457200" y="99237"/>
                  </a:lnTo>
                  <a:lnTo>
                    <a:pt x="457200" y="109118"/>
                  </a:lnTo>
                  <a:lnTo>
                    <a:pt x="458597" y="109194"/>
                  </a:lnTo>
                  <a:lnTo>
                    <a:pt x="458597" y="109728"/>
                  </a:lnTo>
                  <a:lnTo>
                    <a:pt x="459168" y="110883"/>
                  </a:lnTo>
                  <a:lnTo>
                    <a:pt x="459168" y="109220"/>
                  </a:lnTo>
                  <a:lnTo>
                    <a:pt x="469900" y="109702"/>
                  </a:lnTo>
                  <a:lnTo>
                    <a:pt x="469900" y="100977"/>
                  </a:lnTo>
                  <a:close/>
                </a:path>
                <a:path w="2578100" h="1021715">
                  <a:moveTo>
                    <a:pt x="469900" y="85864"/>
                  </a:moveTo>
                  <a:lnTo>
                    <a:pt x="457200" y="92608"/>
                  </a:lnTo>
                  <a:lnTo>
                    <a:pt x="457200" y="99237"/>
                  </a:lnTo>
                  <a:lnTo>
                    <a:pt x="469900" y="85864"/>
                  </a:lnTo>
                  <a:close/>
                </a:path>
                <a:path w="2578100" h="1021715">
                  <a:moveTo>
                    <a:pt x="480060" y="110807"/>
                  </a:moveTo>
                  <a:lnTo>
                    <a:pt x="478904" y="109639"/>
                  </a:lnTo>
                  <a:lnTo>
                    <a:pt x="478904" y="111379"/>
                  </a:lnTo>
                  <a:lnTo>
                    <a:pt x="478332" y="115455"/>
                  </a:lnTo>
                  <a:lnTo>
                    <a:pt x="478904" y="116027"/>
                  </a:lnTo>
                  <a:lnTo>
                    <a:pt x="478904" y="116611"/>
                  </a:lnTo>
                  <a:lnTo>
                    <a:pt x="479488" y="117195"/>
                  </a:lnTo>
                  <a:lnTo>
                    <a:pt x="480060" y="110807"/>
                  </a:lnTo>
                  <a:close/>
                </a:path>
                <a:path w="2578100" h="1021715">
                  <a:moveTo>
                    <a:pt x="520700" y="570636"/>
                  </a:moveTo>
                  <a:lnTo>
                    <a:pt x="508000" y="570217"/>
                  </a:lnTo>
                  <a:lnTo>
                    <a:pt x="508000" y="572960"/>
                  </a:lnTo>
                  <a:lnTo>
                    <a:pt x="520700" y="570636"/>
                  </a:lnTo>
                  <a:close/>
                </a:path>
                <a:path w="2578100" h="1021715">
                  <a:moveTo>
                    <a:pt x="520700" y="533438"/>
                  </a:moveTo>
                  <a:lnTo>
                    <a:pt x="508000" y="534009"/>
                  </a:lnTo>
                  <a:lnTo>
                    <a:pt x="520700" y="534593"/>
                  </a:lnTo>
                  <a:lnTo>
                    <a:pt x="520700" y="533438"/>
                  </a:lnTo>
                  <a:close/>
                </a:path>
                <a:path w="2578100" h="1021715">
                  <a:moveTo>
                    <a:pt x="521512" y="541426"/>
                  </a:moveTo>
                  <a:lnTo>
                    <a:pt x="520700" y="541566"/>
                  </a:lnTo>
                  <a:lnTo>
                    <a:pt x="520700" y="542150"/>
                  </a:lnTo>
                  <a:lnTo>
                    <a:pt x="521512" y="541426"/>
                  </a:lnTo>
                  <a:close/>
                </a:path>
                <a:path w="2578100" h="1021715">
                  <a:moveTo>
                    <a:pt x="571500" y="8559"/>
                  </a:moveTo>
                  <a:lnTo>
                    <a:pt x="568058" y="6362"/>
                  </a:lnTo>
                  <a:lnTo>
                    <a:pt x="558800" y="9664"/>
                  </a:lnTo>
                  <a:lnTo>
                    <a:pt x="558800" y="10299"/>
                  </a:lnTo>
                  <a:lnTo>
                    <a:pt x="571500" y="8559"/>
                  </a:lnTo>
                  <a:close/>
                </a:path>
                <a:path w="2578100" h="1021715">
                  <a:moveTo>
                    <a:pt x="584200" y="556107"/>
                  </a:moveTo>
                  <a:lnTo>
                    <a:pt x="571500" y="559587"/>
                  </a:lnTo>
                  <a:lnTo>
                    <a:pt x="584200" y="560755"/>
                  </a:lnTo>
                  <a:lnTo>
                    <a:pt x="584200" y="556107"/>
                  </a:lnTo>
                  <a:close/>
                </a:path>
                <a:path w="2578100" h="1021715">
                  <a:moveTo>
                    <a:pt x="596900" y="615391"/>
                  </a:moveTo>
                  <a:lnTo>
                    <a:pt x="595744" y="616445"/>
                  </a:lnTo>
                  <a:lnTo>
                    <a:pt x="596900" y="616038"/>
                  </a:lnTo>
                  <a:lnTo>
                    <a:pt x="596900" y="615391"/>
                  </a:lnTo>
                  <a:close/>
                </a:path>
                <a:path w="2578100" h="1021715">
                  <a:moveTo>
                    <a:pt x="623265" y="361645"/>
                  </a:moveTo>
                  <a:lnTo>
                    <a:pt x="622300" y="361378"/>
                  </a:lnTo>
                  <a:lnTo>
                    <a:pt x="622300" y="361569"/>
                  </a:lnTo>
                  <a:lnTo>
                    <a:pt x="623265" y="361645"/>
                  </a:lnTo>
                  <a:close/>
                </a:path>
                <a:path w="2578100" h="1021715">
                  <a:moveTo>
                    <a:pt x="625221" y="67360"/>
                  </a:moveTo>
                  <a:lnTo>
                    <a:pt x="622300" y="68427"/>
                  </a:lnTo>
                  <a:lnTo>
                    <a:pt x="622300" y="70167"/>
                  </a:lnTo>
                  <a:lnTo>
                    <a:pt x="625221" y="67360"/>
                  </a:lnTo>
                  <a:close/>
                </a:path>
                <a:path w="2578100" h="1021715">
                  <a:moveTo>
                    <a:pt x="635000" y="364871"/>
                  </a:moveTo>
                  <a:lnTo>
                    <a:pt x="626757" y="362610"/>
                  </a:lnTo>
                  <a:lnTo>
                    <a:pt x="622300" y="362546"/>
                  </a:lnTo>
                  <a:lnTo>
                    <a:pt x="622300" y="363131"/>
                  </a:lnTo>
                  <a:lnTo>
                    <a:pt x="635000" y="365163"/>
                  </a:lnTo>
                  <a:lnTo>
                    <a:pt x="635000" y="364871"/>
                  </a:lnTo>
                  <a:close/>
                </a:path>
                <a:path w="2578100" h="1021715">
                  <a:moveTo>
                    <a:pt x="639762" y="361988"/>
                  </a:moveTo>
                  <a:lnTo>
                    <a:pt x="638467" y="361505"/>
                  </a:lnTo>
                  <a:lnTo>
                    <a:pt x="635000" y="360946"/>
                  </a:lnTo>
                  <a:lnTo>
                    <a:pt x="639762" y="361988"/>
                  </a:lnTo>
                  <a:close/>
                </a:path>
                <a:path w="2578100" h="1021715">
                  <a:moveTo>
                    <a:pt x="648614" y="878357"/>
                  </a:moveTo>
                  <a:lnTo>
                    <a:pt x="647700" y="878713"/>
                  </a:lnTo>
                  <a:lnTo>
                    <a:pt x="647700" y="879284"/>
                  </a:lnTo>
                  <a:lnTo>
                    <a:pt x="648614" y="878357"/>
                  </a:lnTo>
                  <a:close/>
                </a:path>
                <a:path w="2578100" h="1021715">
                  <a:moveTo>
                    <a:pt x="649693" y="600075"/>
                  </a:moveTo>
                  <a:lnTo>
                    <a:pt x="647700" y="599694"/>
                  </a:lnTo>
                  <a:lnTo>
                    <a:pt x="647700" y="601446"/>
                  </a:lnTo>
                  <a:lnTo>
                    <a:pt x="649693" y="600075"/>
                  </a:lnTo>
                  <a:close/>
                </a:path>
                <a:path w="2578100" h="1021715">
                  <a:moveTo>
                    <a:pt x="660400" y="385216"/>
                  </a:moveTo>
                  <a:lnTo>
                    <a:pt x="651560" y="389255"/>
                  </a:lnTo>
                  <a:lnTo>
                    <a:pt x="655637" y="388848"/>
                  </a:lnTo>
                  <a:lnTo>
                    <a:pt x="660400" y="387540"/>
                  </a:lnTo>
                  <a:lnTo>
                    <a:pt x="660400" y="385216"/>
                  </a:lnTo>
                  <a:close/>
                </a:path>
                <a:path w="2578100" h="1021715">
                  <a:moveTo>
                    <a:pt x="660400" y="371195"/>
                  </a:moveTo>
                  <a:lnTo>
                    <a:pt x="645604" y="369874"/>
                  </a:lnTo>
                  <a:lnTo>
                    <a:pt x="647700" y="370649"/>
                  </a:lnTo>
                  <a:lnTo>
                    <a:pt x="660400" y="371195"/>
                  </a:lnTo>
                  <a:close/>
                </a:path>
                <a:path w="2578100" h="1021715">
                  <a:moveTo>
                    <a:pt x="662444" y="354088"/>
                  </a:moveTo>
                  <a:lnTo>
                    <a:pt x="660400" y="353250"/>
                  </a:lnTo>
                  <a:lnTo>
                    <a:pt x="660400" y="354164"/>
                  </a:lnTo>
                  <a:lnTo>
                    <a:pt x="662076" y="354101"/>
                  </a:lnTo>
                  <a:lnTo>
                    <a:pt x="661898" y="354025"/>
                  </a:lnTo>
                  <a:lnTo>
                    <a:pt x="662444" y="354088"/>
                  </a:lnTo>
                  <a:close/>
                </a:path>
                <a:path w="2578100" h="1021715">
                  <a:moveTo>
                    <a:pt x="677164" y="123710"/>
                  </a:moveTo>
                  <a:lnTo>
                    <a:pt x="676579" y="121970"/>
                  </a:lnTo>
                  <a:lnTo>
                    <a:pt x="676579" y="124294"/>
                  </a:lnTo>
                  <a:lnTo>
                    <a:pt x="677164" y="123710"/>
                  </a:lnTo>
                  <a:close/>
                </a:path>
                <a:path w="2578100" h="1021715">
                  <a:moveTo>
                    <a:pt x="681240" y="366026"/>
                  </a:moveTo>
                  <a:lnTo>
                    <a:pt x="678916" y="363702"/>
                  </a:lnTo>
                  <a:lnTo>
                    <a:pt x="680072" y="365442"/>
                  </a:lnTo>
                  <a:lnTo>
                    <a:pt x="680656" y="366026"/>
                  </a:lnTo>
                  <a:lnTo>
                    <a:pt x="681240" y="366026"/>
                  </a:lnTo>
                  <a:close/>
                </a:path>
                <a:path w="2578100" h="1021715">
                  <a:moveTo>
                    <a:pt x="685800" y="378244"/>
                  </a:moveTo>
                  <a:lnTo>
                    <a:pt x="684974" y="377812"/>
                  </a:lnTo>
                  <a:lnTo>
                    <a:pt x="684568" y="377875"/>
                  </a:lnTo>
                  <a:lnTo>
                    <a:pt x="685800" y="378244"/>
                  </a:lnTo>
                  <a:close/>
                </a:path>
                <a:path w="2578100" h="1021715">
                  <a:moveTo>
                    <a:pt x="693420" y="396824"/>
                  </a:moveTo>
                  <a:lnTo>
                    <a:pt x="692251" y="396824"/>
                  </a:lnTo>
                  <a:lnTo>
                    <a:pt x="691680" y="397408"/>
                  </a:lnTo>
                  <a:lnTo>
                    <a:pt x="693420" y="396824"/>
                  </a:lnTo>
                  <a:close/>
                </a:path>
                <a:path w="2578100" h="1021715">
                  <a:moveTo>
                    <a:pt x="699211" y="357708"/>
                  </a:moveTo>
                  <a:lnTo>
                    <a:pt x="698042" y="358482"/>
                  </a:lnTo>
                  <a:lnTo>
                    <a:pt x="699211" y="357898"/>
                  </a:lnTo>
                  <a:lnTo>
                    <a:pt x="699211" y="357708"/>
                  </a:lnTo>
                  <a:close/>
                </a:path>
                <a:path w="2578100" h="1021715">
                  <a:moveTo>
                    <a:pt x="699782" y="357314"/>
                  </a:moveTo>
                  <a:lnTo>
                    <a:pt x="699211" y="357314"/>
                  </a:lnTo>
                  <a:lnTo>
                    <a:pt x="699211" y="357708"/>
                  </a:lnTo>
                  <a:lnTo>
                    <a:pt x="699782" y="357314"/>
                  </a:lnTo>
                  <a:close/>
                </a:path>
                <a:path w="2578100" h="1021715">
                  <a:moveTo>
                    <a:pt x="703275" y="398564"/>
                  </a:moveTo>
                  <a:lnTo>
                    <a:pt x="702691" y="397979"/>
                  </a:lnTo>
                  <a:lnTo>
                    <a:pt x="700951" y="400316"/>
                  </a:lnTo>
                  <a:lnTo>
                    <a:pt x="703275" y="398564"/>
                  </a:lnTo>
                  <a:close/>
                </a:path>
                <a:path w="2578100" h="1021715">
                  <a:moveTo>
                    <a:pt x="723900" y="353822"/>
                  </a:moveTo>
                  <a:lnTo>
                    <a:pt x="720191" y="353491"/>
                  </a:lnTo>
                  <a:lnTo>
                    <a:pt x="718337" y="355346"/>
                  </a:lnTo>
                  <a:lnTo>
                    <a:pt x="723900" y="353822"/>
                  </a:lnTo>
                  <a:close/>
                </a:path>
                <a:path w="2578100" h="1021715">
                  <a:moveTo>
                    <a:pt x="757758" y="714006"/>
                  </a:moveTo>
                  <a:lnTo>
                    <a:pt x="749490" y="714768"/>
                  </a:lnTo>
                  <a:lnTo>
                    <a:pt x="751979" y="709498"/>
                  </a:lnTo>
                  <a:lnTo>
                    <a:pt x="749084" y="711822"/>
                  </a:lnTo>
                  <a:lnTo>
                    <a:pt x="747344" y="714730"/>
                  </a:lnTo>
                  <a:lnTo>
                    <a:pt x="745020" y="721702"/>
                  </a:lnTo>
                  <a:lnTo>
                    <a:pt x="746760" y="720547"/>
                  </a:lnTo>
                  <a:lnTo>
                    <a:pt x="749300" y="715175"/>
                  </a:lnTo>
                  <a:lnTo>
                    <a:pt x="749300" y="718273"/>
                  </a:lnTo>
                  <a:lnTo>
                    <a:pt x="757758" y="714006"/>
                  </a:lnTo>
                  <a:close/>
                </a:path>
                <a:path w="2578100" h="1021715">
                  <a:moveTo>
                    <a:pt x="762000" y="653757"/>
                  </a:moveTo>
                  <a:lnTo>
                    <a:pt x="749300" y="656666"/>
                  </a:lnTo>
                  <a:lnTo>
                    <a:pt x="762000" y="654659"/>
                  </a:lnTo>
                  <a:lnTo>
                    <a:pt x="762000" y="653757"/>
                  </a:lnTo>
                  <a:close/>
                </a:path>
                <a:path w="2578100" h="1021715">
                  <a:moveTo>
                    <a:pt x="762000" y="438111"/>
                  </a:moveTo>
                  <a:lnTo>
                    <a:pt x="749300" y="437959"/>
                  </a:lnTo>
                  <a:lnTo>
                    <a:pt x="749300" y="440436"/>
                  </a:lnTo>
                  <a:lnTo>
                    <a:pt x="762000" y="438111"/>
                  </a:lnTo>
                  <a:close/>
                </a:path>
                <a:path w="2578100" h="1021715">
                  <a:moveTo>
                    <a:pt x="764159" y="711822"/>
                  </a:moveTo>
                  <a:lnTo>
                    <a:pt x="763574" y="711250"/>
                  </a:lnTo>
                  <a:lnTo>
                    <a:pt x="761834" y="713574"/>
                  </a:lnTo>
                  <a:lnTo>
                    <a:pt x="764159" y="711822"/>
                  </a:lnTo>
                  <a:close/>
                </a:path>
                <a:path w="2578100" h="1021715">
                  <a:moveTo>
                    <a:pt x="765314" y="710666"/>
                  </a:moveTo>
                  <a:lnTo>
                    <a:pt x="764159" y="711822"/>
                  </a:lnTo>
                  <a:lnTo>
                    <a:pt x="764730" y="711835"/>
                  </a:lnTo>
                  <a:lnTo>
                    <a:pt x="765314" y="710666"/>
                  </a:lnTo>
                  <a:close/>
                </a:path>
                <a:path w="2578100" h="1021715">
                  <a:moveTo>
                    <a:pt x="766470" y="710082"/>
                  </a:moveTo>
                  <a:lnTo>
                    <a:pt x="765898" y="709498"/>
                  </a:lnTo>
                  <a:lnTo>
                    <a:pt x="765898" y="710082"/>
                  </a:lnTo>
                  <a:lnTo>
                    <a:pt x="765314" y="710666"/>
                  </a:lnTo>
                  <a:lnTo>
                    <a:pt x="765314" y="711250"/>
                  </a:lnTo>
                  <a:lnTo>
                    <a:pt x="766470" y="710082"/>
                  </a:lnTo>
                  <a:close/>
                </a:path>
                <a:path w="2578100" h="1021715">
                  <a:moveTo>
                    <a:pt x="781545" y="717054"/>
                  </a:moveTo>
                  <a:lnTo>
                    <a:pt x="780973" y="717638"/>
                  </a:lnTo>
                  <a:lnTo>
                    <a:pt x="780389" y="718794"/>
                  </a:lnTo>
                  <a:lnTo>
                    <a:pt x="779805" y="720547"/>
                  </a:lnTo>
                  <a:lnTo>
                    <a:pt x="781545" y="717054"/>
                  </a:lnTo>
                  <a:close/>
                </a:path>
                <a:path w="2578100" h="1021715">
                  <a:moveTo>
                    <a:pt x="808202" y="673531"/>
                  </a:moveTo>
                  <a:lnTo>
                    <a:pt x="806742" y="673938"/>
                  </a:lnTo>
                  <a:lnTo>
                    <a:pt x="806107" y="670687"/>
                  </a:lnTo>
                  <a:lnTo>
                    <a:pt x="805345" y="667562"/>
                  </a:lnTo>
                  <a:lnTo>
                    <a:pt x="803567" y="668299"/>
                  </a:lnTo>
                  <a:lnTo>
                    <a:pt x="804722" y="669455"/>
                  </a:lnTo>
                  <a:lnTo>
                    <a:pt x="804151" y="677595"/>
                  </a:lnTo>
                  <a:lnTo>
                    <a:pt x="807046" y="675855"/>
                  </a:lnTo>
                  <a:lnTo>
                    <a:pt x="808202" y="673531"/>
                  </a:lnTo>
                  <a:close/>
                </a:path>
                <a:path w="2578100" h="1021715">
                  <a:moveTo>
                    <a:pt x="812241" y="369023"/>
                  </a:moveTo>
                  <a:lnTo>
                    <a:pt x="808189" y="370776"/>
                  </a:lnTo>
                  <a:lnTo>
                    <a:pt x="808761" y="377164"/>
                  </a:lnTo>
                  <a:lnTo>
                    <a:pt x="812241" y="369023"/>
                  </a:lnTo>
                  <a:close/>
                </a:path>
                <a:path w="2578100" h="1021715">
                  <a:moveTo>
                    <a:pt x="812800" y="724662"/>
                  </a:moveTo>
                  <a:lnTo>
                    <a:pt x="800100" y="726986"/>
                  </a:lnTo>
                  <a:lnTo>
                    <a:pt x="812800" y="724662"/>
                  </a:lnTo>
                  <a:close/>
                </a:path>
                <a:path w="2578100" h="1021715">
                  <a:moveTo>
                    <a:pt x="825500" y="750239"/>
                  </a:moveTo>
                  <a:lnTo>
                    <a:pt x="824522" y="750417"/>
                  </a:lnTo>
                  <a:lnTo>
                    <a:pt x="823963" y="750849"/>
                  </a:lnTo>
                  <a:lnTo>
                    <a:pt x="825500" y="750303"/>
                  </a:lnTo>
                  <a:close/>
                </a:path>
                <a:path w="2578100" h="1021715">
                  <a:moveTo>
                    <a:pt x="825500" y="652513"/>
                  </a:moveTo>
                  <a:lnTo>
                    <a:pt x="812800" y="656564"/>
                  </a:lnTo>
                  <a:lnTo>
                    <a:pt x="812800" y="654913"/>
                  </a:lnTo>
                  <a:lnTo>
                    <a:pt x="821690" y="649224"/>
                  </a:lnTo>
                  <a:lnTo>
                    <a:pt x="812800" y="646772"/>
                  </a:lnTo>
                  <a:lnTo>
                    <a:pt x="812800" y="648525"/>
                  </a:lnTo>
                  <a:lnTo>
                    <a:pt x="800100" y="653173"/>
                  </a:lnTo>
                  <a:lnTo>
                    <a:pt x="800100" y="659561"/>
                  </a:lnTo>
                  <a:lnTo>
                    <a:pt x="812800" y="656666"/>
                  </a:lnTo>
                  <a:lnTo>
                    <a:pt x="812800" y="662470"/>
                  </a:lnTo>
                  <a:lnTo>
                    <a:pt x="825500" y="661885"/>
                  </a:lnTo>
                  <a:lnTo>
                    <a:pt x="825500" y="652513"/>
                  </a:lnTo>
                  <a:close/>
                </a:path>
                <a:path w="2578100" h="1021715">
                  <a:moveTo>
                    <a:pt x="829056" y="681736"/>
                  </a:moveTo>
                  <a:lnTo>
                    <a:pt x="827900" y="682904"/>
                  </a:lnTo>
                  <a:lnTo>
                    <a:pt x="828471" y="683488"/>
                  </a:lnTo>
                  <a:lnTo>
                    <a:pt x="828471" y="682904"/>
                  </a:lnTo>
                  <a:lnTo>
                    <a:pt x="829056" y="682320"/>
                  </a:lnTo>
                  <a:lnTo>
                    <a:pt x="829056" y="681736"/>
                  </a:lnTo>
                  <a:close/>
                </a:path>
                <a:path w="2578100" h="1021715">
                  <a:moveTo>
                    <a:pt x="830795" y="681736"/>
                  </a:moveTo>
                  <a:lnTo>
                    <a:pt x="830224" y="681151"/>
                  </a:lnTo>
                  <a:lnTo>
                    <a:pt x="829640" y="682320"/>
                  </a:lnTo>
                  <a:lnTo>
                    <a:pt x="830795" y="681736"/>
                  </a:lnTo>
                  <a:close/>
                </a:path>
                <a:path w="2578100" h="1021715">
                  <a:moveTo>
                    <a:pt x="830795" y="674192"/>
                  </a:moveTo>
                  <a:lnTo>
                    <a:pt x="829640" y="672452"/>
                  </a:lnTo>
                  <a:lnTo>
                    <a:pt x="828471" y="670115"/>
                  </a:lnTo>
                  <a:lnTo>
                    <a:pt x="826731" y="672452"/>
                  </a:lnTo>
                  <a:lnTo>
                    <a:pt x="824420" y="674192"/>
                  </a:lnTo>
                  <a:lnTo>
                    <a:pt x="823252" y="676516"/>
                  </a:lnTo>
                  <a:lnTo>
                    <a:pt x="827900" y="675347"/>
                  </a:lnTo>
                  <a:lnTo>
                    <a:pt x="830795" y="674192"/>
                  </a:lnTo>
                  <a:close/>
                </a:path>
                <a:path w="2578100" h="1021715">
                  <a:moveTo>
                    <a:pt x="838339" y="665441"/>
                  </a:moveTo>
                  <a:lnTo>
                    <a:pt x="837755" y="662533"/>
                  </a:lnTo>
                  <a:lnTo>
                    <a:pt x="837755" y="663117"/>
                  </a:lnTo>
                  <a:lnTo>
                    <a:pt x="836599" y="665441"/>
                  </a:lnTo>
                  <a:lnTo>
                    <a:pt x="837755" y="666610"/>
                  </a:lnTo>
                  <a:lnTo>
                    <a:pt x="837755" y="666026"/>
                  </a:lnTo>
                  <a:lnTo>
                    <a:pt x="838339" y="666026"/>
                  </a:lnTo>
                  <a:lnTo>
                    <a:pt x="838339" y="665441"/>
                  </a:lnTo>
                  <a:close/>
                </a:path>
                <a:path w="2578100" h="1021715">
                  <a:moveTo>
                    <a:pt x="850900" y="740943"/>
                  </a:moveTo>
                  <a:lnTo>
                    <a:pt x="838200" y="743851"/>
                  </a:lnTo>
                  <a:lnTo>
                    <a:pt x="838200" y="745007"/>
                  </a:lnTo>
                  <a:lnTo>
                    <a:pt x="850900" y="741527"/>
                  </a:lnTo>
                  <a:lnTo>
                    <a:pt x="850900" y="740943"/>
                  </a:lnTo>
                  <a:close/>
                </a:path>
                <a:path w="2578100" h="1021715">
                  <a:moveTo>
                    <a:pt x="863600" y="705485"/>
                  </a:moveTo>
                  <a:lnTo>
                    <a:pt x="850900" y="708393"/>
                  </a:lnTo>
                  <a:lnTo>
                    <a:pt x="850900" y="710133"/>
                  </a:lnTo>
                  <a:lnTo>
                    <a:pt x="863600" y="705485"/>
                  </a:lnTo>
                  <a:close/>
                </a:path>
                <a:path w="2578100" h="1021715">
                  <a:moveTo>
                    <a:pt x="901700" y="726897"/>
                  </a:moveTo>
                  <a:lnTo>
                    <a:pt x="889000" y="735126"/>
                  </a:lnTo>
                  <a:lnTo>
                    <a:pt x="901700" y="728522"/>
                  </a:lnTo>
                  <a:lnTo>
                    <a:pt x="901700" y="726897"/>
                  </a:lnTo>
                  <a:close/>
                </a:path>
                <a:path w="2578100" h="1021715">
                  <a:moveTo>
                    <a:pt x="901700" y="404977"/>
                  </a:moveTo>
                  <a:lnTo>
                    <a:pt x="889000" y="404393"/>
                  </a:lnTo>
                  <a:lnTo>
                    <a:pt x="889000" y="408470"/>
                  </a:lnTo>
                  <a:lnTo>
                    <a:pt x="901700" y="407301"/>
                  </a:lnTo>
                  <a:lnTo>
                    <a:pt x="901700" y="404977"/>
                  </a:lnTo>
                  <a:close/>
                </a:path>
                <a:path w="2578100" h="1021715">
                  <a:moveTo>
                    <a:pt x="912571" y="405561"/>
                  </a:moveTo>
                  <a:lnTo>
                    <a:pt x="911987" y="406146"/>
                  </a:lnTo>
                  <a:lnTo>
                    <a:pt x="911987" y="407301"/>
                  </a:lnTo>
                  <a:lnTo>
                    <a:pt x="912571" y="406717"/>
                  </a:lnTo>
                  <a:lnTo>
                    <a:pt x="912571" y="405561"/>
                  </a:lnTo>
                  <a:close/>
                </a:path>
                <a:path w="2578100" h="1021715">
                  <a:moveTo>
                    <a:pt x="939800" y="770001"/>
                  </a:moveTo>
                  <a:lnTo>
                    <a:pt x="936713" y="772541"/>
                  </a:lnTo>
                  <a:lnTo>
                    <a:pt x="939800" y="772210"/>
                  </a:lnTo>
                  <a:lnTo>
                    <a:pt x="939800" y="771169"/>
                  </a:lnTo>
                  <a:lnTo>
                    <a:pt x="939800" y="770001"/>
                  </a:lnTo>
                  <a:close/>
                </a:path>
                <a:path w="2578100" h="1021715">
                  <a:moveTo>
                    <a:pt x="964171" y="518299"/>
                  </a:moveTo>
                  <a:lnTo>
                    <a:pt x="963587" y="518299"/>
                  </a:lnTo>
                  <a:lnTo>
                    <a:pt x="963587" y="519468"/>
                  </a:lnTo>
                  <a:lnTo>
                    <a:pt x="964171" y="518299"/>
                  </a:lnTo>
                  <a:close/>
                </a:path>
                <a:path w="2578100" h="1021715">
                  <a:moveTo>
                    <a:pt x="974585" y="537121"/>
                  </a:moveTo>
                  <a:lnTo>
                    <a:pt x="973493" y="536435"/>
                  </a:lnTo>
                  <a:lnTo>
                    <a:pt x="965200" y="540994"/>
                  </a:lnTo>
                  <a:lnTo>
                    <a:pt x="974585" y="537121"/>
                  </a:lnTo>
                  <a:close/>
                </a:path>
                <a:path w="2578100" h="1021715">
                  <a:moveTo>
                    <a:pt x="985024" y="451535"/>
                  </a:moveTo>
                  <a:lnTo>
                    <a:pt x="983157" y="451954"/>
                  </a:lnTo>
                  <a:lnTo>
                    <a:pt x="982256" y="445579"/>
                  </a:lnTo>
                  <a:lnTo>
                    <a:pt x="980389" y="446303"/>
                  </a:lnTo>
                  <a:lnTo>
                    <a:pt x="981544" y="448056"/>
                  </a:lnTo>
                  <a:lnTo>
                    <a:pt x="979805" y="455612"/>
                  </a:lnTo>
                  <a:lnTo>
                    <a:pt x="983284" y="454444"/>
                  </a:lnTo>
                  <a:lnTo>
                    <a:pt x="985024" y="451535"/>
                  </a:lnTo>
                  <a:close/>
                </a:path>
                <a:path w="2578100" h="1021715">
                  <a:moveTo>
                    <a:pt x="986180" y="448056"/>
                  </a:moveTo>
                  <a:lnTo>
                    <a:pt x="984440" y="451535"/>
                  </a:lnTo>
                  <a:lnTo>
                    <a:pt x="985024" y="450951"/>
                  </a:lnTo>
                  <a:lnTo>
                    <a:pt x="985608" y="449795"/>
                  </a:lnTo>
                  <a:lnTo>
                    <a:pt x="986180" y="448056"/>
                  </a:lnTo>
                  <a:close/>
                </a:path>
                <a:path w="2578100" h="1021715">
                  <a:moveTo>
                    <a:pt x="990600" y="767092"/>
                  </a:moveTo>
                  <a:lnTo>
                    <a:pt x="977900" y="771753"/>
                  </a:lnTo>
                  <a:lnTo>
                    <a:pt x="977900" y="774077"/>
                  </a:lnTo>
                  <a:lnTo>
                    <a:pt x="990600" y="767092"/>
                  </a:lnTo>
                  <a:close/>
                </a:path>
                <a:path w="2578100" h="1021715">
                  <a:moveTo>
                    <a:pt x="990600" y="524129"/>
                  </a:moveTo>
                  <a:lnTo>
                    <a:pt x="977900" y="530529"/>
                  </a:lnTo>
                  <a:lnTo>
                    <a:pt x="977900" y="524129"/>
                  </a:lnTo>
                  <a:lnTo>
                    <a:pt x="965200" y="531114"/>
                  </a:lnTo>
                  <a:lnTo>
                    <a:pt x="973493" y="536435"/>
                  </a:lnTo>
                  <a:lnTo>
                    <a:pt x="977900" y="534009"/>
                  </a:lnTo>
                  <a:lnTo>
                    <a:pt x="977900" y="531685"/>
                  </a:lnTo>
                  <a:lnTo>
                    <a:pt x="990600" y="532269"/>
                  </a:lnTo>
                  <a:lnTo>
                    <a:pt x="990600" y="524129"/>
                  </a:lnTo>
                  <a:close/>
                </a:path>
                <a:path w="2578100" h="1021715">
                  <a:moveTo>
                    <a:pt x="996950" y="454964"/>
                  </a:moveTo>
                  <a:lnTo>
                    <a:pt x="993940" y="454964"/>
                  </a:lnTo>
                  <a:lnTo>
                    <a:pt x="990600" y="457873"/>
                  </a:lnTo>
                  <a:lnTo>
                    <a:pt x="996950" y="454964"/>
                  </a:lnTo>
                  <a:close/>
                </a:path>
                <a:path w="2578100" h="1021715">
                  <a:moveTo>
                    <a:pt x="997737" y="451662"/>
                  </a:moveTo>
                  <a:lnTo>
                    <a:pt x="993622" y="452234"/>
                  </a:lnTo>
                  <a:lnTo>
                    <a:pt x="993140" y="452132"/>
                  </a:lnTo>
                  <a:lnTo>
                    <a:pt x="992949" y="452323"/>
                  </a:lnTo>
                  <a:lnTo>
                    <a:pt x="992416" y="452399"/>
                  </a:lnTo>
                  <a:lnTo>
                    <a:pt x="992555" y="452132"/>
                  </a:lnTo>
                  <a:lnTo>
                    <a:pt x="993711" y="450392"/>
                  </a:lnTo>
                  <a:lnTo>
                    <a:pt x="993711" y="449808"/>
                  </a:lnTo>
                  <a:lnTo>
                    <a:pt x="991971" y="451548"/>
                  </a:lnTo>
                  <a:lnTo>
                    <a:pt x="991489" y="452526"/>
                  </a:lnTo>
                  <a:lnTo>
                    <a:pt x="990600" y="452640"/>
                  </a:lnTo>
                  <a:lnTo>
                    <a:pt x="990600" y="453313"/>
                  </a:lnTo>
                  <a:lnTo>
                    <a:pt x="990600" y="454964"/>
                  </a:lnTo>
                  <a:lnTo>
                    <a:pt x="993940" y="454964"/>
                  </a:lnTo>
                  <a:lnTo>
                    <a:pt x="997737" y="451662"/>
                  </a:lnTo>
                  <a:close/>
                </a:path>
                <a:path w="2578100" h="1021715">
                  <a:moveTo>
                    <a:pt x="1003300" y="446824"/>
                  </a:moveTo>
                  <a:lnTo>
                    <a:pt x="997737" y="451662"/>
                  </a:lnTo>
                  <a:lnTo>
                    <a:pt x="1003300" y="450900"/>
                  </a:lnTo>
                  <a:lnTo>
                    <a:pt x="1003300" y="446824"/>
                  </a:lnTo>
                  <a:close/>
                </a:path>
                <a:path w="2578100" h="1021715">
                  <a:moveTo>
                    <a:pt x="1003300" y="437184"/>
                  </a:moveTo>
                  <a:lnTo>
                    <a:pt x="990600" y="438111"/>
                  </a:lnTo>
                  <a:lnTo>
                    <a:pt x="990600" y="450900"/>
                  </a:lnTo>
                  <a:lnTo>
                    <a:pt x="1003300" y="446239"/>
                  </a:lnTo>
                  <a:lnTo>
                    <a:pt x="1003300" y="437184"/>
                  </a:lnTo>
                  <a:close/>
                </a:path>
                <a:path w="2578100" h="1021715">
                  <a:moveTo>
                    <a:pt x="1004163" y="461416"/>
                  </a:moveTo>
                  <a:lnTo>
                    <a:pt x="1002995" y="461987"/>
                  </a:lnTo>
                  <a:lnTo>
                    <a:pt x="1002995" y="463156"/>
                  </a:lnTo>
                  <a:lnTo>
                    <a:pt x="1003579" y="462572"/>
                  </a:lnTo>
                  <a:lnTo>
                    <a:pt x="1003579" y="461987"/>
                  </a:lnTo>
                  <a:lnTo>
                    <a:pt x="1004163" y="461416"/>
                  </a:lnTo>
                  <a:close/>
                </a:path>
                <a:path w="2578100" h="1021715">
                  <a:moveTo>
                    <a:pt x="1005319" y="460832"/>
                  </a:moveTo>
                  <a:lnTo>
                    <a:pt x="1004735" y="460832"/>
                  </a:lnTo>
                  <a:lnTo>
                    <a:pt x="1004163" y="461416"/>
                  </a:lnTo>
                  <a:lnTo>
                    <a:pt x="1005319" y="460832"/>
                  </a:lnTo>
                  <a:close/>
                </a:path>
                <a:path w="2578100" h="1021715">
                  <a:moveTo>
                    <a:pt x="1008214" y="459676"/>
                  </a:moveTo>
                  <a:lnTo>
                    <a:pt x="1005319" y="461416"/>
                  </a:lnTo>
                  <a:lnTo>
                    <a:pt x="1005903" y="461416"/>
                  </a:lnTo>
                  <a:lnTo>
                    <a:pt x="1006475" y="462000"/>
                  </a:lnTo>
                  <a:lnTo>
                    <a:pt x="1008214" y="459676"/>
                  </a:lnTo>
                  <a:close/>
                </a:path>
                <a:path w="2578100" h="1021715">
                  <a:moveTo>
                    <a:pt x="1028700" y="547966"/>
                  </a:moveTo>
                  <a:lnTo>
                    <a:pt x="1016000" y="550875"/>
                  </a:lnTo>
                  <a:lnTo>
                    <a:pt x="1016000" y="549706"/>
                  </a:lnTo>
                  <a:lnTo>
                    <a:pt x="1004887" y="555307"/>
                  </a:lnTo>
                  <a:lnTo>
                    <a:pt x="1007529" y="554939"/>
                  </a:lnTo>
                  <a:lnTo>
                    <a:pt x="1016000" y="552615"/>
                  </a:lnTo>
                  <a:lnTo>
                    <a:pt x="1028700" y="547966"/>
                  </a:lnTo>
                  <a:close/>
                </a:path>
                <a:path w="2578100" h="1021715">
                  <a:moveTo>
                    <a:pt x="1028700" y="543902"/>
                  </a:moveTo>
                  <a:lnTo>
                    <a:pt x="1016000" y="546227"/>
                  </a:lnTo>
                  <a:lnTo>
                    <a:pt x="1013688" y="547484"/>
                  </a:lnTo>
                  <a:lnTo>
                    <a:pt x="1016000" y="547382"/>
                  </a:lnTo>
                  <a:lnTo>
                    <a:pt x="1028700" y="543902"/>
                  </a:lnTo>
                  <a:close/>
                </a:path>
                <a:path w="2578100" h="1021715">
                  <a:moveTo>
                    <a:pt x="1028700" y="449148"/>
                  </a:moveTo>
                  <a:lnTo>
                    <a:pt x="1016000" y="445084"/>
                  </a:lnTo>
                  <a:lnTo>
                    <a:pt x="1016000" y="446239"/>
                  </a:lnTo>
                  <a:lnTo>
                    <a:pt x="1003300" y="453224"/>
                  </a:lnTo>
                  <a:lnTo>
                    <a:pt x="1003300" y="452056"/>
                  </a:lnTo>
                  <a:lnTo>
                    <a:pt x="996950" y="454964"/>
                  </a:lnTo>
                  <a:lnTo>
                    <a:pt x="1003300" y="454964"/>
                  </a:lnTo>
                  <a:lnTo>
                    <a:pt x="1016000" y="452145"/>
                  </a:lnTo>
                  <a:lnTo>
                    <a:pt x="1016000" y="452640"/>
                  </a:lnTo>
                  <a:lnTo>
                    <a:pt x="1028700" y="449148"/>
                  </a:lnTo>
                  <a:close/>
                </a:path>
                <a:path w="2578100" h="1021715">
                  <a:moveTo>
                    <a:pt x="1029106" y="455561"/>
                  </a:moveTo>
                  <a:lnTo>
                    <a:pt x="1027366" y="456133"/>
                  </a:lnTo>
                  <a:lnTo>
                    <a:pt x="1020406" y="466598"/>
                  </a:lnTo>
                  <a:lnTo>
                    <a:pt x="1023886" y="464858"/>
                  </a:lnTo>
                  <a:lnTo>
                    <a:pt x="1026198" y="462534"/>
                  </a:lnTo>
                  <a:lnTo>
                    <a:pt x="1029106" y="455561"/>
                  </a:lnTo>
                  <a:close/>
                </a:path>
                <a:path w="2578100" h="1021715">
                  <a:moveTo>
                    <a:pt x="1031049" y="462140"/>
                  </a:moveTo>
                  <a:lnTo>
                    <a:pt x="1030262" y="462534"/>
                  </a:lnTo>
                  <a:lnTo>
                    <a:pt x="1030617" y="466267"/>
                  </a:lnTo>
                  <a:lnTo>
                    <a:pt x="1031049" y="462140"/>
                  </a:lnTo>
                  <a:close/>
                </a:path>
                <a:path w="2578100" h="1021715">
                  <a:moveTo>
                    <a:pt x="1031417" y="458546"/>
                  </a:moveTo>
                  <a:lnTo>
                    <a:pt x="1031049" y="462140"/>
                  </a:lnTo>
                  <a:lnTo>
                    <a:pt x="1031417" y="461962"/>
                  </a:lnTo>
                  <a:lnTo>
                    <a:pt x="1031417" y="458546"/>
                  </a:lnTo>
                  <a:close/>
                </a:path>
                <a:path w="2578100" h="1021715">
                  <a:moveTo>
                    <a:pt x="1035469" y="461378"/>
                  </a:moveTo>
                  <a:lnTo>
                    <a:pt x="1034313" y="463118"/>
                  </a:lnTo>
                  <a:lnTo>
                    <a:pt x="1034897" y="467194"/>
                  </a:lnTo>
                  <a:lnTo>
                    <a:pt x="1034313" y="469519"/>
                  </a:lnTo>
                  <a:lnTo>
                    <a:pt x="1035469" y="466026"/>
                  </a:lnTo>
                  <a:lnTo>
                    <a:pt x="1035469" y="461378"/>
                  </a:lnTo>
                  <a:close/>
                </a:path>
                <a:path w="2578100" h="1021715">
                  <a:moveTo>
                    <a:pt x="1041400" y="563079"/>
                  </a:moveTo>
                  <a:lnTo>
                    <a:pt x="1028700" y="568896"/>
                  </a:lnTo>
                  <a:lnTo>
                    <a:pt x="1038860" y="565632"/>
                  </a:lnTo>
                  <a:lnTo>
                    <a:pt x="1041400" y="563079"/>
                  </a:lnTo>
                  <a:close/>
                </a:path>
                <a:path w="2578100" h="1021715">
                  <a:moveTo>
                    <a:pt x="1057554" y="541362"/>
                  </a:moveTo>
                  <a:lnTo>
                    <a:pt x="1054100" y="538670"/>
                  </a:lnTo>
                  <a:lnTo>
                    <a:pt x="1054100" y="540410"/>
                  </a:lnTo>
                  <a:lnTo>
                    <a:pt x="1057554" y="541362"/>
                  </a:lnTo>
                  <a:close/>
                </a:path>
                <a:path w="2578100" h="1021715">
                  <a:moveTo>
                    <a:pt x="1058329" y="539445"/>
                  </a:moveTo>
                  <a:lnTo>
                    <a:pt x="1054100" y="535178"/>
                  </a:lnTo>
                  <a:lnTo>
                    <a:pt x="1054100" y="538670"/>
                  </a:lnTo>
                  <a:lnTo>
                    <a:pt x="1058329" y="539445"/>
                  </a:lnTo>
                  <a:close/>
                </a:path>
                <a:path w="2578100" h="1021715">
                  <a:moveTo>
                    <a:pt x="1066800" y="534593"/>
                  </a:moveTo>
                  <a:lnTo>
                    <a:pt x="1062558" y="534009"/>
                  </a:lnTo>
                  <a:lnTo>
                    <a:pt x="1054100" y="531685"/>
                  </a:lnTo>
                  <a:lnTo>
                    <a:pt x="1054100" y="532853"/>
                  </a:lnTo>
                  <a:lnTo>
                    <a:pt x="1054100" y="533438"/>
                  </a:lnTo>
                  <a:lnTo>
                    <a:pt x="1054100" y="534085"/>
                  </a:lnTo>
                  <a:lnTo>
                    <a:pt x="1066800" y="536676"/>
                  </a:lnTo>
                  <a:lnTo>
                    <a:pt x="1066800" y="535178"/>
                  </a:lnTo>
                  <a:lnTo>
                    <a:pt x="1066800" y="534593"/>
                  </a:lnTo>
                  <a:close/>
                </a:path>
                <a:path w="2578100" h="1021715">
                  <a:moveTo>
                    <a:pt x="1066800" y="489254"/>
                  </a:moveTo>
                  <a:lnTo>
                    <a:pt x="1054100" y="495071"/>
                  </a:lnTo>
                  <a:lnTo>
                    <a:pt x="1061720" y="493674"/>
                  </a:lnTo>
                  <a:lnTo>
                    <a:pt x="1066800" y="489254"/>
                  </a:lnTo>
                  <a:close/>
                </a:path>
                <a:path w="2578100" h="1021715">
                  <a:moveTo>
                    <a:pt x="1073150" y="496811"/>
                  </a:moveTo>
                  <a:lnTo>
                    <a:pt x="1066800" y="497395"/>
                  </a:lnTo>
                  <a:lnTo>
                    <a:pt x="1066800" y="497979"/>
                  </a:lnTo>
                  <a:lnTo>
                    <a:pt x="1073150" y="496811"/>
                  </a:lnTo>
                  <a:close/>
                </a:path>
                <a:path w="2578100" h="1021715">
                  <a:moveTo>
                    <a:pt x="1074318" y="506158"/>
                  </a:moveTo>
                  <a:lnTo>
                    <a:pt x="1073734" y="506158"/>
                  </a:lnTo>
                  <a:lnTo>
                    <a:pt x="1072578" y="507314"/>
                  </a:lnTo>
                  <a:lnTo>
                    <a:pt x="1073734" y="506742"/>
                  </a:lnTo>
                  <a:lnTo>
                    <a:pt x="1074318" y="506158"/>
                  </a:lnTo>
                  <a:close/>
                </a:path>
                <a:path w="2578100" h="1021715">
                  <a:moveTo>
                    <a:pt x="1075258" y="496430"/>
                  </a:moveTo>
                  <a:lnTo>
                    <a:pt x="1073150" y="496811"/>
                  </a:lnTo>
                  <a:lnTo>
                    <a:pt x="1074737" y="496671"/>
                  </a:lnTo>
                  <a:lnTo>
                    <a:pt x="1075258" y="496430"/>
                  </a:lnTo>
                  <a:close/>
                </a:path>
                <a:path w="2578100" h="1021715">
                  <a:moveTo>
                    <a:pt x="1079182" y="536778"/>
                  </a:moveTo>
                  <a:lnTo>
                    <a:pt x="1078357" y="536435"/>
                  </a:lnTo>
                  <a:lnTo>
                    <a:pt x="1074305" y="535279"/>
                  </a:lnTo>
                  <a:lnTo>
                    <a:pt x="1079182" y="536778"/>
                  </a:lnTo>
                  <a:close/>
                </a:path>
                <a:path w="2578100" h="1021715">
                  <a:moveTo>
                    <a:pt x="1079500" y="500888"/>
                  </a:moveTo>
                  <a:lnTo>
                    <a:pt x="1066800" y="503212"/>
                  </a:lnTo>
                  <a:lnTo>
                    <a:pt x="1079500" y="502221"/>
                  </a:lnTo>
                  <a:lnTo>
                    <a:pt x="1079500" y="500888"/>
                  </a:lnTo>
                  <a:close/>
                </a:path>
                <a:path w="2578100" h="1021715">
                  <a:moveTo>
                    <a:pt x="1082713" y="538251"/>
                  </a:moveTo>
                  <a:lnTo>
                    <a:pt x="1081836" y="537603"/>
                  </a:lnTo>
                  <a:lnTo>
                    <a:pt x="1079182" y="536778"/>
                  </a:lnTo>
                  <a:lnTo>
                    <a:pt x="1082713" y="538251"/>
                  </a:lnTo>
                  <a:close/>
                </a:path>
                <a:path w="2578100" h="1021715">
                  <a:moveTo>
                    <a:pt x="1086497" y="505536"/>
                  </a:moveTo>
                  <a:lnTo>
                    <a:pt x="1085926" y="505536"/>
                  </a:lnTo>
                  <a:lnTo>
                    <a:pt x="1085926" y="506107"/>
                  </a:lnTo>
                  <a:lnTo>
                    <a:pt x="1086497" y="505536"/>
                  </a:lnTo>
                  <a:close/>
                </a:path>
                <a:path w="2578100" h="1021715">
                  <a:moveTo>
                    <a:pt x="1089685" y="509892"/>
                  </a:moveTo>
                  <a:lnTo>
                    <a:pt x="1088821" y="510171"/>
                  </a:lnTo>
                  <a:lnTo>
                    <a:pt x="1089406" y="510171"/>
                  </a:lnTo>
                  <a:lnTo>
                    <a:pt x="1089685" y="509892"/>
                  </a:lnTo>
                  <a:close/>
                </a:path>
                <a:path w="2578100" h="1021715">
                  <a:moveTo>
                    <a:pt x="1090536" y="541083"/>
                  </a:moveTo>
                  <a:lnTo>
                    <a:pt x="1085316" y="539343"/>
                  </a:lnTo>
                  <a:lnTo>
                    <a:pt x="1082713" y="538251"/>
                  </a:lnTo>
                  <a:lnTo>
                    <a:pt x="1084160" y="539343"/>
                  </a:lnTo>
                  <a:lnTo>
                    <a:pt x="1090536" y="541667"/>
                  </a:lnTo>
                  <a:lnTo>
                    <a:pt x="1090536" y="541083"/>
                  </a:lnTo>
                  <a:close/>
                </a:path>
                <a:path w="2578100" h="1021715">
                  <a:moveTo>
                    <a:pt x="1090536" y="532955"/>
                  </a:moveTo>
                  <a:lnTo>
                    <a:pt x="1089952" y="533247"/>
                  </a:lnTo>
                  <a:lnTo>
                    <a:pt x="1089380" y="533527"/>
                  </a:lnTo>
                  <a:lnTo>
                    <a:pt x="1089380" y="534111"/>
                  </a:lnTo>
                  <a:lnTo>
                    <a:pt x="1083576" y="532892"/>
                  </a:lnTo>
                  <a:lnTo>
                    <a:pt x="1078357" y="531787"/>
                  </a:lnTo>
                  <a:lnTo>
                    <a:pt x="1083576" y="533527"/>
                  </a:lnTo>
                  <a:lnTo>
                    <a:pt x="1081836" y="534111"/>
                  </a:lnTo>
                  <a:lnTo>
                    <a:pt x="1077201" y="534111"/>
                  </a:lnTo>
                  <a:lnTo>
                    <a:pt x="1073721" y="533527"/>
                  </a:lnTo>
                  <a:lnTo>
                    <a:pt x="1074305" y="534695"/>
                  </a:lnTo>
                  <a:lnTo>
                    <a:pt x="1083284" y="537476"/>
                  </a:lnTo>
                  <a:lnTo>
                    <a:pt x="1085240" y="538251"/>
                  </a:lnTo>
                  <a:lnTo>
                    <a:pt x="1085799" y="538695"/>
                  </a:lnTo>
                  <a:lnTo>
                    <a:pt x="1090536" y="540512"/>
                  </a:lnTo>
                  <a:lnTo>
                    <a:pt x="1089952" y="538187"/>
                  </a:lnTo>
                  <a:lnTo>
                    <a:pt x="1089952" y="535279"/>
                  </a:lnTo>
                  <a:lnTo>
                    <a:pt x="1090536" y="532955"/>
                  </a:lnTo>
                  <a:close/>
                </a:path>
                <a:path w="2578100" h="1021715">
                  <a:moveTo>
                    <a:pt x="1098550" y="519480"/>
                  </a:moveTo>
                  <a:lnTo>
                    <a:pt x="1092200" y="519480"/>
                  </a:lnTo>
                  <a:lnTo>
                    <a:pt x="1092200" y="520065"/>
                  </a:lnTo>
                  <a:lnTo>
                    <a:pt x="1098550" y="519480"/>
                  </a:lnTo>
                  <a:close/>
                </a:path>
                <a:path w="2578100" h="1021715">
                  <a:moveTo>
                    <a:pt x="1120140" y="125044"/>
                  </a:moveTo>
                  <a:lnTo>
                    <a:pt x="1117600" y="125387"/>
                  </a:lnTo>
                  <a:lnTo>
                    <a:pt x="1117600" y="127139"/>
                  </a:lnTo>
                  <a:lnTo>
                    <a:pt x="1120140" y="125044"/>
                  </a:lnTo>
                  <a:close/>
                </a:path>
                <a:path w="2578100" h="1021715">
                  <a:moveTo>
                    <a:pt x="1143000" y="146316"/>
                  </a:moveTo>
                  <a:lnTo>
                    <a:pt x="1130300" y="148640"/>
                  </a:lnTo>
                  <a:lnTo>
                    <a:pt x="1130300" y="150190"/>
                  </a:lnTo>
                  <a:lnTo>
                    <a:pt x="1143000" y="146316"/>
                  </a:lnTo>
                  <a:close/>
                </a:path>
                <a:path w="2578100" h="1021715">
                  <a:moveTo>
                    <a:pt x="1244600" y="166662"/>
                  </a:moveTo>
                  <a:lnTo>
                    <a:pt x="1231900" y="170154"/>
                  </a:lnTo>
                  <a:lnTo>
                    <a:pt x="1231900" y="170726"/>
                  </a:lnTo>
                  <a:lnTo>
                    <a:pt x="1244600" y="168402"/>
                  </a:lnTo>
                  <a:lnTo>
                    <a:pt x="1244600" y="166662"/>
                  </a:lnTo>
                  <a:close/>
                </a:path>
                <a:path w="2578100" h="1021715">
                  <a:moveTo>
                    <a:pt x="1295400" y="219557"/>
                  </a:moveTo>
                  <a:lnTo>
                    <a:pt x="1282700" y="217233"/>
                  </a:lnTo>
                  <a:lnTo>
                    <a:pt x="1282700" y="221297"/>
                  </a:lnTo>
                  <a:lnTo>
                    <a:pt x="1295400" y="219557"/>
                  </a:lnTo>
                  <a:close/>
                </a:path>
                <a:path w="2578100" h="1021715">
                  <a:moveTo>
                    <a:pt x="1358900" y="196303"/>
                  </a:moveTo>
                  <a:lnTo>
                    <a:pt x="1346200" y="199212"/>
                  </a:lnTo>
                  <a:lnTo>
                    <a:pt x="1346200" y="202704"/>
                  </a:lnTo>
                  <a:lnTo>
                    <a:pt x="1358900" y="200952"/>
                  </a:lnTo>
                  <a:lnTo>
                    <a:pt x="1358900" y="196303"/>
                  </a:lnTo>
                  <a:close/>
                </a:path>
                <a:path w="2578100" h="1021715">
                  <a:moveTo>
                    <a:pt x="1367358" y="266052"/>
                  </a:moveTo>
                  <a:lnTo>
                    <a:pt x="1358900" y="267220"/>
                  </a:lnTo>
                  <a:lnTo>
                    <a:pt x="1358900" y="270700"/>
                  </a:lnTo>
                  <a:lnTo>
                    <a:pt x="1367358" y="266052"/>
                  </a:lnTo>
                  <a:close/>
                </a:path>
                <a:path w="2578100" h="1021715">
                  <a:moveTo>
                    <a:pt x="1371600" y="263728"/>
                  </a:moveTo>
                  <a:lnTo>
                    <a:pt x="1367358" y="266052"/>
                  </a:lnTo>
                  <a:lnTo>
                    <a:pt x="1371600" y="265480"/>
                  </a:lnTo>
                  <a:lnTo>
                    <a:pt x="1371600" y="263728"/>
                  </a:lnTo>
                  <a:close/>
                </a:path>
                <a:path w="2578100" h="1021715">
                  <a:moveTo>
                    <a:pt x="1395526" y="516547"/>
                  </a:moveTo>
                  <a:lnTo>
                    <a:pt x="1394955" y="515378"/>
                  </a:lnTo>
                  <a:lnTo>
                    <a:pt x="1393215" y="519455"/>
                  </a:lnTo>
                  <a:lnTo>
                    <a:pt x="1395526" y="516547"/>
                  </a:lnTo>
                  <a:close/>
                </a:path>
                <a:path w="2578100" h="1021715">
                  <a:moveTo>
                    <a:pt x="1409700" y="995819"/>
                  </a:moveTo>
                  <a:lnTo>
                    <a:pt x="1397000" y="997927"/>
                  </a:lnTo>
                  <a:lnTo>
                    <a:pt x="1397000" y="1008316"/>
                  </a:lnTo>
                  <a:lnTo>
                    <a:pt x="1409700" y="1001395"/>
                  </a:lnTo>
                  <a:lnTo>
                    <a:pt x="1409700" y="995819"/>
                  </a:lnTo>
                  <a:close/>
                </a:path>
                <a:path w="2578100" h="1021715">
                  <a:moveTo>
                    <a:pt x="1460500" y="526453"/>
                  </a:moveTo>
                  <a:lnTo>
                    <a:pt x="1447800" y="534593"/>
                  </a:lnTo>
                  <a:lnTo>
                    <a:pt x="1460500" y="531114"/>
                  </a:lnTo>
                  <a:lnTo>
                    <a:pt x="1460500" y="526453"/>
                  </a:lnTo>
                  <a:close/>
                </a:path>
                <a:path w="2578100" h="1021715">
                  <a:moveTo>
                    <a:pt x="1473200" y="986231"/>
                  </a:moveTo>
                  <a:lnTo>
                    <a:pt x="1460500" y="980998"/>
                  </a:lnTo>
                  <a:lnTo>
                    <a:pt x="1460500" y="989723"/>
                  </a:lnTo>
                  <a:lnTo>
                    <a:pt x="1473200" y="986231"/>
                  </a:lnTo>
                  <a:close/>
                </a:path>
                <a:path w="2578100" h="1021715">
                  <a:moveTo>
                    <a:pt x="1524000" y="978090"/>
                  </a:moveTo>
                  <a:lnTo>
                    <a:pt x="1511300" y="971702"/>
                  </a:lnTo>
                  <a:lnTo>
                    <a:pt x="1511300" y="983322"/>
                  </a:lnTo>
                  <a:lnTo>
                    <a:pt x="1524000" y="978090"/>
                  </a:lnTo>
                  <a:close/>
                </a:path>
                <a:path w="2578100" h="1021715">
                  <a:moveTo>
                    <a:pt x="1524000" y="242138"/>
                  </a:moveTo>
                  <a:lnTo>
                    <a:pt x="1511300" y="248615"/>
                  </a:lnTo>
                  <a:lnTo>
                    <a:pt x="1524000" y="245135"/>
                  </a:lnTo>
                  <a:lnTo>
                    <a:pt x="1524000" y="242138"/>
                  </a:lnTo>
                  <a:close/>
                </a:path>
                <a:path w="2578100" h="1021715">
                  <a:moveTo>
                    <a:pt x="1536700" y="520280"/>
                  </a:moveTo>
                  <a:lnTo>
                    <a:pt x="1524000" y="527697"/>
                  </a:lnTo>
                  <a:lnTo>
                    <a:pt x="1536700" y="531685"/>
                  </a:lnTo>
                  <a:lnTo>
                    <a:pt x="1536700" y="520280"/>
                  </a:lnTo>
                  <a:close/>
                </a:path>
                <a:path w="2578100" h="1021715">
                  <a:moveTo>
                    <a:pt x="1562100" y="318363"/>
                  </a:moveTo>
                  <a:lnTo>
                    <a:pt x="1549400" y="319532"/>
                  </a:lnTo>
                  <a:lnTo>
                    <a:pt x="1549400" y="323596"/>
                  </a:lnTo>
                  <a:lnTo>
                    <a:pt x="1562100" y="318363"/>
                  </a:lnTo>
                  <a:close/>
                </a:path>
                <a:path w="2578100" h="1021715">
                  <a:moveTo>
                    <a:pt x="1568894" y="958875"/>
                  </a:moveTo>
                  <a:lnTo>
                    <a:pt x="1568310" y="958875"/>
                  </a:lnTo>
                  <a:lnTo>
                    <a:pt x="1568894" y="959459"/>
                  </a:lnTo>
                  <a:lnTo>
                    <a:pt x="1568894" y="958875"/>
                  </a:lnTo>
                  <a:close/>
                </a:path>
                <a:path w="2578100" h="1021715">
                  <a:moveTo>
                    <a:pt x="1575841" y="958888"/>
                  </a:moveTo>
                  <a:lnTo>
                    <a:pt x="1575257" y="956564"/>
                  </a:lnTo>
                  <a:lnTo>
                    <a:pt x="1574101" y="957732"/>
                  </a:lnTo>
                  <a:lnTo>
                    <a:pt x="1572945" y="958316"/>
                  </a:lnTo>
                  <a:lnTo>
                    <a:pt x="1572945" y="960056"/>
                  </a:lnTo>
                  <a:lnTo>
                    <a:pt x="1573517" y="960640"/>
                  </a:lnTo>
                  <a:lnTo>
                    <a:pt x="1575257" y="960640"/>
                  </a:lnTo>
                  <a:lnTo>
                    <a:pt x="1575841" y="958888"/>
                  </a:lnTo>
                  <a:close/>
                </a:path>
                <a:path w="2578100" h="1021715">
                  <a:moveTo>
                    <a:pt x="1600200" y="535178"/>
                  </a:moveTo>
                  <a:lnTo>
                    <a:pt x="1587500" y="540994"/>
                  </a:lnTo>
                  <a:lnTo>
                    <a:pt x="1600200" y="542150"/>
                  </a:lnTo>
                  <a:lnTo>
                    <a:pt x="1600200" y="535178"/>
                  </a:lnTo>
                  <a:close/>
                </a:path>
                <a:path w="2578100" h="1021715">
                  <a:moveTo>
                    <a:pt x="1638020" y="526288"/>
                  </a:moveTo>
                  <a:lnTo>
                    <a:pt x="1637880" y="527011"/>
                  </a:lnTo>
                  <a:lnTo>
                    <a:pt x="1637944" y="527380"/>
                  </a:lnTo>
                  <a:lnTo>
                    <a:pt x="1638020" y="526288"/>
                  </a:lnTo>
                  <a:close/>
                </a:path>
                <a:path w="2578100" h="1021715">
                  <a:moveTo>
                    <a:pt x="1638300" y="515353"/>
                  </a:moveTo>
                  <a:lnTo>
                    <a:pt x="1625600" y="519480"/>
                  </a:lnTo>
                  <a:lnTo>
                    <a:pt x="1638300" y="516001"/>
                  </a:lnTo>
                  <a:lnTo>
                    <a:pt x="1638300" y="515353"/>
                  </a:lnTo>
                  <a:close/>
                </a:path>
                <a:path w="2578100" h="1021715">
                  <a:moveTo>
                    <a:pt x="1642999" y="763638"/>
                  </a:moveTo>
                  <a:lnTo>
                    <a:pt x="1638300" y="759548"/>
                  </a:lnTo>
                  <a:lnTo>
                    <a:pt x="1638300" y="765352"/>
                  </a:lnTo>
                  <a:lnTo>
                    <a:pt x="1642999" y="763638"/>
                  </a:lnTo>
                  <a:close/>
                </a:path>
                <a:path w="2578100" h="1021715">
                  <a:moveTo>
                    <a:pt x="1647723" y="760704"/>
                  </a:moveTo>
                  <a:lnTo>
                    <a:pt x="1647151" y="759536"/>
                  </a:lnTo>
                  <a:lnTo>
                    <a:pt x="1646567" y="760704"/>
                  </a:lnTo>
                  <a:lnTo>
                    <a:pt x="1647151" y="761276"/>
                  </a:lnTo>
                  <a:lnTo>
                    <a:pt x="1647723" y="760704"/>
                  </a:lnTo>
                  <a:close/>
                </a:path>
                <a:path w="2578100" h="1021715">
                  <a:moveTo>
                    <a:pt x="1658048" y="772845"/>
                  </a:moveTo>
                  <a:lnTo>
                    <a:pt x="1651000" y="770585"/>
                  </a:lnTo>
                  <a:lnTo>
                    <a:pt x="1651000" y="774941"/>
                  </a:lnTo>
                  <a:lnTo>
                    <a:pt x="1658048" y="772845"/>
                  </a:lnTo>
                  <a:close/>
                </a:path>
                <a:path w="2578100" h="1021715">
                  <a:moveTo>
                    <a:pt x="1663700" y="774649"/>
                  </a:moveTo>
                  <a:lnTo>
                    <a:pt x="1660817" y="772020"/>
                  </a:lnTo>
                  <a:lnTo>
                    <a:pt x="1658048" y="772845"/>
                  </a:lnTo>
                  <a:lnTo>
                    <a:pt x="1663700" y="774649"/>
                  </a:lnTo>
                  <a:close/>
                </a:path>
                <a:path w="2578100" h="1021715">
                  <a:moveTo>
                    <a:pt x="1663700" y="764768"/>
                  </a:moveTo>
                  <a:lnTo>
                    <a:pt x="1651000" y="761288"/>
                  </a:lnTo>
                  <a:lnTo>
                    <a:pt x="1651000" y="760704"/>
                  </a:lnTo>
                  <a:lnTo>
                    <a:pt x="1646758" y="762266"/>
                  </a:lnTo>
                  <a:lnTo>
                    <a:pt x="1647151" y="761288"/>
                  </a:lnTo>
                  <a:lnTo>
                    <a:pt x="1645412" y="761288"/>
                  </a:lnTo>
                  <a:lnTo>
                    <a:pt x="1645678" y="762660"/>
                  </a:lnTo>
                  <a:lnTo>
                    <a:pt x="1642999" y="763638"/>
                  </a:lnTo>
                  <a:lnTo>
                    <a:pt x="1651000" y="770585"/>
                  </a:lnTo>
                  <a:lnTo>
                    <a:pt x="1651000" y="763028"/>
                  </a:lnTo>
                  <a:lnTo>
                    <a:pt x="1660817" y="772020"/>
                  </a:lnTo>
                  <a:lnTo>
                    <a:pt x="1663700" y="771169"/>
                  </a:lnTo>
                  <a:lnTo>
                    <a:pt x="1663700" y="764768"/>
                  </a:lnTo>
                  <a:close/>
                </a:path>
                <a:path w="2578100" h="1021715">
                  <a:moveTo>
                    <a:pt x="1669173" y="755472"/>
                  </a:moveTo>
                  <a:lnTo>
                    <a:pt x="1668741" y="754608"/>
                  </a:lnTo>
                  <a:lnTo>
                    <a:pt x="1669173" y="757224"/>
                  </a:lnTo>
                  <a:lnTo>
                    <a:pt x="1669173" y="755472"/>
                  </a:lnTo>
                  <a:close/>
                </a:path>
                <a:path w="2578100" h="1021715">
                  <a:moveTo>
                    <a:pt x="1676400" y="316039"/>
                  </a:moveTo>
                  <a:lnTo>
                    <a:pt x="1663700" y="316039"/>
                  </a:lnTo>
                  <a:lnTo>
                    <a:pt x="1663700" y="323024"/>
                  </a:lnTo>
                  <a:lnTo>
                    <a:pt x="1676400" y="316039"/>
                  </a:lnTo>
                  <a:close/>
                </a:path>
                <a:path w="2578100" h="1021715">
                  <a:moveTo>
                    <a:pt x="1752600" y="909510"/>
                  </a:moveTo>
                  <a:lnTo>
                    <a:pt x="1739900" y="906018"/>
                  </a:lnTo>
                  <a:lnTo>
                    <a:pt x="1752600" y="918806"/>
                  </a:lnTo>
                  <a:lnTo>
                    <a:pt x="1752600" y="909510"/>
                  </a:lnTo>
                  <a:close/>
                </a:path>
                <a:path w="2578100" h="1021715">
                  <a:moveTo>
                    <a:pt x="1785721" y="904811"/>
                  </a:moveTo>
                  <a:lnTo>
                    <a:pt x="1785150" y="904811"/>
                  </a:lnTo>
                  <a:lnTo>
                    <a:pt x="1785150" y="904227"/>
                  </a:lnTo>
                  <a:lnTo>
                    <a:pt x="1784565" y="904227"/>
                  </a:lnTo>
                  <a:lnTo>
                    <a:pt x="1785150" y="908888"/>
                  </a:lnTo>
                  <a:lnTo>
                    <a:pt x="1785721" y="907135"/>
                  </a:lnTo>
                  <a:lnTo>
                    <a:pt x="1785721" y="904811"/>
                  </a:lnTo>
                  <a:close/>
                </a:path>
                <a:path w="2578100" h="1021715">
                  <a:moveTo>
                    <a:pt x="1788045" y="905979"/>
                  </a:moveTo>
                  <a:lnTo>
                    <a:pt x="1787461" y="905979"/>
                  </a:lnTo>
                  <a:lnTo>
                    <a:pt x="1786890" y="905395"/>
                  </a:lnTo>
                  <a:lnTo>
                    <a:pt x="1786890" y="908875"/>
                  </a:lnTo>
                  <a:lnTo>
                    <a:pt x="1787461" y="913536"/>
                  </a:lnTo>
                  <a:lnTo>
                    <a:pt x="1787461" y="910043"/>
                  </a:lnTo>
                  <a:lnTo>
                    <a:pt x="1788045" y="905979"/>
                  </a:lnTo>
                  <a:close/>
                </a:path>
                <a:path w="2578100" h="1021715">
                  <a:moveTo>
                    <a:pt x="1795576" y="907148"/>
                  </a:moveTo>
                  <a:lnTo>
                    <a:pt x="1795005" y="907148"/>
                  </a:lnTo>
                  <a:lnTo>
                    <a:pt x="1795005" y="908304"/>
                  </a:lnTo>
                  <a:lnTo>
                    <a:pt x="1795576" y="907148"/>
                  </a:lnTo>
                  <a:close/>
                </a:path>
                <a:path w="2578100" h="1021715">
                  <a:moveTo>
                    <a:pt x="1816100" y="922299"/>
                  </a:moveTo>
                  <a:lnTo>
                    <a:pt x="1803400" y="911834"/>
                  </a:lnTo>
                  <a:lnTo>
                    <a:pt x="1803400" y="919391"/>
                  </a:lnTo>
                  <a:lnTo>
                    <a:pt x="1816100" y="922299"/>
                  </a:lnTo>
                  <a:close/>
                </a:path>
                <a:path w="2578100" h="1021715">
                  <a:moveTo>
                    <a:pt x="1850085" y="917613"/>
                  </a:moveTo>
                  <a:lnTo>
                    <a:pt x="1849501" y="916444"/>
                  </a:lnTo>
                  <a:lnTo>
                    <a:pt x="1849501" y="920521"/>
                  </a:lnTo>
                  <a:lnTo>
                    <a:pt x="1850085" y="917613"/>
                  </a:lnTo>
                  <a:close/>
                </a:path>
                <a:path w="2578100" h="1021715">
                  <a:moveTo>
                    <a:pt x="1879600" y="554355"/>
                  </a:moveTo>
                  <a:lnTo>
                    <a:pt x="1866900" y="551446"/>
                  </a:lnTo>
                  <a:lnTo>
                    <a:pt x="1866900" y="557085"/>
                  </a:lnTo>
                  <a:lnTo>
                    <a:pt x="1879600" y="554355"/>
                  </a:lnTo>
                  <a:close/>
                </a:path>
                <a:path w="2578100" h="1021715">
                  <a:moveTo>
                    <a:pt x="1892300" y="654240"/>
                  </a:moveTo>
                  <a:lnTo>
                    <a:pt x="1879600" y="649109"/>
                  </a:lnTo>
                  <a:lnTo>
                    <a:pt x="1879600" y="654913"/>
                  </a:lnTo>
                  <a:lnTo>
                    <a:pt x="1892300" y="660146"/>
                  </a:lnTo>
                  <a:lnTo>
                    <a:pt x="1892300" y="654240"/>
                  </a:lnTo>
                  <a:close/>
                </a:path>
                <a:path w="2578100" h="1021715">
                  <a:moveTo>
                    <a:pt x="1911350" y="538378"/>
                  </a:moveTo>
                  <a:lnTo>
                    <a:pt x="1909457" y="536562"/>
                  </a:lnTo>
                  <a:lnTo>
                    <a:pt x="1905000" y="539826"/>
                  </a:lnTo>
                  <a:lnTo>
                    <a:pt x="1911350" y="538378"/>
                  </a:lnTo>
                  <a:close/>
                </a:path>
                <a:path w="2578100" h="1021715">
                  <a:moveTo>
                    <a:pt x="1981644" y="547522"/>
                  </a:moveTo>
                  <a:lnTo>
                    <a:pt x="1981200" y="547674"/>
                  </a:lnTo>
                  <a:lnTo>
                    <a:pt x="1981200" y="547966"/>
                  </a:lnTo>
                  <a:lnTo>
                    <a:pt x="1981644" y="547522"/>
                  </a:lnTo>
                  <a:close/>
                </a:path>
                <a:path w="2578100" h="1021715">
                  <a:moveTo>
                    <a:pt x="1985429" y="555904"/>
                  </a:moveTo>
                  <a:lnTo>
                    <a:pt x="1981200" y="554939"/>
                  </a:lnTo>
                  <a:lnTo>
                    <a:pt x="1981200" y="555523"/>
                  </a:lnTo>
                  <a:lnTo>
                    <a:pt x="1985429" y="555904"/>
                  </a:lnTo>
                  <a:close/>
                </a:path>
                <a:path w="2578100" h="1021715">
                  <a:moveTo>
                    <a:pt x="1986356" y="542937"/>
                  </a:moveTo>
                  <a:lnTo>
                    <a:pt x="1981200" y="545058"/>
                  </a:lnTo>
                  <a:lnTo>
                    <a:pt x="1984375" y="544474"/>
                  </a:lnTo>
                  <a:lnTo>
                    <a:pt x="1985010" y="544245"/>
                  </a:lnTo>
                  <a:lnTo>
                    <a:pt x="1986356" y="542937"/>
                  </a:lnTo>
                  <a:close/>
                </a:path>
                <a:path w="2578100" h="1021715">
                  <a:moveTo>
                    <a:pt x="1990331" y="543382"/>
                  </a:moveTo>
                  <a:lnTo>
                    <a:pt x="1986965" y="544004"/>
                  </a:lnTo>
                  <a:lnTo>
                    <a:pt x="1988451" y="542988"/>
                  </a:lnTo>
                  <a:lnTo>
                    <a:pt x="1985010" y="544245"/>
                  </a:lnTo>
                  <a:lnTo>
                    <a:pt x="1984870" y="544385"/>
                  </a:lnTo>
                  <a:lnTo>
                    <a:pt x="1984375" y="544474"/>
                  </a:lnTo>
                  <a:lnTo>
                    <a:pt x="1981200" y="545642"/>
                  </a:lnTo>
                  <a:lnTo>
                    <a:pt x="1984375" y="544855"/>
                  </a:lnTo>
                  <a:lnTo>
                    <a:pt x="1981644" y="547522"/>
                  </a:lnTo>
                  <a:lnTo>
                    <a:pt x="1982025" y="547395"/>
                  </a:lnTo>
                  <a:lnTo>
                    <a:pt x="1986483" y="544334"/>
                  </a:lnTo>
                  <a:lnTo>
                    <a:pt x="1990331" y="543382"/>
                  </a:lnTo>
                  <a:close/>
                </a:path>
                <a:path w="2578100" h="1021715">
                  <a:moveTo>
                    <a:pt x="2057400" y="192239"/>
                  </a:moveTo>
                  <a:lnTo>
                    <a:pt x="2055876" y="192659"/>
                  </a:lnTo>
                  <a:lnTo>
                    <a:pt x="2057400" y="193979"/>
                  </a:lnTo>
                  <a:lnTo>
                    <a:pt x="2057400" y="192239"/>
                  </a:lnTo>
                  <a:close/>
                </a:path>
                <a:path w="2578100" h="1021715">
                  <a:moveTo>
                    <a:pt x="2082800" y="307327"/>
                  </a:moveTo>
                  <a:lnTo>
                    <a:pt x="2070100" y="306158"/>
                  </a:lnTo>
                  <a:lnTo>
                    <a:pt x="2070100" y="307327"/>
                  </a:lnTo>
                  <a:lnTo>
                    <a:pt x="2082800" y="307327"/>
                  </a:lnTo>
                  <a:close/>
                </a:path>
                <a:path w="2578100" h="1021715">
                  <a:moveTo>
                    <a:pt x="2108200" y="303834"/>
                  </a:moveTo>
                  <a:lnTo>
                    <a:pt x="2095500" y="296278"/>
                  </a:lnTo>
                  <a:lnTo>
                    <a:pt x="2095500" y="300355"/>
                  </a:lnTo>
                  <a:lnTo>
                    <a:pt x="2108200" y="303834"/>
                  </a:lnTo>
                  <a:close/>
                </a:path>
                <a:path w="2578100" h="1021715">
                  <a:moveTo>
                    <a:pt x="2124291" y="192862"/>
                  </a:moveTo>
                  <a:lnTo>
                    <a:pt x="2123719" y="192278"/>
                  </a:lnTo>
                  <a:lnTo>
                    <a:pt x="2123719" y="192862"/>
                  </a:lnTo>
                  <a:lnTo>
                    <a:pt x="2124291" y="193446"/>
                  </a:lnTo>
                  <a:lnTo>
                    <a:pt x="2124291" y="192862"/>
                  </a:lnTo>
                  <a:close/>
                </a:path>
                <a:path w="2578100" h="1021715">
                  <a:moveTo>
                    <a:pt x="2171700" y="175374"/>
                  </a:moveTo>
                  <a:lnTo>
                    <a:pt x="2159000" y="167208"/>
                  </a:lnTo>
                  <a:lnTo>
                    <a:pt x="2159000" y="169519"/>
                  </a:lnTo>
                  <a:lnTo>
                    <a:pt x="2171700" y="175374"/>
                  </a:lnTo>
                  <a:close/>
                </a:path>
                <a:path w="2578100" h="1021715">
                  <a:moveTo>
                    <a:pt x="2172246" y="252818"/>
                  </a:moveTo>
                  <a:lnTo>
                    <a:pt x="2171700" y="252107"/>
                  </a:lnTo>
                  <a:lnTo>
                    <a:pt x="2171700" y="252691"/>
                  </a:lnTo>
                  <a:lnTo>
                    <a:pt x="2172246" y="252818"/>
                  </a:lnTo>
                  <a:close/>
                </a:path>
                <a:path w="2578100" h="1021715">
                  <a:moveTo>
                    <a:pt x="2184400" y="268376"/>
                  </a:moveTo>
                  <a:lnTo>
                    <a:pt x="2181860" y="265125"/>
                  </a:lnTo>
                  <a:lnTo>
                    <a:pt x="2171700" y="261404"/>
                  </a:lnTo>
                  <a:lnTo>
                    <a:pt x="2171700" y="262572"/>
                  </a:lnTo>
                  <a:lnTo>
                    <a:pt x="2184400" y="268376"/>
                  </a:lnTo>
                  <a:close/>
                </a:path>
                <a:path w="2578100" h="1021715">
                  <a:moveTo>
                    <a:pt x="2184400" y="253847"/>
                  </a:moveTo>
                  <a:lnTo>
                    <a:pt x="2171700" y="248031"/>
                  </a:lnTo>
                  <a:lnTo>
                    <a:pt x="2184400" y="254431"/>
                  </a:lnTo>
                  <a:lnTo>
                    <a:pt x="2184400" y="253847"/>
                  </a:lnTo>
                  <a:close/>
                </a:path>
                <a:path w="2578100" h="1021715">
                  <a:moveTo>
                    <a:pt x="2184400" y="172326"/>
                  </a:moveTo>
                  <a:lnTo>
                    <a:pt x="2171700" y="165900"/>
                  </a:lnTo>
                  <a:lnTo>
                    <a:pt x="2171700" y="168402"/>
                  </a:lnTo>
                  <a:lnTo>
                    <a:pt x="2184400" y="172478"/>
                  </a:lnTo>
                  <a:lnTo>
                    <a:pt x="2184400" y="172326"/>
                  </a:lnTo>
                  <a:close/>
                </a:path>
                <a:path w="2578100" h="1021715">
                  <a:moveTo>
                    <a:pt x="2222500" y="156781"/>
                  </a:moveTo>
                  <a:lnTo>
                    <a:pt x="2209800" y="147485"/>
                  </a:lnTo>
                  <a:lnTo>
                    <a:pt x="2209800" y="156781"/>
                  </a:lnTo>
                  <a:lnTo>
                    <a:pt x="2222500" y="156781"/>
                  </a:lnTo>
                  <a:close/>
                </a:path>
                <a:path w="2578100" h="1021715">
                  <a:moveTo>
                    <a:pt x="2254732" y="213741"/>
                  </a:moveTo>
                  <a:lnTo>
                    <a:pt x="2247900" y="209677"/>
                  </a:lnTo>
                  <a:lnTo>
                    <a:pt x="2247900" y="213741"/>
                  </a:lnTo>
                  <a:lnTo>
                    <a:pt x="2254732" y="213741"/>
                  </a:lnTo>
                  <a:close/>
                </a:path>
                <a:path w="2578100" h="1021715">
                  <a:moveTo>
                    <a:pt x="2365375" y="86741"/>
                  </a:moveTo>
                  <a:lnTo>
                    <a:pt x="2362200" y="85280"/>
                  </a:lnTo>
                  <a:lnTo>
                    <a:pt x="2362200" y="85864"/>
                  </a:lnTo>
                  <a:lnTo>
                    <a:pt x="2365375" y="86741"/>
                  </a:lnTo>
                  <a:close/>
                </a:path>
                <a:path w="2578100" h="1021715">
                  <a:moveTo>
                    <a:pt x="2374900" y="78765"/>
                  </a:moveTo>
                  <a:lnTo>
                    <a:pt x="2362200" y="74244"/>
                  </a:lnTo>
                  <a:lnTo>
                    <a:pt x="2362200" y="74828"/>
                  </a:lnTo>
                  <a:lnTo>
                    <a:pt x="2374900" y="81216"/>
                  </a:lnTo>
                  <a:lnTo>
                    <a:pt x="2374900" y="78765"/>
                  </a:lnTo>
                  <a:close/>
                </a:path>
                <a:path w="2578100" h="1021715">
                  <a:moveTo>
                    <a:pt x="2441295" y="276021"/>
                  </a:moveTo>
                  <a:lnTo>
                    <a:pt x="2440711" y="275564"/>
                  </a:lnTo>
                  <a:lnTo>
                    <a:pt x="2438400" y="275361"/>
                  </a:lnTo>
                  <a:lnTo>
                    <a:pt x="2441295" y="276021"/>
                  </a:lnTo>
                  <a:close/>
                </a:path>
                <a:path w="2578100" h="1021715">
                  <a:moveTo>
                    <a:pt x="2451100" y="278257"/>
                  </a:moveTo>
                  <a:lnTo>
                    <a:pt x="2441295" y="276021"/>
                  </a:lnTo>
                  <a:lnTo>
                    <a:pt x="2451100" y="283489"/>
                  </a:lnTo>
                  <a:lnTo>
                    <a:pt x="2451100" y="278257"/>
                  </a:lnTo>
                  <a:close/>
                </a:path>
                <a:path w="2578100" h="1021715">
                  <a:moveTo>
                    <a:pt x="2489200" y="203276"/>
                  </a:moveTo>
                  <a:lnTo>
                    <a:pt x="2486025" y="202260"/>
                  </a:lnTo>
                  <a:lnTo>
                    <a:pt x="2489200" y="203860"/>
                  </a:lnTo>
                  <a:lnTo>
                    <a:pt x="2489200" y="203276"/>
                  </a:lnTo>
                  <a:close/>
                </a:path>
                <a:path w="2578100" h="1021715">
                  <a:moveTo>
                    <a:pt x="2510447" y="195681"/>
                  </a:moveTo>
                  <a:lnTo>
                    <a:pt x="2503487" y="190449"/>
                  </a:lnTo>
                  <a:lnTo>
                    <a:pt x="2504071" y="194525"/>
                  </a:lnTo>
                  <a:lnTo>
                    <a:pt x="2510447" y="195681"/>
                  </a:lnTo>
                  <a:close/>
                </a:path>
                <a:path w="2578100" h="1021715">
                  <a:moveTo>
                    <a:pt x="2578100" y="19608"/>
                  </a:moveTo>
                  <a:lnTo>
                    <a:pt x="2565400" y="14071"/>
                  </a:lnTo>
                  <a:lnTo>
                    <a:pt x="2565400" y="21348"/>
                  </a:lnTo>
                  <a:lnTo>
                    <a:pt x="2552700" y="19608"/>
                  </a:lnTo>
                  <a:lnTo>
                    <a:pt x="2552700" y="19024"/>
                  </a:lnTo>
                  <a:lnTo>
                    <a:pt x="2565400" y="21348"/>
                  </a:lnTo>
                  <a:lnTo>
                    <a:pt x="2565400" y="14071"/>
                  </a:lnTo>
                  <a:lnTo>
                    <a:pt x="2565400" y="9359"/>
                  </a:lnTo>
                  <a:lnTo>
                    <a:pt x="2552700" y="4978"/>
                  </a:lnTo>
                  <a:lnTo>
                    <a:pt x="2552700" y="0"/>
                  </a:lnTo>
                  <a:lnTo>
                    <a:pt x="2413000" y="0"/>
                  </a:lnTo>
                  <a:lnTo>
                    <a:pt x="2413000" y="8559"/>
                  </a:lnTo>
                  <a:lnTo>
                    <a:pt x="2413000" y="10883"/>
                  </a:lnTo>
                  <a:lnTo>
                    <a:pt x="2400300" y="10883"/>
                  </a:lnTo>
                  <a:lnTo>
                    <a:pt x="2400300" y="70167"/>
                  </a:lnTo>
                  <a:lnTo>
                    <a:pt x="2387600" y="73075"/>
                  </a:lnTo>
                  <a:lnTo>
                    <a:pt x="2387600" y="76568"/>
                  </a:lnTo>
                  <a:lnTo>
                    <a:pt x="2374900" y="74244"/>
                  </a:lnTo>
                  <a:lnTo>
                    <a:pt x="2387600" y="77724"/>
                  </a:lnTo>
                  <a:lnTo>
                    <a:pt x="2387600" y="82956"/>
                  </a:lnTo>
                  <a:lnTo>
                    <a:pt x="2374900" y="81216"/>
                  </a:lnTo>
                  <a:lnTo>
                    <a:pt x="2374900" y="89357"/>
                  </a:lnTo>
                  <a:lnTo>
                    <a:pt x="2365375" y="86741"/>
                  </a:lnTo>
                  <a:lnTo>
                    <a:pt x="2374900" y="91097"/>
                  </a:lnTo>
                  <a:lnTo>
                    <a:pt x="2362200" y="91097"/>
                  </a:lnTo>
                  <a:lnTo>
                    <a:pt x="2362200" y="92837"/>
                  </a:lnTo>
                  <a:lnTo>
                    <a:pt x="2374900" y="94970"/>
                  </a:lnTo>
                  <a:lnTo>
                    <a:pt x="2362200" y="96329"/>
                  </a:lnTo>
                  <a:lnTo>
                    <a:pt x="2362200" y="109118"/>
                  </a:lnTo>
                  <a:lnTo>
                    <a:pt x="2349500" y="105689"/>
                  </a:lnTo>
                  <a:lnTo>
                    <a:pt x="2349500" y="131356"/>
                  </a:lnTo>
                  <a:lnTo>
                    <a:pt x="2336800" y="130873"/>
                  </a:lnTo>
                  <a:lnTo>
                    <a:pt x="2336800" y="128295"/>
                  </a:lnTo>
                  <a:lnTo>
                    <a:pt x="2324100" y="130619"/>
                  </a:lnTo>
                  <a:lnTo>
                    <a:pt x="2336800" y="139928"/>
                  </a:lnTo>
                  <a:lnTo>
                    <a:pt x="2336800" y="150380"/>
                  </a:lnTo>
                  <a:lnTo>
                    <a:pt x="2324100" y="146316"/>
                  </a:lnTo>
                  <a:lnTo>
                    <a:pt x="2324100" y="161429"/>
                  </a:lnTo>
                  <a:lnTo>
                    <a:pt x="2311400" y="156197"/>
                  </a:lnTo>
                  <a:lnTo>
                    <a:pt x="2311400" y="183515"/>
                  </a:lnTo>
                  <a:lnTo>
                    <a:pt x="2298700" y="178866"/>
                  </a:lnTo>
                  <a:lnTo>
                    <a:pt x="2298700" y="187007"/>
                  </a:lnTo>
                  <a:lnTo>
                    <a:pt x="2311400" y="189915"/>
                  </a:lnTo>
                  <a:lnTo>
                    <a:pt x="2311400" y="193395"/>
                  </a:lnTo>
                  <a:lnTo>
                    <a:pt x="2298700" y="190487"/>
                  </a:lnTo>
                  <a:lnTo>
                    <a:pt x="2298700" y="196888"/>
                  </a:lnTo>
                  <a:lnTo>
                    <a:pt x="2311400" y="201993"/>
                  </a:lnTo>
                  <a:lnTo>
                    <a:pt x="2298700" y="203276"/>
                  </a:lnTo>
                  <a:lnTo>
                    <a:pt x="2298700" y="203860"/>
                  </a:lnTo>
                  <a:lnTo>
                    <a:pt x="2298700" y="206768"/>
                  </a:lnTo>
                  <a:lnTo>
                    <a:pt x="2298700" y="211416"/>
                  </a:lnTo>
                  <a:lnTo>
                    <a:pt x="2286000" y="208508"/>
                  </a:lnTo>
                  <a:lnTo>
                    <a:pt x="2298700" y="206768"/>
                  </a:lnTo>
                  <a:lnTo>
                    <a:pt x="2298700" y="203860"/>
                  </a:lnTo>
                  <a:lnTo>
                    <a:pt x="2286000" y="198043"/>
                  </a:lnTo>
                  <a:lnTo>
                    <a:pt x="2286000" y="200367"/>
                  </a:lnTo>
                  <a:lnTo>
                    <a:pt x="2273300" y="199796"/>
                  </a:lnTo>
                  <a:lnTo>
                    <a:pt x="2273300" y="200367"/>
                  </a:lnTo>
                  <a:lnTo>
                    <a:pt x="2273300" y="201536"/>
                  </a:lnTo>
                  <a:lnTo>
                    <a:pt x="2286000" y="212318"/>
                  </a:lnTo>
                  <a:lnTo>
                    <a:pt x="2286000" y="227114"/>
                  </a:lnTo>
                  <a:lnTo>
                    <a:pt x="2273300" y="219176"/>
                  </a:lnTo>
                  <a:lnTo>
                    <a:pt x="2273300" y="210832"/>
                  </a:lnTo>
                  <a:lnTo>
                    <a:pt x="2260600" y="209677"/>
                  </a:lnTo>
                  <a:lnTo>
                    <a:pt x="2260600" y="213741"/>
                  </a:lnTo>
                  <a:lnTo>
                    <a:pt x="2254732" y="213741"/>
                  </a:lnTo>
                  <a:lnTo>
                    <a:pt x="2260600" y="217233"/>
                  </a:lnTo>
                  <a:lnTo>
                    <a:pt x="2260600" y="223037"/>
                  </a:lnTo>
                  <a:lnTo>
                    <a:pt x="2247900" y="223037"/>
                  </a:lnTo>
                  <a:lnTo>
                    <a:pt x="2247900" y="248615"/>
                  </a:lnTo>
                  <a:lnTo>
                    <a:pt x="2247900" y="258495"/>
                  </a:lnTo>
                  <a:lnTo>
                    <a:pt x="2247900" y="262572"/>
                  </a:lnTo>
                  <a:lnTo>
                    <a:pt x="2235200" y="263728"/>
                  </a:lnTo>
                  <a:lnTo>
                    <a:pt x="2235200" y="257924"/>
                  </a:lnTo>
                  <a:lnTo>
                    <a:pt x="2235200" y="255587"/>
                  </a:lnTo>
                  <a:lnTo>
                    <a:pt x="2235200" y="253847"/>
                  </a:lnTo>
                  <a:lnTo>
                    <a:pt x="2247900" y="258495"/>
                  </a:lnTo>
                  <a:lnTo>
                    <a:pt x="2247900" y="248615"/>
                  </a:lnTo>
                  <a:lnTo>
                    <a:pt x="2235200" y="246291"/>
                  </a:lnTo>
                  <a:lnTo>
                    <a:pt x="2222500" y="248615"/>
                  </a:lnTo>
                  <a:lnTo>
                    <a:pt x="2230120" y="254203"/>
                  </a:lnTo>
                  <a:lnTo>
                    <a:pt x="2222500" y="252107"/>
                  </a:lnTo>
                  <a:lnTo>
                    <a:pt x="2222500" y="249783"/>
                  </a:lnTo>
                  <a:lnTo>
                    <a:pt x="2215616" y="252933"/>
                  </a:lnTo>
                  <a:lnTo>
                    <a:pt x="2209800" y="249199"/>
                  </a:lnTo>
                  <a:lnTo>
                    <a:pt x="2215388" y="253034"/>
                  </a:lnTo>
                  <a:lnTo>
                    <a:pt x="2209800" y="255587"/>
                  </a:lnTo>
                  <a:lnTo>
                    <a:pt x="2222500" y="264312"/>
                  </a:lnTo>
                  <a:lnTo>
                    <a:pt x="2222500" y="263728"/>
                  </a:lnTo>
                  <a:lnTo>
                    <a:pt x="2235200" y="269303"/>
                  </a:lnTo>
                  <a:lnTo>
                    <a:pt x="2235200" y="271043"/>
                  </a:lnTo>
                  <a:lnTo>
                    <a:pt x="2222500" y="276440"/>
                  </a:lnTo>
                  <a:lnTo>
                    <a:pt x="2222500" y="281736"/>
                  </a:lnTo>
                  <a:lnTo>
                    <a:pt x="2209800" y="286981"/>
                  </a:lnTo>
                  <a:lnTo>
                    <a:pt x="2197100" y="276529"/>
                  </a:lnTo>
                  <a:lnTo>
                    <a:pt x="2197100" y="266560"/>
                  </a:lnTo>
                  <a:lnTo>
                    <a:pt x="2184400" y="257797"/>
                  </a:lnTo>
                  <a:lnTo>
                    <a:pt x="2184400" y="255587"/>
                  </a:lnTo>
                  <a:lnTo>
                    <a:pt x="2172246" y="252818"/>
                  </a:lnTo>
                  <a:lnTo>
                    <a:pt x="2181860" y="265125"/>
                  </a:lnTo>
                  <a:lnTo>
                    <a:pt x="2184400" y="266052"/>
                  </a:lnTo>
                  <a:lnTo>
                    <a:pt x="2184400" y="268376"/>
                  </a:lnTo>
                  <a:lnTo>
                    <a:pt x="2184400" y="271868"/>
                  </a:lnTo>
                  <a:lnTo>
                    <a:pt x="2171700" y="266052"/>
                  </a:lnTo>
                  <a:lnTo>
                    <a:pt x="2171700" y="268668"/>
                  </a:lnTo>
                  <a:lnTo>
                    <a:pt x="2159000" y="267931"/>
                  </a:lnTo>
                  <a:lnTo>
                    <a:pt x="2159000" y="266115"/>
                  </a:lnTo>
                  <a:lnTo>
                    <a:pt x="2146300" y="257924"/>
                  </a:lnTo>
                  <a:lnTo>
                    <a:pt x="2146300" y="270700"/>
                  </a:lnTo>
                  <a:lnTo>
                    <a:pt x="2133600" y="267804"/>
                  </a:lnTo>
                  <a:lnTo>
                    <a:pt x="2146300" y="276390"/>
                  </a:lnTo>
                  <a:lnTo>
                    <a:pt x="2146300" y="294538"/>
                  </a:lnTo>
                  <a:lnTo>
                    <a:pt x="2133600" y="286905"/>
                  </a:lnTo>
                  <a:lnTo>
                    <a:pt x="2133600" y="288137"/>
                  </a:lnTo>
                  <a:lnTo>
                    <a:pt x="2120900" y="281165"/>
                  </a:lnTo>
                  <a:lnTo>
                    <a:pt x="2120900" y="287566"/>
                  </a:lnTo>
                  <a:lnTo>
                    <a:pt x="2120900" y="317207"/>
                  </a:lnTo>
                  <a:lnTo>
                    <a:pt x="2120900" y="326504"/>
                  </a:lnTo>
                  <a:lnTo>
                    <a:pt x="2108200" y="318363"/>
                  </a:lnTo>
                  <a:lnTo>
                    <a:pt x="2108200" y="312559"/>
                  </a:lnTo>
                  <a:lnTo>
                    <a:pt x="2120900" y="317207"/>
                  </a:lnTo>
                  <a:lnTo>
                    <a:pt x="2120900" y="287566"/>
                  </a:lnTo>
                  <a:lnTo>
                    <a:pt x="2108200" y="285242"/>
                  </a:lnTo>
                  <a:lnTo>
                    <a:pt x="2108200" y="293789"/>
                  </a:lnTo>
                  <a:lnTo>
                    <a:pt x="2095500" y="285242"/>
                  </a:lnTo>
                  <a:lnTo>
                    <a:pt x="2095500" y="296278"/>
                  </a:lnTo>
                  <a:lnTo>
                    <a:pt x="2108200" y="295186"/>
                  </a:lnTo>
                  <a:lnTo>
                    <a:pt x="2108200" y="303834"/>
                  </a:lnTo>
                  <a:lnTo>
                    <a:pt x="2108200" y="305333"/>
                  </a:lnTo>
                  <a:lnTo>
                    <a:pt x="2095500" y="300355"/>
                  </a:lnTo>
                  <a:lnTo>
                    <a:pt x="2095500" y="309867"/>
                  </a:lnTo>
                  <a:lnTo>
                    <a:pt x="2082800" y="301371"/>
                  </a:lnTo>
                  <a:lnTo>
                    <a:pt x="2082800" y="307327"/>
                  </a:lnTo>
                  <a:lnTo>
                    <a:pt x="2082800" y="314325"/>
                  </a:lnTo>
                  <a:lnTo>
                    <a:pt x="2070100" y="313143"/>
                  </a:lnTo>
                  <a:lnTo>
                    <a:pt x="2070100" y="317207"/>
                  </a:lnTo>
                  <a:lnTo>
                    <a:pt x="2070100" y="761873"/>
                  </a:lnTo>
                  <a:lnTo>
                    <a:pt x="2057400" y="763028"/>
                  </a:lnTo>
                  <a:lnTo>
                    <a:pt x="2057400" y="760120"/>
                  </a:lnTo>
                  <a:lnTo>
                    <a:pt x="2070100" y="761873"/>
                  </a:lnTo>
                  <a:lnTo>
                    <a:pt x="2070100" y="317207"/>
                  </a:lnTo>
                  <a:lnTo>
                    <a:pt x="2057400" y="320700"/>
                  </a:lnTo>
                  <a:lnTo>
                    <a:pt x="2057400" y="313359"/>
                  </a:lnTo>
                  <a:lnTo>
                    <a:pt x="2044700" y="313207"/>
                  </a:lnTo>
                  <a:lnTo>
                    <a:pt x="2044700" y="310553"/>
                  </a:lnTo>
                  <a:lnTo>
                    <a:pt x="2032000" y="306743"/>
                  </a:lnTo>
                  <a:lnTo>
                    <a:pt x="2032000" y="320929"/>
                  </a:lnTo>
                  <a:lnTo>
                    <a:pt x="2019300" y="327088"/>
                  </a:lnTo>
                  <a:lnTo>
                    <a:pt x="2019300" y="337058"/>
                  </a:lnTo>
                  <a:lnTo>
                    <a:pt x="2006600" y="335800"/>
                  </a:lnTo>
                  <a:lnTo>
                    <a:pt x="2006600" y="528789"/>
                  </a:lnTo>
                  <a:lnTo>
                    <a:pt x="2006600" y="532269"/>
                  </a:lnTo>
                  <a:lnTo>
                    <a:pt x="2006600" y="535178"/>
                  </a:lnTo>
                  <a:lnTo>
                    <a:pt x="2006600" y="541274"/>
                  </a:lnTo>
                  <a:lnTo>
                    <a:pt x="2006600" y="543318"/>
                  </a:lnTo>
                  <a:lnTo>
                    <a:pt x="1993900" y="545058"/>
                  </a:lnTo>
                  <a:lnTo>
                    <a:pt x="1993900" y="543902"/>
                  </a:lnTo>
                  <a:lnTo>
                    <a:pt x="2006600" y="541274"/>
                  </a:lnTo>
                  <a:lnTo>
                    <a:pt x="2006600" y="535178"/>
                  </a:lnTo>
                  <a:lnTo>
                    <a:pt x="1998662" y="537362"/>
                  </a:lnTo>
                  <a:lnTo>
                    <a:pt x="2006600" y="532269"/>
                  </a:lnTo>
                  <a:lnTo>
                    <a:pt x="2006600" y="528789"/>
                  </a:lnTo>
                  <a:lnTo>
                    <a:pt x="1995843" y="538124"/>
                  </a:lnTo>
                  <a:lnTo>
                    <a:pt x="1993900" y="538670"/>
                  </a:lnTo>
                  <a:lnTo>
                    <a:pt x="1993900" y="536917"/>
                  </a:lnTo>
                  <a:lnTo>
                    <a:pt x="1993900" y="535762"/>
                  </a:lnTo>
                  <a:lnTo>
                    <a:pt x="2006600" y="528789"/>
                  </a:lnTo>
                  <a:lnTo>
                    <a:pt x="2006600" y="335800"/>
                  </a:lnTo>
                  <a:lnTo>
                    <a:pt x="2006600" y="333375"/>
                  </a:lnTo>
                  <a:lnTo>
                    <a:pt x="1993900" y="334784"/>
                  </a:lnTo>
                  <a:lnTo>
                    <a:pt x="1993900" y="529361"/>
                  </a:lnTo>
                  <a:lnTo>
                    <a:pt x="1993900" y="530529"/>
                  </a:lnTo>
                  <a:lnTo>
                    <a:pt x="1981200" y="540410"/>
                  </a:lnTo>
                  <a:lnTo>
                    <a:pt x="1991982" y="537451"/>
                  </a:lnTo>
                  <a:lnTo>
                    <a:pt x="1986356" y="542937"/>
                  </a:lnTo>
                  <a:lnTo>
                    <a:pt x="1991779" y="540702"/>
                  </a:lnTo>
                  <a:lnTo>
                    <a:pt x="1993900" y="539242"/>
                  </a:lnTo>
                  <a:lnTo>
                    <a:pt x="1993900" y="539826"/>
                  </a:lnTo>
                  <a:lnTo>
                    <a:pt x="1991779" y="540702"/>
                  </a:lnTo>
                  <a:lnTo>
                    <a:pt x="1988451" y="542988"/>
                  </a:lnTo>
                  <a:lnTo>
                    <a:pt x="1993900" y="540994"/>
                  </a:lnTo>
                  <a:lnTo>
                    <a:pt x="1993900" y="542505"/>
                  </a:lnTo>
                  <a:lnTo>
                    <a:pt x="1990331" y="543382"/>
                  </a:lnTo>
                  <a:lnTo>
                    <a:pt x="1993900" y="542734"/>
                  </a:lnTo>
                  <a:lnTo>
                    <a:pt x="1993900" y="543382"/>
                  </a:lnTo>
                  <a:lnTo>
                    <a:pt x="1982025" y="547395"/>
                  </a:lnTo>
                  <a:lnTo>
                    <a:pt x="1981200" y="547966"/>
                  </a:lnTo>
                  <a:lnTo>
                    <a:pt x="1981200" y="549414"/>
                  </a:lnTo>
                  <a:lnTo>
                    <a:pt x="1986280" y="548309"/>
                  </a:lnTo>
                  <a:lnTo>
                    <a:pt x="1993900" y="546227"/>
                  </a:lnTo>
                  <a:lnTo>
                    <a:pt x="1993900" y="546658"/>
                  </a:lnTo>
                  <a:lnTo>
                    <a:pt x="1986483" y="548271"/>
                  </a:lnTo>
                  <a:lnTo>
                    <a:pt x="1981200" y="549706"/>
                  </a:lnTo>
                  <a:lnTo>
                    <a:pt x="1993900" y="547382"/>
                  </a:lnTo>
                  <a:lnTo>
                    <a:pt x="1993900" y="552615"/>
                  </a:lnTo>
                  <a:lnTo>
                    <a:pt x="1981200" y="553199"/>
                  </a:lnTo>
                  <a:lnTo>
                    <a:pt x="1993900" y="553783"/>
                  </a:lnTo>
                  <a:lnTo>
                    <a:pt x="1993900" y="554355"/>
                  </a:lnTo>
                  <a:lnTo>
                    <a:pt x="1981200" y="553783"/>
                  </a:lnTo>
                  <a:lnTo>
                    <a:pt x="1981200" y="554355"/>
                  </a:lnTo>
                  <a:lnTo>
                    <a:pt x="1981200" y="554939"/>
                  </a:lnTo>
                  <a:lnTo>
                    <a:pt x="1993900" y="555523"/>
                  </a:lnTo>
                  <a:lnTo>
                    <a:pt x="1993900" y="556679"/>
                  </a:lnTo>
                  <a:lnTo>
                    <a:pt x="1985429" y="555904"/>
                  </a:lnTo>
                  <a:lnTo>
                    <a:pt x="1993900" y="557847"/>
                  </a:lnTo>
                  <a:lnTo>
                    <a:pt x="1993900" y="562432"/>
                  </a:lnTo>
                  <a:lnTo>
                    <a:pt x="1981200" y="561111"/>
                  </a:lnTo>
                  <a:lnTo>
                    <a:pt x="1981200" y="573544"/>
                  </a:lnTo>
                  <a:lnTo>
                    <a:pt x="1968500" y="568312"/>
                  </a:lnTo>
                  <a:lnTo>
                    <a:pt x="1968500" y="594753"/>
                  </a:lnTo>
                  <a:lnTo>
                    <a:pt x="1955800" y="602373"/>
                  </a:lnTo>
                  <a:lnTo>
                    <a:pt x="1955800" y="611365"/>
                  </a:lnTo>
                  <a:lnTo>
                    <a:pt x="1943100" y="614807"/>
                  </a:lnTo>
                  <a:lnTo>
                    <a:pt x="1943100" y="647166"/>
                  </a:lnTo>
                  <a:lnTo>
                    <a:pt x="1943100" y="652589"/>
                  </a:lnTo>
                  <a:lnTo>
                    <a:pt x="1930400" y="643763"/>
                  </a:lnTo>
                  <a:lnTo>
                    <a:pt x="1930400" y="639737"/>
                  </a:lnTo>
                  <a:lnTo>
                    <a:pt x="1943100" y="647166"/>
                  </a:lnTo>
                  <a:lnTo>
                    <a:pt x="1943100" y="614807"/>
                  </a:lnTo>
                  <a:lnTo>
                    <a:pt x="1943100" y="611378"/>
                  </a:lnTo>
                  <a:lnTo>
                    <a:pt x="1930400" y="614959"/>
                  </a:lnTo>
                  <a:lnTo>
                    <a:pt x="1930400" y="621779"/>
                  </a:lnTo>
                  <a:lnTo>
                    <a:pt x="1917700" y="620623"/>
                  </a:lnTo>
                  <a:lnTo>
                    <a:pt x="1930400" y="627011"/>
                  </a:lnTo>
                  <a:lnTo>
                    <a:pt x="1930400" y="638530"/>
                  </a:lnTo>
                  <a:lnTo>
                    <a:pt x="1917700" y="626440"/>
                  </a:lnTo>
                  <a:lnTo>
                    <a:pt x="1917700" y="637476"/>
                  </a:lnTo>
                  <a:lnTo>
                    <a:pt x="1905000" y="633412"/>
                  </a:lnTo>
                  <a:lnTo>
                    <a:pt x="1917700" y="640969"/>
                  </a:lnTo>
                  <a:lnTo>
                    <a:pt x="1917700" y="648525"/>
                  </a:lnTo>
                  <a:lnTo>
                    <a:pt x="1905000" y="647941"/>
                  </a:lnTo>
                  <a:lnTo>
                    <a:pt x="1905000" y="662584"/>
                  </a:lnTo>
                  <a:lnTo>
                    <a:pt x="1892300" y="664222"/>
                  </a:lnTo>
                  <a:lnTo>
                    <a:pt x="1892300" y="660146"/>
                  </a:lnTo>
                  <a:lnTo>
                    <a:pt x="1879600" y="661885"/>
                  </a:lnTo>
                  <a:lnTo>
                    <a:pt x="1892300" y="672350"/>
                  </a:lnTo>
                  <a:lnTo>
                    <a:pt x="1879600" y="670026"/>
                  </a:lnTo>
                  <a:lnTo>
                    <a:pt x="1879600" y="680491"/>
                  </a:lnTo>
                  <a:lnTo>
                    <a:pt x="1892300" y="688047"/>
                  </a:lnTo>
                  <a:lnTo>
                    <a:pt x="1892300" y="833361"/>
                  </a:lnTo>
                  <a:lnTo>
                    <a:pt x="1892300" y="840905"/>
                  </a:lnTo>
                  <a:lnTo>
                    <a:pt x="1879600" y="844410"/>
                  </a:lnTo>
                  <a:lnTo>
                    <a:pt x="1879600" y="836269"/>
                  </a:lnTo>
                  <a:lnTo>
                    <a:pt x="1892300" y="833361"/>
                  </a:lnTo>
                  <a:lnTo>
                    <a:pt x="1892300" y="688047"/>
                  </a:lnTo>
                  <a:lnTo>
                    <a:pt x="1879600" y="686879"/>
                  </a:lnTo>
                  <a:lnTo>
                    <a:pt x="1879600" y="690372"/>
                  </a:lnTo>
                  <a:lnTo>
                    <a:pt x="1866900" y="686879"/>
                  </a:lnTo>
                  <a:lnTo>
                    <a:pt x="1866900" y="690372"/>
                  </a:lnTo>
                  <a:lnTo>
                    <a:pt x="1854200" y="683983"/>
                  </a:lnTo>
                  <a:lnTo>
                    <a:pt x="1854200" y="689787"/>
                  </a:lnTo>
                  <a:lnTo>
                    <a:pt x="1850821" y="689483"/>
                  </a:lnTo>
                  <a:lnTo>
                    <a:pt x="1847176" y="686282"/>
                  </a:lnTo>
                  <a:lnTo>
                    <a:pt x="1848231" y="689254"/>
                  </a:lnTo>
                  <a:lnTo>
                    <a:pt x="1841500" y="688632"/>
                  </a:lnTo>
                  <a:lnTo>
                    <a:pt x="1841500" y="688213"/>
                  </a:lnTo>
                  <a:lnTo>
                    <a:pt x="1828800" y="683399"/>
                  </a:lnTo>
                  <a:lnTo>
                    <a:pt x="1828800" y="703338"/>
                  </a:lnTo>
                  <a:lnTo>
                    <a:pt x="1816100" y="706069"/>
                  </a:lnTo>
                  <a:lnTo>
                    <a:pt x="1816100" y="708393"/>
                  </a:lnTo>
                  <a:lnTo>
                    <a:pt x="1803400" y="699668"/>
                  </a:lnTo>
                  <a:lnTo>
                    <a:pt x="1803400" y="710133"/>
                  </a:lnTo>
                  <a:lnTo>
                    <a:pt x="1790700" y="719442"/>
                  </a:lnTo>
                  <a:lnTo>
                    <a:pt x="1790700" y="714781"/>
                  </a:lnTo>
                  <a:lnTo>
                    <a:pt x="1778000" y="714209"/>
                  </a:lnTo>
                  <a:lnTo>
                    <a:pt x="1778000" y="719074"/>
                  </a:lnTo>
                  <a:lnTo>
                    <a:pt x="1778000" y="740943"/>
                  </a:lnTo>
                  <a:lnTo>
                    <a:pt x="1778000" y="750239"/>
                  </a:lnTo>
                  <a:lnTo>
                    <a:pt x="1765300" y="746760"/>
                  </a:lnTo>
                  <a:lnTo>
                    <a:pt x="1765300" y="743267"/>
                  </a:lnTo>
                  <a:lnTo>
                    <a:pt x="1778000" y="740943"/>
                  </a:lnTo>
                  <a:lnTo>
                    <a:pt x="1778000" y="719074"/>
                  </a:lnTo>
                  <a:lnTo>
                    <a:pt x="1765300" y="721499"/>
                  </a:lnTo>
                  <a:lnTo>
                    <a:pt x="1765300" y="733171"/>
                  </a:lnTo>
                  <a:lnTo>
                    <a:pt x="1752600" y="733272"/>
                  </a:lnTo>
                  <a:lnTo>
                    <a:pt x="1752600" y="739203"/>
                  </a:lnTo>
                  <a:lnTo>
                    <a:pt x="1752600" y="764768"/>
                  </a:lnTo>
                  <a:lnTo>
                    <a:pt x="1752600" y="771169"/>
                  </a:lnTo>
                  <a:lnTo>
                    <a:pt x="1739900" y="764768"/>
                  </a:lnTo>
                  <a:lnTo>
                    <a:pt x="1752600" y="764768"/>
                  </a:lnTo>
                  <a:lnTo>
                    <a:pt x="1752600" y="739203"/>
                  </a:lnTo>
                  <a:lnTo>
                    <a:pt x="1739900" y="735126"/>
                  </a:lnTo>
                  <a:lnTo>
                    <a:pt x="1739900" y="740130"/>
                  </a:lnTo>
                  <a:lnTo>
                    <a:pt x="1739900" y="740359"/>
                  </a:lnTo>
                  <a:lnTo>
                    <a:pt x="1739900" y="752424"/>
                  </a:lnTo>
                  <a:lnTo>
                    <a:pt x="1727200" y="756424"/>
                  </a:lnTo>
                  <a:lnTo>
                    <a:pt x="1727200" y="739203"/>
                  </a:lnTo>
                  <a:lnTo>
                    <a:pt x="1714500" y="735711"/>
                  </a:lnTo>
                  <a:lnTo>
                    <a:pt x="1714500" y="748652"/>
                  </a:lnTo>
                  <a:lnTo>
                    <a:pt x="1701800" y="743267"/>
                  </a:lnTo>
                  <a:lnTo>
                    <a:pt x="1701800" y="742683"/>
                  </a:lnTo>
                  <a:lnTo>
                    <a:pt x="1689100" y="739203"/>
                  </a:lnTo>
                  <a:lnTo>
                    <a:pt x="1689100" y="746315"/>
                  </a:lnTo>
                  <a:lnTo>
                    <a:pt x="1689100" y="878700"/>
                  </a:lnTo>
                  <a:lnTo>
                    <a:pt x="1689100" y="906602"/>
                  </a:lnTo>
                  <a:lnTo>
                    <a:pt x="1689100" y="910082"/>
                  </a:lnTo>
                  <a:lnTo>
                    <a:pt x="1676400" y="907186"/>
                  </a:lnTo>
                  <a:lnTo>
                    <a:pt x="1689100" y="906602"/>
                  </a:lnTo>
                  <a:lnTo>
                    <a:pt x="1689100" y="878700"/>
                  </a:lnTo>
                  <a:lnTo>
                    <a:pt x="1676400" y="883818"/>
                  </a:lnTo>
                  <a:lnTo>
                    <a:pt x="1676400" y="880973"/>
                  </a:lnTo>
                  <a:lnTo>
                    <a:pt x="1689100" y="878700"/>
                  </a:lnTo>
                  <a:lnTo>
                    <a:pt x="1689100" y="746315"/>
                  </a:lnTo>
                  <a:lnTo>
                    <a:pt x="1676400" y="745083"/>
                  </a:lnTo>
                  <a:lnTo>
                    <a:pt x="1676400" y="779881"/>
                  </a:lnTo>
                  <a:lnTo>
                    <a:pt x="1676400" y="805459"/>
                  </a:lnTo>
                  <a:lnTo>
                    <a:pt x="1676400" y="818616"/>
                  </a:lnTo>
                  <a:lnTo>
                    <a:pt x="1676400" y="877874"/>
                  </a:lnTo>
                  <a:lnTo>
                    <a:pt x="1663700" y="882256"/>
                  </a:lnTo>
                  <a:lnTo>
                    <a:pt x="1663700" y="872883"/>
                  </a:lnTo>
                  <a:lnTo>
                    <a:pt x="1676400" y="877874"/>
                  </a:lnTo>
                  <a:lnTo>
                    <a:pt x="1676400" y="818616"/>
                  </a:lnTo>
                  <a:lnTo>
                    <a:pt x="1663700" y="815225"/>
                  </a:lnTo>
                  <a:lnTo>
                    <a:pt x="1663700" y="805459"/>
                  </a:lnTo>
                  <a:lnTo>
                    <a:pt x="1676400" y="805459"/>
                  </a:lnTo>
                  <a:lnTo>
                    <a:pt x="1676400" y="779881"/>
                  </a:lnTo>
                  <a:lnTo>
                    <a:pt x="1663700" y="774649"/>
                  </a:lnTo>
                  <a:lnTo>
                    <a:pt x="1663700" y="783958"/>
                  </a:lnTo>
                  <a:lnTo>
                    <a:pt x="1651000" y="786561"/>
                  </a:lnTo>
                  <a:lnTo>
                    <a:pt x="1651000" y="819988"/>
                  </a:lnTo>
                  <a:lnTo>
                    <a:pt x="1651000" y="838593"/>
                  </a:lnTo>
                  <a:lnTo>
                    <a:pt x="1651000" y="854290"/>
                  </a:lnTo>
                  <a:lnTo>
                    <a:pt x="1651000" y="872883"/>
                  </a:lnTo>
                  <a:lnTo>
                    <a:pt x="1638300" y="878116"/>
                  </a:lnTo>
                  <a:lnTo>
                    <a:pt x="1651000" y="876960"/>
                  </a:lnTo>
                  <a:lnTo>
                    <a:pt x="1651000" y="879284"/>
                  </a:lnTo>
                  <a:lnTo>
                    <a:pt x="1638300" y="882929"/>
                  </a:lnTo>
                  <a:lnTo>
                    <a:pt x="1638300" y="890905"/>
                  </a:lnTo>
                  <a:lnTo>
                    <a:pt x="1638300" y="899629"/>
                  </a:lnTo>
                  <a:lnTo>
                    <a:pt x="1625600" y="901369"/>
                  </a:lnTo>
                  <a:lnTo>
                    <a:pt x="1625600" y="890905"/>
                  </a:lnTo>
                  <a:lnTo>
                    <a:pt x="1638300" y="890905"/>
                  </a:lnTo>
                  <a:lnTo>
                    <a:pt x="1638300" y="882929"/>
                  </a:lnTo>
                  <a:lnTo>
                    <a:pt x="1625600" y="881824"/>
                  </a:lnTo>
                  <a:lnTo>
                    <a:pt x="1612900" y="878878"/>
                  </a:lnTo>
                  <a:lnTo>
                    <a:pt x="1612900" y="876960"/>
                  </a:lnTo>
                  <a:lnTo>
                    <a:pt x="1600200" y="865301"/>
                  </a:lnTo>
                  <a:lnTo>
                    <a:pt x="1600200" y="843826"/>
                  </a:lnTo>
                  <a:lnTo>
                    <a:pt x="1600200" y="832205"/>
                  </a:lnTo>
                  <a:lnTo>
                    <a:pt x="1612900" y="829868"/>
                  </a:lnTo>
                  <a:lnTo>
                    <a:pt x="1612900" y="843241"/>
                  </a:lnTo>
                  <a:lnTo>
                    <a:pt x="1600200" y="843826"/>
                  </a:lnTo>
                  <a:lnTo>
                    <a:pt x="1612900" y="856615"/>
                  </a:lnTo>
                  <a:lnTo>
                    <a:pt x="1612900" y="846150"/>
                  </a:lnTo>
                  <a:lnTo>
                    <a:pt x="1625600" y="851839"/>
                  </a:lnTo>
                  <a:lnTo>
                    <a:pt x="1638300" y="856322"/>
                  </a:lnTo>
                  <a:lnTo>
                    <a:pt x="1638300" y="857758"/>
                  </a:lnTo>
                  <a:lnTo>
                    <a:pt x="1651000" y="854290"/>
                  </a:lnTo>
                  <a:lnTo>
                    <a:pt x="1651000" y="838593"/>
                  </a:lnTo>
                  <a:lnTo>
                    <a:pt x="1638300" y="838327"/>
                  </a:lnTo>
                  <a:lnTo>
                    <a:pt x="1638300" y="836485"/>
                  </a:lnTo>
                  <a:lnTo>
                    <a:pt x="1625600" y="834097"/>
                  </a:lnTo>
                  <a:lnTo>
                    <a:pt x="1625600" y="825220"/>
                  </a:lnTo>
                  <a:lnTo>
                    <a:pt x="1638300" y="828128"/>
                  </a:lnTo>
                  <a:lnTo>
                    <a:pt x="1638300" y="823480"/>
                  </a:lnTo>
                  <a:lnTo>
                    <a:pt x="1651000" y="819988"/>
                  </a:lnTo>
                  <a:lnTo>
                    <a:pt x="1651000" y="786561"/>
                  </a:lnTo>
                  <a:lnTo>
                    <a:pt x="1638300" y="789114"/>
                  </a:lnTo>
                  <a:lnTo>
                    <a:pt x="1638300" y="791552"/>
                  </a:lnTo>
                  <a:lnTo>
                    <a:pt x="1638300" y="803719"/>
                  </a:lnTo>
                  <a:lnTo>
                    <a:pt x="1638300" y="811860"/>
                  </a:lnTo>
                  <a:lnTo>
                    <a:pt x="1625600" y="812431"/>
                  </a:lnTo>
                  <a:lnTo>
                    <a:pt x="1625600" y="800227"/>
                  </a:lnTo>
                  <a:lnTo>
                    <a:pt x="1638300" y="803719"/>
                  </a:lnTo>
                  <a:lnTo>
                    <a:pt x="1638300" y="791552"/>
                  </a:lnTo>
                  <a:lnTo>
                    <a:pt x="1625600" y="793838"/>
                  </a:lnTo>
                  <a:lnTo>
                    <a:pt x="1625600" y="771753"/>
                  </a:lnTo>
                  <a:lnTo>
                    <a:pt x="1612900" y="764044"/>
                  </a:lnTo>
                  <a:lnTo>
                    <a:pt x="1612900" y="794423"/>
                  </a:lnTo>
                  <a:lnTo>
                    <a:pt x="1612900" y="800811"/>
                  </a:lnTo>
                  <a:lnTo>
                    <a:pt x="1600200" y="799655"/>
                  </a:lnTo>
                  <a:lnTo>
                    <a:pt x="1612900" y="794423"/>
                  </a:lnTo>
                  <a:lnTo>
                    <a:pt x="1612900" y="764044"/>
                  </a:lnTo>
                  <a:lnTo>
                    <a:pt x="1612900" y="757212"/>
                  </a:lnTo>
                  <a:lnTo>
                    <a:pt x="1600200" y="753148"/>
                  </a:lnTo>
                  <a:lnTo>
                    <a:pt x="1600200" y="759548"/>
                  </a:lnTo>
                  <a:lnTo>
                    <a:pt x="1587500" y="757212"/>
                  </a:lnTo>
                  <a:lnTo>
                    <a:pt x="1587500" y="768845"/>
                  </a:lnTo>
                  <a:lnTo>
                    <a:pt x="1587500" y="821740"/>
                  </a:lnTo>
                  <a:lnTo>
                    <a:pt x="1587500" y="838161"/>
                  </a:lnTo>
                  <a:lnTo>
                    <a:pt x="1574800" y="844130"/>
                  </a:lnTo>
                  <a:lnTo>
                    <a:pt x="1562100" y="848474"/>
                  </a:lnTo>
                  <a:lnTo>
                    <a:pt x="1574800" y="837018"/>
                  </a:lnTo>
                  <a:lnTo>
                    <a:pt x="1574800" y="819124"/>
                  </a:lnTo>
                  <a:lnTo>
                    <a:pt x="1587500" y="821740"/>
                  </a:lnTo>
                  <a:lnTo>
                    <a:pt x="1587500" y="768845"/>
                  </a:lnTo>
                  <a:lnTo>
                    <a:pt x="1574800" y="759929"/>
                  </a:lnTo>
                  <a:lnTo>
                    <a:pt x="1574800" y="760704"/>
                  </a:lnTo>
                  <a:lnTo>
                    <a:pt x="1562100" y="762952"/>
                  </a:lnTo>
                  <a:lnTo>
                    <a:pt x="1562100" y="783374"/>
                  </a:lnTo>
                  <a:lnTo>
                    <a:pt x="1549400" y="774801"/>
                  </a:lnTo>
                  <a:lnTo>
                    <a:pt x="1549400" y="774077"/>
                  </a:lnTo>
                  <a:lnTo>
                    <a:pt x="1536700" y="765937"/>
                  </a:lnTo>
                  <a:lnTo>
                    <a:pt x="1536700" y="773493"/>
                  </a:lnTo>
                  <a:lnTo>
                    <a:pt x="1528876" y="773493"/>
                  </a:lnTo>
                  <a:lnTo>
                    <a:pt x="1529448" y="772922"/>
                  </a:lnTo>
                  <a:lnTo>
                    <a:pt x="1527454" y="773493"/>
                  </a:lnTo>
                  <a:lnTo>
                    <a:pt x="1524000" y="773493"/>
                  </a:lnTo>
                  <a:lnTo>
                    <a:pt x="1524000" y="782789"/>
                  </a:lnTo>
                  <a:lnTo>
                    <a:pt x="1524000" y="787438"/>
                  </a:lnTo>
                  <a:lnTo>
                    <a:pt x="1524000" y="797318"/>
                  </a:lnTo>
                  <a:lnTo>
                    <a:pt x="1524000" y="866495"/>
                  </a:lnTo>
                  <a:lnTo>
                    <a:pt x="1524000" y="874991"/>
                  </a:lnTo>
                  <a:lnTo>
                    <a:pt x="1511300" y="874915"/>
                  </a:lnTo>
                  <a:lnTo>
                    <a:pt x="1511300" y="868235"/>
                  </a:lnTo>
                  <a:lnTo>
                    <a:pt x="1524000" y="866495"/>
                  </a:lnTo>
                  <a:lnTo>
                    <a:pt x="1524000" y="797318"/>
                  </a:lnTo>
                  <a:lnTo>
                    <a:pt x="1511300" y="791044"/>
                  </a:lnTo>
                  <a:lnTo>
                    <a:pt x="1511300" y="788974"/>
                  </a:lnTo>
                  <a:lnTo>
                    <a:pt x="1524000" y="787438"/>
                  </a:lnTo>
                  <a:lnTo>
                    <a:pt x="1524000" y="782789"/>
                  </a:lnTo>
                  <a:lnTo>
                    <a:pt x="1511300" y="787438"/>
                  </a:lnTo>
                  <a:lnTo>
                    <a:pt x="1511300" y="771753"/>
                  </a:lnTo>
                  <a:lnTo>
                    <a:pt x="1498600" y="768845"/>
                  </a:lnTo>
                  <a:lnTo>
                    <a:pt x="1498600" y="769607"/>
                  </a:lnTo>
                  <a:lnTo>
                    <a:pt x="1485900" y="772909"/>
                  </a:lnTo>
                  <a:lnTo>
                    <a:pt x="1485900" y="786269"/>
                  </a:lnTo>
                  <a:lnTo>
                    <a:pt x="1485900" y="813841"/>
                  </a:lnTo>
                  <a:lnTo>
                    <a:pt x="1485900" y="819988"/>
                  </a:lnTo>
                  <a:lnTo>
                    <a:pt x="1473200" y="820051"/>
                  </a:lnTo>
                  <a:lnTo>
                    <a:pt x="1473200" y="807783"/>
                  </a:lnTo>
                  <a:lnTo>
                    <a:pt x="1485900" y="813841"/>
                  </a:lnTo>
                  <a:lnTo>
                    <a:pt x="1485900" y="786269"/>
                  </a:lnTo>
                  <a:lnTo>
                    <a:pt x="1460500" y="792099"/>
                  </a:lnTo>
                  <a:lnTo>
                    <a:pt x="1460500" y="783640"/>
                  </a:lnTo>
                  <a:lnTo>
                    <a:pt x="1447800" y="782726"/>
                  </a:lnTo>
                  <a:lnTo>
                    <a:pt x="1447800" y="779081"/>
                  </a:lnTo>
                  <a:lnTo>
                    <a:pt x="1435100" y="774077"/>
                  </a:lnTo>
                  <a:lnTo>
                    <a:pt x="1435100" y="787819"/>
                  </a:lnTo>
                  <a:lnTo>
                    <a:pt x="1422400" y="793546"/>
                  </a:lnTo>
                  <a:lnTo>
                    <a:pt x="1422400" y="787438"/>
                  </a:lnTo>
                  <a:lnTo>
                    <a:pt x="1409700" y="789203"/>
                  </a:lnTo>
                  <a:lnTo>
                    <a:pt x="1409700" y="798182"/>
                  </a:lnTo>
                  <a:lnTo>
                    <a:pt x="1397000" y="798995"/>
                  </a:lnTo>
                  <a:lnTo>
                    <a:pt x="1397000" y="844410"/>
                  </a:lnTo>
                  <a:lnTo>
                    <a:pt x="1397000" y="852538"/>
                  </a:lnTo>
                  <a:lnTo>
                    <a:pt x="1384300" y="852538"/>
                  </a:lnTo>
                  <a:lnTo>
                    <a:pt x="1384300" y="844410"/>
                  </a:lnTo>
                  <a:lnTo>
                    <a:pt x="1397000" y="844410"/>
                  </a:lnTo>
                  <a:lnTo>
                    <a:pt x="1397000" y="798995"/>
                  </a:lnTo>
                  <a:lnTo>
                    <a:pt x="1397000" y="797509"/>
                  </a:lnTo>
                  <a:lnTo>
                    <a:pt x="1384300" y="789762"/>
                  </a:lnTo>
                  <a:lnTo>
                    <a:pt x="1384300" y="805459"/>
                  </a:lnTo>
                  <a:lnTo>
                    <a:pt x="1371600" y="798664"/>
                  </a:lnTo>
                  <a:lnTo>
                    <a:pt x="1371600" y="870559"/>
                  </a:lnTo>
                  <a:lnTo>
                    <a:pt x="1371600" y="883348"/>
                  </a:lnTo>
                  <a:lnTo>
                    <a:pt x="1358900" y="883348"/>
                  </a:lnTo>
                  <a:lnTo>
                    <a:pt x="1358900" y="871143"/>
                  </a:lnTo>
                  <a:lnTo>
                    <a:pt x="1371600" y="870559"/>
                  </a:lnTo>
                  <a:lnTo>
                    <a:pt x="1371600" y="798664"/>
                  </a:lnTo>
                  <a:lnTo>
                    <a:pt x="1371600" y="797902"/>
                  </a:lnTo>
                  <a:lnTo>
                    <a:pt x="1358900" y="800227"/>
                  </a:lnTo>
                  <a:lnTo>
                    <a:pt x="1358900" y="803719"/>
                  </a:lnTo>
                  <a:lnTo>
                    <a:pt x="1358900" y="854862"/>
                  </a:lnTo>
                  <a:lnTo>
                    <a:pt x="1358900" y="864755"/>
                  </a:lnTo>
                  <a:lnTo>
                    <a:pt x="1346200" y="864755"/>
                  </a:lnTo>
                  <a:lnTo>
                    <a:pt x="1346200" y="853122"/>
                  </a:lnTo>
                  <a:lnTo>
                    <a:pt x="1358900" y="854862"/>
                  </a:lnTo>
                  <a:lnTo>
                    <a:pt x="1358900" y="803719"/>
                  </a:lnTo>
                  <a:lnTo>
                    <a:pt x="1346200" y="790930"/>
                  </a:lnTo>
                  <a:lnTo>
                    <a:pt x="1346200" y="794423"/>
                  </a:lnTo>
                  <a:lnTo>
                    <a:pt x="1333500" y="787438"/>
                  </a:lnTo>
                  <a:lnTo>
                    <a:pt x="1333500" y="782789"/>
                  </a:lnTo>
                  <a:lnTo>
                    <a:pt x="1320800" y="781050"/>
                  </a:lnTo>
                  <a:lnTo>
                    <a:pt x="1320800" y="786866"/>
                  </a:lnTo>
                  <a:lnTo>
                    <a:pt x="1308100" y="787438"/>
                  </a:lnTo>
                  <a:lnTo>
                    <a:pt x="1320800" y="790930"/>
                  </a:lnTo>
                  <a:lnTo>
                    <a:pt x="1320800" y="799071"/>
                  </a:lnTo>
                  <a:lnTo>
                    <a:pt x="1320800" y="804875"/>
                  </a:lnTo>
                  <a:lnTo>
                    <a:pt x="1311021" y="806221"/>
                  </a:lnTo>
                  <a:lnTo>
                    <a:pt x="1308100" y="808367"/>
                  </a:lnTo>
                  <a:lnTo>
                    <a:pt x="1308100" y="806627"/>
                  </a:lnTo>
                  <a:lnTo>
                    <a:pt x="1311021" y="806221"/>
                  </a:lnTo>
                  <a:lnTo>
                    <a:pt x="1320800" y="799071"/>
                  </a:lnTo>
                  <a:lnTo>
                    <a:pt x="1308100" y="801979"/>
                  </a:lnTo>
                  <a:lnTo>
                    <a:pt x="1308100" y="787438"/>
                  </a:lnTo>
                  <a:lnTo>
                    <a:pt x="1308100" y="781634"/>
                  </a:lnTo>
                  <a:lnTo>
                    <a:pt x="1295400" y="781634"/>
                  </a:lnTo>
                  <a:lnTo>
                    <a:pt x="1295400" y="797318"/>
                  </a:lnTo>
                  <a:lnTo>
                    <a:pt x="1295400" y="912101"/>
                  </a:lnTo>
                  <a:lnTo>
                    <a:pt x="1295400" y="921715"/>
                  </a:lnTo>
                  <a:lnTo>
                    <a:pt x="1282700" y="922870"/>
                  </a:lnTo>
                  <a:lnTo>
                    <a:pt x="1282700" y="929855"/>
                  </a:lnTo>
                  <a:lnTo>
                    <a:pt x="1282700" y="930427"/>
                  </a:lnTo>
                  <a:lnTo>
                    <a:pt x="1270000" y="929855"/>
                  </a:lnTo>
                  <a:lnTo>
                    <a:pt x="1270000" y="926363"/>
                  </a:lnTo>
                  <a:lnTo>
                    <a:pt x="1282700" y="929855"/>
                  </a:lnTo>
                  <a:lnTo>
                    <a:pt x="1282700" y="922870"/>
                  </a:lnTo>
                  <a:lnTo>
                    <a:pt x="1270000" y="921131"/>
                  </a:lnTo>
                  <a:lnTo>
                    <a:pt x="1270000" y="913574"/>
                  </a:lnTo>
                  <a:lnTo>
                    <a:pt x="1282700" y="911415"/>
                  </a:lnTo>
                  <a:lnTo>
                    <a:pt x="1282700" y="911542"/>
                  </a:lnTo>
                  <a:lnTo>
                    <a:pt x="1295400" y="912101"/>
                  </a:lnTo>
                  <a:lnTo>
                    <a:pt x="1295400" y="797318"/>
                  </a:lnTo>
                  <a:lnTo>
                    <a:pt x="1282700" y="794994"/>
                  </a:lnTo>
                  <a:lnTo>
                    <a:pt x="1282700" y="792099"/>
                  </a:lnTo>
                  <a:lnTo>
                    <a:pt x="1270000" y="792670"/>
                  </a:lnTo>
                  <a:lnTo>
                    <a:pt x="1270000" y="793838"/>
                  </a:lnTo>
                  <a:lnTo>
                    <a:pt x="1270000" y="899045"/>
                  </a:lnTo>
                  <a:lnTo>
                    <a:pt x="1270000" y="903693"/>
                  </a:lnTo>
                  <a:lnTo>
                    <a:pt x="1270000" y="906602"/>
                  </a:lnTo>
                  <a:lnTo>
                    <a:pt x="1257300" y="905433"/>
                  </a:lnTo>
                  <a:lnTo>
                    <a:pt x="1257300" y="933919"/>
                  </a:lnTo>
                  <a:lnTo>
                    <a:pt x="1257300" y="942060"/>
                  </a:lnTo>
                  <a:lnTo>
                    <a:pt x="1244600" y="942060"/>
                  </a:lnTo>
                  <a:lnTo>
                    <a:pt x="1257300" y="933919"/>
                  </a:lnTo>
                  <a:lnTo>
                    <a:pt x="1257300" y="905433"/>
                  </a:lnTo>
                  <a:lnTo>
                    <a:pt x="1270000" y="903693"/>
                  </a:lnTo>
                  <a:lnTo>
                    <a:pt x="1257300" y="897877"/>
                  </a:lnTo>
                  <a:lnTo>
                    <a:pt x="1270000" y="899045"/>
                  </a:lnTo>
                  <a:lnTo>
                    <a:pt x="1270000" y="793838"/>
                  </a:lnTo>
                  <a:lnTo>
                    <a:pt x="1257300" y="793838"/>
                  </a:lnTo>
                  <a:lnTo>
                    <a:pt x="1257300" y="800811"/>
                  </a:lnTo>
                  <a:lnTo>
                    <a:pt x="1244600" y="802716"/>
                  </a:lnTo>
                  <a:lnTo>
                    <a:pt x="1244600" y="794639"/>
                  </a:lnTo>
                  <a:lnTo>
                    <a:pt x="1231900" y="787323"/>
                  </a:lnTo>
                  <a:lnTo>
                    <a:pt x="1231900" y="791514"/>
                  </a:lnTo>
                  <a:lnTo>
                    <a:pt x="1231900" y="817664"/>
                  </a:lnTo>
                  <a:lnTo>
                    <a:pt x="1231900" y="830453"/>
                  </a:lnTo>
                  <a:lnTo>
                    <a:pt x="1219200" y="832205"/>
                  </a:lnTo>
                  <a:lnTo>
                    <a:pt x="1219200" y="817664"/>
                  </a:lnTo>
                  <a:lnTo>
                    <a:pt x="1231900" y="817664"/>
                  </a:lnTo>
                  <a:lnTo>
                    <a:pt x="1231900" y="791514"/>
                  </a:lnTo>
                  <a:lnTo>
                    <a:pt x="1229271" y="793673"/>
                  </a:lnTo>
                  <a:lnTo>
                    <a:pt x="1223429" y="790740"/>
                  </a:lnTo>
                  <a:lnTo>
                    <a:pt x="1223429" y="798487"/>
                  </a:lnTo>
                  <a:lnTo>
                    <a:pt x="1219200" y="801979"/>
                  </a:lnTo>
                  <a:lnTo>
                    <a:pt x="1219200" y="800227"/>
                  </a:lnTo>
                  <a:lnTo>
                    <a:pt x="1223429" y="798487"/>
                  </a:lnTo>
                  <a:lnTo>
                    <a:pt x="1223429" y="790740"/>
                  </a:lnTo>
                  <a:lnTo>
                    <a:pt x="1219200" y="788606"/>
                  </a:lnTo>
                  <a:lnTo>
                    <a:pt x="1219200" y="794346"/>
                  </a:lnTo>
                  <a:lnTo>
                    <a:pt x="1206500" y="792772"/>
                  </a:lnTo>
                  <a:lnTo>
                    <a:pt x="1206500" y="784034"/>
                  </a:lnTo>
                  <a:lnTo>
                    <a:pt x="1193800" y="783742"/>
                  </a:lnTo>
                  <a:lnTo>
                    <a:pt x="1193800" y="785291"/>
                  </a:lnTo>
                  <a:lnTo>
                    <a:pt x="1181100" y="778725"/>
                  </a:lnTo>
                  <a:lnTo>
                    <a:pt x="1181100" y="789762"/>
                  </a:lnTo>
                  <a:lnTo>
                    <a:pt x="1168400" y="790778"/>
                  </a:lnTo>
                  <a:lnTo>
                    <a:pt x="1168400" y="785622"/>
                  </a:lnTo>
                  <a:lnTo>
                    <a:pt x="1155700" y="777748"/>
                  </a:lnTo>
                  <a:lnTo>
                    <a:pt x="1143000" y="770585"/>
                  </a:lnTo>
                  <a:lnTo>
                    <a:pt x="1143000" y="776401"/>
                  </a:lnTo>
                  <a:lnTo>
                    <a:pt x="1143000" y="792327"/>
                  </a:lnTo>
                  <a:lnTo>
                    <a:pt x="1130300" y="788606"/>
                  </a:lnTo>
                  <a:lnTo>
                    <a:pt x="1143000" y="776401"/>
                  </a:lnTo>
                  <a:lnTo>
                    <a:pt x="1130300" y="782091"/>
                  </a:lnTo>
                  <a:lnTo>
                    <a:pt x="1117600" y="781850"/>
                  </a:lnTo>
                  <a:lnTo>
                    <a:pt x="1117600" y="781062"/>
                  </a:lnTo>
                  <a:lnTo>
                    <a:pt x="1104900" y="785114"/>
                  </a:lnTo>
                  <a:lnTo>
                    <a:pt x="1104900" y="773201"/>
                  </a:lnTo>
                  <a:lnTo>
                    <a:pt x="1092200" y="776249"/>
                  </a:lnTo>
                  <a:lnTo>
                    <a:pt x="1092200" y="775233"/>
                  </a:lnTo>
                  <a:lnTo>
                    <a:pt x="1079500" y="783958"/>
                  </a:lnTo>
                  <a:lnTo>
                    <a:pt x="1079500" y="983907"/>
                  </a:lnTo>
                  <a:lnTo>
                    <a:pt x="1079500" y="986231"/>
                  </a:lnTo>
                  <a:lnTo>
                    <a:pt x="1072235" y="988885"/>
                  </a:lnTo>
                  <a:lnTo>
                    <a:pt x="1079500" y="983907"/>
                  </a:lnTo>
                  <a:lnTo>
                    <a:pt x="1079500" y="783958"/>
                  </a:lnTo>
                  <a:lnTo>
                    <a:pt x="1079500" y="780580"/>
                  </a:lnTo>
                  <a:lnTo>
                    <a:pt x="1066800" y="787438"/>
                  </a:lnTo>
                  <a:lnTo>
                    <a:pt x="1066800" y="767676"/>
                  </a:lnTo>
                  <a:lnTo>
                    <a:pt x="1054100" y="770585"/>
                  </a:lnTo>
                  <a:lnTo>
                    <a:pt x="1054100" y="777582"/>
                  </a:lnTo>
                  <a:lnTo>
                    <a:pt x="1041400" y="767676"/>
                  </a:lnTo>
                  <a:lnTo>
                    <a:pt x="1041400" y="772909"/>
                  </a:lnTo>
                  <a:lnTo>
                    <a:pt x="1028700" y="777265"/>
                  </a:lnTo>
                  <a:lnTo>
                    <a:pt x="1028700" y="776478"/>
                  </a:lnTo>
                  <a:lnTo>
                    <a:pt x="1016000" y="780148"/>
                  </a:lnTo>
                  <a:lnTo>
                    <a:pt x="1016000" y="771372"/>
                  </a:lnTo>
                  <a:lnTo>
                    <a:pt x="1003300" y="770585"/>
                  </a:lnTo>
                  <a:lnTo>
                    <a:pt x="1003300" y="766521"/>
                  </a:lnTo>
                  <a:lnTo>
                    <a:pt x="990600" y="774077"/>
                  </a:lnTo>
                  <a:lnTo>
                    <a:pt x="1003300" y="772325"/>
                  </a:lnTo>
                  <a:lnTo>
                    <a:pt x="990600" y="780770"/>
                  </a:lnTo>
                  <a:lnTo>
                    <a:pt x="990600" y="777557"/>
                  </a:lnTo>
                  <a:lnTo>
                    <a:pt x="977900" y="776401"/>
                  </a:lnTo>
                  <a:lnTo>
                    <a:pt x="977900" y="774839"/>
                  </a:lnTo>
                  <a:lnTo>
                    <a:pt x="965200" y="779741"/>
                  </a:lnTo>
                  <a:lnTo>
                    <a:pt x="965200" y="761288"/>
                  </a:lnTo>
                  <a:lnTo>
                    <a:pt x="952500" y="764768"/>
                  </a:lnTo>
                  <a:lnTo>
                    <a:pt x="952500" y="770001"/>
                  </a:lnTo>
                  <a:lnTo>
                    <a:pt x="939800" y="771169"/>
                  </a:lnTo>
                  <a:lnTo>
                    <a:pt x="952500" y="776986"/>
                  </a:lnTo>
                  <a:lnTo>
                    <a:pt x="939800" y="783374"/>
                  </a:lnTo>
                  <a:lnTo>
                    <a:pt x="939800" y="788606"/>
                  </a:lnTo>
                  <a:lnTo>
                    <a:pt x="927100" y="785114"/>
                  </a:lnTo>
                  <a:lnTo>
                    <a:pt x="927100" y="780465"/>
                  </a:lnTo>
                  <a:lnTo>
                    <a:pt x="936713" y="772541"/>
                  </a:lnTo>
                  <a:lnTo>
                    <a:pt x="927100" y="773569"/>
                  </a:lnTo>
                  <a:lnTo>
                    <a:pt x="927100" y="777722"/>
                  </a:lnTo>
                  <a:lnTo>
                    <a:pt x="914400" y="775817"/>
                  </a:lnTo>
                  <a:lnTo>
                    <a:pt x="914400" y="773493"/>
                  </a:lnTo>
                  <a:lnTo>
                    <a:pt x="927100" y="772325"/>
                  </a:lnTo>
                  <a:lnTo>
                    <a:pt x="914400" y="767092"/>
                  </a:lnTo>
                  <a:lnTo>
                    <a:pt x="914400" y="757974"/>
                  </a:lnTo>
                  <a:lnTo>
                    <a:pt x="901700" y="761936"/>
                  </a:lnTo>
                  <a:lnTo>
                    <a:pt x="901700" y="764705"/>
                  </a:lnTo>
                  <a:lnTo>
                    <a:pt x="889000" y="763612"/>
                  </a:lnTo>
                  <a:lnTo>
                    <a:pt x="889000" y="750824"/>
                  </a:lnTo>
                  <a:lnTo>
                    <a:pt x="876300" y="757212"/>
                  </a:lnTo>
                  <a:lnTo>
                    <a:pt x="876300" y="751408"/>
                  </a:lnTo>
                  <a:lnTo>
                    <a:pt x="863600" y="752563"/>
                  </a:lnTo>
                  <a:lnTo>
                    <a:pt x="863600" y="748601"/>
                  </a:lnTo>
                  <a:lnTo>
                    <a:pt x="850900" y="750824"/>
                  </a:lnTo>
                  <a:lnTo>
                    <a:pt x="850900" y="867079"/>
                  </a:lnTo>
                  <a:lnTo>
                    <a:pt x="838200" y="863904"/>
                  </a:lnTo>
                  <a:lnTo>
                    <a:pt x="838200" y="879284"/>
                  </a:lnTo>
                  <a:lnTo>
                    <a:pt x="825500" y="879284"/>
                  </a:lnTo>
                  <a:lnTo>
                    <a:pt x="825500" y="881608"/>
                  </a:lnTo>
                  <a:lnTo>
                    <a:pt x="812800" y="878700"/>
                  </a:lnTo>
                  <a:lnTo>
                    <a:pt x="812800" y="868819"/>
                  </a:lnTo>
                  <a:lnTo>
                    <a:pt x="825500" y="870559"/>
                  </a:lnTo>
                  <a:lnTo>
                    <a:pt x="825500" y="872883"/>
                  </a:lnTo>
                  <a:lnTo>
                    <a:pt x="838200" y="879284"/>
                  </a:lnTo>
                  <a:lnTo>
                    <a:pt x="838200" y="863904"/>
                  </a:lnTo>
                  <a:lnTo>
                    <a:pt x="838200" y="840333"/>
                  </a:lnTo>
                  <a:lnTo>
                    <a:pt x="850900" y="846150"/>
                  </a:lnTo>
                  <a:lnTo>
                    <a:pt x="850900" y="835761"/>
                  </a:lnTo>
                  <a:lnTo>
                    <a:pt x="838200" y="830643"/>
                  </a:lnTo>
                  <a:lnTo>
                    <a:pt x="838200" y="824064"/>
                  </a:lnTo>
                  <a:lnTo>
                    <a:pt x="850900" y="820572"/>
                  </a:lnTo>
                  <a:lnTo>
                    <a:pt x="850900" y="768261"/>
                  </a:lnTo>
                  <a:lnTo>
                    <a:pt x="838200" y="771753"/>
                  </a:lnTo>
                  <a:lnTo>
                    <a:pt x="838200" y="767092"/>
                  </a:lnTo>
                  <a:lnTo>
                    <a:pt x="850900" y="765937"/>
                  </a:lnTo>
                  <a:lnTo>
                    <a:pt x="850900" y="753910"/>
                  </a:lnTo>
                  <a:lnTo>
                    <a:pt x="838200" y="745007"/>
                  </a:lnTo>
                  <a:lnTo>
                    <a:pt x="838200" y="747331"/>
                  </a:lnTo>
                  <a:lnTo>
                    <a:pt x="838200" y="758964"/>
                  </a:lnTo>
                  <a:lnTo>
                    <a:pt x="838200" y="760704"/>
                  </a:lnTo>
                  <a:lnTo>
                    <a:pt x="825500" y="764197"/>
                  </a:lnTo>
                  <a:lnTo>
                    <a:pt x="825500" y="819988"/>
                  </a:lnTo>
                  <a:lnTo>
                    <a:pt x="825500" y="824649"/>
                  </a:lnTo>
                  <a:lnTo>
                    <a:pt x="812800" y="824064"/>
                  </a:lnTo>
                  <a:lnTo>
                    <a:pt x="812800" y="817664"/>
                  </a:lnTo>
                  <a:lnTo>
                    <a:pt x="825500" y="819988"/>
                  </a:lnTo>
                  <a:lnTo>
                    <a:pt x="825500" y="764197"/>
                  </a:lnTo>
                  <a:lnTo>
                    <a:pt x="825500" y="763612"/>
                  </a:lnTo>
                  <a:lnTo>
                    <a:pt x="838200" y="758964"/>
                  </a:lnTo>
                  <a:lnTo>
                    <a:pt x="838200" y="747331"/>
                  </a:lnTo>
                  <a:lnTo>
                    <a:pt x="825500" y="753148"/>
                  </a:lnTo>
                  <a:lnTo>
                    <a:pt x="825500" y="761288"/>
                  </a:lnTo>
                  <a:lnTo>
                    <a:pt x="812800" y="759548"/>
                  </a:lnTo>
                  <a:lnTo>
                    <a:pt x="823963" y="750849"/>
                  </a:lnTo>
                  <a:lnTo>
                    <a:pt x="812800" y="754824"/>
                  </a:lnTo>
                  <a:lnTo>
                    <a:pt x="812800" y="752563"/>
                  </a:lnTo>
                  <a:lnTo>
                    <a:pt x="824522" y="750417"/>
                  </a:lnTo>
                  <a:lnTo>
                    <a:pt x="825500" y="749655"/>
                  </a:lnTo>
                  <a:lnTo>
                    <a:pt x="825500" y="740943"/>
                  </a:lnTo>
                  <a:lnTo>
                    <a:pt x="812800" y="738619"/>
                  </a:lnTo>
                  <a:lnTo>
                    <a:pt x="812800" y="746950"/>
                  </a:lnTo>
                  <a:lnTo>
                    <a:pt x="800100" y="748284"/>
                  </a:lnTo>
                  <a:lnTo>
                    <a:pt x="800100" y="779157"/>
                  </a:lnTo>
                  <a:lnTo>
                    <a:pt x="800100" y="786638"/>
                  </a:lnTo>
                  <a:lnTo>
                    <a:pt x="800100" y="875207"/>
                  </a:lnTo>
                  <a:lnTo>
                    <a:pt x="800100" y="887425"/>
                  </a:lnTo>
                  <a:lnTo>
                    <a:pt x="787400" y="887996"/>
                  </a:lnTo>
                  <a:lnTo>
                    <a:pt x="787400" y="874636"/>
                  </a:lnTo>
                  <a:lnTo>
                    <a:pt x="800100" y="875207"/>
                  </a:lnTo>
                  <a:lnTo>
                    <a:pt x="800100" y="786638"/>
                  </a:lnTo>
                  <a:lnTo>
                    <a:pt x="787400" y="793254"/>
                  </a:lnTo>
                  <a:lnTo>
                    <a:pt x="787400" y="819416"/>
                  </a:lnTo>
                  <a:lnTo>
                    <a:pt x="787400" y="825220"/>
                  </a:lnTo>
                  <a:lnTo>
                    <a:pt x="774700" y="826973"/>
                  </a:lnTo>
                  <a:lnTo>
                    <a:pt x="774700" y="819416"/>
                  </a:lnTo>
                  <a:lnTo>
                    <a:pt x="787400" y="819416"/>
                  </a:lnTo>
                  <a:lnTo>
                    <a:pt x="787400" y="793254"/>
                  </a:lnTo>
                  <a:lnTo>
                    <a:pt x="787400" y="791552"/>
                  </a:lnTo>
                  <a:lnTo>
                    <a:pt x="774700" y="786574"/>
                  </a:lnTo>
                  <a:lnTo>
                    <a:pt x="774700" y="772909"/>
                  </a:lnTo>
                  <a:lnTo>
                    <a:pt x="787400" y="773633"/>
                  </a:lnTo>
                  <a:lnTo>
                    <a:pt x="800100" y="779157"/>
                  </a:lnTo>
                  <a:lnTo>
                    <a:pt x="800100" y="748284"/>
                  </a:lnTo>
                  <a:lnTo>
                    <a:pt x="800100" y="729322"/>
                  </a:lnTo>
                  <a:lnTo>
                    <a:pt x="787400" y="731227"/>
                  </a:lnTo>
                  <a:lnTo>
                    <a:pt x="787400" y="725830"/>
                  </a:lnTo>
                  <a:lnTo>
                    <a:pt x="774700" y="730135"/>
                  </a:lnTo>
                  <a:lnTo>
                    <a:pt x="774700" y="728154"/>
                  </a:lnTo>
                  <a:lnTo>
                    <a:pt x="762000" y="728154"/>
                  </a:lnTo>
                  <a:lnTo>
                    <a:pt x="762000" y="721766"/>
                  </a:lnTo>
                  <a:lnTo>
                    <a:pt x="757504" y="722591"/>
                  </a:lnTo>
                  <a:lnTo>
                    <a:pt x="759193" y="719112"/>
                  </a:lnTo>
                  <a:lnTo>
                    <a:pt x="762000" y="717689"/>
                  </a:lnTo>
                  <a:lnTo>
                    <a:pt x="762000" y="713625"/>
                  </a:lnTo>
                  <a:lnTo>
                    <a:pt x="761276" y="713701"/>
                  </a:lnTo>
                  <a:lnTo>
                    <a:pt x="761936" y="711949"/>
                  </a:lnTo>
                  <a:lnTo>
                    <a:pt x="762419" y="710653"/>
                  </a:lnTo>
                  <a:lnTo>
                    <a:pt x="761415" y="712177"/>
                  </a:lnTo>
                  <a:lnTo>
                    <a:pt x="757758" y="714006"/>
                  </a:lnTo>
                  <a:lnTo>
                    <a:pt x="759752" y="713828"/>
                  </a:lnTo>
                  <a:lnTo>
                    <a:pt x="761085" y="712673"/>
                  </a:lnTo>
                  <a:lnTo>
                    <a:pt x="760361" y="713778"/>
                  </a:lnTo>
                  <a:lnTo>
                    <a:pt x="759752" y="713828"/>
                  </a:lnTo>
                  <a:lnTo>
                    <a:pt x="755396" y="717626"/>
                  </a:lnTo>
                  <a:lnTo>
                    <a:pt x="755396" y="721017"/>
                  </a:lnTo>
                  <a:lnTo>
                    <a:pt x="754100" y="722998"/>
                  </a:lnTo>
                  <a:lnTo>
                    <a:pt x="753960" y="723239"/>
                  </a:lnTo>
                  <a:lnTo>
                    <a:pt x="750468" y="723887"/>
                  </a:lnTo>
                  <a:lnTo>
                    <a:pt x="750684" y="723404"/>
                  </a:lnTo>
                  <a:lnTo>
                    <a:pt x="755396" y="721017"/>
                  </a:lnTo>
                  <a:lnTo>
                    <a:pt x="755396" y="717626"/>
                  </a:lnTo>
                  <a:lnTo>
                    <a:pt x="750697" y="721702"/>
                  </a:lnTo>
                  <a:lnTo>
                    <a:pt x="749668" y="721702"/>
                  </a:lnTo>
                  <a:lnTo>
                    <a:pt x="749668" y="721118"/>
                  </a:lnTo>
                  <a:lnTo>
                    <a:pt x="749300" y="721118"/>
                  </a:lnTo>
                  <a:lnTo>
                    <a:pt x="749300" y="727240"/>
                  </a:lnTo>
                  <a:lnTo>
                    <a:pt x="749300" y="730161"/>
                  </a:lnTo>
                  <a:lnTo>
                    <a:pt x="748499" y="730427"/>
                  </a:lnTo>
                  <a:lnTo>
                    <a:pt x="749300" y="727240"/>
                  </a:lnTo>
                  <a:lnTo>
                    <a:pt x="749300" y="721118"/>
                  </a:lnTo>
                  <a:lnTo>
                    <a:pt x="749084" y="721118"/>
                  </a:lnTo>
                  <a:lnTo>
                    <a:pt x="747344" y="724611"/>
                  </a:lnTo>
                  <a:lnTo>
                    <a:pt x="745604" y="734491"/>
                  </a:lnTo>
                  <a:lnTo>
                    <a:pt x="747344" y="735660"/>
                  </a:lnTo>
                  <a:lnTo>
                    <a:pt x="749300" y="733044"/>
                  </a:lnTo>
                  <a:lnTo>
                    <a:pt x="749300" y="736003"/>
                  </a:lnTo>
                  <a:lnTo>
                    <a:pt x="749795" y="735838"/>
                  </a:lnTo>
                  <a:lnTo>
                    <a:pt x="749668" y="736231"/>
                  </a:lnTo>
                  <a:lnTo>
                    <a:pt x="749960" y="735774"/>
                  </a:lnTo>
                  <a:lnTo>
                    <a:pt x="762000" y="731583"/>
                  </a:lnTo>
                  <a:lnTo>
                    <a:pt x="762000" y="739203"/>
                  </a:lnTo>
                  <a:lnTo>
                    <a:pt x="774700" y="733971"/>
                  </a:lnTo>
                  <a:lnTo>
                    <a:pt x="774700" y="740702"/>
                  </a:lnTo>
                  <a:lnTo>
                    <a:pt x="762000" y="745007"/>
                  </a:lnTo>
                  <a:lnTo>
                    <a:pt x="762000" y="741527"/>
                  </a:lnTo>
                  <a:lnTo>
                    <a:pt x="749300" y="739203"/>
                  </a:lnTo>
                  <a:lnTo>
                    <a:pt x="749300" y="876960"/>
                  </a:lnTo>
                  <a:lnTo>
                    <a:pt x="749300" y="886841"/>
                  </a:lnTo>
                  <a:lnTo>
                    <a:pt x="736600" y="892073"/>
                  </a:lnTo>
                  <a:lnTo>
                    <a:pt x="736600" y="877531"/>
                  </a:lnTo>
                  <a:lnTo>
                    <a:pt x="749300" y="876960"/>
                  </a:lnTo>
                  <a:lnTo>
                    <a:pt x="749300" y="739203"/>
                  </a:lnTo>
                  <a:lnTo>
                    <a:pt x="749300" y="736295"/>
                  </a:lnTo>
                  <a:lnTo>
                    <a:pt x="736600" y="733971"/>
                  </a:lnTo>
                  <a:lnTo>
                    <a:pt x="723900" y="730478"/>
                  </a:lnTo>
                  <a:lnTo>
                    <a:pt x="736600" y="719264"/>
                  </a:lnTo>
                  <a:lnTo>
                    <a:pt x="736600" y="680491"/>
                  </a:lnTo>
                  <a:lnTo>
                    <a:pt x="723900" y="693864"/>
                  </a:lnTo>
                  <a:lnTo>
                    <a:pt x="723900" y="682815"/>
                  </a:lnTo>
                  <a:lnTo>
                    <a:pt x="711200" y="678167"/>
                  </a:lnTo>
                  <a:lnTo>
                    <a:pt x="711200" y="673519"/>
                  </a:lnTo>
                  <a:lnTo>
                    <a:pt x="698500" y="680491"/>
                  </a:lnTo>
                  <a:lnTo>
                    <a:pt x="698500" y="663587"/>
                  </a:lnTo>
                  <a:lnTo>
                    <a:pt x="685800" y="664578"/>
                  </a:lnTo>
                  <a:lnTo>
                    <a:pt x="685800" y="651433"/>
                  </a:lnTo>
                  <a:lnTo>
                    <a:pt x="673100" y="659447"/>
                  </a:lnTo>
                  <a:lnTo>
                    <a:pt x="673100" y="668515"/>
                  </a:lnTo>
                  <a:lnTo>
                    <a:pt x="660400" y="672934"/>
                  </a:lnTo>
                  <a:lnTo>
                    <a:pt x="660400" y="664337"/>
                  </a:lnTo>
                  <a:lnTo>
                    <a:pt x="673100" y="658622"/>
                  </a:lnTo>
                  <a:lnTo>
                    <a:pt x="673100" y="654989"/>
                  </a:lnTo>
                  <a:lnTo>
                    <a:pt x="660400" y="657961"/>
                  </a:lnTo>
                  <a:lnTo>
                    <a:pt x="660400" y="654062"/>
                  </a:lnTo>
                  <a:lnTo>
                    <a:pt x="673100" y="646772"/>
                  </a:lnTo>
                  <a:lnTo>
                    <a:pt x="660400" y="652919"/>
                  </a:lnTo>
                  <a:lnTo>
                    <a:pt x="660400" y="647090"/>
                  </a:lnTo>
                  <a:lnTo>
                    <a:pt x="647700" y="653173"/>
                  </a:lnTo>
                  <a:lnTo>
                    <a:pt x="647700" y="646772"/>
                  </a:lnTo>
                  <a:lnTo>
                    <a:pt x="635000" y="646201"/>
                  </a:lnTo>
                  <a:lnTo>
                    <a:pt x="647700" y="643877"/>
                  </a:lnTo>
                  <a:lnTo>
                    <a:pt x="647700" y="640969"/>
                  </a:lnTo>
                  <a:lnTo>
                    <a:pt x="635000" y="643915"/>
                  </a:lnTo>
                  <a:lnTo>
                    <a:pt x="635000" y="642848"/>
                  </a:lnTo>
                  <a:lnTo>
                    <a:pt x="622300" y="646772"/>
                  </a:lnTo>
                  <a:lnTo>
                    <a:pt x="622300" y="650354"/>
                  </a:lnTo>
                  <a:lnTo>
                    <a:pt x="622300" y="660730"/>
                  </a:lnTo>
                  <a:lnTo>
                    <a:pt x="622300" y="718858"/>
                  </a:lnTo>
                  <a:lnTo>
                    <a:pt x="622300" y="725830"/>
                  </a:lnTo>
                  <a:lnTo>
                    <a:pt x="609600" y="725830"/>
                  </a:lnTo>
                  <a:lnTo>
                    <a:pt x="622300" y="718858"/>
                  </a:lnTo>
                  <a:lnTo>
                    <a:pt x="622300" y="660730"/>
                  </a:lnTo>
                  <a:lnTo>
                    <a:pt x="609600" y="660146"/>
                  </a:lnTo>
                  <a:lnTo>
                    <a:pt x="609600" y="656082"/>
                  </a:lnTo>
                  <a:lnTo>
                    <a:pt x="622300" y="650354"/>
                  </a:lnTo>
                  <a:lnTo>
                    <a:pt x="622300" y="646772"/>
                  </a:lnTo>
                  <a:lnTo>
                    <a:pt x="609600" y="654329"/>
                  </a:lnTo>
                  <a:lnTo>
                    <a:pt x="609600" y="642315"/>
                  </a:lnTo>
                  <a:lnTo>
                    <a:pt x="622300" y="636892"/>
                  </a:lnTo>
                  <a:lnTo>
                    <a:pt x="622300" y="627595"/>
                  </a:lnTo>
                  <a:lnTo>
                    <a:pt x="609600" y="621207"/>
                  </a:lnTo>
                  <a:lnTo>
                    <a:pt x="609600" y="624687"/>
                  </a:lnTo>
                  <a:lnTo>
                    <a:pt x="609600" y="636320"/>
                  </a:lnTo>
                  <a:lnTo>
                    <a:pt x="596900" y="634530"/>
                  </a:lnTo>
                  <a:lnTo>
                    <a:pt x="609600" y="624687"/>
                  </a:lnTo>
                  <a:lnTo>
                    <a:pt x="609600" y="621207"/>
                  </a:lnTo>
                  <a:lnTo>
                    <a:pt x="609600" y="615721"/>
                  </a:lnTo>
                  <a:lnTo>
                    <a:pt x="596900" y="616559"/>
                  </a:lnTo>
                  <a:lnTo>
                    <a:pt x="596900" y="627888"/>
                  </a:lnTo>
                  <a:lnTo>
                    <a:pt x="584200" y="630453"/>
                  </a:lnTo>
                  <a:lnTo>
                    <a:pt x="584200" y="639216"/>
                  </a:lnTo>
                  <a:lnTo>
                    <a:pt x="584200" y="646201"/>
                  </a:lnTo>
                  <a:lnTo>
                    <a:pt x="571500" y="646201"/>
                  </a:lnTo>
                  <a:lnTo>
                    <a:pt x="584200" y="639216"/>
                  </a:lnTo>
                  <a:lnTo>
                    <a:pt x="584200" y="630453"/>
                  </a:lnTo>
                  <a:lnTo>
                    <a:pt x="584200" y="627011"/>
                  </a:lnTo>
                  <a:lnTo>
                    <a:pt x="595744" y="616445"/>
                  </a:lnTo>
                  <a:lnTo>
                    <a:pt x="584200" y="620547"/>
                  </a:lnTo>
                  <a:lnTo>
                    <a:pt x="584200" y="608685"/>
                  </a:lnTo>
                  <a:lnTo>
                    <a:pt x="571500" y="609574"/>
                  </a:lnTo>
                  <a:lnTo>
                    <a:pt x="571500" y="610463"/>
                  </a:lnTo>
                  <a:lnTo>
                    <a:pt x="558800" y="610158"/>
                  </a:lnTo>
                  <a:lnTo>
                    <a:pt x="558800" y="617715"/>
                  </a:lnTo>
                  <a:lnTo>
                    <a:pt x="546100" y="620623"/>
                  </a:lnTo>
                  <a:lnTo>
                    <a:pt x="546100" y="620039"/>
                  </a:lnTo>
                  <a:lnTo>
                    <a:pt x="558800" y="617715"/>
                  </a:lnTo>
                  <a:lnTo>
                    <a:pt x="558800" y="610158"/>
                  </a:lnTo>
                  <a:lnTo>
                    <a:pt x="558800" y="607250"/>
                  </a:lnTo>
                  <a:lnTo>
                    <a:pt x="571500" y="604342"/>
                  </a:lnTo>
                  <a:lnTo>
                    <a:pt x="571500" y="600278"/>
                  </a:lnTo>
                  <a:lnTo>
                    <a:pt x="558800" y="598538"/>
                  </a:lnTo>
                  <a:lnTo>
                    <a:pt x="558800" y="593305"/>
                  </a:lnTo>
                  <a:lnTo>
                    <a:pt x="546100" y="585889"/>
                  </a:lnTo>
                  <a:lnTo>
                    <a:pt x="546100" y="579932"/>
                  </a:lnTo>
                  <a:lnTo>
                    <a:pt x="546100" y="577608"/>
                  </a:lnTo>
                  <a:lnTo>
                    <a:pt x="546100" y="573544"/>
                  </a:lnTo>
                  <a:lnTo>
                    <a:pt x="533400" y="584581"/>
                  </a:lnTo>
                  <a:lnTo>
                    <a:pt x="535940" y="583653"/>
                  </a:lnTo>
                  <a:lnTo>
                    <a:pt x="533400" y="585165"/>
                  </a:lnTo>
                  <a:lnTo>
                    <a:pt x="533400" y="584581"/>
                  </a:lnTo>
                  <a:lnTo>
                    <a:pt x="533400" y="581710"/>
                  </a:lnTo>
                  <a:lnTo>
                    <a:pt x="520700" y="582625"/>
                  </a:lnTo>
                  <a:lnTo>
                    <a:pt x="520700" y="580161"/>
                  </a:lnTo>
                  <a:lnTo>
                    <a:pt x="508000" y="572960"/>
                  </a:lnTo>
                  <a:lnTo>
                    <a:pt x="508000" y="574116"/>
                  </a:lnTo>
                  <a:lnTo>
                    <a:pt x="508000" y="578319"/>
                  </a:lnTo>
                  <a:lnTo>
                    <a:pt x="495300" y="575284"/>
                  </a:lnTo>
                  <a:lnTo>
                    <a:pt x="495300" y="780465"/>
                  </a:lnTo>
                  <a:lnTo>
                    <a:pt x="482600" y="788606"/>
                  </a:lnTo>
                  <a:lnTo>
                    <a:pt x="482600" y="788022"/>
                  </a:lnTo>
                  <a:lnTo>
                    <a:pt x="471843" y="791464"/>
                  </a:lnTo>
                  <a:lnTo>
                    <a:pt x="482600" y="781634"/>
                  </a:lnTo>
                  <a:lnTo>
                    <a:pt x="482600" y="782789"/>
                  </a:lnTo>
                  <a:lnTo>
                    <a:pt x="495300" y="780465"/>
                  </a:lnTo>
                  <a:lnTo>
                    <a:pt x="495300" y="575284"/>
                  </a:lnTo>
                  <a:lnTo>
                    <a:pt x="508000" y="574116"/>
                  </a:lnTo>
                  <a:lnTo>
                    <a:pt x="495300" y="568388"/>
                  </a:lnTo>
                  <a:lnTo>
                    <a:pt x="495300" y="564019"/>
                  </a:lnTo>
                  <a:lnTo>
                    <a:pt x="482600" y="558025"/>
                  </a:lnTo>
                  <a:lnTo>
                    <a:pt x="482600" y="548322"/>
                  </a:lnTo>
                  <a:lnTo>
                    <a:pt x="469900" y="546646"/>
                  </a:lnTo>
                  <a:lnTo>
                    <a:pt x="469900" y="525297"/>
                  </a:lnTo>
                  <a:lnTo>
                    <a:pt x="457200" y="536917"/>
                  </a:lnTo>
                  <a:lnTo>
                    <a:pt x="457200" y="528789"/>
                  </a:lnTo>
                  <a:lnTo>
                    <a:pt x="444500" y="531685"/>
                  </a:lnTo>
                  <a:lnTo>
                    <a:pt x="444500" y="715365"/>
                  </a:lnTo>
                  <a:lnTo>
                    <a:pt x="444500" y="715949"/>
                  </a:lnTo>
                  <a:lnTo>
                    <a:pt x="431800" y="721182"/>
                  </a:lnTo>
                  <a:lnTo>
                    <a:pt x="431800" y="715365"/>
                  </a:lnTo>
                  <a:lnTo>
                    <a:pt x="444500" y="715365"/>
                  </a:lnTo>
                  <a:lnTo>
                    <a:pt x="444500" y="531685"/>
                  </a:lnTo>
                  <a:lnTo>
                    <a:pt x="444500" y="519480"/>
                  </a:lnTo>
                  <a:lnTo>
                    <a:pt x="457200" y="514832"/>
                  </a:lnTo>
                  <a:lnTo>
                    <a:pt x="444500" y="515416"/>
                  </a:lnTo>
                  <a:lnTo>
                    <a:pt x="444500" y="512508"/>
                  </a:lnTo>
                  <a:lnTo>
                    <a:pt x="431800" y="514248"/>
                  </a:lnTo>
                  <a:lnTo>
                    <a:pt x="444500" y="507276"/>
                  </a:lnTo>
                  <a:lnTo>
                    <a:pt x="431800" y="504367"/>
                  </a:lnTo>
                  <a:lnTo>
                    <a:pt x="431800" y="494487"/>
                  </a:lnTo>
                  <a:lnTo>
                    <a:pt x="444500" y="493903"/>
                  </a:lnTo>
                  <a:lnTo>
                    <a:pt x="444500" y="494474"/>
                  </a:lnTo>
                  <a:lnTo>
                    <a:pt x="457200" y="494271"/>
                  </a:lnTo>
                  <a:lnTo>
                    <a:pt x="457200" y="504367"/>
                  </a:lnTo>
                  <a:lnTo>
                    <a:pt x="469900" y="503821"/>
                  </a:lnTo>
                  <a:lnTo>
                    <a:pt x="482600" y="504698"/>
                  </a:lnTo>
                  <a:lnTo>
                    <a:pt x="495300" y="506120"/>
                  </a:lnTo>
                  <a:lnTo>
                    <a:pt x="482600" y="511505"/>
                  </a:lnTo>
                  <a:lnTo>
                    <a:pt x="482600" y="510527"/>
                  </a:lnTo>
                  <a:lnTo>
                    <a:pt x="469900" y="516572"/>
                  </a:lnTo>
                  <a:lnTo>
                    <a:pt x="482600" y="514921"/>
                  </a:lnTo>
                  <a:lnTo>
                    <a:pt x="482600" y="512508"/>
                  </a:lnTo>
                  <a:lnTo>
                    <a:pt x="495300" y="511835"/>
                  </a:lnTo>
                  <a:lnTo>
                    <a:pt x="495300" y="524408"/>
                  </a:lnTo>
                  <a:lnTo>
                    <a:pt x="508000" y="527913"/>
                  </a:lnTo>
                  <a:lnTo>
                    <a:pt x="508000" y="530987"/>
                  </a:lnTo>
                  <a:lnTo>
                    <a:pt x="520700" y="531114"/>
                  </a:lnTo>
                  <a:lnTo>
                    <a:pt x="520700" y="525576"/>
                  </a:lnTo>
                  <a:lnTo>
                    <a:pt x="533400" y="519988"/>
                  </a:lnTo>
                  <a:lnTo>
                    <a:pt x="533400" y="530809"/>
                  </a:lnTo>
                  <a:lnTo>
                    <a:pt x="521512" y="541426"/>
                  </a:lnTo>
                  <a:lnTo>
                    <a:pt x="533400" y="539242"/>
                  </a:lnTo>
                  <a:lnTo>
                    <a:pt x="533400" y="535178"/>
                  </a:lnTo>
                  <a:lnTo>
                    <a:pt x="546100" y="538086"/>
                  </a:lnTo>
                  <a:lnTo>
                    <a:pt x="533400" y="540994"/>
                  </a:lnTo>
                  <a:lnTo>
                    <a:pt x="533400" y="539242"/>
                  </a:lnTo>
                  <a:lnTo>
                    <a:pt x="520700" y="543902"/>
                  </a:lnTo>
                  <a:lnTo>
                    <a:pt x="533400" y="543318"/>
                  </a:lnTo>
                  <a:lnTo>
                    <a:pt x="533400" y="545058"/>
                  </a:lnTo>
                  <a:lnTo>
                    <a:pt x="546100" y="540410"/>
                  </a:lnTo>
                  <a:lnTo>
                    <a:pt x="546100" y="544080"/>
                  </a:lnTo>
                  <a:lnTo>
                    <a:pt x="558800" y="541718"/>
                  </a:lnTo>
                  <a:lnTo>
                    <a:pt x="558800" y="540880"/>
                  </a:lnTo>
                  <a:lnTo>
                    <a:pt x="571500" y="545058"/>
                  </a:lnTo>
                  <a:lnTo>
                    <a:pt x="558800" y="551561"/>
                  </a:lnTo>
                  <a:lnTo>
                    <a:pt x="558800" y="563664"/>
                  </a:lnTo>
                  <a:lnTo>
                    <a:pt x="571500" y="562495"/>
                  </a:lnTo>
                  <a:lnTo>
                    <a:pt x="571500" y="559587"/>
                  </a:lnTo>
                  <a:lnTo>
                    <a:pt x="571500" y="557847"/>
                  </a:lnTo>
                  <a:lnTo>
                    <a:pt x="584200" y="550875"/>
                  </a:lnTo>
                  <a:lnTo>
                    <a:pt x="584200" y="549706"/>
                  </a:lnTo>
                  <a:lnTo>
                    <a:pt x="596900" y="538086"/>
                  </a:lnTo>
                  <a:lnTo>
                    <a:pt x="596900" y="565619"/>
                  </a:lnTo>
                  <a:lnTo>
                    <a:pt x="609600" y="565467"/>
                  </a:lnTo>
                  <a:lnTo>
                    <a:pt x="609600" y="564553"/>
                  </a:lnTo>
                  <a:lnTo>
                    <a:pt x="622300" y="567143"/>
                  </a:lnTo>
                  <a:lnTo>
                    <a:pt x="609600" y="567728"/>
                  </a:lnTo>
                  <a:lnTo>
                    <a:pt x="609600" y="569468"/>
                  </a:lnTo>
                  <a:lnTo>
                    <a:pt x="622300" y="572363"/>
                  </a:lnTo>
                  <a:lnTo>
                    <a:pt x="622300" y="573798"/>
                  </a:lnTo>
                  <a:lnTo>
                    <a:pt x="635000" y="577024"/>
                  </a:lnTo>
                  <a:lnTo>
                    <a:pt x="622300" y="582942"/>
                  </a:lnTo>
                  <a:lnTo>
                    <a:pt x="622300" y="589076"/>
                  </a:lnTo>
                  <a:lnTo>
                    <a:pt x="635000" y="587489"/>
                  </a:lnTo>
                  <a:lnTo>
                    <a:pt x="647700" y="586778"/>
                  </a:lnTo>
                  <a:lnTo>
                    <a:pt x="647700" y="591566"/>
                  </a:lnTo>
                  <a:lnTo>
                    <a:pt x="660400" y="592137"/>
                  </a:lnTo>
                  <a:lnTo>
                    <a:pt x="660400" y="592721"/>
                  </a:lnTo>
                  <a:lnTo>
                    <a:pt x="649693" y="600075"/>
                  </a:lnTo>
                  <a:lnTo>
                    <a:pt x="660400" y="602056"/>
                  </a:lnTo>
                  <a:lnTo>
                    <a:pt x="673100" y="600671"/>
                  </a:lnTo>
                  <a:lnTo>
                    <a:pt x="673100" y="609574"/>
                  </a:lnTo>
                  <a:lnTo>
                    <a:pt x="685800" y="613067"/>
                  </a:lnTo>
                  <a:lnTo>
                    <a:pt x="685800" y="616102"/>
                  </a:lnTo>
                  <a:lnTo>
                    <a:pt x="698500" y="615899"/>
                  </a:lnTo>
                  <a:lnTo>
                    <a:pt x="711200" y="614705"/>
                  </a:lnTo>
                  <a:lnTo>
                    <a:pt x="711200" y="627595"/>
                  </a:lnTo>
                  <a:lnTo>
                    <a:pt x="723900" y="619455"/>
                  </a:lnTo>
                  <a:lnTo>
                    <a:pt x="723900" y="619607"/>
                  </a:lnTo>
                  <a:lnTo>
                    <a:pt x="736600" y="614159"/>
                  </a:lnTo>
                  <a:lnTo>
                    <a:pt x="736600" y="622655"/>
                  </a:lnTo>
                  <a:lnTo>
                    <a:pt x="749300" y="620496"/>
                  </a:lnTo>
                  <a:lnTo>
                    <a:pt x="749300" y="625856"/>
                  </a:lnTo>
                  <a:lnTo>
                    <a:pt x="736600" y="625271"/>
                  </a:lnTo>
                  <a:lnTo>
                    <a:pt x="736600" y="638644"/>
                  </a:lnTo>
                  <a:lnTo>
                    <a:pt x="749300" y="645617"/>
                  </a:lnTo>
                  <a:lnTo>
                    <a:pt x="749300" y="631812"/>
                  </a:lnTo>
                  <a:lnTo>
                    <a:pt x="762000" y="632650"/>
                  </a:lnTo>
                  <a:lnTo>
                    <a:pt x="762000" y="640676"/>
                  </a:lnTo>
                  <a:lnTo>
                    <a:pt x="749300" y="646201"/>
                  </a:lnTo>
                  <a:lnTo>
                    <a:pt x="749300" y="649681"/>
                  </a:lnTo>
                  <a:lnTo>
                    <a:pt x="762000" y="653757"/>
                  </a:lnTo>
                  <a:lnTo>
                    <a:pt x="774700" y="652627"/>
                  </a:lnTo>
                  <a:lnTo>
                    <a:pt x="774700" y="663232"/>
                  </a:lnTo>
                  <a:lnTo>
                    <a:pt x="787400" y="660146"/>
                  </a:lnTo>
                  <a:lnTo>
                    <a:pt x="787400" y="656526"/>
                  </a:lnTo>
                  <a:lnTo>
                    <a:pt x="800100" y="651649"/>
                  </a:lnTo>
                  <a:lnTo>
                    <a:pt x="800100" y="646658"/>
                  </a:lnTo>
                  <a:lnTo>
                    <a:pt x="812800" y="642708"/>
                  </a:lnTo>
                  <a:lnTo>
                    <a:pt x="812800" y="645617"/>
                  </a:lnTo>
                  <a:lnTo>
                    <a:pt x="825500" y="646201"/>
                  </a:lnTo>
                  <a:lnTo>
                    <a:pt x="825500" y="646772"/>
                  </a:lnTo>
                  <a:lnTo>
                    <a:pt x="821690" y="649224"/>
                  </a:lnTo>
                  <a:lnTo>
                    <a:pt x="838200" y="653757"/>
                  </a:lnTo>
                  <a:lnTo>
                    <a:pt x="838200" y="657237"/>
                  </a:lnTo>
                  <a:lnTo>
                    <a:pt x="846023" y="659396"/>
                  </a:lnTo>
                  <a:lnTo>
                    <a:pt x="845883" y="659587"/>
                  </a:lnTo>
                  <a:lnTo>
                    <a:pt x="843572" y="661911"/>
                  </a:lnTo>
                  <a:lnTo>
                    <a:pt x="841832" y="665403"/>
                  </a:lnTo>
                  <a:lnTo>
                    <a:pt x="843572" y="667727"/>
                  </a:lnTo>
                  <a:lnTo>
                    <a:pt x="841248" y="671791"/>
                  </a:lnTo>
                  <a:lnTo>
                    <a:pt x="837768" y="673544"/>
                  </a:lnTo>
                  <a:lnTo>
                    <a:pt x="835456" y="679348"/>
                  </a:lnTo>
                  <a:lnTo>
                    <a:pt x="834872" y="682256"/>
                  </a:lnTo>
                  <a:lnTo>
                    <a:pt x="838403" y="676744"/>
                  </a:lnTo>
                  <a:lnTo>
                    <a:pt x="842860" y="670737"/>
                  </a:lnTo>
                  <a:lnTo>
                    <a:pt x="847051" y="664235"/>
                  </a:lnTo>
                  <a:lnTo>
                    <a:pt x="849363" y="663663"/>
                  </a:lnTo>
                  <a:lnTo>
                    <a:pt x="848207" y="668896"/>
                  </a:lnTo>
                  <a:lnTo>
                    <a:pt x="846467" y="673544"/>
                  </a:lnTo>
                  <a:lnTo>
                    <a:pt x="848207" y="670636"/>
                  </a:lnTo>
                  <a:lnTo>
                    <a:pt x="848207" y="677024"/>
                  </a:lnTo>
                  <a:lnTo>
                    <a:pt x="850900" y="671639"/>
                  </a:lnTo>
                  <a:lnTo>
                    <a:pt x="850900" y="679907"/>
                  </a:lnTo>
                  <a:lnTo>
                    <a:pt x="838200" y="688632"/>
                  </a:lnTo>
                  <a:lnTo>
                    <a:pt x="838200" y="702576"/>
                  </a:lnTo>
                  <a:lnTo>
                    <a:pt x="838200" y="703745"/>
                  </a:lnTo>
                  <a:lnTo>
                    <a:pt x="838200" y="710717"/>
                  </a:lnTo>
                  <a:lnTo>
                    <a:pt x="850900" y="704329"/>
                  </a:lnTo>
                  <a:lnTo>
                    <a:pt x="850900" y="707224"/>
                  </a:lnTo>
                  <a:lnTo>
                    <a:pt x="863600" y="701421"/>
                  </a:lnTo>
                  <a:lnTo>
                    <a:pt x="863600" y="705485"/>
                  </a:lnTo>
                  <a:lnTo>
                    <a:pt x="863600" y="713041"/>
                  </a:lnTo>
                  <a:lnTo>
                    <a:pt x="876300" y="705485"/>
                  </a:lnTo>
                  <a:lnTo>
                    <a:pt x="876300" y="719289"/>
                  </a:lnTo>
                  <a:lnTo>
                    <a:pt x="889000" y="719086"/>
                  </a:lnTo>
                  <a:lnTo>
                    <a:pt x="889000" y="721347"/>
                  </a:lnTo>
                  <a:lnTo>
                    <a:pt x="901700" y="715518"/>
                  </a:lnTo>
                  <a:lnTo>
                    <a:pt x="901700" y="723214"/>
                  </a:lnTo>
                  <a:lnTo>
                    <a:pt x="914400" y="723392"/>
                  </a:lnTo>
                  <a:lnTo>
                    <a:pt x="914400" y="729322"/>
                  </a:lnTo>
                  <a:lnTo>
                    <a:pt x="901700" y="736295"/>
                  </a:lnTo>
                  <a:lnTo>
                    <a:pt x="914400" y="731647"/>
                  </a:lnTo>
                  <a:lnTo>
                    <a:pt x="914400" y="737450"/>
                  </a:lnTo>
                  <a:lnTo>
                    <a:pt x="901700" y="743267"/>
                  </a:lnTo>
                  <a:lnTo>
                    <a:pt x="914400" y="744435"/>
                  </a:lnTo>
                  <a:lnTo>
                    <a:pt x="914400" y="738035"/>
                  </a:lnTo>
                  <a:lnTo>
                    <a:pt x="927100" y="726414"/>
                  </a:lnTo>
                  <a:lnTo>
                    <a:pt x="927100" y="728878"/>
                  </a:lnTo>
                  <a:lnTo>
                    <a:pt x="939800" y="727824"/>
                  </a:lnTo>
                  <a:lnTo>
                    <a:pt x="939800" y="738035"/>
                  </a:lnTo>
                  <a:lnTo>
                    <a:pt x="952500" y="742683"/>
                  </a:lnTo>
                  <a:lnTo>
                    <a:pt x="952500" y="744778"/>
                  </a:lnTo>
                  <a:lnTo>
                    <a:pt x="965200" y="742099"/>
                  </a:lnTo>
                  <a:lnTo>
                    <a:pt x="965200" y="738911"/>
                  </a:lnTo>
                  <a:lnTo>
                    <a:pt x="977900" y="732955"/>
                  </a:lnTo>
                  <a:lnTo>
                    <a:pt x="977900" y="740943"/>
                  </a:lnTo>
                  <a:lnTo>
                    <a:pt x="990600" y="732218"/>
                  </a:lnTo>
                  <a:lnTo>
                    <a:pt x="1003300" y="730478"/>
                  </a:lnTo>
                  <a:lnTo>
                    <a:pt x="990600" y="733971"/>
                  </a:lnTo>
                  <a:lnTo>
                    <a:pt x="990600" y="742099"/>
                  </a:lnTo>
                  <a:lnTo>
                    <a:pt x="1003300" y="740130"/>
                  </a:lnTo>
                  <a:lnTo>
                    <a:pt x="1003300" y="742035"/>
                  </a:lnTo>
                  <a:lnTo>
                    <a:pt x="1016000" y="746442"/>
                  </a:lnTo>
                  <a:lnTo>
                    <a:pt x="1016000" y="751992"/>
                  </a:lnTo>
                  <a:lnTo>
                    <a:pt x="1028700" y="740943"/>
                  </a:lnTo>
                  <a:lnTo>
                    <a:pt x="1028700" y="736295"/>
                  </a:lnTo>
                  <a:lnTo>
                    <a:pt x="1041400" y="733971"/>
                  </a:lnTo>
                  <a:lnTo>
                    <a:pt x="1041400" y="731062"/>
                  </a:lnTo>
                  <a:lnTo>
                    <a:pt x="1054100" y="736879"/>
                  </a:lnTo>
                  <a:lnTo>
                    <a:pt x="1054100" y="731062"/>
                  </a:lnTo>
                  <a:lnTo>
                    <a:pt x="1066800" y="728738"/>
                  </a:lnTo>
                  <a:lnTo>
                    <a:pt x="1079500" y="727570"/>
                  </a:lnTo>
                  <a:lnTo>
                    <a:pt x="1079500" y="729475"/>
                  </a:lnTo>
                  <a:lnTo>
                    <a:pt x="1092200" y="729462"/>
                  </a:lnTo>
                  <a:lnTo>
                    <a:pt x="1092200" y="724941"/>
                  </a:lnTo>
                  <a:lnTo>
                    <a:pt x="1104900" y="729602"/>
                  </a:lnTo>
                  <a:lnTo>
                    <a:pt x="1104900" y="719442"/>
                  </a:lnTo>
                  <a:lnTo>
                    <a:pt x="1117600" y="730478"/>
                  </a:lnTo>
                  <a:lnTo>
                    <a:pt x="1117600" y="719213"/>
                  </a:lnTo>
                  <a:lnTo>
                    <a:pt x="1130300" y="723836"/>
                  </a:lnTo>
                  <a:lnTo>
                    <a:pt x="1130300" y="722299"/>
                  </a:lnTo>
                  <a:lnTo>
                    <a:pt x="1143000" y="725614"/>
                  </a:lnTo>
                  <a:lnTo>
                    <a:pt x="1143000" y="714781"/>
                  </a:lnTo>
                  <a:lnTo>
                    <a:pt x="1155700" y="722337"/>
                  </a:lnTo>
                  <a:lnTo>
                    <a:pt x="1155700" y="721766"/>
                  </a:lnTo>
                  <a:lnTo>
                    <a:pt x="1168400" y="713041"/>
                  </a:lnTo>
                  <a:lnTo>
                    <a:pt x="1168400" y="706069"/>
                  </a:lnTo>
                  <a:lnTo>
                    <a:pt x="1155700" y="693864"/>
                  </a:lnTo>
                  <a:lnTo>
                    <a:pt x="1155700" y="691540"/>
                  </a:lnTo>
                  <a:lnTo>
                    <a:pt x="1168400" y="701421"/>
                  </a:lnTo>
                  <a:lnTo>
                    <a:pt x="1168400" y="703745"/>
                  </a:lnTo>
                  <a:lnTo>
                    <a:pt x="1181100" y="707809"/>
                  </a:lnTo>
                  <a:lnTo>
                    <a:pt x="1181100" y="704900"/>
                  </a:lnTo>
                  <a:lnTo>
                    <a:pt x="1193800" y="700252"/>
                  </a:lnTo>
                  <a:lnTo>
                    <a:pt x="1193800" y="674103"/>
                  </a:lnTo>
                  <a:lnTo>
                    <a:pt x="1206500" y="676427"/>
                  </a:lnTo>
                  <a:lnTo>
                    <a:pt x="1206500" y="667702"/>
                  </a:lnTo>
                  <a:lnTo>
                    <a:pt x="1219200" y="661885"/>
                  </a:lnTo>
                  <a:lnTo>
                    <a:pt x="1219200" y="646772"/>
                  </a:lnTo>
                  <a:lnTo>
                    <a:pt x="1206500" y="646201"/>
                  </a:lnTo>
                  <a:lnTo>
                    <a:pt x="1206500" y="626465"/>
                  </a:lnTo>
                  <a:lnTo>
                    <a:pt x="1219200" y="630580"/>
                  </a:lnTo>
                  <a:lnTo>
                    <a:pt x="1219200" y="633056"/>
                  </a:lnTo>
                  <a:lnTo>
                    <a:pt x="1231900" y="633412"/>
                  </a:lnTo>
                  <a:lnTo>
                    <a:pt x="1231900" y="639064"/>
                  </a:lnTo>
                  <a:lnTo>
                    <a:pt x="1244600" y="637336"/>
                  </a:lnTo>
                  <a:lnTo>
                    <a:pt x="1244600" y="629920"/>
                  </a:lnTo>
                  <a:lnTo>
                    <a:pt x="1231900" y="617715"/>
                  </a:lnTo>
                  <a:lnTo>
                    <a:pt x="1244600" y="615391"/>
                  </a:lnTo>
                  <a:lnTo>
                    <a:pt x="1244600" y="608418"/>
                  </a:lnTo>
                  <a:lnTo>
                    <a:pt x="1257300" y="606094"/>
                  </a:lnTo>
                  <a:lnTo>
                    <a:pt x="1244600" y="600862"/>
                  </a:lnTo>
                  <a:lnTo>
                    <a:pt x="1270000" y="603770"/>
                  </a:lnTo>
                  <a:lnTo>
                    <a:pt x="1270000" y="578192"/>
                  </a:lnTo>
                  <a:lnTo>
                    <a:pt x="1257300" y="574700"/>
                  </a:lnTo>
                  <a:lnTo>
                    <a:pt x="1270000" y="577024"/>
                  </a:lnTo>
                  <a:lnTo>
                    <a:pt x="1270000" y="574116"/>
                  </a:lnTo>
                  <a:lnTo>
                    <a:pt x="1257300" y="569468"/>
                  </a:lnTo>
                  <a:lnTo>
                    <a:pt x="1270000" y="565404"/>
                  </a:lnTo>
                  <a:lnTo>
                    <a:pt x="1270000" y="548551"/>
                  </a:lnTo>
                  <a:lnTo>
                    <a:pt x="1282700" y="535178"/>
                  </a:lnTo>
                  <a:lnTo>
                    <a:pt x="1282700" y="517867"/>
                  </a:lnTo>
                  <a:lnTo>
                    <a:pt x="1270000" y="516572"/>
                  </a:lnTo>
                  <a:lnTo>
                    <a:pt x="1270000" y="540410"/>
                  </a:lnTo>
                  <a:lnTo>
                    <a:pt x="1270000" y="545058"/>
                  </a:lnTo>
                  <a:lnTo>
                    <a:pt x="1257300" y="543318"/>
                  </a:lnTo>
                  <a:lnTo>
                    <a:pt x="1257300" y="545642"/>
                  </a:lnTo>
                  <a:lnTo>
                    <a:pt x="1244600" y="540994"/>
                  </a:lnTo>
                  <a:lnTo>
                    <a:pt x="1244600" y="532269"/>
                  </a:lnTo>
                  <a:lnTo>
                    <a:pt x="1257300" y="533438"/>
                  </a:lnTo>
                  <a:lnTo>
                    <a:pt x="1257300" y="536917"/>
                  </a:lnTo>
                  <a:lnTo>
                    <a:pt x="1270000" y="540410"/>
                  </a:lnTo>
                  <a:lnTo>
                    <a:pt x="1270000" y="516572"/>
                  </a:lnTo>
                  <a:lnTo>
                    <a:pt x="1270000" y="510184"/>
                  </a:lnTo>
                  <a:lnTo>
                    <a:pt x="1282700" y="511340"/>
                  </a:lnTo>
                  <a:lnTo>
                    <a:pt x="1270000" y="508444"/>
                  </a:lnTo>
                  <a:lnTo>
                    <a:pt x="1270000" y="477050"/>
                  </a:lnTo>
                  <a:lnTo>
                    <a:pt x="1257300" y="475310"/>
                  </a:lnTo>
                  <a:lnTo>
                    <a:pt x="1270000" y="475310"/>
                  </a:lnTo>
                  <a:lnTo>
                    <a:pt x="1270000" y="466585"/>
                  </a:lnTo>
                  <a:lnTo>
                    <a:pt x="1257300" y="467753"/>
                  </a:lnTo>
                  <a:lnTo>
                    <a:pt x="1257300" y="466585"/>
                  </a:lnTo>
                  <a:lnTo>
                    <a:pt x="1270000" y="465429"/>
                  </a:lnTo>
                  <a:lnTo>
                    <a:pt x="1270000" y="457873"/>
                  </a:lnTo>
                  <a:lnTo>
                    <a:pt x="1257300" y="457288"/>
                  </a:lnTo>
                  <a:lnTo>
                    <a:pt x="1270000" y="456133"/>
                  </a:lnTo>
                  <a:lnTo>
                    <a:pt x="1270000" y="455549"/>
                  </a:lnTo>
                  <a:lnTo>
                    <a:pt x="1282700" y="452056"/>
                  </a:lnTo>
                  <a:lnTo>
                    <a:pt x="1282700" y="460197"/>
                  </a:lnTo>
                  <a:lnTo>
                    <a:pt x="1295400" y="461937"/>
                  </a:lnTo>
                  <a:lnTo>
                    <a:pt x="1295400" y="465429"/>
                  </a:lnTo>
                  <a:lnTo>
                    <a:pt x="1306830" y="456006"/>
                  </a:lnTo>
                  <a:lnTo>
                    <a:pt x="1295400" y="460197"/>
                  </a:lnTo>
                  <a:lnTo>
                    <a:pt x="1295400" y="456704"/>
                  </a:lnTo>
                  <a:lnTo>
                    <a:pt x="1308100" y="454964"/>
                  </a:lnTo>
                  <a:lnTo>
                    <a:pt x="1306830" y="456006"/>
                  </a:lnTo>
                  <a:lnTo>
                    <a:pt x="1308100" y="455549"/>
                  </a:lnTo>
                  <a:lnTo>
                    <a:pt x="1308100" y="456133"/>
                  </a:lnTo>
                  <a:lnTo>
                    <a:pt x="1295400" y="469353"/>
                  </a:lnTo>
                  <a:lnTo>
                    <a:pt x="1308100" y="473417"/>
                  </a:lnTo>
                  <a:lnTo>
                    <a:pt x="1308100" y="492163"/>
                  </a:lnTo>
                  <a:lnTo>
                    <a:pt x="1320800" y="482498"/>
                  </a:lnTo>
                  <a:lnTo>
                    <a:pt x="1320800" y="505244"/>
                  </a:lnTo>
                  <a:lnTo>
                    <a:pt x="1333500" y="501484"/>
                  </a:lnTo>
                  <a:lnTo>
                    <a:pt x="1333500" y="496963"/>
                  </a:lnTo>
                  <a:lnTo>
                    <a:pt x="1346200" y="493801"/>
                  </a:lnTo>
                  <a:lnTo>
                    <a:pt x="1346200" y="500380"/>
                  </a:lnTo>
                  <a:lnTo>
                    <a:pt x="1358900" y="493014"/>
                  </a:lnTo>
                  <a:lnTo>
                    <a:pt x="1358900" y="510044"/>
                  </a:lnTo>
                  <a:lnTo>
                    <a:pt x="1371600" y="503809"/>
                  </a:lnTo>
                  <a:lnTo>
                    <a:pt x="1371600" y="513600"/>
                  </a:lnTo>
                  <a:lnTo>
                    <a:pt x="1384300" y="518896"/>
                  </a:lnTo>
                  <a:lnTo>
                    <a:pt x="1384300" y="520649"/>
                  </a:lnTo>
                  <a:lnTo>
                    <a:pt x="1397000" y="501459"/>
                  </a:lnTo>
                  <a:lnTo>
                    <a:pt x="1397000" y="514832"/>
                  </a:lnTo>
                  <a:lnTo>
                    <a:pt x="1409700" y="509600"/>
                  </a:lnTo>
                  <a:lnTo>
                    <a:pt x="1409700" y="505675"/>
                  </a:lnTo>
                  <a:lnTo>
                    <a:pt x="1422400" y="500888"/>
                  </a:lnTo>
                  <a:lnTo>
                    <a:pt x="1409700" y="516001"/>
                  </a:lnTo>
                  <a:lnTo>
                    <a:pt x="1409700" y="509600"/>
                  </a:lnTo>
                  <a:lnTo>
                    <a:pt x="1397000" y="520065"/>
                  </a:lnTo>
                  <a:lnTo>
                    <a:pt x="1409700" y="523557"/>
                  </a:lnTo>
                  <a:lnTo>
                    <a:pt x="1409700" y="518299"/>
                  </a:lnTo>
                  <a:lnTo>
                    <a:pt x="1422400" y="521804"/>
                  </a:lnTo>
                  <a:lnTo>
                    <a:pt x="1422400" y="520204"/>
                  </a:lnTo>
                  <a:lnTo>
                    <a:pt x="1435100" y="515810"/>
                  </a:lnTo>
                  <a:lnTo>
                    <a:pt x="1435100" y="511340"/>
                  </a:lnTo>
                  <a:lnTo>
                    <a:pt x="1447800" y="507860"/>
                  </a:lnTo>
                  <a:lnTo>
                    <a:pt x="1447800" y="525297"/>
                  </a:lnTo>
                  <a:lnTo>
                    <a:pt x="1460500" y="526453"/>
                  </a:lnTo>
                  <a:lnTo>
                    <a:pt x="1460500" y="522389"/>
                  </a:lnTo>
                  <a:lnTo>
                    <a:pt x="1473200" y="516928"/>
                  </a:lnTo>
                  <a:lnTo>
                    <a:pt x="1473200" y="518325"/>
                  </a:lnTo>
                  <a:lnTo>
                    <a:pt x="1485900" y="523125"/>
                  </a:lnTo>
                  <a:lnTo>
                    <a:pt x="1485900" y="508444"/>
                  </a:lnTo>
                  <a:lnTo>
                    <a:pt x="1498600" y="512864"/>
                  </a:lnTo>
                  <a:lnTo>
                    <a:pt x="1498600" y="511124"/>
                  </a:lnTo>
                  <a:lnTo>
                    <a:pt x="1511300" y="510806"/>
                  </a:lnTo>
                  <a:lnTo>
                    <a:pt x="1511300" y="513676"/>
                  </a:lnTo>
                  <a:lnTo>
                    <a:pt x="1524000" y="511340"/>
                  </a:lnTo>
                  <a:lnTo>
                    <a:pt x="1524000" y="516572"/>
                  </a:lnTo>
                  <a:lnTo>
                    <a:pt x="1536700" y="506691"/>
                  </a:lnTo>
                  <a:lnTo>
                    <a:pt x="1536700" y="513092"/>
                  </a:lnTo>
                  <a:lnTo>
                    <a:pt x="1549400" y="504952"/>
                  </a:lnTo>
                  <a:lnTo>
                    <a:pt x="1549400" y="520141"/>
                  </a:lnTo>
                  <a:lnTo>
                    <a:pt x="1562100" y="518172"/>
                  </a:lnTo>
                  <a:lnTo>
                    <a:pt x="1562100" y="517740"/>
                  </a:lnTo>
                  <a:lnTo>
                    <a:pt x="1574800" y="520065"/>
                  </a:lnTo>
                  <a:lnTo>
                    <a:pt x="1574800" y="521804"/>
                  </a:lnTo>
                  <a:lnTo>
                    <a:pt x="1587500" y="522973"/>
                  </a:lnTo>
                  <a:lnTo>
                    <a:pt x="1587500" y="516572"/>
                  </a:lnTo>
                  <a:lnTo>
                    <a:pt x="1600200" y="523392"/>
                  </a:lnTo>
                  <a:lnTo>
                    <a:pt x="1600200" y="535178"/>
                  </a:lnTo>
                  <a:lnTo>
                    <a:pt x="1612900" y="522973"/>
                  </a:lnTo>
                  <a:lnTo>
                    <a:pt x="1612900" y="525513"/>
                  </a:lnTo>
                  <a:lnTo>
                    <a:pt x="1625600" y="525005"/>
                  </a:lnTo>
                  <a:lnTo>
                    <a:pt x="1625600" y="519480"/>
                  </a:lnTo>
                  <a:lnTo>
                    <a:pt x="1625600" y="502627"/>
                  </a:lnTo>
                  <a:lnTo>
                    <a:pt x="1638300" y="502627"/>
                  </a:lnTo>
                  <a:lnTo>
                    <a:pt x="1638300" y="506120"/>
                  </a:lnTo>
                  <a:lnTo>
                    <a:pt x="1651000" y="510184"/>
                  </a:lnTo>
                  <a:lnTo>
                    <a:pt x="1638300" y="516229"/>
                  </a:lnTo>
                  <a:lnTo>
                    <a:pt x="1638300" y="522732"/>
                  </a:lnTo>
                  <a:lnTo>
                    <a:pt x="1638020" y="526288"/>
                  </a:lnTo>
                  <a:lnTo>
                    <a:pt x="1638300" y="524916"/>
                  </a:lnTo>
                  <a:lnTo>
                    <a:pt x="1638300" y="529513"/>
                  </a:lnTo>
                  <a:lnTo>
                    <a:pt x="1637944" y="527380"/>
                  </a:lnTo>
                  <a:lnTo>
                    <a:pt x="1637880" y="528167"/>
                  </a:lnTo>
                  <a:lnTo>
                    <a:pt x="1632661" y="529920"/>
                  </a:lnTo>
                  <a:lnTo>
                    <a:pt x="1638300" y="530491"/>
                  </a:lnTo>
                  <a:lnTo>
                    <a:pt x="1638300" y="534593"/>
                  </a:lnTo>
                  <a:lnTo>
                    <a:pt x="1651000" y="539242"/>
                  </a:lnTo>
                  <a:lnTo>
                    <a:pt x="1651000" y="531977"/>
                  </a:lnTo>
                  <a:lnTo>
                    <a:pt x="1663700" y="541261"/>
                  </a:lnTo>
                  <a:lnTo>
                    <a:pt x="1663700" y="537502"/>
                  </a:lnTo>
                  <a:lnTo>
                    <a:pt x="1663700" y="520852"/>
                  </a:lnTo>
                  <a:lnTo>
                    <a:pt x="1676400" y="523557"/>
                  </a:lnTo>
                  <a:lnTo>
                    <a:pt x="1663700" y="537502"/>
                  </a:lnTo>
                  <a:lnTo>
                    <a:pt x="1676400" y="535482"/>
                  </a:lnTo>
                  <a:lnTo>
                    <a:pt x="1676400" y="529361"/>
                  </a:lnTo>
                  <a:lnTo>
                    <a:pt x="1689100" y="526453"/>
                  </a:lnTo>
                  <a:lnTo>
                    <a:pt x="1676400" y="539242"/>
                  </a:lnTo>
                  <a:lnTo>
                    <a:pt x="1689100" y="537197"/>
                  </a:lnTo>
                  <a:lnTo>
                    <a:pt x="1689100" y="533730"/>
                  </a:lnTo>
                  <a:lnTo>
                    <a:pt x="1701800" y="530250"/>
                  </a:lnTo>
                  <a:lnTo>
                    <a:pt x="1701800" y="539826"/>
                  </a:lnTo>
                  <a:lnTo>
                    <a:pt x="1714500" y="538378"/>
                  </a:lnTo>
                  <a:lnTo>
                    <a:pt x="1714500" y="540918"/>
                  </a:lnTo>
                  <a:lnTo>
                    <a:pt x="1727200" y="545960"/>
                  </a:lnTo>
                  <a:lnTo>
                    <a:pt x="1739900" y="552030"/>
                  </a:lnTo>
                  <a:lnTo>
                    <a:pt x="1739900" y="546798"/>
                  </a:lnTo>
                  <a:lnTo>
                    <a:pt x="1752600" y="540410"/>
                  </a:lnTo>
                  <a:lnTo>
                    <a:pt x="1752600" y="535762"/>
                  </a:lnTo>
                  <a:lnTo>
                    <a:pt x="1765300" y="535038"/>
                  </a:lnTo>
                  <a:lnTo>
                    <a:pt x="1765300" y="537502"/>
                  </a:lnTo>
                  <a:lnTo>
                    <a:pt x="1778000" y="532269"/>
                  </a:lnTo>
                  <a:lnTo>
                    <a:pt x="1765300" y="533438"/>
                  </a:lnTo>
                  <a:lnTo>
                    <a:pt x="1765300" y="518896"/>
                  </a:lnTo>
                  <a:lnTo>
                    <a:pt x="1778000" y="520065"/>
                  </a:lnTo>
                  <a:lnTo>
                    <a:pt x="1778000" y="532269"/>
                  </a:lnTo>
                  <a:lnTo>
                    <a:pt x="1778000" y="533438"/>
                  </a:lnTo>
                  <a:lnTo>
                    <a:pt x="1790700" y="535266"/>
                  </a:lnTo>
                  <a:lnTo>
                    <a:pt x="1790700" y="535470"/>
                  </a:lnTo>
                  <a:lnTo>
                    <a:pt x="1803400" y="537845"/>
                  </a:lnTo>
                  <a:lnTo>
                    <a:pt x="1803400" y="546227"/>
                  </a:lnTo>
                  <a:lnTo>
                    <a:pt x="1816100" y="540423"/>
                  </a:lnTo>
                  <a:lnTo>
                    <a:pt x="1816100" y="531114"/>
                  </a:lnTo>
                  <a:lnTo>
                    <a:pt x="1828800" y="538251"/>
                  </a:lnTo>
                  <a:lnTo>
                    <a:pt x="1828800" y="553783"/>
                  </a:lnTo>
                  <a:lnTo>
                    <a:pt x="1841500" y="554939"/>
                  </a:lnTo>
                  <a:lnTo>
                    <a:pt x="1841500" y="536917"/>
                  </a:lnTo>
                  <a:lnTo>
                    <a:pt x="1854200" y="550875"/>
                  </a:lnTo>
                  <a:lnTo>
                    <a:pt x="1854200" y="553199"/>
                  </a:lnTo>
                  <a:lnTo>
                    <a:pt x="1866900" y="543318"/>
                  </a:lnTo>
                  <a:lnTo>
                    <a:pt x="1866900" y="551446"/>
                  </a:lnTo>
                  <a:lnTo>
                    <a:pt x="1879600" y="547382"/>
                  </a:lnTo>
                  <a:lnTo>
                    <a:pt x="1879600" y="552030"/>
                  </a:lnTo>
                  <a:lnTo>
                    <a:pt x="1892300" y="548551"/>
                  </a:lnTo>
                  <a:lnTo>
                    <a:pt x="1879600" y="556679"/>
                  </a:lnTo>
                  <a:lnTo>
                    <a:pt x="1892300" y="556679"/>
                  </a:lnTo>
                  <a:lnTo>
                    <a:pt x="1892300" y="554939"/>
                  </a:lnTo>
                  <a:lnTo>
                    <a:pt x="1905000" y="552754"/>
                  </a:lnTo>
                  <a:lnTo>
                    <a:pt x="1905000" y="539826"/>
                  </a:lnTo>
                  <a:lnTo>
                    <a:pt x="1905000" y="532269"/>
                  </a:lnTo>
                  <a:lnTo>
                    <a:pt x="1909457" y="536562"/>
                  </a:lnTo>
                  <a:lnTo>
                    <a:pt x="1917700" y="530529"/>
                  </a:lnTo>
                  <a:lnTo>
                    <a:pt x="1917700" y="536917"/>
                  </a:lnTo>
                  <a:lnTo>
                    <a:pt x="1911350" y="538378"/>
                  </a:lnTo>
                  <a:lnTo>
                    <a:pt x="1917700" y="544474"/>
                  </a:lnTo>
                  <a:lnTo>
                    <a:pt x="1917700" y="555663"/>
                  </a:lnTo>
                  <a:lnTo>
                    <a:pt x="1930400" y="557466"/>
                  </a:lnTo>
                  <a:lnTo>
                    <a:pt x="1930400" y="555523"/>
                  </a:lnTo>
                  <a:lnTo>
                    <a:pt x="1943100" y="550875"/>
                  </a:lnTo>
                  <a:lnTo>
                    <a:pt x="1943100" y="540994"/>
                  </a:lnTo>
                  <a:lnTo>
                    <a:pt x="1955800" y="532269"/>
                  </a:lnTo>
                  <a:lnTo>
                    <a:pt x="1955800" y="542734"/>
                  </a:lnTo>
                  <a:lnTo>
                    <a:pt x="1968500" y="540994"/>
                  </a:lnTo>
                  <a:lnTo>
                    <a:pt x="1968500" y="539242"/>
                  </a:lnTo>
                  <a:lnTo>
                    <a:pt x="1981200" y="537502"/>
                  </a:lnTo>
                  <a:lnTo>
                    <a:pt x="1993900" y="529361"/>
                  </a:lnTo>
                  <a:lnTo>
                    <a:pt x="1993900" y="334784"/>
                  </a:lnTo>
                  <a:lnTo>
                    <a:pt x="1993900" y="333806"/>
                  </a:lnTo>
                  <a:lnTo>
                    <a:pt x="1981200" y="326504"/>
                  </a:lnTo>
                  <a:lnTo>
                    <a:pt x="1981200" y="342785"/>
                  </a:lnTo>
                  <a:lnTo>
                    <a:pt x="1968500" y="332905"/>
                  </a:lnTo>
                  <a:lnTo>
                    <a:pt x="1968500" y="339877"/>
                  </a:lnTo>
                  <a:lnTo>
                    <a:pt x="1955800" y="326504"/>
                  </a:lnTo>
                  <a:lnTo>
                    <a:pt x="1955800" y="325348"/>
                  </a:lnTo>
                  <a:lnTo>
                    <a:pt x="1943100" y="335800"/>
                  </a:lnTo>
                  <a:lnTo>
                    <a:pt x="1943100" y="327672"/>
                  </a:lnTo>
                  <a:lnTo>
                    <a:pt x="1930400" y="328244"/>
                  </a:lnTo>
                  <a:lnTo>
                    <a:pt x="1930400" y="322440"/>
                  </a:lnTo>
                  <a:lnTo>
                    <a:pt x="1917700" y="328828"/>
                  </a:lnTo>
                  <a:lnTo>
                    <a:pt x="1917700" y="326504"/>
                  </a:lnTo>
                  <a:lnTo>
                    <a:pt x="1905000" y="327990"/>
                  </a:lnTo>
                  <a:lnTo>
                    <a:pt x="1905000" y="324764"/>
                  </a:lnTo>
                  <a:lnTo>
                    <a:pt x="1892300" y="328828"/>
                  </a:lnTo>
                  <a:lnTo>
                    <a:pt x="1892300" y="346849"/>
                  </a:lnTo>
                  <a:lnTo>
                    <a:pt x="1879600" y="343941"/>
                  </a:lnTo>
                  <a:lnTo>
                    <a:pt x="1879600" y="342201"/>
                  </a:lnTo>
                  <a:lnTo>
                    <a:pt x="1866900" y="343357"/>
                  </a:lnTo>
                  <a:lnTo>
                    <a:pt x="1866900" y="338709"/>
                  </a:lnTo>
                  <a:lnTo>
                    <a:pt x="1854200" y="346849"/>
                  </a:lnTo>
                  <a:lnTo>
                    <a:pt x="1854200" y="346265"/>
                  </a:lnTo>
                  <a:lnTo>
                    <a:pt x="1841500" y="339877"/>
                  </a:lnTo>
                  <a:lnTo>
                    <a:pt x="1841500" y="328244"/>
                  </a:lnTo>
                  <a:lnTo>
                    <a:pt x="1828800" y="336969"/>
                  </a:lnTo>
                  <a:lnTo>
                    <a:pt x="1828800" y="340728"/>
                  </a:lnTo>
                  <a:lnTo>
                    <a:pt x="1816100" y="340309"/>
                  </a:lnTo>
                  <a:lnTo>
                    <a:pt x="1816100" y="342201"/>
                  </a:lnTo>
                  <a:lnTo>
                    <a:pt x="1803400" y="327672"/>
                  </a:lnTo>
                  <a:lnTo>
                    <a:pt x="1803400" y="331736"/>
                  </a:lnTo>
                  <a:lnTo>
                    <a:pt x="1790700" y="334645"/>
                  </a:lnTo>
                  <a:lnTo>
                    <a:pt x="1790700" y="336384"/>
                  </a:lnTo>
                  <a:lnTo>
                    <a:pt x="1778000" y="337731"/>
                  </a:lnTo>
                  <a:lnTo>
                    <a:pt x="1765300" y="332752"/>
                  </a:lnTo>
                  <a:lnTo>
                    <a:pt x="1765300" y="416013"/>
                  </a:lnTo>
                  <a:lnTo>
                    <a:pt x="1765300" y="421246"/>
                  </a:lnTo>
                  <a:lnTo>
                    <a:pt x="1752600" y="423570"/>
                  </a:lnTo>
                  <a:lnTo>
                    <a:pt x="1752600" y="416013"/>
                  </a:lnTo>
                  <a:lnTo>
                    <a:pt x="1765300" y="416013"/>
                  </a:lnTo>
                  <a:lnTo>
                    <a:pt x="1765300" y="332752"/>
                  </a:lnTo>
                  <a:lnTo>
                    <a:pt x="1765300" y="324942"/>
                  </a:lnTo>
                  <a:lnTo>
                    <a:pt x="1752600" y="317792"/>
                  </a:lnTo>
                  <a:lnTo>
                    <a:pt x="1752600" y="321906"/>
                  </a:lnTo>
                  <a:lnTo>
                    <a:pt x="1739900" y="332028"/>
                  </a:lnTo>
                  <a:lnTo>
                    <a:pt x="1739900" y="329298"/>
                  </a:lnTo>
                  <a:lnTo>
                    <a:pt x="1727200" y="329120"/>
                  </a:lnTo>
                  <a:lnTo>
                    <a:pt x="1727200" y="356730"/>
                  </a:lnTo>
                  <a:lnTo>
                    <a:pt x="1727200" y="361391"/>
                  </a:lnTo>
                  <a:lnTo>
                    <a:pt x="1714500" y="361746"/>
                  </a:lnTo>
                  <a:lnTo>
                    <a:pt x="1714500" y="356730"/>
                  </a:lnTo>
                  <a:lnTo>
                    <a:pt x="1727200" y="356730"/>
                  </a:lnTo>
                  <a:lnTo>
                    <a:pt x="1727200" y="329120"/>
                  </a:lnTo>
                  <a:lnTo>
                    <a:pt x="1714500" y="328510"/>
                  </a:lnTo>
                  <a:lnTo>
                    <a:pt x="1714500" y="327164"/>
                  </a:lnTo>
                  <a:lnTo>
                    <a:pt x="1701800" y="332320"/>
                  </a:lnTo>
                  <a:lnTo>
                    <a:pt x="1701800" y="328828"/>
                  </a:lnTo>
                  <a:lnTo>
                    <a:pt x="1689100" y="323596"/>
                  </a:lnTo>
                  <a:lnTo>
                    <a:pt x="1689100" y="330085"/>
                  </a:lnTo>
                  <a:lnTo>
                    <a:pt x="1676400" y="329120"/>
                  </a:lnTo>
                  <a:lnTo>
                    <a:pt x="1676400" y="323596"/>
                  </a:lnTo>
                  <a:lnTo>
                    <a:pt x="1663700" y="323024"/>
                  </a:lnTo>
                  <a:lnTo>
                    <a:pt x="1663700" y="323240"/>
                  </a:lnTo>
                  <a:lnTo>
                    <a:pt x="1651000" y="325374"/>
                  </a:lnTo>
                  <a:lnTo>
                    <a:pt x="1651000" y="320700"/>
                  </a:lnTo>
                  <a:lnTo>
                    <a:pt x="1638300" y="325056"/>
                  </a:lnTo>
                  <a:lnTo>
                    <a:pt x="1638300" y="328536"/>
                  </a:lnTo>
                  <a:lnTo>
                    <a:pt x="1625600" y="331152"/>
                  </a:lnTo>
                  <a:lnTo>
                    <a:pt x="1625600" y="497395"/>
                  </a:lnTo>
                  <a:lnTo>
                    <a:pt x="1625600" y="502043"/>
                  </a:lnTo>
                  <a:lnTo>
                    <a:pt x="1612900" y="503783"/>
                  </a:lnTo>
                  <a:lnTo>
                    <a:pt x="1612900" y="497395"/>
                  </a:lnTo>
                  <a:lnTo>
                    <a:pt x="1625600" y="497395"/>
                  </a:lnTo>
                  <a:lnTo>
                    <a:pt x="1625600" y="331152"/>
                  </a:lnTo>
                  <a:lnTo>
                    <a:pt x="1638300" y="323761"/>
                  </a:lnTo>
                  <a:lnTo>
                    <a:pt x="1638300" y="318503"/>
                  </a:lnTo>
                  <a:lnTo>
                    <a:pt x="1625600" y="324256"/>
                  </a:lnTo>
                  <a:lnTo>
                    <a:pt x="1625600" y="319151"/>
                  </a:lnTo>
                  <a:lnTo>
                    <a:pt x="1612900" y="318363"/>
                  </a:lnTo>
                  <a:lnTo>
                    <a:pt x="1612900" y="318020"/>
                  </a:lnTo>
                  <a:lnTo>
                    <a:pt x="1600200" y="321271"/>
                  </a:lnTo>
                  <a:lnTo>
                    <a:pt x="1600200" y="318363"/>
                  </a:lnTo>
                  <a:lnTo>
                    <a:pt x="1612900" y="317207"/>
                  </a:lnTo>
                  <a:lnTo>
                    <a:pt x="1600200" y="317792"/>
                  </a:lnTo>
                  <a:lnTo>
                    <a:pt x="1600200" y="313715"/>
                  </a:lnTo>
                  <a:lnTo>
                    <a:pt x="1587500" y="317207"/>
                  </a:lnTo>
                  <a:lnTo>
                    <a:pt x="1587500" y="320116"/>
                  </a:lnTo>
                  <a:lnTo>
                    <a:pt x="1587500" y="503212"/>
                  </a:lnTo>
                  <a:lnTo>
                    <a:pt x="1587500" y="512178"/>
                  </a:lnTo>
                  <a:lnTo>
                    <a:pt x="1574800" y="518756"/>
                  </a:lnTo>
                  <a:lnTo>
                    <a:pt x="1574800" y="514248"/>
                  </a:lnTo>
                  <a:lnTo>
                    <a:pt x="1574800" y="508838"/>
                  </a:lnTo>
                  <a:lnTo>
                    <a:pt x="1587500" y="503212"/>
                  </a:lnTo>
                  <a:lnTo>
                    <a:pt x="1587500" y="320116"/>
                  </a:lnTo>
                  <a:lnTo>
                    <a:pt x="1574800" y="324764"/>
                  </a:lnTo>
                  <a:lnTo>
                    <a:pt x="1574800" y="334060"/>
                  </a:lnTo>
                  <a:lnTo>
                    <a:pt x="1562100" y="331736"/>
                  </a:lnTo>
                  <a:lnTo>
                    <a:pt x="1562100" y="328828"/>
                  </a:lnTo>
                  <a:lnTo>
                    <a:pt x="1549400" y="323596"/>
                  </a:lnTo>
                  <a:lnTo>
                    <a:pt x="1549400" y="332905"/>
                  </a:lnTo>
                  <a:lnTo>
                    <a:pt x="1536700" y="336969"/>
                  </a:lnTo>
                  <a:lnTo>
                    <a:pt x="1536700" y="460578"/>
                  </a:lnTo>
                  <a:lnTo>
                    <a:pt x="1536700" y="476516"/>
                  </a:lnTo>
                  <a:lnTo>
                    <a:pt x="1524000" y="476402"/>
                  </a:lnTo>
                  <a:lnTo>
                    <a:pt x="1524000" y="461797"/>
                  </a:lnTo>
                  <a:lnTo>
                    <a:pt x="1536700" y="460578"/>
                  </a:lnTo>
                  <a:lnTo>
                    <a:pt x="1536700" y="336969"/>
                  </a:lnTo>
                  <a:lnTo>
                    <a:pt x="1536700" y="336384"/>
                  </a:lnTo>
                  <a:lnTo>
                    <a:pt x="1524000" y="336969"/>
                  </a:lnTo>
                  <a:lnTo>
                    <a:pt x="1524000" y="328244"/>
                  </a:lnTo>
                  <a:lnTo>
                    <a:pt x="1536700" y="329412"/>
                  </a:lnTo>
                  <a:lnTo>
                    <a:pt x="1536700" y="328244"/>
                  </a:lnTo>
                  <a:lnTo>
                    <a:pt x="1549400" y="317792"/>
                  </a:lnTo>
                  <a:lnTo>
                    <a:pt x="1549400" y="314883"/>
                  </a:lnTo>
                  <a:lnTo>
                    <a:pt x="1536700" y="319989"/>
                  </a:lnTo>
                  <a:lnTo>
                    <a:pt x="1536700" y="316255"/>
                  </a:lnTo>
                  <a:lnTo>
                    <a:pt x="1524000" y="321487"/>
                  </a:lnTo>
                  <a:lnTo>
                    <a:pt x="1524000" y="324180"/>
                  </a:lnTo>
                  <a:lnTo>
                    <a:pt x="1511300" y="318947"/>
                  </a:lnTo>
                  <a:lnTo>
                    <a:pt x="1511300" y="312508"/>
                  </a:lnTo>
                  <a:lnTo>
                    <a:pt x="1524000" y="311035"/>
                  </a:lnTo>
                  <a:lnTo>
                    <a:pt x="1524000" y="304419"/>
                  </a:lnTo>
                  <a:lnTo>
                    <a:pt x="1511300" y="306920"/>
                  </a:lnTo>
                  <a:lnTo>
                    <a:pt x="1511300" y="310883"/>
                  </a:lnTo>
                  <a:lnTo>
                    <a:pt x="1498600" y="313651"/>
                  </a:lnTo>
                  <a:lnTo>
                    <a:pt x="1498600" y="455549"/>
                  </a:lnTo>
                  <a:lnTo>
                    <a:pt x="1498600" y="466013"/>
                  </a:lnTo>
                  <a:lnTo>
                    <a:pt x="1485900" y="468337"/>
                  </a:lnTo>
                  <a:lnTo>
                    <a:pt x="1485900" y="464261"/>
                  </a:lnTo>
                  <a:lnTo>
                    <a:pt x="1498600" y="466013"/>
                  </a:lnTo>
                  <a:lnTo>
                    <a:pt x="1498600" y="455549"/>
                  </a:lnTo>
                  <a:lnTo>
                    <a:pt x="1495425" y="456133"/>
                  </a:lnTo>
                  <a:lnTo>
                    <a:pt x="1495425" y="460921"/>
                  </a:lnTo>
                  <a:lnTo>
                    <a:pt x="1485900" y="461352"/>
                  </a:lnTo>
                  <a:lnTo>
                    <a:pt x="1485900" y="459613"/>
                  </a:lnTo>
                  <a:lnTo>
                    <a:pt x="1495425" y="460921"/>
                  </a:lnTo>
                  <a:lnTo>
                    <a:pt x="1495425" y="456133"/>
                  </a:lnTo>
                  <a:lnTo>
                    <a:pt x="1485900" y="457873"/>
                  </a:lnTo>
                  <a:lnTo>
                    <a:pt x="1485900" y="455549"/>
                  </a:lnTo>
                  <a:lnTo>
                    <a:pt x="1498600" y="455549"/>
                  </a:lnTo>
                  <a:lnTo>
                    <a:pt x="1498600" y="313651"/>
                  </a:lnTo>
                  <a:lnTo>
                    <a:pt x="1498600" y="299770"/>
                  </a:lnTo>
                  <a:lnTo>
                    <a:pt x="1485900" y="306158"/>
                  </a:lnTo>
                  <a:lnTo>
                    <a:pt x="1485900" y="452640"/>
                  </a:lnTo>
                  <a:lnTo>
                    <a:pt x="1473200" y="456704"/>
                  </a:lnTo>
                  <a:lnTo>
                    <a:pt x="1473200" y="452056"/>
                  </a:lnTo>
                  <a:lnTo>
                    <a:pt x="1485900" y="452640"/>
                  </a:lnTo>
                  <a:lnTo>
                    <a:pt x="1485900" y="306158"/>
                  </a:lnTo>
                  <a:lnTo>
                    <a:pt x="1485900" y="300926"/>
                  </a:lnTo>
                  <a:lnTo>
                    <a:pt x="1473200" y="302094"/>
                  </a:lnTo>
                  <a:lnTo>
                    <a:pt x="1473200" y="449148"/>
                  </a:lnTo>
                  <a:lnTo>
                    <a:pt x="1460500" y="450900"/>
                  </a:lnTo>
                  <a:lnTo>
                    <a:pt x="1460500" y="449148"/>
                  </a:lnTo>
                  <a:lnTo>
                    <a:pt x="1473200" y="449148"/>
                  </a:lnTo>
                  <a:lnTo>
                    <a:pt x="1473200" y="302094"/>
                  </a:lnTo>
                  <a:lnTo>
                    <a:pt x="1473200" y="298716"/>
                  </a:lnTo>
                  <a:lnTo>
                    <a:pt x="1460500" y="300926"/>
                  </a:lnTo>
                  <a:lnTo>
                    <a:pt x="1460500" y="316623"/>
                  </a:lnTo>
                  <a:lnTo>
                    <a:pt x="1460500" y="320700"/>
                  </a:lnTo>
                  <a:lnTo>
                    <a:pt x="1447800" y="320116"/>
                  </a:lnTo>
                  <a:lnTo>
                    <a:pt x="1447800" y="475742"/>
                  </a:lnTo>
                  <a:lnTo>
                    <a:pt x="1447800" y="477647"/>
                  </a:lnTo>
                  <a:lnTo>
                    <a:pt x="1447800" y="503783"/>
                  </a:lnTo>
                  <a:lnTo>
                    <a:pt x="1435100" y="510184"/>
                  </a:lnTo>
                  <a:lnTo>
                    <a:pt x="1435100" y="502704"/>
                  </a:lnTo>
                  <a:lnTo>
                    <a:pt x="1447800" y="503783"/>
                  </a:lnTo>
                  <a:lnTo>
                    <a:pt x="1447800" y="477647"/>
                  </a:lnTo>
                  <a:lnTo>
                    <a:pt x="1435100" y="478790"/>
                  </a:lnTo>
                  <a:lnTo>
                    <a:pt x="1435100" y="475361"/>
                  </a:lnTo>
                  <a:lnTo>
                    <a:pt x="1447800" y="475742"/>
                  </a:lnTo>
                  <a:lnTo>
                    <a:pt x="1447800" y="320116"/>
                  </a:lnTo>
                  <a:lnTo>
                    <a:pt x="1460500" y="316623"/>
                  </a:lnTo>
                  <a:lnTo>
                    <a:pt x="1460500" y="300926"/>
                  </a:lnTo>
                  <a:lnTo>
                    <a:pt x="1447800" y="304025"/>
                  </a:lnTo>
                  <a:lnTo>
                    <a:pt x="1447800" y="309067"/>
                  </a:lnTo>
                  <a:lnTo>
                    <a:pt x="1447800" y="310807"/>
                  </a:lnTo>
                  <a:lnTo>
                    <a:pt x="1435100" y="314299"/>
                  </a:lnTo>
                  <a:lnTo>
                    <a:pt x="1435100" y="313715"/>
                  </a:lnTo>
                  <a:lnTo>
                    <a:pt x="1447800" y="309067"/>
                  </a:lnTo>
                  <a:lnTo>
                    <a:pt x="1447800" y="304025"/>
                  </a:lnTo>
                  <a:lnTo>
                    <a:pt x="1447800" y="297446"/>
                  </a:lnTo>
                  <a:lnTo>
                    <a:pt x="1435100" y="300355"/>
                  </a:lnTo>
                  <a:lnTo>
                    <a:pt x="1434122" y="300532"/>
                  </a:lnTo>
                  <a:lnTo>
                    <a:pt x="1433334" y="301142"/>
                  </a:lnTo>
                  <a:lnTo>
                    <a:pt x="1435100" y="300494"/>
                  </a:lnTo>
                  <a:lnTo>
                    <a:pt x="1435100" y="311391"/>
                  </a:lnTo>
                  <a:lnTo>
                    <a:pt x="1422400" y="309651"/>
                  </a:lnTo>
                  <a:lnTo>
                    <a:pt x="1422400" y="318465"/>
                  </a:lnTo>
                  <a:lnTo>
                    <a:pt x="1422400" y="492163"/>
                  </a:lnTo>
                  <a:lnTo>
                    <a:pt x="1422400" y="499719"/>
                  </a:lnTo>
                  <a:lnTo>
                    <a:pt x="1409700" y="499719"/>
                  </a:lnTo>
                  <a:lnTo>
                    <a:pt x="1422400" y="492163"/>
                  </a:lnTo>
                  <a:lnTo>
                    <a:pt x="1422400" y="318465"/>
                  </a:lnTo>
                  <a:lnTo>
                    <a:pt x="1409700" y="317207"/>
                  </a:lnTo>
                  <a:lnTo>
                    <a:pt x="1409700" y="374751"/>
                  </a:lnTo>
                  <a:lnTo>
                    <a:pt x="1409700" y="381139"/>
                  </a:lnTo>
                  <a:lnTo>
                    <a:pt x="1397000" y="381139"/>
                  </a:lnTo>
                  <a:lnTo>
                    <a:pt x="1397000" y="374751"/>
                  </a:lnTo>
                  <a:lnTo>
                    <a:pt x="1409700" y="374751"/>
                  </a:lnTo>
                  <a:lnTo>
                    <a:pt x="1409700" y="317207"/>
                  </a:lnTo>
                  <a:lnTo>
                    <a:pt x="1409700" y="313778"/>
                  </a:lnTo>
                  <a:lnTo>
                    <a:pt x="1397000" y="313715"/>
                  </a:lnTo>
                  <a:lnTo>
                    <a:pt x="1397000" y="302742"/>
                  </a:lnTo>
                  <a:lnTo>
                    <a:pt x="1409700" y="305358"/>
                  </a:lnTo>
                  <a:lnTo>
                    <a:pt x="1422400" y="307657"/>
                  </a:lnTo>
                  <a:lnTo>
                    <a:pt x="1422400" y="309651"/>
                  </a:lnTo>
                  <a:lnTo>
                    <a:pt x="1433334" y="301142"/>
                  </a:lnTo>
                  <a:lnTo>
                    <a:pt x="1422400" y="305142"/>
                  </a:lnTo>
                  <a:lnTo>
                    <a:pt x="1422400" y="302679"/>
                  </a:lnTo>
                  <a:lnTo>
                    <a:pt x="1434122" y="300532"/>
                  </a:lnTo>
                  <a:lnTo>
                    <a:pt x="1435100" y="299770"/>
                  </a:lnTo>
                  <a:lnTo>
                    <a:pt x="1435100" y="289306"/>
                  </a:lnTo>
                  <a:lnTo>
                    <a:pt x="1422400" y="282917"/>
                  </a:lnTo>
                  <a:lnTo>
                    <a:pt x="1422400" y="284073"/>
                  </a:lnTo>
                  <a:lnTo>
                    <a:pt x="1422400" y="298386"/>
                  </a:lnTo>
                  <a:lnTo>
                    <a:pt x="1409700" y="298094"/>
                  </a:lnTo>
                  <a:lnTo>
                    <a:pt x="1409700" y="289775"/>
                  </a:lnTo>
                  <a:lnTo>
                    <a:pt x="1422400" y="284073"/>
                  </a:lnTo>
                  <a:lnTo>
                    <a:pt x="1422400" y="282917"/>
                  </a:lnTo>
                  <a:lnTo>
                    <a:pt x="1422400" y="276542"/>
                  </a:lnTo>
                  <a:lnTo>
                    <a:pt x="1409700" y="274701"/>
                  </a:lnTo>
                  <a:lnTo>
                    <a:pt x="1409700" y="280758"/>
                  </a:lnTo>
                  <a:lnTo>
                    <a:pt x="1397000" y="275869"/>
                  </a:lnTo>
                  <a:lnTo>
                    <a:pt x="1397000" y="298030"/>
                  </a:lnTo>
                  <a:lnTo>
                    <a:pt x="1397000" y="300926"/>
                  </a:lnTo>
                  <a:lnTo>
                    <a:pt x="1384300" y="300355"/>
                  </a:lnTo>
                  <a:lnTo>
                    <a:pt x="1397000" y="298030"/>
                  </a:lnTo>
                  <a:lnTo>
                    <a:pt x="1397000" y="275932"/>
                  </a:lnTo>
                  <a:lnTo>
                    <a:pt x="1384300" y="280250"/>
                  </a:lnTo>
                  <a:lnTo>
                    <a:pt x="1384300" y="278841"/>
                  </a:lnTo>
                  <a:lnTo>
                    <a:pt x="1371600" y="282333"/>
                  </a:lnTo>
                  <a:lnTo>
                    <a:pt x="1371600" y="278841"/>
                  </a:lnTo>
                  <a:lnTo>
                    <a:pt x="1358900" y="280593"/>
                  </a:lnTo>
                  <a:lnTo>
                    <a:pt x="1358900" y="288137"/>
                  </a:lnTo>
                  <a:lnTo>
                    <a:pt x="1371600" y="283527"/>
                  </a:lnTo>
                  <a:lnTo>
                    <a:pt x="1371600" y="289890"/>
                  </a:lnTo>
                  <a:lnTo>
                    <a:pt x="1384300" y="284657"/>
                  </a:lnTo>
                  <a:lnTo>
                    <a:pt x="1384300" y="291058"/>
                  </a:lnTo>
                  <a:lnTo>
                    <a:pt x="1371600" y="295694"/>
                  </a:lnTo>
                  <a:lnTo>
                    <a:pt x="1371600" y="293370"/>
                  </a:lnTo>
                  <a:lnTo>
                    <a:pt x="1358900" y="290855"/>
                  </a:lnTo>
                  <a:lnTo>
                    <a:pt x="1358900" y="386956"/>
                  </a:lnTo>
                  <a:lnTo>
                    <a:pt x="1346200" y="393357"/>
                  </a:lnTo>
                  <a:lnTo>
                    <a:pt x="1346200" y="410794"/>
                  </a:lnTo>
                  <a:lnTo>
                    <a:pt x="1346200" y="411949"/>
                  </a:lnTo>
                  <a:lnTo>
                    <a:pt x="1333500" y="412534"/>
                  </a:lnTo>
                  <a:lnTo>
                    <a:pt x="1333500" y="411365"/>
                  </a:lnTo>
                  <a:lnTo>
                    <a:pt x="1346200" y="410794"/>
                  </a:lnTo>
                  <a:lnTo>
                    <a:pt x="1346200" y="393357"/>
                  </a:lnTo>
                  <a:lnTo>
                    <a:pt x="1346200" y="391020"/>
                  </a:lnTo>
                  <a:lnTo>
                    <a:pt x="1333500" y="385216"/>
                  </a:lnTo>
                  <a:lnTo>
                    <a:pt x="1346200" y="378815"/>
                  </a:lnTo>
                  <a:lnTo>
                    <a:pt x="1346200" y="380568"/>
                  </a:lnTo>
                  <a:lnTo>
                    <a:pt x="1358900" y="386956"/>
                  </a:lnTo>
                  <a:lnTo>
                    <a:pt x="1358900" y="290855"/>
                  </a:lnTo>
                  <a:lnTo>
                    <a:pt x="1358900" y="288429"/>
                  </a:lnTo>
                  <a:lnTo>
                    <a:pt x="1346200" y="286016"/>
                  </a:lnTo>
                  <a:lnTo>
                    <a:pt x="1333500" y="283489"/>
                  </a:lnTo>
                  <a:lnTo>
                    <a:pt x="1346200" y="272186"/>
                  </a:lnTo>
                  <a:lnTo>
                    <a:pt x="1346200" y="233502"/>
                  </a:lnTo>
                  <a:lnTo>
                    <a:pt x="1333500" y="247459"/>
                  </a:lnTo>
                  <a:lnTo>
                    <a:pt x="1333500" y="236410"/>
                  </a:lnTo>
                  <a:lnTo>
                    <a:pt x="1320800" y="232346"/>
                  </a:lnTo>
                  <a:lnTo>
                    <a:pt x="1320800" y="228269"/>
                  </a:lnTo>
                  <a:lnTo>
                    <a:pt x="1308100" y="235826"/>
                  </a:lnTo>
                  <a:lnTo>
                    <a:pt x="1308100" y="218706"/>
                  </a:lnTo>
                  <a:lnTo>
                    <a:pt x="1295400" y="219989"/>
                  </a:lnTo>
                  <a:lnTo>
                    <a:pt x="1295400" y="219760"/>
                  </a:lnTo>
                  <a:lnTo>
                    <a:pt x="1282700" y="222465"/>
                  </a:lnTo>
                  <a:lnTo>
                    <a:pt x="1282700" y="221449"/>
                  </a:lnTo>
                  <a:lnTo>
                    <a:pt x="1270000" y="225755"/>
                  </a:lnTo>
                  <a:lnTo>
                    <a:pt x="1270000" y="221894"/>
                  </a:lnTo>
                  <a:lnTo>
                    <a:pt x="1282700" y="215925"/>
                  </a:lnTo>
                  <a:lnTo>
                    <a:pt x="1282700" y="211848"/>
                  </a:lnTo>
                  <a:lnTo>
                    <a:pt x="1270000" y="215201"/>
                  </a:lnTo>
                  <a:lnTo>
                    <a:pt x="1270000" y="203860"/>
                  </a:lnTo>
                  <a:lnTo>
                    <a:pt x="1257300" y="211416"/>
                  </a:lnTo>
                  <a:lnTo>
                    <a:pt x="1257300" y="206768"/>
                  </a:lnTo>
                  <a:lnTo>
                    <a:pt x="1244600" y="205600"/>
                  </a:lnTo>
                  <a:lnTo>
                    <a:pt x="1244600" y="232054"/>
                  </a:lnTo>
                  <a:lnTo>
                    <a:pt x="1244600" y="244475"/>
                  </a:lnTo>
                  <a:lnTo>
                    <a:pt x="1244600" y="427647"/>
                  </a:lnTo>
                  <a:lnTo>
                    <a:pt x="1244600" y="436943"/>
                  </a:lnTo>
                  <a:lnTo>
                    <a:pt x="1231900" y="436359"/>
                  </a:lnTo>
                  <a:lnTo>
                    <a:pt x="1231900" y="427062"/>
                  </a:lnTo>
                  <a:lnTo>
                    <a:pt x="1244600" y="427647"/>
                  </a:lnTo>
                  <a:lnTo>
                    <a:pt x="1244600" y="244475"/>
                  </a:lnTo>
                  <a:lnTo>
                    <a:pt x="1231900" y="246583"/>
                  </a:lnTo>
                  <a:lnTo>
                    <a:pt x="1231900" y="350342"/>
                  </a:lnTo>
                  <a:lnTo>
                    <a:pt x="1231900" y="359638"/>
                  </a:lnTo>
                  <a:lnTo>
                    <a:pt x="1219200" y="358470"/>
                  </a:lnTo>
                  <a:lnTo>
                    <a:pt x="1219200" y="541566"/>
                  </a:lnTo>
                  <a:lnTo>
                    <a:pt x="1219200" y="550875"/>
                  </a:lnTo>
                  <a:lnTo>
                    <a:pt x="1206500" y="550291"/>
                  </a:lnTo>
                  <a:lnTo>
                    <a:pt x="1206500" y="542150"/>
                  </a:lnTo>
                  <a:lnTo>
                    <a:pt x="1219200" y="541566"/>
                  </a:lnTo>
                  <a:lnTo>
                    <a:pt x="1219200" y="358470"/>
                  </a:lnTo>
                  <a:lnTo>
                    <a:pt x="1219200" y="349173"/>
                  </a:lnTo>
                  <a:lnTo>
                    <a:pt x="1231900" y="350342"/>
                  </a:lnTo>
                  <a:lnTo>
                    <a:pt x="1231900" y="246583"/>
                  </a:lnTo>
                  <a:lnTo>
                    <a:pt x="1219200" y="239102"/>
                  </a:lnTo>
                  <a:lnTo>
                    <a:pt x="1219200" y="224205"/>
                  </a:lnTo>
                  <a:lnTo>
                    <a:pt x="1231900" y="225374"/>
                  </a:lnTo>
                  <a:lnTo>
                    <a:pt x="1231900" y="229146"/>
                  </a:lnTo>
                  <a:lnTo>
                    <a:pt x="1244600" y="232054"/>
                  </a:lnTo>
                  <a:lnTo>
                    <a:pt x="1244600" y="205600"/>
                  </a:lnTo>
                  <a:lnTo>
                    <a:pt x="1244600" y="203098"/>
                  </a:lnTo>
                  <a:lnTo>
                    <a:pt x="1257300" y="199796"/>
                  </a:lnTo>
                  <a:lnTo>
                    <a:pt x="1244600" y="202704"/>
                  </a:lnTo>
                  <a:lnTo>
                    <a:pt x="1231900" y="202730"/>
                  </a:lnTo>
                  <a:lnTo>
                    <a:pt x="1231900" y="203860"/>
                  </a:lnTo>
                  <a:lnTo>
                    <a:pt x="1231900" y="205028"/>
                  </a:lnTo>
                  <a:lnTo>
                    <a:pt x="1231900" y="209816"/>
                  </a:lnTo>
                  <a:lnTo>
                    <a:pt x="1231900" y="221881"/>
                  </a:lnTo>
                  <a:lnTo>
                    <a:pt x="1219200" y="221297"/>
                  </a:lnTo>
                  <a:lnTo>
                    <a:pt x="1219200" y="211239"/>
                  </a:lnTo>
                  <a:lnTo>
                    <a:pt x="1231900" y="209816"/>
                  </a:lnTo>
                  <a:lnTo>
                    <a:pt x="1231900" y="205028"/>
                  </a:lnTo>
                  <a:lnTo>
                    <a:pt x="1219200" y="207352"/>
                  </a:lnTo>
                  <a:lnTo>
                    <a:pt x="1219200" y="197472"/>
                  </a:lnTo>
                  <a:lnTo>
                    <a:pt x="1231900" y="203860"/>
                  </a:lnTo>
                  <a:lnTo>
                    <a:pt x="1231900" y="202730"/>
                  </a:lnTo>
                  <a:lnTo>
                    <a:pt x="1231900" y="179451"/>
                  </a:lnTo>
                  <a:lnTo>
                    <a:pt x="1219200" y="188163"/>
                  </a:lnTo>
                  <a:lnTo>
                    <a:pt x="1219200" y="192239"/>
                  </a:lnTo>
                  <a:lnTo>
                    <a:pt x="1206500" y="198043"/>
                  </a:lnTo>
                  <a:lnTo>
                    <a:pt x="1206500" y="303834"/>
                  </a:lnTo>
                  <a:lnTo>
                    <a:pt x="1206500" y="309651"/>
                  </a:lnTo>
                  <a:lnTo>
                    <a:pt x="1193800" y="309067"/>
                  </a:lnTo>
                  <a:lnTo>
                    <a:pt x="1193800" y="309359"/>
                  </a:lnTo>
                  <a:lnTo>
                    <a:pt x="1181100" y="303352"/>
                  </a:lnTo>
                  <a:lnTo>
                    <a:pt x="1193800" y="297446"/>
                  </a:lnTo>
                  <a:lnTo>
                    <a:pt x="1193800" y="305587"/>
                  </a:lnTo>
                  <a:lnTo>
                    <a:pt x="1206500" y="303834"/>
                  </a:lnTo>
                  <a:lnTo>
                    <a:pt x="1206500" y="198043"/>
                  </a:lnTo>
                  <a:lnTo>
                    <a:pt x="1206500" y="184429"/>
                  </a:lnTo>
                  <a:lnTo>
                    <a:pt x="1193800" y="190423"/>
                  </a:lnTo>
                  <a:lnTo>
                    <a:pt x="1193800" y="189915"/>
                  </a:lnTo>
                  <a:lnTo>
                    <a:pt x="1206500" y="177126"/>
                  </a:lnTo>
                  <a:lnTo>
                    <a:pt x="1193800" y="177952"/>
                  </a:lnTo>
                  <a:lnTo>
                    <a:pt x="1193800" y="178282"/>
                  </a:lnTo>
                  <a:lnTo>
                    <a:pt x="1193800" y="186359"/>
                  </a:lnTo>
                  <a:lnTo>
                    <a:pt x="1181569" y="183057"/>
                  </a:lnTo>
                  <a:lnTo>
                    <a:pt x="1182065" y="182575"/>
                  </a:lnTo>
                  <a:lnTo>
                    <a:pt x="1193800" y="178282"/>
                  </a:lnTo>
                  <a:lnTo>
                    <a:pt x="1193800" y="177952"/>
                  </a:lnTo>
                  <a:lnTo>
                    <a:pt x="1193800" y="177266"/>
                  </a:lnTo>
                  <a:lnTo>
                    <a:pt x="1183919" y="180797"/>
                  </a:lnTo>
                  <a:lnTo>
                    <a:pt x="1193800" y="171310"/>
                  </a:lnTo>
                  <a:lnTo>
                    <a:pt x="1181100" y="171526"/>
                  </a:lnTo>
                  <a:lnTo>
                    <a:pt x="1168400" y="174586"/>
                  </a:lnTo>
                  <a:lnTo>
                    <a:pt x="1168400" y="658406"/>
                  </a:lnTo>
                  <a:lnTo>
                    <a:pt x="1168400" y="669442"/>
                  </a:lnTo>
                  <a:lnTo>
                    <a:pt x="1168400" y="688632"/>
                  </a:lnTo>
                  <a:lnTo>
                    <a:pt x="1168400" y="698512"/>
                  </a:lnTo>
                  <a:lnTo>
                    <a:pt x="1155700" y="689216"/>
                  </a:lnTo>
                  <a:lnTo>
                    <a:pt x="1168400" y="688632"/>
                  </a:lnTo>
                  <a:lnTo>
                    <a:pt x="1168400" y="669442"/>
                  </a:lnTo>
                  <a:lnTo>
                    <a:pt x="1155700" y="663638"/>
                  </a:lnTo>
                  <a:lnTo>
                    <a:pt x="1168400" y="658406"/>
                  </a:lnTo>
                  <a:lnTo>
                    <a:pt x="1168400" y="174586"/>
                  </a:lnTo>
                  <a:lnTo>
                    <a:pt x="1168400" y="164338"/>
                  </a:lnTo>
                  <a:lnTo>
                    <a:pt x="1155700" y="163360"/>
                  </a:lnTo>
                  <a:lnTo>
                    <a:pt x="1155700" y="151828"/>
                  </a:lnTo>
                  <a:lnTo>
                    <a:pt x="1143000" y="143992"/>
                  </a:lnTo>
                  <a:lnTo>
                    <a:pt x="1143000" y="146316"/>
                  </a:lnTo>
                  <a:lnTo>
                    <a:pt x="1143000" y="153873"/>
                  </a:lnTo>
                  <a:lnTo>
                    <a:pt x="1143000" y="333095"/>
                  </a:lnTo>
                  <a:lnTo>
                    <a:pt x="1130300" y="334784"/>
                  </a:lnTo>
                  <a:lnTo>
                    <a:pt x="1130300" y="344525"/>
                  </a:lnTo>
                  <a:lnTo>
                    <a:pt x="1130300" y="348589"/>
                  </a:lnTo>
                  <a:lnTo>
                    <a:pt x="1117600" y="348589"/>
                  </a:lnTo>
                  <a:lnTo>
                    <a:pt x="1117600" y="609574"/>
                  </a:lnTo>
                  <a:lnTo>
                    <a:pt x="1117600" y="615975"/>
                  </a:lnTo>
                  <a:lnTo>
                    <a:pt x="1104900" y="615975"/>
                  </a:lnTo>
                  <a:lnTo>
                    <a:pt x="1104900" y="609574"/>
                  </a:lnTo>
                  <a:lnTo>
                    <a:pt x="1117600" y="609574"/>
                  </a:lnTo>
                  <a:lnTo>
                    <a:pt x="1117600" y="348589"/>
                  </a:lnTo>
                  <a:lnTo>
                    <a:pt x="1117600" y="346265"/>
                  </a:lnTo>
                  <a:lnTo>
                    <a:pt x="1130300" y="344525"/>
                  </a:lnTo>
                  <a:lnTo>
                    <a:pt x="1130300" y="334784"/>
                  </a:lnTo>
                  <a:lnTo>
                    <a:pt x="1130300" y="329996"/>
                  </a:lnTo>
                  <a:lnTo>
                    <a:pt x="1143000" y="333095"/>
                  </a:lnTo>
                  <a:lnTo>
                    <a:pt x="1143000" y="153873"/>
                  </a:lnTo>
                  <a:lnTo>
                    <a:pt x="1130300" y="155613"/>
                  </a:lnTo>
                  <a:lnTo>
                    <a:pt x="1130300" y="150190"/>
                  </a:lnTo>
                  <a:lnTo>
                    <a:pt x="1117600" y="151980"/>
                  </a:lnTo>
                  <a:lnTo>
                    <a:pt x="1117600" y="140360"/>
                  </a:lnTo>
                  <a:lnTo>
                    <a:pt x="1104900" y="145440"/>
                  </a:lnTo>
                  <a:lnTo>
                    <a:pt x="1104900" y="145732"/>
                  </a:lnTo>
                  <a:lnTo>
                    <a:pt x="1104900" y="499135"/>
                  </a:lnTo>
                  <a:lnTo>
                    <a:pt x="1092200" y="502627"/>
                  </a:lnTo>
                  <a:lnTo>
                    <a:pt x="1092200" y="510552"/>
                  </a:lnTo>
                  <a:lnTo>
                    <a:pt x="1104900" y="509866"/>
                  </a:lnTo>
                  <a:lnTo>
                    <a:pt x="1104900" y="510768"/>
                  </a:lnTo>
                  <a:lnTo>
                    <a:pt x="1092200" y="513092"/>
                  </a:lnTo>
                  <a:lnTo>
                    <a:pt x="1092200" y="511924"/>
                  </a:lnTo>
                  <a:lnTo>
                    <a:pt x="1079500" y="513676"/>
                  </a:lnTo>
                  <a:lnTo>
                    <a:pt x="1079500" y="514248"/>
                  </a:lnTo>
                  <a:lnTo>
                    <a:pt x="1092200" y="514248"/>
                  </a:lnTo>
                  <a:lnTo>
                    <a:pt x="1079500" y="515416"/>
                  </a:lnTo>
                  <a:lnTo>
                    <a:pt x="1079500" y="516559"/>
                  </a:lnTo>
                  <a:lnTo>
                    <a:pt x="1092200" y="517156"/>
                  </a:lnTo>
                  <a:lnTo>
                    <a:pt x="1104900" y="518325"/>
                  </a:lnTo>
                  <a:lnTo>
                    <a:pt x="1104900" y="518896"/>
                  </a:lnTo>
                  <a:lnTo>
                    <a:pt x="1098550" y="519480"/>
                  </a:lnTo>
                  <a:lnTo>
                    <a:pt x="1104900" y="519480"/>
                  </a:lnTo>
                  <a:lnTo>
                    <a:pt x="1104900" y="520649"/>
                  </a:lnTo>
                  <a:lnTo>
                    <a:pt x="1092200" y="521233"/>
                  </a:lnTo>
                  <a:lnTo>
                    <a:pt x="1092200" y="520649"/>
                  </a:lnTo>
                  <a:lnTo>
                    <a:pt x="1079500" y="521081"/>
                  </a:lnTo>
                  <a:lnTo>
                    <a:pt x="1079500" y="523557"/>
                  </a:lnTo>
                  <a:lnTo>
                    <a:pt x="1092200" y="524129"/>
                  </a:lnTo>
                  <a:lnTo>
                    <a:pt x="1092200" y="525881"/>
                  </a:lnTo>
                  <a:lnTo>
                    <a:pt x="1104900" y="525881"/>
                  </a:lnTo>
                  <a:lnTo>
                    <a:pt x="1104900" y="527621"/>
                  </a:lnTo>
                  <a:lnTo>
                    <a:pt x="1092200" y="526453"/>
                  </a:lnTo>
                  <a:lnTo>
                    <a:pt x="1092200" y="527037"/>
                  </a:lnTo>
                  <a:lnTo>
                    <a:pt x="1104900" y="529945"/>
                  </a:lnTo>
                  <a:lnTo>
                    <a:pt x="1104900" y="557225"/>
                  </a:lnTo>
                  <a:lnTo>
                    <a:pt x="1092200" y="560171"/>
                  </a:lnTo>
                  <a:lnTo>
                    <a:pt x="1092200" y="547966"/>
                  </a:lnTo>
                  <a:lnTo>
                    <a:pt x="1079500" y="541566"/>
                  </a:lnTo>
                  <a:lnTo>
                    <a:pt x="1079500" y="553783"/>
                  </a:lnTo>
                  <a:lnTo>
                    <a:pt x="1079500" y="555523"/>
                  </a:lnTo>
                  <a:lnTo>
                    <a:pt x="1076032" y="552348"/>
                  </a:lnTo>
                  <a:lnTo>
                    <a:pt x="1079500" y="553783"/>
                  </a:lnTo>
                  <a:lnTo>
                    <a:pt x="1079500" y="541566"/>
                  </a:lnTo>
                  <a:lnTo>
                    <a:pt x="1079500" y="539242"/>
                  </a:lnTo>
                  <a:lnTo>
                    <a:pt x="1066800" y="536917"/>
                  </a:lnTo>
                  <a:lnTo>
                    <a:pt x="1066800" y="540994"/>
                  </a:lnTo>
                  <a:lnTo>
                    <a:pt x="1058329" y="539445"/>
                  </a:lnTo>
                  <a:lnTo>
                    <a:pt x="1061237" y="542366"/>
                  </a:lnTo>
                  <a:lnTo>
                    <a:pt x="1057554" y="541362"/>
                  </a:lnTo>
                  <a:lnTo>
                    <a:pt x="1066800" y="548551"/>
                  </a:lnTo>
                  <a:lnTo>
                    <a:pt x="1066800" y="551446"/>
                  </a:lnTo>
                  <a:lnTo>
                    <a:pt x="1066800" y="553783"/>
                  </a:lnTo>
                  <a:lnTo>
                    <a:pt x="1066800" y="556221"/>
                  </a:lnTo>
                  <a:lnTo>
                    <a:pt x="1063993" y="554913"/>
                  </a:lnTo>
                  <a:lnTo>
                    <a:pt x="1066800" y="559003"/>
                  </a:lnTo>
                  <a:lnTo>
                    <a:pt x="1062037" y="553999"/>
                  </a:lnTo>
                  <a:lnTo>
                    <a:pt x="1054100" y="550291"/>
                  </a:lnTo>
                  <a:lnTo>
                    <a:pt x="1054100" y="546798"/>
                  </a:lnTo>
                  <a:lnTo>
                    <a:pt x="1056398" y="548068"/>
                  </a:lnTo>
                  <a:lnTo>
                    <a:pt x="1062037" y="553999"/>
                  </a:lnTo>
                  <a:lnTo>
                    <a:pt x="1063993" y="554913"/>
                  </a:lnTo>
                  <a:lnTo>
                    <a:pt x="1061085" y="550633"/>
                  </a:lnTo>
                  <a:lnTo>
                    <a:pt x="1066800" y="553783"/>
                  </a:lnTo>
                  <a:lnTo>
                    <a:pt x="1066800" y="551446"/>
                  </a:lnTo>
                  <a:lnTo>
                    <a:pt x="1057084" y="544791"/>
                  </a:lnTo>
                  <a:lnTo>
                    <a:pt x="1054100" y="540410"/>
                  </a:lnTo>
                  <a:lnTo>
                    <a:pt x="1054100" y="542734"/>
                  </a:lnTo>
                  <a:lnTo>
                    <a:pt x="1054100" y="545642"/>
                  </a:lnTo>
                  <a:lnTo>
                    <a:pt x="1054100" y="545807"/>
                  </a:lnTo>
                  <a:lnTo>
                    <a:pt x="1048042" y="550989"/>
                  </a:lnTo>
                  <a:lnTo>
                    <a:pt x="1041400" y="551383"/>
                  </a:lnTo>
                  <a:lnTo>
                    <a:pt x="1041400" y="554647"/>
                  </a:lnTo>
                  <a:lnTo>
                    <a:pt x="1041400" y="555231"/>
                  </a:lnTo>
                  <a:lnTo>
                    <a:pt x="1041400" y="556679"/>
                  </a:lnTo>
                  <a:lnTo>
                    <a:pt x="1041400" y="563079"/>
                  </a:lnTo>
                  <a:lnTo>
                    <a:pt x="1041400" y="564819"/>
                  </a:lnTo>
                  <a:lnTo>
                    <a:pt x="1038860" y="565632"/>
                  </a:lnTo>
                  <a:lnTo>
                    <a:pt x="1028700" y="575868"/>
                  </a:lnTo>
                  <a:lnTo>
                    <a:pt x="1028700" y="568896"/>
                  </a:lnTo>
                  <a:lnTo>
                    <a:pt x="1028700" y="561771"/>
                  </a:lnTo>
                  <a:lnTo>
                    <a:pt x="1041400" y="555231"/>
                  </a:lnTo>
                  <a:lnTo>
                    <a:pt x="1041400" y="554647"/>
                  </a:lnTo>
                  <a:lnTo>
                    <a:pt x="1028700" y="559422"/>
                  </a:lnTo>
                  <a:lnTo>
                    <a:pt x="1028700" y="559587"/>
                  </a:lnTo>
                  <a:lnTo>
                    <a:pt x="1016000" y="563499"/>
                  </a:lnTo>
                  <a:lnTo>
                    <a:pt x="1016000" y="727570"/>
                  </a:lnTo>
                  <a:lnTo>
                    <a:pt x="1003300" y="726986"/>
                  </a:lnTo>
                  <a:lnTo>
                    <a:pt x="1003300" y="724662"/>
                  </a:lnTo>
                  <a:lnTo>
                    <a:pt x="1016000" y="727570"/>
                  </a:lnTo>
                  <a:lnTo>
                    <a:pt x="1016000" y="563499"/>
                  </a:lnTo>
                  <a:lnTo>
                    <a:pt x="1016000" y="562495"/>
                  </a:lnTo>
                  <a:lnTo>
                    <a:pt x="1028700" y="556679"/>
                  </a:lnTo>
                  <a:lnTo>
                    <a:pt x="1016000" y="558431"/>
                  </a:lnTo>
                  <a:lnTo>
                    <a:pt x="1016000" y="553783"/>
                  </a:lnTo>
                  <a:lnTo>
                    <a:pt x="1007529" y="554939"/>
                  </a:lnTo>
                  <a:lnTo>
                    <a:pt x="1003300" y="556107"/>
                  </a:lnTo>
                  <a:lnTo>
                    <a:pt x="1004887" y="555307"/>
                  </a:lnTo>
                  <a:lnTo>
                    <a:pt x="1003300" y="555523"/>
                  </a:lnTo>
                  <a:lnTo>
                    <a:pt x="1003300" y="553199"/>
                  </a:lnTo>
                  <a:lnTo>
                    <a:pt x="1011758" y="548551"/>
                  </a:lnTo>
                  <a:lnTo>
                    <a:pt x="1013688" y="547484"/>
                  </a:lnTo>
                  <a:lnTo>
                    <a:pt x="1007529" y="547776"/>
                  </a:lnTo>
                  <a:lnTo>
                    <a:pt x="1016000" y="546227"/>
                  </a:lnTo>
                  <a:lnTo>
                    <a:pt x="1003300" y="546798"/>
                  </a:lnTo>
                  <a:lnTo>
                    <a:pt x="1003300" y="546227"/>
                  </a:lnTo>
                  <a:lnTo>
                    <a:pt x="1028700" y="540994"/>
                  </a:lnTo>
                  <a:lnTo>
                    <a:pt x="1028700" y="539242"/>
                  </a:lnTo>
                  <a:lnTo>
                    <a:pt x="1016000" y="539826"/>
                  </a:lnTo>
                  <a:lnTo>
                    <a:pt x="1003300" y="542734"/>
                  </a:lnTo>
                  <a:lnTo>
                    <a:pt x="1003300" y="544474"/>
                  </a:lnTo>
                  <a:lnTo>
                    <a:pt x="990600" y="547382"/>
                  </a:lnTo>
                  <a:lnTo>
                    <a:pt x="990600" y="534009"/>
                  </a:lnTo>
                  <a:lnTo>
                    <a:pt x="977900" y="537502"/>
                  </a:lnTo>
                  <a:lnTo>
                    <a:pt x="977900" y="535762"/>
                  </a:lnTo>
                  <a:lnTo>
                    <a:pt x="974585" y="537121"/>
                  </a:lnTo>
                  <a:lnTo>
                    <a:pt x="977900" y="539242"/>
                  </a:lnTo>
                  <a:lnTo>
                    <a:pt x="965200" y="543318"/>
                  </a:lnTo>
                  <a:lnTo>
                    <a:pt x="965200" y="540994"/>
                  </a:lnTo>
                  <a:lnTo>
                    <a:pt x="965200" y="535178"/>
                  </a:lnTo>
                  <a:lnTo>
                    <a:pt x="952500" y="530758"/>
                  </a:lnTo>
                  <a:lnTo>
                    <a:pt x="952500" y="698512"/>
                  </a:lnTo>
                  <a:lnTo>
                    <a:pt x="952500" y="710133"/>
                  </a:lnTo>
                  <a:lnTo>
                    <a:pt x="952500" y="721982"/>
                  </a:lnTo>
                  <a:lnTo>
                    <a:pt x="939800" y="723607"/>
                  </a:lnTo>
                  <a:lnTo>
                    <a:pt x="939800" y="720013"/>
                  </a:lnTo>
                  <a:lnTo>
                    <a:pt x="952500" y="710133"/>
                  </a:lnTo>
                  <a:lnTo>
                    <a:pt x="952500" y="698512"/>
                  </a:lnTo>
                  <a:lnTo>
                    <a:pt x="939800" y="707809"/>
                  </a:lnTo>
                  <a:lnTo>
                    <a:pt x="939800" y="706653"/>
                  </a:lnTo>
                  <a:lnTo>
                    <a:pt x="952500" y="698512"/>
                  </a:lnTo>
                  <a:lnTo>
                    <a:pt x="952500" y="530758"/>
                  </a:lnTo>
                  <a:lnTo>
                    <a:pt x="952500" y="522312"/>
                  </a:lnTo>
                  <a:lnTo>
                    <a:pt x="939800" y="516801"/>
                  </a:lnTo>
                  <a:lnTo>
                    <a:pt x="952500" y="507276"/>
                  </a:lnTo>
                  <a:lnTo>
                    <a:pt x="939800" y="514654"/>
                  </a:lnTo>
                  <a:lnTo>
                    <a:pt x="939800" y="516140"/>
                  </a:lnTo>
                  <a:lnTo>
                    <a:pt x="927100" y="516102"/>
                  </a:lnTo>
                  <a:lnTo>
                    <a:pt x="927100" y="545338"/>
                  </a:lnTo>
                  <a:lnTo>
                    <a:pt x="927100" y="549198"/>
                  </a:lnTo>
                  <a:lnTo>
                    <a:pt x="914400" y="552729"/>
                  </a:lnTo>
                  <a:lnTo>
                    <a:pt x="914400" y="544474"/>
                  </a:lnTo>
                  <a:lnTo>
                    <a:pt x="927100" y="545338"/>
                  </a:lnTo>
                  <a:lnTo>
                    <a:pt x="927100" y="516102"/>
                  </a:lnTo>
                  <a:lnTo>
                    <a:pt x="927100" y="512737"/>
                  </a:lnTo>
                  <a:lnTo>
                    <a:pt x="914400" y="518109"/>
                  </a:lnTo>
                  <a:lnTo>
                    <a:pt x="914400" y="512368"/>
                  </a:lnTo>
                  <a:lnTo>
                    <a:pt x="927100" y="506603"/>
                  </a:lnTo>
                  <a:lnTo>
                    <a:pt x="927100" y="504736"/>
                  </a:lnTo>
                  <a:lnTo>
                    <a:pt x="914400" y="511632"/>
                  </a:lnTo>
                  <a:lnTo>
                    <a:pt x="914400" y="508317"/>
                  </a:lnTo>
                  <a:lnTo>
                    <a:pt x="901700" y="511924"/>
                  </a:lnTo>
                  <a:lnTo>
                    <a:pt x="901700" y="502043"/>
                  </a:lnTo>
                  <a:lnTo>
                    <a:pt x="914400" y="495655"/>
                  </a:lnTo>
                  <a:lnTo>
                    <a:pt x="901700" y="499135"/>
                  </a:lnTo>
                  <a:lnTo>
                    <a:pt x="901700" y="493331"/>
                  </a:lnTo>
                  <a:lnTo>
                    <a:pt x="914400" y="488683"/>
                  </a:lnTo>
                  <a:lnTo>
                    <a:pt x="901700" y="486930"/>
                  </a:lnTo>
                  <a:lnTo>
                    <a:pt x="901700" y="491578"/>
                  </a:lnTo>
                  <a:lnTo>
                    <a:pt x="889000" y="502043"/>
                  </a:lnTo>
                  <a:lnTo>
                    <a:pt x="889000" y="498373"/>
                  </a:lnTo>
                  <a:lnTo>
                    <a:pt x="876300" y="497979"/>
                  </a:lnTo>
                  <a:lnTo>
                    <a:pt x="876300" y="500888"/>
                  </a:lnTo>
                  <a:lnTo>
                    <a:pt x="876300" y="506120"/>
                  </a:lnTo>
                  <a:lnTo>
                    <a:pt x="876300" y="629920"/>
                  </a:lnTo>
                  <a:lnTo>
                    <a:pt x="863600" y="642607"/>
                  </a:lnTo>
                  <a:lnTo>
                    <a:pt x="863600" y="693280"/>
                  </a:lnTo>
                  <a:lnTo>
                    <a:pt x="850900" y="701421"/>
                  </a:lnTo>
                  <a:lnTo>
                    <a:pt x="850900" y="703160"/>
                  </a:lnTo>
                  <a:lnTo>
                    <a:pt x="839787" y="702652"/>
                  </a:lnTo>
                  <a:lnTo>
                    <a:pt x="850900" y="695020"/>
                  </a:lnTo>
                  <a:lnTo>
                    <a:pt x="850900" y="696772"/>
                  </a:lnTo>
                  <a:lnTo>
                    <a:pt x="863600" y="693280"/>
                  </a:lnTo>
                  <a:lnTo>
                    <a:pt x="863600" y="642607"/>
                  </a:lnTo>
                  <a:lnTo>
                    <a:pt x="850900" y="645541"/>
                  </a:lnTo>
                  <a:lnTo>
                    <a:pt x="850900" y="626656"/>
                  </a:lnTo>
                  <a:lnTo>
                    <a:pt x="863600" y="628764"/>
                  </a:lnTo>
                  <a:lnTo>
                    <a:pt x="863600" y="630428"/>
                  </a:lnTo>
                  <a:lnTo>
                    <a:pt x="876300" y="629920"/>
                  </a:lnTo>
                  <a:lnTo>
                    <a:pt x="876300" y="506120"/>
                  </a:lnTo>
                  <a:lnTo>
                    <a:pt x="863600" y="512508"/>
                  </a:lnTo>
                  <a:lnTo>
                    <a:pt x="863600" y="504913"/>
                  </a:lnTo>
                  <a:lnTo>
                    <a:pt x="876300" y="500888"/>
                  </a:lnTo>
                  <a:lnTo>
                    <a:pt x="863600" y="503212"/>
                  </a:lnTo>
                  <a:lnTo>
                    <a:pt x="850900" y="511340"/>
                  </a:lnTo>
                  <a:lnTo>
                    <a:pt x="850900" y="506691"/>
                  </a:lnTo>
                  <a:lnTo>
                    <a:pt x="863600" y="501180"/>
                  </a:lnTo>
                  <a:lnTo>
                    <a:pt x="863600" y="490562"/>
                  </a:lnTo>
                  <a:lnTo>
                    <a:pt x="876300" y="489750"/>
                  </a:lnTo>
                  <a:lnTo>
                    <a:pt x="876300" y="480542"/>
                  </a:lnTo>
                  <a:lnTo>
                    <a:pt x="863600" y="474726"/>
                  </a:lnTo>
                  <a:lnTo>
                    <a:pt x="863600" y="478218"/>
                  </a:lnTo>
                  <a:lnTo>
                    <a:pt x="850900" y="484022"/>
                  </a:lnTo>
                  <a:lnTo>
                    <a:pt x="850900" y="474726"/>
                  </a:lnTo>
                  <a:lnTo>
                    <a:pt x="849249" y="475538"/>
                  </a:lnTo>
                  <a:lnTo>
                    <a:pt x="849249" y="660285"/>
                  </a:lnTo>
                  <a:lnTo>
                    <a:pt x="844727" y="664819"/>
                  </a:lnTo>
                  <a:lnTo>
                    <a:pt x="845312" y="661911"/>
                  </a:lnTo>
                  <a:lnTo>
                    <a:pt x="846696" y="659587"/>
                  </a:lnTo>
                  <a:lnTo>
                    <a:pt x="849249" y="660285"/>
                  </a:lnTo>
                  <a:lnTo>
                    <a:pt x="849249" y="475538"/>
                  </a:lnTo>
                  <a:lnTo>
                    <a:pt x="838200" y="480885"/>
                  </a:lnTo>
                  <a:lnTo>
                    <a:pt x="838200" y="480174"/>
                  </a:lnTo>
                  <a:lnTo>
                    <a:pt x="825500" y="483704"/>
                  </a:lnTo>
                  <a:lnTo>
                    <a:pt x="825500" y="475894"/>
                  </a:lnTo>
                  <a:lnTo>
                    <a:pt x="838200" y="478218"/>
                  </a:lnTo>
                  <a:lnTo>
                    <a:pt x="838200" y="471716"/>
                  </a:lnTo>
                  <a:lnTo>
                    <a:pt x="825500" y="474357"/>
                  </a:lnTo>
                  <a:lnTo>
                    <a:pt x="825500" y="469379"/>
                  </a:lnTo>
                  <a:lnTo>
                    <a:pt x="812800" y="470877"/>
                  </a:lnTo>
                  <a:lnTo>
                    <a:pt x="812800" y="472262"/>
                  </a:lnTo>
                  <a:lnTo>
                    <a:pt x="800100" y="472401"/>
                  </a:lnTo>
                  <a:lnTo>
                    <a:pt x="800100" y="474141"/>
                  </a:lnTo>
                  <a:lnTo>
                    <a:pt x="800100" y="478218"/>
                  </a:lnTo>
                  <a:lnTo>
                    <a:pt x="800100" y="635736"/>
                  </a:lnTo>
                  <a:lnTo>
                    <a:pt x="800100" y="642124"/>
                  </a:lnTo>
                  <a:lnTo>
                    <a:pt x="787400" y="644448"/>
                  </a:lnTo>
                  <a:lnTo>
                    <a:pt x="800100" y="635736"/>
                  </a:lnTo>
                  <a:lnTo>
                    <a:pt x="800100" y="478218"/>
                  </a:lnTo>
                  <a:lnTo>
                    <a:pt x="798830" y="478510"/>
                  </a:lnTo>
                  <a:lnTo>
                    <a:pt x="793750" y="477354"/>
                  </a:lnTo>
                  <a:lnTo>
                    <a:pt x="793750" y="479666"/>
                  </a:lnTo>
                  <a:lnTo>
                    <a:pt x="787400" y="481126"/>
                  </a:lnTo>
                  <a:lnTo>
                    <a:pt x="787400" y="616343"/>
                  </a:lnTo>
                  <a:lnTo>
                    <a:pt x="787400" y="623404"/>
                  </a:lnTo>
                  <a:lnTo>
                    <a:pt x="774700" y="624116"/>
                  </a:lnTo>
                  <a:lnTo>
                    <a:pt x="774700" y="615975"/>
                  </a:lnTo>
                  <a:lnTo>
                    <a:pt x="787400" y="616343"/>
                  </a:lnTo>
                  <a:lnTo>
                    <a:pt x="787400" y="481126"/>
                  </a:lnTo>
                  <a:lnTo>
                    <a:pt x="787400" y="480542"/>
                  </a:lnTo>
                  <a:lnTo>
                    <a:pt x="793750" y="479666"/>
                  </a:lnTo>
                  <a:lnTo>
                    <a:pt x="793750" y="477354"/>
                  </a:lnTo>
                  <a:lnTo>
                    <a:pt x="787400" y="475894"/>
                  </a:lnTo>
                  <a:lnTo>
                    <a:pt x="787400" y="472401"/>
                  </a:lnTo>
                  <a:lnTo>
                    <a:pt x="800100" y="474141"/>
                  </a:lnTo>
                  <a:lnTo>
                    <a:pt x="800100" y="472401"/>
                  </a:lnTo>
                  <a:lnTo>
                    <a:pt x="812800" y="468909"/>
                  </a:lnTo>
                  <a:lnTo>
                    <a:pt x="812800" y="461937"/>
                  </a:lnTo>
                  <a:lnTo>
                    <a:pt x="800100" y="460971"/>
                  </a:lnTo>
                  <a:lnTo>
                    <a:pt x="800100" y="456349"/>
                  </a:lnTo>
                  <a:lnTo>
                    <a:pt x="787400" y="449427"/>
                  </a:lnTo>
                  <a:lnTo>
                    <a:pt x="787400" y="443915"/>
                  </a:lnTo>
                  <a:lnTo>
                    <a:pt x="787400" y="441591"/>
                  </a:lnTo>
                  <a:lnTo>
                    <a:pt x="787400" y="438683"/>
                  </a:lnTo>
                  <a:lnTo>
                    <a:pt x="781050" y="444500"/>
                  </a:lnTo>
                  <a:lnTo>
                    <a:pt x="783488" y="444284"/>
                  </a:lnTo>
                  <a:lnTo>
                    <a:pt x="774700" y="450316"/>
                  </a:lnTo>
                  <a:lnTo>
                    <a:pt x="781050" y="444500"/>
                  </a:lnTo>
                  <a:lnTo>
                    <a:pt x="774700" y="445084"/>
                  </a:lnTo>
                  <a:lnTo>
                    <a:pt x="774700" y="447789"/>
                  </a:lnTo>
                  <a:lnTo>
                    <a:pt x="762000" y="449592"/>
                  </a:lnTo>
                  <a:lnTo>
                    <a:pt x="762000" y="447675"/>
                  </a:lnTo>
                  <a:lnTo>
                    <a:pt x="749300" y="440436"/>
                  </a:lnTo>
                  <a:lnTo>
                    <a:pt x="749300" y="443344"/>
                  </a:lnTo>
                  <a:lnTo>
                    <a:pt x="749300" y="447268"/>
                  </a:lnTo>
                  <a:lnTo>
                    <a:pt x="736600" y="444500"/>
                  </a:lnTo>
                  <a:lnTo>
                    <a:pt x="749300" y="443344"/>
                  </a:lnTo>
                  <a:lnTo>
                    <a:pt x="736600" y="438124"/>
                  </a:lnTo>
                  <a:lnTo>
                    <a:pt x="723900" y="434327"/>
                  </a:lnTo>
                  <a:lnTo>
                    <a:pt x="723900" y="418350"/>
                  </a:lnTo>
                  <a:lnTo>
                    <a:pt x="711200" y="422465"/>
                  </a:lnTo>
                  <a:lnTo>
                    <a:pt x="711200" y="418503"/>
                  </a:lnTo>
                  <a:lnTo>
                    <a:pt x="698500" y="425907"/>
                  </a:lnTo>
                  <a:lnTo>
                    <a:pt x="698500" y="417969"/>
                  </a:lnTo>
                  <a:lnTo>
                    <a:pt x="711200" y="412165"/>
                  </a:lnTo>
                  <a:lnTo>
                    <a:pt x="711200" y="406692"/>
                  </a:lnTo>
                  <a:lnTo>
                    <a:pt x="698500" y="399745"/>
                  </a:lnTo>
                  <a:lnTo>
                    <a:pt x="698500" y="400913"/>
                  </a:lnTo>
                  <a:lnTo>
                    <a:pt x="698500" y="410210"/>
                  </a:lnTo>
                  <a:lnTo>
                    <a:pt x="685800" y="410794"/>
                  </a:lnTo>
                  <a:lnTo>
                    <a:pt x="698500" y="400913"/>
                  </a:lnTo>
                  <a:lnTo>
                    <a:pt x="685800" y="409625"/>
                  </a:lnTo>
                  <a:lnTo>
                    <a:pt x="698500" y="396836"/>
                  </a:lnTo>
                  <a:lnTo>
                    <a:pt x="685800" y="398005"/>
                  </a:lnTo>
                  <a:lnTo>
                    <a:pt x="685800" y="389280"/>
                  </a:lnTo>
                  <a:lnTo>
                    <a:pt x="673100" y="389864"/>
                  </a:lnTo>
                  <a:lnTo>
                    <a:pt x="673100" y="585165"/>
                  </a:lnTo>
                  <a:lnTo>
                    <a:pt x="673100" y="593013"/>
                  </a:lnTo>
                  <a:lnTo>
                    <a:pt x="660400" y="589737"/>
                  </a:lnTo>
                  <a:lnTo>
                    <a:pt x="673100" y="585165"/>
                  </a:lnTo>
                  <a:lnTo>
                    <a:pt x="673100" y="389864"/>
                  </a:lnTo>
                  <a:lnTo>
                    <a:pt x="685800" y="387540"/>
                  </a:lnTo>
                  <a:lnTo>
                    <a:pt x="673100" y="389788"/>
                  </a:lnTo>
                  <a:lnTo>
                    <a:pt x="673100" y="387540"/>
                  </a:lnTo>
                  <a:lnTo>
                    <a:pt x="685800" y="385216"/>
                  </a:lnTo>
                  <a:lnTo>
                    <a:pt x="685800" y="383616"/>
                  </a:lnTo>
                  <a:lnTo>
                    <a:pt x="673100" y="386816"/>
                  </a:lnTo>
                  <a:lnTo>
                    <a:pt x="673100" y="384048"/>
                  </a:lnTo>
                  <a:lnTo>
                    <a:pt x="660400" y="387540"/>
                  </a:lnTo>
                  <a:lnTo>
                    <a:pt x="660400" y="388416"/>
                  </a:lnTo>
                  <a:lnTo>
                    <a:pt x="655523" y="388874"/>
                  </a:lnTo>
                  <a:lnTo>
                    <a:pt x="647700" y="391020"/>
                  </a:lnTo>
                  <a:lnTo>
                    <a:pt x="651560" y="389255"/>
                  </a:lnTo>
                  <a:lnTo>
                    <a:pt x="648614" y="389534"/>
                  </a:lnTo>
                  <a:lnTo>
                    <a:pt x="648258" y="389636"/>
                  </a:lnTo>
                  <a:lnTo>
                    <a:pt x="648436" y="389559"/>
                  </a:lnTo>
                  <a:lnTo>
                    <a:pt x="660400" y="384632"/>
                  </a:lnTo>
                  <a:lnTo>
                    <a:pt x="673100" y="383463"/>
                  </a:lnTo>
                  <a:lnTo>
                    <a:pt x="660400" y="384048"/>
                  </a:lnTo>
                  <a:lnTo>
                    <a:pt x="660400" y="383463"/>
                  </a:lnTo>
                  <a:lnTo>
                    <a:pt x="673100" y="382308"/>
                  </a:lnTo>
                  <a:lnTo>
                    <a:pt x="673100" y="381723"/>
                  </a:lnTo>
                  <a:lnTo>
                    <a:pt x="685800" y="380568"/>
                  </a:lnTo>
                  <a:lnTo>
                    <a:pt x="673100" y="381139"/>
                  </a:lnTo>
                  <a:lnTo>
                    <a:pt x="673100" y="379984"/>
                  </a:lnTo>
                  <a:lnTo>
                    <a:pt x="684568" y="377875"/>
                  </a:lnTo>
                  <a:lnTo>
                    <a:pt x="684072" y="377736"/>
                  </a:lnTo>
                  <a:lnTo>
                    <a:pt x="673100" y="378244"/>
                  </a:lnTo>
                  <a:lnTo>
                    <a:pt x="673100" y="378815"/>
                  </a:lnTo>
                  <a:lnTo>
                    <a:pt x="660400" y="379742"/>
                  </a:lnTo>
                  <a:lnTo>
                    <a:pt x="635000" y="380568"/>
                  </a:lnTo>
                  <a:lnTo>
                    <a:pt x="647700" y="379984"/>
                  </a:lnTo>
                  <a:lnTo>
                    <a:pt x="647700" y="377659"/>
                  </a:lnTo>
                  <a:lnTo>
                    <a:pt x="660400" y="377075"/>
                  </a:lnTo>
                  <a:lnTo>
                    <a:pt x="647700" y="376491"/>
                  </a:lnTo>
                  <a:lnTo>
                    <a:pt x="647700" y="375907"/>
                  </a:lnTo>
                  <a:lnTo>
                    <a:pt x="635000" y="375691"/>
                  </a:lnTo>
                  <a:lnTo>
                    <a:pt x="622300" y="375335"/>
                  </a:lnTo>
                  <a:lnTo>
                    <a:pt x="622300" y="495655"/>
                  </a:lnTo>
                  <a:lnTo>
                    <a:pt x="622300" y="503212"/>
                  </a:lnTo>
                  <a:lnTo>
                    <a:pt x="609600" y="502043"/>
                  </a:lnTo>
                  <a:lnTo>
                    <a:pt x="609600" y="495071"/>
                  </a:lnTo>
                  <a:lnTo>
                    <a:pt x="622300" y="495655"/>
                  </a:lnTo>
                  <a:lnTo>
                    <a:pt x="622300" y="375335"/>
                  </a:lnTo>
                  <a:lnTo>
                    <a:pt x="631609" y="375462"/>
                  </a:lnTo>
                  <a:lnTo>
                    <a:pt x="635000" y="375399"/>
                  </a:lnTo>
                  <a:lnTo>
                    <a:pt x="647700" y="375412"/>
                  </a:lnTo>
                  <a:lnTo>
                    <a:pt x="647700" y="373583"/>
                  </a:lnTo>
                  <a:lnTo>
                    <a:pt x="635000" y="372427"/>
                  </a:lnTo>
                  <a:lnTo>
                    <a:pt x="622300" y="370687"/>
                  </a:lnTo>
                  <a:lnTo>
                    <a:pt x="622300" y="370103"/>
                  </a:lnTo>
                  <a:lnTo>
                    <a:pt x="609600" y="368935"/>
                  </a:lnTo>
                  <a:lnTo>
                    <a:pt x="609600" y="368642"/>
                  </a:lnTo>
                  <a:lnTo>
                    <a:pt x="622300" y="369265"/>
                  </a:lnTo>
                  <a:lnTo>
                    <a:pt x="622300" y="370103"/>
                  </a:lnTo>
                  <a:lnTo>
                    <a:pt x="635000" y="370687"/>
                  </a:lnTo>
                  <a:lnTo>
                    <a:pt x="622300" y="368935"/>
                  </a:lnTo>
                  <a:lnTo>
                    <a:pt x="622300" y="367779"/>
                  </a:lnTo>
                  <a:lnTo>
                    <a:pt x="645604" y="369874"/>
                  </a:lnTo>
                  <a:lnTo>
                    <a:pt x="640372" y="367931"/>
                  </a:lnTo>
                  <a:lnTo>
                    <a:pt x="647700" y="368935"/>
                  </a:lnTo>
                  <a:lnTo>
                    <a:pt x="635000" y="365163"/>
                  </a:lnTo>
                  <a:lnTo>
                    <a:pt x="635000" y="365937"/>
                  </a:lnTo>
                  <a:lnTo>
                    <a:pt x="622300" y="363931"/>
                  </a:lnTo>
                  <a:lnTo>
                    <a:pt x="609600" y="359638"/>
                  </a:lnTo>
                  <a:lnTo>
                    <a:pt x="622300" y="361378"/>
                  </a:lnTo>
                  <a:lnTo>
                    <a:pt x="622300" y="358470"/>
                  </a:lnTo>
                  <a:lnTo>
                    <a:pt x="622300" y="354990"/>
                  </a:lnTo>
                  <a:lnTo>
                    <a:pt x="635000" y="357314"/>
                  </a:lnTo>
                  <a:lnTo>
                    <a:pt x="635000" y="360222"/>
                  </a:lnTo>
                  <a:lnTo>
                    <a:pt x="638467" y="361505"/>
                  </a:lnTo>
                  <a:lnTo>
                    <a:pt x="647700" y="362978"/>
                  </a:lnTo>
                  <a:lnTo>
                    <a:pt x="647700" y="363702"/>
                  </a:lnTo>
                  <a:lnTo>
                    <a:pt x="639762" y="361988"/>
                  </a:lnTo>
                  <a:lnTo>
                    <a:pt x="647700" y="364909"/>
                  </a:lnTo>
                  <a:lnTo>
                    <a:pt x="647700" y="365379"/>
                  </a:lnTo>
                  <a:lnTo>
                    <a:pt x="649795" y="365734"/>
                  </a:lnTo>
                  <a:lnTo>
                    <a:pt x="647700" y="365379"/>
                  </a:lnTo>
                  <a:lnTo>
                    <a:pt x="635000" y="362661"/>
                  </a:lnTo>
                  <a:lnTo>
                    <a:pt x="622300" y="358470"/>
                  </a:lnTo>
                  <a:lnTo>
                    <a:pt x="630809" y="362318"/>
                  </a:lnTo>
                  <a:lnTo>
                    <a:pt x="623265" y="361645"/>
                  </a:lnTo>
                  <a:lnTo>
                    <a:pt x="626529" y="362546"/>
                  </a:lnTo>
                  <a:lnTo>
                    <a:pt x="631609" y="362673"/>
                  </a:lnTo>
                  <a:lnTo>
                    <a:pt x="635000" y="364210"/>
                  </a:lnTo>
                  <a:lnTo>
                    <a:pt x="647700" y="367703"/>
                  </a:lnTo>
                  <a:lnTo>
                    <a:pt x="654748" y="368706"/>
                  </a:lnTo>
                  <a:lnTo>
                    <a:pt x="660400" y="370103"/>
                  </a:lnTo>
                  <a:lnTo>
                    <a:pt x="660400" y="369887"/>
                  </a:lnTo>
                  <a:lnTo>
                    <a:pt x="673100" y="374523"/>
                  </a:lnTo>
                  <a:lnTo>
                    <a:pt x="684072" y="377736"/>
                  </a:lnTo>
                  <a:lnTo>
                    <a:pt x="684771" y="377698"/>
                  </a:lnTo>
                  <a:lnTo>
                    <a:pt x="673100" y="371551"/>
                  </a:lnTo>
                  <a:lnTo>
                    <a:pt x="667308" y="368515"/>
                  </a:lnTo>
                  <a:lnTo>
                    <a:pt x="662330" y="365899"/>
                  </a:lnTo>
                  <a:lnTo>
                    <a:pt x="660400" y="365455"/>
                  </a:lnTo>
                  <a:lnTo>
                    <a:pt x="661885" y="365658"/>
                  </a:lnTo>
                  <a:lnTo>
                    <a:pt x="662330" y="365899"/>
                  </a:lnTo>
                  <a:lnTo>
                    <a:pt x="673100" y="368363"/>
                  </a:lnTo>
                  <a:lnTo>
                    <a:pt x="671245" y="367423"/>
                  </a:lnTo>
                  <a:lnTo>
                    <a:pt x="673100" y="367779"/>
                  </a:lnTo>
                  <a:lnTo>
                    <a:pt x="669925" y="365594"/>
                  </a:lnTo>
                  <a:lnTo>
                    <a:pt x="666750" y="365163"/>
                  </a:lnTo>
                  <a:lnTo>
                    <a:pt x="660400" y="361962"/>
                  </a:lnTo>
                  <a:lnTo>
                    <a:pt x="660400" y="363575"/>
                  </a:lnTo>
                  <a:lnTo>
                    <a:pt x="658926" y="363258"/>
                  </a:lnTo>
                  <a:lnTo>
                    <a:pt x="658926" y="367309"/>
                  </a:lnTo>
                  <a:lnTo>
                    <a:pt x="656577" y="366890"/>
                  </a:lnTo>
                  <a:lnTo>
                    <a:pt x="658863" y="367284"/>
                  </a:lnTo>
                  <a:lnTo>
                    <a:pt x="658926" y="363258"/>
                  </a:lnTo>
                  <a:lnTo>
                    <a:pt x="656082" y="362610"/>
                  </a:lnTo>
                  <a:lnTo>
                    <a:pt x="653694" y="361353"/>
                  </a:lnTo>
                  <a:lnTo>
                    <a:pt x="660400" y="361962"/>
                  </a:lnTo>
                  <a:lnTo>
                    <a:pt x="660400" y="359054"/>
                  </a:lnTo>
                  <a:lnTo>
                    <a:pt x="669925" y="365594"/>
                  </a:lnTo>
                  <a:lnTo>
                    <a:pt x="673100" y="366026"/>
                  </a:lnTo>
                  <a:lnTo>
                    <a:pt x="673100" y="360591"/>
                  </a:lnTo>
                  <a:lnTo>
                    <a:pt x="678916" y="365442"/>
                  </a:lnTo>
                  <a:lnTo>
                    <a:pt x="673696" y="360794"/>
                  </a:lnTo>
                  <a:lnTo>
                    <a:pt x="673100" y="360299"/>
                  </a:lnTo>
                  <a:lnTo>
                    <a:pt x="673100" y="359752"/>
                  </a:lnTo>
                  <a:lnTo>
                    <a:pt x="673100" y="358470"/>
                  </a:lnTo>
                  <a:lnTo>
                    <a:pt x="673100" y="356730"/>
                  </a:lnTo>
                  <a:lnTo>
                    <a:pt x="664794" y="355053"/>
                  </a:lnTo>
                  <a:lnTo>
                    <a:pt x="662444" y="354088"/>
                  </a:lnTo>
                  <a:lnTo>
                    <a:pt x="662076" y="354101"/>
                  </a:lnTo>
                  <a:lnTo>
                    <a:pt x="663371" y="354774"/>
                  </a:lnTo>
                  <a:lnTo>
                    <a:pt x="660400" y="354164"/>
                  </a:lnTo>
                  <a:lnTo>
                    <a:pt x="660400" y="354406"/>
                  </a:lnTo>
                  <a:lnTo>
                    <a:pt x="660400" y="355600"/>
                  </a:lnTo>
                  <a:lnTo>
                    <a:pt x="660400" y="357898"/>
                  </a:lnTo>
                  <a:lnTo>
                    <a:pt x="651560" y="352640"/>
                  </a:lnTo>
                  <a:lnTo>
                    <a:pt x="651560" y="366433"/>
                  </a:lnTo>
                  <a:lnTo>
                    <a:pt x="647700" y="365455"/>
                  </a:lnTo>
                  <a:lnTo>
                    <a:pt x="651535" y="366420"/>
                  </a:lnTo>
                  <a:lnTo>
                    <a:pt x="651560" y="352640"/>
                  </a:lnTo>
                  <a:lnTo>
                    <a:pt x="648436" y="350786"/>
                  </a:lnTo>
                  <a:lnTo>
                    <a:pt x="648436" y="360895"/>
                  </a:lnTo>
                  <a:lnTo>
                    <a:pt x="647700" y="360819"/>
                  </a:lnTo>
                  <a:lnTo>
                    <a:pt x="648246" y="360845"/>
                  </a:lnTo>
                  <a:lnTo>
                    <a:pt x="648436" y="360895"/>
                  </a:lnTo>
                  <a:lnTo>
                    <a:pt x="648436" y="350786"/>
                  </a:lnTo>
                  <a:lnTo>
                    <a:pt x="647700" y="350342"/>
                  </a:lnTo>
                  <a:lnTo>
                    <a:pt x="655891" y="351459"/>
                  </a:lnTo>
                  <a:lnTo>
                    <a:pt x="660400" y="355600"/>
                  </a:lnTo>
                  <a:lnTo>
                    <a:pt x="660400" y="354406"/>
                  </a:lnTo>
                  <a:lnTo>
                    <a:pt x="657009" y="351612"/>
                  </a:lnTo>
                  <a:lnTo>
                    <a:pt x="660400" y="352082"/>
                  </a:lnTo>
                  <a:lnTo>
                    <a:pt x="660400" y="353250"/>
                  </a:lnTo>
                  <a:lnTo>
                    <a:pt x="662330" y="354037"/>
                  </a:lnTo>
                  <a:lnTo>
                    <a:pt x="666750" y="353923"/>
                  </a:lnTo>
                  <a:lnTo>
                    <a:pt x="673100" y="353682"/>
                  </a:lnTo>
                  <a:lnTo>
                    <a:pt x="673100" y="349173"/>
                  </a:lnTo>
                  <a:lnTo>
                    <a:pt x="685800" y="346849"/>
                  </a:lnTo>
                  <a:lnTo>
                    <a:pt x="685800" y="357314"/>
                  </a:lnTo>
                  <a:lnTo>
                    <a:pt x="698500" y="356146"/>
                  </a:lnTo>
                  <a:lnTo>
                    <a:pt x="698500" y="340309"/>
                  </a:lnTo>
                  <a:lnTo>
                    <a:pt x="711200" y="333921"/>
                  </a:lnTo>
                  <a:lnTo>
                    <a:pt x="711200" y="348945"/>
                  </a:lnTo>
                  <a:lnTo>
                    <a:pt x="698500" y="362546"/>
                  </a:lnTo>
                  <a:lnTo>
                    <a:pt x="711200" y="361378"/>
                  </a:lnTo>
                  <a:lnTo>
                    <a:pt x="711200" y="362546"/>
                  </a:lnTo>
                  <a:lnTo>
                    <a:pt x="718337" y="355346"/>
                  </a:lnTo>
                  <a:lnTo>
                    <a:pt x="711200" y="357314"/>
                  </a:lnTo>
                  <a:lnTo>
                    <a:pt x="711200" y="352666"/>
                  </a:lnTo>
                  <a:lnTo>
                    <a:pt x="720191" y="353491"/>
                  </a:lnTo>
                  <a:lnTo>
                    <a:pt x="723900" y="349758"/>
                  </a:lnTo>
                  <a:lnTo>
                    <a:pt x="723900" y="353822"/>
                  </a:lnTo>
                  <a:lnTo>
                    <a:pt x="723900" y="358470"/>
                  </a:lnTo>
                  <a:lnTo>
                    <a:pt x="736600" y="356158"/>
                  </a:lnTo>
                  <a:lnTo>
                    <a:pt x="736600" y="348907"/>
                  </a:lnTo>
                  <a:lnTo>
                    <a:pt x="749300" y="351497"/>
                  </a:lnTo>
                  <a:lnTo>
                    <a:pt x="749300" y="362546"/>
                  </a:lnTo>
                  <a:lnTo>
                    <a:pt x="762000" y="353822"/>
                  </a:lnTo>
                  <a:lnTo>
                    <a:pt x="762000" y="339293"/>
                  </a:lnTo>
                  <a:lnTo>
                    <a:pt x="774700" y="344525"/>
                  </a:lnTo>
                  <a:lnTo>
                    <a:pt x="774700" y="346849"/>
                  </a:lnTo>
                  <a:lnTo>
                    <a:pt x="787400" y="350913"/>
                  </a:lnTo>
                  <a:lnTo>
                    <a:pt x="778598" y="354152"/>
                  </a:lnTo>
                  <a:lnTo>
                    <a:pt x="779221" y="352082"/>
                  </a:lnTo>
                  <a:lnTo>
                    <a:pt x="778052" y="353834"/>
                  </a:lnTo>
                  <a:lnTo>
                    <a:pt x="777240" y="354660"/>
                  </a:lnTo>
                  <a:lnTo>
                    <a:pt x="775347" y="355346"/>
                  </a:lnTo>
                  <a:lnTo>
                    <a:pt x="775169" y="354965"/>
                  </a:lnTo>
                  <a:lnTo>
                    <a:pt x="774001" y="353809"/>
                  </a:lnTo>
                  <a:lnTo>
                    <a:pt x="772261" y="354965"/>
                  </a:lnTo>
                  <a:lnTo>
                    <a:pt x="772845" y="357289"/>
                  </a:lnTo>
                  <a:lnTo>
                    <a:pt x="774001" y="357289"/>
                  </a:lnTo>
                  <a:lnTo>
                    <a:pt x="774700" y="356831"/>
                  </a:lnTo>
                  <a:lnTo>
                    <a:pt x="774700" y="364007"/>
                  </a:lnTo>
                  <a:lnTo>
                    <a:pt x="787400" y="363054"/>
                  </a:lnTo>
                  <a:lnTo>
                    <a:pt x="787400" y="368414"/>
                  </a:lnTo>
                  <a:lnTo>
                    <a:pt x="800100" y="363270"/>
                  </a:lnTo>
                  <a:lnTo>
                    <a:pt x="800100" y="366102"/>
                  </a:lnTo>
                  <a:lnTo>
                    <a:pt x="812800" y="365836"/>
                  </a:lnTo>
                  <a:lnTo>
                    <a:pt x="812800" y="376936"/>
                  </a:lnTo>
                  <a:lnTo>
                    <a:pt x="800100" y="382308"/>
                  </a:lnTo>
                  <a:lnTo>
                    <a:pt x="812800" y="380669"/>
                  </a:lnTo>
                  <a:lnTo>
                    <a:pt x="825500" y="377507"/>
                  </a:lnTo>
                  <a:lnTo>
                    <a:pt x="825500" y="375437"/>
                  </a:lnTo>
                  <a:lnTo>
                    <a:pt x="838200" y="377075"/>
                  </a:lnTo>
                  <a:lnTo>
                    <a:pt x="838200" y="388772"/>
                  </a:lnTo>
                  <a:lnTo>
                    <a:pt x="850900" y="387972"/>
                  </a:lnTo>
                  <a:lnTo>
                    <a:pt x="850900" y="387540"/>
                  </a:lnTo>
                  <a:lnTo>
                    <a:pt x="850900" y="385648"/>
                  </a:lnTo>
                  <a:lnTo>
                    <a:pt x="863600" y="382892"/>
                  </a:lnTo>
                  <a:lnTo>
                    <a:pt x="850900" y="387540"/>
                  </a:lnTo>
                  <a:lnTo>
                    <a:pt x="863600" y="392772"/>
                  </a:lnTo>
                  <a:lnTo>
                    <a:pt x="863600" y="391604"/>
                  </a:lnTo>
                  <a:lnTo>
                    <a:pt x="876300" y="393357"/>
                  </a:lnTo>
                  <a:lnTo>
                    <a:pt x="876300" y="399745"/>
                  </a:lnTo>
                  <a:lnTo>
                    <a:pt x="889000" y="395097"/>
                  </a:lnTo>
                  <a:lnTo>
                    <a:pt x="901700" y="392188"/>
                  </a:lnTo>
                  <a:lnTo>
                    <a:pt x="901700" y="390448"/>
                  </a:lnTo>
                  <a:lnTo>
                    <a:pt x="914400" y="388124"/>
                  </a:lnTo>
                  <a:lnTo>
                    <a:pt x="914400" y="388696"/>
                  </a:lnTo>
                  <a:lnTo>
                    <a:pt x="901700" y="392772"/>
                  </a:lnTo>
                  <a:lnTo>
                    <a:pt x="901700" y="404393"/>
                  </a:lnTo>
                  <a:lnTo>
                    <a:pt x="914400" y="401485"/>
                  </a:lnTo>
                  <a:lnTo>
                    <a:pt x="914400" y="398005"/>
                  </a:lnTo>
                  <a:lnTo>
                    <a:pt x="927100" y="393357"/>
                  </a:lnTo>
                  <a:lnTo>
                    <a:pt x="927100" y="398576"/>
                  </a:lnTo>
                  <a:lnTo>
                    <a:pt x="914400" y="406133"/>
                  </a:lnTo>
                  <a:lnTo>
                    <a:pt x="927100" y="404190"/>
                  </a:lnTo>
                  <a:lnTo>
                    <a:pt x="927100" y="418350"/>
                  </a:lnTo>
                  <a:lnTo>
                    <a:pt x="931100" y="415302"/>
                  </a:lnTo>
                  <a:lnTo>
                    <a:pt x="931100" y="416102"/>
                  </a:lnTo>
                  <a:lnTo>
                    <a:pt x="931684" y="417258"/>
                  </a:lnTo>
                  <a:lnTo>
                    <a:pt x="931164" y="415239"/>
                  </a:lnTo>
                  <a:lnTo>
                    <a:pt x="939800" y="408647"/>
                  </a:lnTo>
                  <a:lnTo>
                    <a:pt x="939800" y="408863"/>
                  </a:lnTo>
                  <a:lnTo>
                    <a:pt x="952500" y="404393"/>
                  </a:lnTo>
                  <a:lnTo>
                    <a:pt x="939800" y="411226"/>
                  </a:lnTo>
                  <a:lnTo>
                    <a:pt x="939800" y="434924"/>
                  </a:lnTo>
                  <a:lnTo>
                    <a:pt x="952500" y="431126"/>
                  </a:lnTo>
                  <a:lnTo>
                    <a:pt x="952500" y="432879"/>
                  </a:lnTo>
                  <a:lnTo>
                    <a:pt x="939800" y="441020"/>
                  </a:lnTo>
                  <a:lnTo>
                    <a:pt x="952500" y="439851"/>
                  </a:lnTo>
                  <a:lnTo>
                    <a:pt x="952500" y="435711"/>
                  </a:lnTo>
                  <a:lnTo>
                    <a:pt x="965200" y="440855"/>
                  </a:lnTo>
                  <a:lnTo>
                    <a:pt x="965200" y="438111"/>
                  </a:lnTo>
                  <a:lnTo>
                    <a:pt x="977900" y="434924"/>
                  </a:lnTo>
                  <a:lnTo>
                    <a:pt x="977900" y="430479"/>
                  </a:lnTo>
                  <a:lnTo>
                    <a:pt x="990600" y="425932"/>
                  </a:lnTo>
                  <a:lnTo>
                    <a:pt x="990600" y="424738"/>
                  </a:lnTo>
                  <a:lnTo>
                    <a:pt x="1003300" y="426478"/>
                  </a:lnTo>
                  <a:lnTo>
                    <a:pt x="990600" y="434035"/>
                  </a:lnTo>
                  <a:lnTo>
                    <a:pt x="990600" y="438111"/>
                  </a:lnTo>
                  <a:lnTo>
                    <a:pt x="1003300" y="427647"/>
                  </a:lnTo>
                  <a:lnTo>
                    <a:pt x="1003300" y="431711"/>
                  </a:lnTo>
                  <a:lnTo>
                    <a:pt x="1016000" y="433463"/>
                  </a:lnTo>
                  <a:lnTo>
                    <a:pt x="1016000" y="445084"/>
                  </a:lnTo>
                  <a:lnTo>
                    <a:pt x="1028700" y="439267"/>
                  </a:lnTo>
                  <a:lnTo>
                    <a:pt x="1028700" y="449148"/>
                  </a:lnTo>
                  <a:lnTo>
                    <a:pt x="1028700" y="450773"/>
                  </a:lnTo>
                  <a:lnTo>
                    <a:pt x="1041400" y="449148"/>
                  </a:lnTo>
                  <a:lnTo>
                    <a:pt x="1031659" y="452716"/>
                  </a:lnTo>
                  <a:lnTo>
                    <a:pt x="1031417" y="452081"/>
                  </a:lnTo>
                  <a:lnTo>
                    <a:pt x="1031417" y="452805"/>
                  </a:lnTo>
                  <a:lnTo>
                    <a:pt x="1028700" y="453796"/>
                  </a:lnTo>
                  <a:lnTo>
                    <a:pt x="1031417" y="454545"/>
                  </a:lnTo>
                  <a:lnTo>
                    <a:pt x="1031417" y="458546"/>
                  </a:lnTo>
                  <a:lnTo>
                    <a:pt x="1031557" y="457149"/>
                  </a:lnTo>
                  <a:lnTo>
                    <a:pt x="1032573" y="454977"/>
                  </a:lnTo>
                  <a:lnTo>
                    <a:pt x="1032510" y="454850"/>
                  </a:lnTo>
                  <a:lnTo>
                    <a:pt x="1041400" y="457288"/>
                  </a:lnTo>
                  <a:lnTo>
                    <a:pt x="1041400" y="457873"/>
                  </a:lnTo>
                  <a:lnTo>
                    <a:pt x="1054100" y="457873"/>
                  </a:lnTo>
                  <a:lnTo>
                    <a:pt x="1045629" y="463677"/>
                  </a:lnTo>
                  <a:lnTo>
                    <a:pt x="1041400" y="465429"/>
                  </a:lnTo>
                  <a:lnTo>
                    <a:pt x="1041400" y="466585"/>
                  </a:lnTo>
                  <a:lnTo>
                    <a:pt x="1041400" y="468337"/>
                  </a:lnTo>
                  <a:lnTo>
                    <a:pt x="1041400" y="470662"/>
                  </a:lnTo>
                  <a:lnTo>
                    <a:pt x="1046480" y="466471"/>
                  </a:lnTo>
                  <a:lnTo>
                    <a:pt x="1054100" y="463677"/>
                  </a:lnTo>
                  <a:lnTo>
                    <a:pt x="1054100" y="462521"/>
                  </a:lnTo>
                  <a:lnTo>
                    <a:pt x="1066800" y="459028"/>
                  </a:lnTo>
                  <a:lnTo>
                    <a:pt x="1054100" y="464845"/>
                  </a:lnTo>
                  <a:lnTo>
                    <a:pt x="1054100" y="478790"/>
                  </a:lnTo>
                  <a:lnTo>
                    <a:pt x="1058824" y="475767"/>
                  </a:lnTo>
                  <a:lnTo>
                    <a:pt x="1057503" y="478256"/>
                  </a:lnTo>
                  <a:lnTo>
                    <a:pt x="1058659" y="477088"/>
                  </a:lnTo>
                  <a:lnTo>
                    <a:pt x="1059014" y="475640"/>
                  </a:lnTo>
                  <a:lnTo>
                    <a:pt x="1066800" y="470662"/>
                  </a:lnTo>
                  <a:lnTo>
                    <a:pt x="1066800" y="468909"/>
                  </a:lnTo>
                  <a:lnTo>
                    <a:pt x="1079500" y="470077"/>
                  </a:lnTo>
                  <a:lnTo>
                    <a:pt x="1079500" y="485775"/>
                  </a:lnTo>
                  <a:lnTo>
                    <a:pt x="1076960" y="485927"/>
                  </a:lnTo>
                  <a:lnTo>
                    <a:pt x="1076032" y="486029"/>
                  </a:lnTo>
                  <a:lnTo>
                    <a:pt x="1076159" y="485978"/>
                  </a:lnTo>
                  <a:lnTo>
                    <a:pt x="1076629" y="485787"/>
                  </a:lnTo>
                  <a:lnTo>
                    <a:pt x="1079500" y="485775"/>
                  </a:lnTo>
                  <a:lnTo>
                    <a:pt x="1079500" y="470077"/>
                  </a:lnTo>
                  <a:lnTo>
                    <a:pt x="1066800" y="474141"/>
                  </a:lnTo>
                  <a:lnTo>
                    <a:pt x="1066800" y="473570"/>
                  </a:lnTo>
                  <a:lnTo>
                    <a:pt x="1061567" y="478116"/>
                  </a:lnTo>
                  <a:lnTo>
                    <a:pt x="1059230" y="478332"/>
                  </a:lnTo>
                  <a:lnTo>
                    <a:pt x="1059230" y="480999"/>
                  </a:lnTo>
                  <a:lnTo>
                    <a:pt x="1058062" y="481164"/>
                  </a:lnTo>
                  <a:lnTo>
                    <a:pt x="1057440" y="481698"/>
                  </a:lnTo>
                  <a:lnTo>
                    <a:pt x="1058062" y="481152"/>
                  </a:lnTo>
                  <a:lnTo>
                    <a:pt x="1059230" y="480999"/>
                  </a:lnTo>
                  <a:lnTo>
                    <a:pt x="1059230" y="478332"/>
                  </a:lnTo>
                  <a:lnTo>
                    <a:pt x="1054100" y="478790"/>
                  </a:lnTo>
                  <a:lnTo>
                    <a:pt x="1054100" y="481698"/>
                  </a:lnTo>
                  <a:lnTo>
                    <a:pt x="1054100" y="483006"/>
                  </a:lnTo>
                  <a:lnTo>
                    <a:pt x="1054100" y="484606"/>
                  </a:lnTo>
                  <a:lnTo>
                    <a:pt x="1061148" y="480733"/>
                  </a:lnTo>
                  <a:lnTo>
                    <a:pt x="1059865" y="480910"/>
                  </a:lnTo>
                  <a:lnTo>
                    <a:pt x="1060513" y="480491"/>
                  </a:lnTo>
                  <a:lnTo>
                    <a:pt x="1064260" y="479031"/>
                  </a:lnTo>
                  <a:lnTo>
                    <a:pt x="1066800" y="477634"/>
                  </a:lnTo>
                  <a:lnTo>
                    <a:pt x="1064679" y="477824"/>
                  </a:lnTo>
                  <a:lnTo>
                    <a:pt x="1066800" y="476465"/>
                  </a:lnTo>
                  <a:lnTo>
                    <a:pt x="1066800" y="477634"/>
                  </a:lnTo>
                  <a:lnTo>
                    <a:pt x="1066800" y="478028"/>
                  </a:lnTo>
                  <a:lnTo>
                    <a:pt x="1064260" y="479031"/>
                  </a:lnTo>
                  <a:lnTo>
                    <a:pt x="1061148" y="480733"/>
                  </a:lnTo>
                  <a:lnTo>
                    <a:pt x="1066800" y="479958"/>
                  </a:lnTo>
                  <a:lnTo>
                    <a:pt x="1066800" y="481126"/>
                  </a:lnTo>
                  <a:lnTo>
                    <a:pt x="1066800" y="482866"/>
                  </a:lnTo>
                  <a:lnTo>
                    <a:pt x="1054100" y="488683"/>
                  </a:lnTo>
                  <a:lnTo>
                    <a:pt x="1066800" y="484022"/>
                  </a:lnTo>
                  <a:lnTo>
                    <a:pt x="1066800" y="484606"/>
                  </a:lnTo>
                  <a:lnTo>
                    <a:pt x="1054100" y="490423"/>
                  </a:lnTo>
                  <a:lnTo>
                    <a:pt x="1059561" y="489178"/>
                  </a:lnTo>
                  <a:lnTo>
                    <a:pt x="1058087" y="491032"/>
                  </a:lnTo>
                  <a:lnTo>
                    <a:pt x="1059243" y="489864"/>
                  </a:lnTo>
                  <a:lnTo>
                    <a:pt x="1059726" y="489140"/>
                  </a:lnTo>
                  <a:lnTo>
                    <a:pt x="1066800" y="487514"/>
                  </a:lnTo>
                  <a:lnTo>
                    <a:pt x="1066800" y="489254"/>
                  </a:lnTo>
                  <a:lnTo>
                    <a:pt x="1066800" y="489839"/>
                  </a:lnTo>
                  <a:lnTo>
                    <a:pt x="1066800" y="492747"/>
                  </a:lnTo>
                  <a:lnTo>
                    <a:pt x="1061720" y="493674"/>
                  </a:lnTo>
                  <a:lnTo>
                    <a:pt x="1056640" y="498094"/>
                  </a:lnTo>
                  <a:lnTo>
                    <a:pt x="1054100" y="498563"/>
                  </a:lnTo>
                  <a:lnTo>
                    <a:pt x="1054100" y="500303"/>
                  </a:lnTo>
                  <a:lnTo>
                    <a:pt x="1054100" y="502043"/>
                  </a:lnTo>
                  <a:lnTo>
                    <a:pt x="1057275" y="501611"/>
                  </a:lnTo>
                  <a:lnTo>
                    <a:pt x="1057554" y="501573"/>
                  </a:lnTo>
                  <a:lnTo>
                    <a:pt x="1057084" y="501675"/>
                  </a:lnTo>
                  <a:lnTo>
                    <a:pt x="1054100" y="502627"/>
                  </a:lnTo>
                  <a:lnTo>
                    <a:pt x="1054100" y="503885"/>
                  </a:lnTo>
                  <a:lnTo>
                    <a:pt x="1058062" y="501497"/>
                  </a:lnTo>
                  <a:lnTo>
                    <a:pt x="1066800" y="500303"/>
                  </a:lnTo>
                  <a:lnTo>
                    <a:pt x="1066800" y="499719"/>
                  </a:lnTo>
                  <a:lnTo>
                    <a:pt x="1066800" y="498563"/>
                  </a:lnTo>
                  <a:lnTo>
                    <a:pt x="1058570" y="501192"/>
                  </a:lnTo>
                  <a:lnTo>
                    <a:pt x="1066800" y="496239"/>
                  </a:lnTo>
                  <a:lnTo>
                    <a:pt x="1066800" y="495655"/>
                  </a:lnTo>
                  <a:lnTo>
                    <a:pt x="1079500" y="489839"/>
                  </a:lnTo>
                  <a:lnTo>
                    <a:pt x="1079500" y="490423"/>
                  </a:lnTo>
                  <a:lnTo>
                    <a:pt x="1084630" y="488543"/>
                  </a:lnTo>
                  <a:lnTo>
                    <a:pt x="1092200" y="488099"/>
                  </a:lnTo>
                  <a:lnTo>
                    <a:pt x="1092200" y="488683"/>
                  </a:lnTo>
                  <a:lnTo>
                    <a:pt x="1079500" y="494499"/>
                  </a:lnTo>
                  <a:lnTo>
                    <a:pt x="1079500" y="495655"/>
                  </a:lnTo>
                  <a:lnTo>
                    <a:pt x="1079500" y="496239"/>
                  </a:lnTo>
                  <a:lnTo>
                    <a:pt x="1076960" y="496468"/>
                  </a:lnTo>
                  <a:lnTo>
                    <a:pt x="1079500" y="495655"/>
                  </a:lnTo>
                  <a:lnTo>
                    <a:pt x="1079500" y="494499"/>
                  </a:lnTo>
                  <a:lnTo>
                    <a:pt x="1075258" y="496430"/>
                  </a:lnTo>
                  <a:lnTo>
                    <a:pt x="1076325" y="496239"/>
                  </a:lnTo>
                  <a:lnTo>
                    <a:pt x="1075258" y="496620"/>
                  </a:lnTo>
                  <a:lnTo>
                    <a:pt x="1074737" y="496671"/>
                  </a:lnTo>
                  <a:lnTo>
                    <a:pt x="1073150" y="497395"/>
                  </a:lnTo>
                  <a:lnTo>
                    <a:pt x="1066800" y="499719"/>
                  </a:lnTo>
                  <a:lnTo>
                    <a:pt x="1071029" y="498360"/>
                  </a:lnTo>
                  <a:lnTo>
                    <a:pt x="1066800" y="500303"/>
                  </a:lnTo>
                  <a:lnTo>
                    <a:pt x="1066800" y="503212"/>
                  </a:lnTo>
                  <a:lnTo>
                    <a:pt x="1079500" y="499719"/>
                  </a:lnTo>
                  <a:lnTo>
                    <a:pt x="1079500" y="500303"/>
                  </a:lnTo>
                  <a:lnTo>
                    <a:pt x="1092200" y="498055"/>
                  </a:lnTo>
                  <a:lnTo>
                    <a:pt x="1092200" y="500303"/>
                  </a:lnTo>
                  <a:lnTo>
                    <a:pt x="1079500" y="503212"/>
                  </a:lnTo>
                  <a:lnTo>
                    <a:pt x="1079500" y="503783"/>
                  </a:lnTo>
                  <a:lnTo>
                    <a:pt x="1092200" y="502627"/>
                  </a:lnTo>
                  <a:lnTo>
                    <a:pt x="1092200" y="500888"/>
                  </a:lnTo>
                  <a:lnTo>
                    <a:pt x="1104900" y="499135"/>
                  </a:lnTo>
                  <a:lnTo>
                    <a:pt x="1104900" y="145732"/>
                  </a:lnTo>
                  <a:lnTo>
                    <a:pt x="1092200" y="140614"/>
                  </a:lnTo>
                  <a:lnTo>
                    <a:pt x="1092200" y="137020"/>
                  </a:lnTo>
                  <a:lnTo>
                    <a:pt x="1079500" y="131673"/>
                  </a:lnTo>
                  <a:lnTo>
                    <a:pt x="1079500" y="125539"/>
                  </a:lnTo>
                  <a:lnTo>
                    <a:pt x="1066800" y="123215"/>
                  </a:lnTo>
                  <a:lnTo>
                    <a:pt x="1066800" y="121907"/>
                  </a:lnTo>
                  <a:lnTo>
                    <a:pt x="1079500" y="119583"/>
                  </a:lnTo>
                  <a:lnTo>
                    <a:pt x="1079500" y="112344"/>
                  </a:lnTo>
                  <a:lnTo>
                    <a:pt x="1092200" y="114935"/>
                  </a:lnTo>
                  <a:lnTo>
                    <a:pt x="1092200" y="125971"/>
                  </a:lnTo>
                  <a:lnTo>
                    <a:pt x="1104900" y="116674"/>
                  </a:lnTo>
                  <a:lnTo>
                    <a:pt x="1104900" y="119583"/>
                  </a:lnTo>
                  <a:lnTo>
                    <a:pt x="1117600" y="113182"/>
                  </a:lnTo>
                  <a:lnTo>
                    <a:pt x="1104900" y="102146"/>
                  </a:lnTo>
                  <a:lnTo>
                    <a:pt x="1117600" y="106794"/>
                  </a:lnTo>
                  <a:lnTo>
                    <a:pt x="1117600" y="107950"/>
                  </a:lnTo>
                  <a:lnTo>
                    <a:pt x="1130300" y="112026"/>
                  </a:lnTo>
                  <a:lnTo>
                    <a:pt x="1130300" y="116674"/>
                  </a:lnTo>
                  <a:lnTo>
                    <a:pt x="1120140" y="125044"/>
                  </a:lnTo>
                  <a:lnTo>
                    <a:pt x="1130300" y="123647"/>
                  </a:lnTo>
                  <a:lnTo>
                    <a:pt x="1130300" y="123863"/>
                  </a:lnTo>
                  <a:lnTo>
                    <a:pt x="1143000" y="119989"/>
                  </a:lnTo>
                  <a:lnTo>
                    <a:pt x="1143000" y="127787"/>
                  </a:lnTo>
                  <a:lnTo>
                    <a:pt x="1155700" y="127927"/>
                  </a:lnTo>
                  <a:lnTo>
                    <a:pt x="1155700" y="137960"/>
                  </a:lnTo>
                  <a:lnTo>
                    <a:pt x="1143000" y="138709"/>
                  </a:lnTo>
                  <a:lnTo>
                    <a:pt x="1143000" y="143992"/>
                  </a:lnTo>
                  <a:lnTo>
                    <a:pt x="1155700" y="142786"/>
                  </a:lnTo>
                  <a:lnTo>
                    <a:pt x="1155700" y="139992"/>
                  </a:lnTo>
                  <a:lnTo>
                    <a:pt x="1168400" y="138176"/>
                  </a:lnTo>
                  <a:lnTo>
                    <a:pt x="1181100" y="132029"/>
                  </a:lnTo>
                  <a:lnTo>
                    <a:pt x="1181100" y="139928"/>
                  </a:lnTo>
                  <a:lnTo>
                    <a:pt x="1181100" y="152196"/>
                  </a:lnTo>
                  <a:lnTo>
                    <a:pt x="1193800" y="151409"/>
                  </a:lnTo>
                  <a:lnTo>
                    <a:pt x="1193800" y="150964"/>
                  </a:lnTo>
                  <a:lnTo>
                    <a:pt x="1193800" y="149072"/>
                  </a:lnTo>
                  <a:lnTo>
                    <a:pt x="1206500" y="146316"/>
                  </a:lnTo>
                  <a:lnTo>
                    <a:pt x="1193800" y="150964"/>
                  </a:lnTo>
                  <a:lnTo>
                    <a:pt x="1206500" y="156197"/>
                  </a:lnTo>
                  <a:lnTo>
                    <a:pt x="1206500" y="155041"/>
                  </a:lnTo>
                  <a:lnTo>
                    <a:pt x="1219200" y="156781"/>
                  </a:lnTo>
                  <a:lnTo>
                    <a:pt x="1219200" y="161505"/>
                  </a:lnTo>
                  <a:lnTo>
                    <a:pt x="1231900" y="159905"/>
                  </a:lnTo>
                  <a:lnTo>
                    <a:pt x="1231900" y="157314"/>
                  </a:lnTo>
                  <a:lnTo>
                    <a:pt x="1244600" y="166662"/>
                  </a:lnTo>
                  <a:lnTo>
                    <a:pt x="1244600" y="153873"/>
                  </a:lnTo>
                  <a:lnTo>
                    <a:pt x="1244600" y="151549"/>
                  </a:lnTo>
                  <a:lnTo>
                    <a:pt x="1257300" y="148640"/>
                  </a:lnTo>
                  <a:lnTo>
                    <a:pt x="1257300" y="149225"/>
                  </a:lnTo>
                  <a:lnTo>
                    <a:pt x="1244600" y="153873"/>
                  </a:lnTo>
                  <a:lnTo>
                    <a:pt x="1257300" y="162598"/>
                  </a:lnTo>
                  <a:lnTo>
                    <a:pt x="1257300" y="157365"/>
                  </a:lnTo>
                  <a:lnTo>
                    <a:pt x="1270000" y="152133"/>
                  </a:lnTo>
                  <a:lnTo>
                    <a:pt x="1270000" y="158521"/>
                  </a:lnTo>
                  <a:lnTo>
                    <a:pt x="1257300" y="166077"/>
                  </a:lnTo>
                  <a:lnTo>
                    <a:pt x="1270000" y="163944"/>
                  </a:lnTo>
                  <a:lnTo>
                    <a:pt x="1270000" y="179451"/>
                  </a:lnTo>
                  <a:lnTo>
                    <a:pt x="1282700" y="168554"/>
                  </a:lnTo>
                  <a:lnTo>
                    <a:pt x="1282700" y="167678"/>
                  </a:lnTo>
                  <a:lnTo>
                    <a:pt x="1295400" y="162013"/>
                  </a:lnTo>
                  <a:lnTo>
                    <a:pt x="1295400" y="169672"/>
                  </a:lnTo>
                  <a:lnTo>
                    <a:pt x="1282700" y="173202"/>
                  </a:lnTo>
                  <a:lnTo>
                    <a:pt x="1282700" y="192239"/>
                  </a:lnTo>
                  <a:lnTo>
                    <a:pt x="1295400" y="189890"/>
                  </a:lnTo>
                  <a:lnTo>
                    <a:pt x="1295400" y="187007"/>
                  </a:lnTo>
                  <a:lnTo>
                    <a:pt x="1308100" y="184924"/>
                  </a:lnTo>
                  <a:lnTo>
                    <a:pt x="1308100" y="194284"/>
                  </a:lnTo>
                  <a:lnTo>
                    <a:pt x="1320800" y="189915"/>
                  </a:lnTo>
                  <a:lnTo>
                    <a:pt x="1320800" y="185508"/>
                  </a:lnTo>
                  <a:lnTo>
                    <a:pt x="1333500" y="179959"/>
                  </a:lnTo>
                  <a:lnTo>
                    <a:pt x="1333500" y="187007"/>
                  </a:lnTo>
                  <a:lnTo>
                    <a:pt x="1346200" y="187007"/>
                  </a:lnTo>
                  <a:lnTo>
                    <a:pt x="1346200" y="192239"/>
                  </a:lnTo>
                  <a:lnTo>
                    <a:pt x="1358900" y="189915"/>
                  </a:lnTo>
                  <a:lnTo>
                    <a:pt x="1358900" y="178142"/>
                  </a:lnTo>
                  <a:lnTo>
                    <a:pt x="1346200" y="183057"/>
                  </a:lnTo>
                  <a:lnTo>
                    <a:pt x="1346200" y="180035"/>
                  </a:lnTo>
                  <a:lnTo>
                    <a:pt x="1353972" y="174332"/>
                  </a:lnTo>
                  <a:lnTo>
                    <a:pt x="1346200" y="173050"/>
                  </a:lnTo>
                  <a:lnTo>
                    <a:pt x="1346200" y="170154"/>
                  </a:lnTo>
                  <a:lnTo>
                    <a:pt x="1333500" y="175958"/>
                  </a:lnTo>
                  <a:lnTo>
                    <a:pt x="1333500" y="170154"/>
                  </a:lnTo>
                  <a:lnTo>
                    <a:pt x="1320800" y="173050"/>
                  </a:lnTo>
                  <a:lnTo>
                    <a:pt x="1320800" y="164338"/>
                  </a:lnTo>
                  <a:lnTo>
                    <a:pt x="1333500" y="164922"/>
                  </a:lnTo>
                  <a:lnTo>
                    <a:pt x="1333500" y="169570"/>
                  </a:lnTo>
                  <a:lnTo>
                    <a:pt x="1346200" y="170154"/>
                  </a:lnTo>
                  <a:lnTo>
                    <a:pt x="1358900" y="170726"/>
                  </a:lnTo>
                  <a:lnTo>
                    <a:pt x="1353972" y="174332"/>
                  </a:lnTo>
                  <a:lnTo>
                    <a:pt x="1358900" y="175145"/>
                  </a:lnTo>
                  <a:lnTo>
                    <a:pt x="1371600" y="179108"/>
                  </a:lnTo>
                  <a:lnTo>
                    <a:pt x="1384300" y="181190"/>
                  </a:lnTo>
                  <a:lnTo>
                    <a:pt x="1384300" y="227698"/>
                  </a:lnTo>
                  <a:lnTo>
                    <a:pt x="1384300" y="230022"/>
                  </a:lnTo>
                  <a:lnTo>
                    <a:pt x="1384300" y="231762"/>
                  </a:lnTo>
                  <a:lnTo>
                    <a:pt x="1397000" y="224205"/>
                  </a:lnTo>
                  <a:lnTo>
                    <a:pt x="1397000" y="229438"/>
                  </a:lnTo>
                  <a:lnTo>
                    <a:pt x="1409700" y="221297"/>
                  </a:lnTo>
                  <a:lnTo>
                    <a:pt x="1409700" y="232486"/>
                  </a:lnTo>
                  <a:lnTo>
                    <a:pt x="1422400" y="231622"/>
                  </a:lnTo>
                  <a:lnTo>
                    <a:pt x="1422400" y="234086"/>
                  </a:lnTo>
                  <a:lnTo>
                    <a:pt x="1435100" y="234670"/>
                  </a:lnTo>
                  <a:lnTo>
                    <a:pt x="1435100" y="244551"/>
                  </a:lnTo>
                  <a:lnTo>
                    <a:pt x="1447800" y="232346"/>
                  </a:lnTo>
                  <a:lnTo>
                    <a:pt x="1447800" y="232117"/>
                  </a:lnTo>
                  <a:lnTo>
                    <a:pt x="1460500" y="225945"/>
                  </a:lnTo>
                  <a:lnTo>
                    <a:pt x="1460500" y="234086"/>
                  </a:lnTo>
                  <a:lnTo>
                    <a:pt x="1473200" y="227114"/>
                  </a:lnTo>
                  <a:lnTo>
                    <a:pt x="1473200" y="239356"/>
                  </a:lnTo>
                  <a:lnTo>
                    <a:pt x="1485900" y="233362"/>
                  </a:lnTo>
                  <a:lnTo>
                    <a:pt x="1485900" y="241058"/>
                  </a:lnTo>
                  <a:lnTo>
                    <a:pt x="1498600" y="232930"/>
                  </a:lnTo>
                  <a:lnTo>
                    <a:pt x="1498600" y="240931"/>
                  </a:lnTo>
                  <a:lnTo>
                    <a:pt x="1511300" y="243090"/>
                  </a:lnTo>
                  <a:lnTo>
                    <a:pt x="1511300" y="238734"/>
                  </a:lnTo>
                  <a:lnTo>
                    <a:pt x="1524000" y="238150"/>
                  </a:lnTo>
                  <a:lnTo>
                    <a:pt x="1524000" y="236359"/>
                  </a:lnTo>
                  <a:lnTo>
                    <a:pt x="1536700" y="241642"/>
                  </a:lnTo>
                  <a:lnTo>
                    <a:pt x="1536700" y="237096"/>
                  </a:lnTo>
                  <a:lnTo>
                    <a:pt x="1549400" y="237350"/>
                  </a:lnTo>
                  <a:lnTo>
                    <a:pt x="1549400" y="248615"/>
                  </a:lnTo>
                  <a:lnTo>
                    <a:pt x="1562100" y="242836"/>
                  </a:lnTo>
                  <a:lnTo>
                    <a:pt x="1562100" y="249199"/>
                  </a:lnTo>
                  <a:lnTo>
                    <a:pt x="1574800" y="257340"/>
                  </a:lnTo>
                  <a:lnTo>
                    <a:pt x="1574800" y="242633"/>
                  </a:lnTo>
                  <a:lnTo>
                    <a:pt x="1587500" y="246507"/>
                  </a:lnTo>
                  <a:lnTo>
                    <a:pt x="1587500" y="256755"/>
                  </a:lnTo>
                  <a:lnTo>
                    <a:pt x="1600200" y="257340"/>
                  </a:lnTo>
                  <a:lnTo>
                    <a:pt x="1600200" y="264896"/>
                  </a:lnTo>
                  <a:lnTo>
                    <a:pt x="1612900" y="259080"/>
                  </a:lnTo>
                  <a:lnTo>
                    <a:pt x="1612900" y="267233"/>
                  </a:lnTo>
                  <a:lnTo>
                    <a:pt x="1625600" y="262572"/>
                  </a:lnTo>
                  <a:lnTo>
                    <a:pt x="1625600" y="261988"/>
                  </a:lnTo>
                  <a:lnTo>
                    <a:pt x="1638300" y="251523"/>
                  </a:lnTo>
                  <a:lnTo>
                    <a:pt x="1638300" y="256171"/>
                  </a:lnTo>
                  <a:lnTo>
                    <a:pt x="1651000" y="250939"/>
                  </a:lnTo>
                  <a:lnTo>
                    <a:pt x="1651000" y="255016"/>
                  </a:lnTo>
                  <a:lnTo>
                    <a:pt x="1663700" y="247459"/>
                  </a:lnTo>
                  <a:lnTo>
                    <a:pt x="1663700" y="246621"/>
                  </a:lnTo>
                  <a:lnTo>
                    <a:pt x="1676400" y="254863"/>
                  </a:lnTo>
                  <a:lnTo>
                    <a:pt x="1676400" y="257924"/>
                  </a:lnTo>
                  <a:lnTo>
                    <a:pt x="1689100" y="247459"/>
                  </a:lnTo>
                  <a:lnTo>
                    <a:pt x="1689100" y="254508"/>
                  </a:lnTo>
                  <a:lnTo>
                    <a:pt x="1701800" y="255841"/>
                  </a:lnTo>
                  <a:lnTo>
                    <a:pt x="1701800" y="263944"/>
                  </a:lnTo>
                  <a:lnTo>
                    <a:pt x="1714500" y="262001"/>
                  </a:lnTo>
                  <a:lnTo>
                    <a:pt x="1714500" y="256755"/>
                  </a:lnTo>
                  <a:lnTo>
                    <a:pt x="1727200" y="254863"/>
                  </a:lnTo>
                  <a:lnTo>
                    <a:pt x="1727200" y="259003"/>
                  </a:lnTo>
                  <a:lnTo>
                    <a:pt x="1739900" y="265671"/>
                  </a:lnTo>
                  <a:lnTo>
                    <a:pt x="1752600" y="271284"/>
                  </a:lnTo>
                  <a:lnTo>
                    <a:pt x="1752600" y="264896"/>
                  </a:lnTo>
                  <a:lnTo>
                    <a:pt x="1765300" y="258229"/>
                  </a:lnTo>
                  <a:lnTo>
                    <a:pt x="1765300" y="257340"/>
                  </a:lnTo>
                  <a:lnTo>
                    <a:pt x="1778000" y="256882"/>
                  </a:lnTo>
                  <a:lnTo>
                    <a:pt x="1778000" y="256755"/>
                  </a:lnTo>
                  <a:lnTo>
                    <a:pt x="1778000" y="250367"/>
                  </a:lnTo>
                  <a:lnTo>
                    <a:pt x="1790700" y="250939"/>
                  </a:lnTo>
                  <a:lnTo>
                    <a:pt x="1778000" y="256755"/>
                  </a:lnTo>
                  <a:lnTo>
                    <a:pt x="1790700" y="260819"/>
                  </a:lnTo>
                  <a:lnTo>
                    <a:pt x="1790700" y="256755"/>
                  </a:lnTo>
                  <a:lnTo>
                    <a:pt x="1803400" y="246875"/>
                  </a:lnTo>
                  <a:lnTo>
                    <a:pt x="1803400" y="254215"/>
                  </a:lnTo>
                  <a:lnTo>
                    <a:pt x="1816100" y="252437"/>
                  </a:lnTo>
                  <a:lnTo>
                    <a:pt x="1816100" y="249859"/>
                  </a:lnTo>
                  <a:lnTo>
                    <a:pt x="1828800" y="246888"/>
                  </a:lnTo>
                  <a:lnTo>
                    <a:pt x="1828800" y="243751"/>
                  </a:lnTo>
                  <a:lnTo>
                    <a:pt x="1841500" y="239090"/>
                  </a:lnTo>
                  <a:lnTo>
                    <a:pt x="1841500" y="237121"/>
                  </a:lnTo>
                  <a:lnTo>
                    <a:pt x="1854200" y="236994"/>
                  </a:lnTo>
                  <a:lnTo>
                    <a:pt x="1854200" y="242709"/>
                  </a:lnTo>
                  <a:lnTo>
                    <a:pt x="1866900" y="238150"/>
                  </a:lnTo>
                  <a:lnTo>
                    <a:pt x="1866900" y="243382"/>
                  </a:lnTo>
                  <a:lnTo>
                    <a:pt x="1879600" y="238734"/>
                  </a:lnTo>
                  <a:lnTo>
                    <a:pt x="1866900" y="230593"/>
                  </a:lnTo>
                  <a:lnTo>
                    <a:pt x="1879600" y="230593"/>
                  </a:lnTo>
                  <a:lnTo>
                    <a:pt x="1879600" y="223481"/>
                  </a:lnTo>
                  <a:lnTo>
                    <a:pt x="1892300" y="218795"/>
                  </a:lnTo>
                  <a:lnTo>
                    <a:pt x="1892300" y="217233"/>
                  </a:lnTo>
                  <a:lnTo>
                    <a:pt x="1905000" y="221297"/>
                  </a:lnTo>
                  <a:lnTo>
                    <a:pt x="1905000" y="224790"/>
                  </a:lnTo>
                  <a:lnTo>
                    <a:pt x="1917700" y="219049"/>
                  </a:lnTo>
                  <a:lnTo>
                    <a:pt x="1917700" y="212585"/>
                  </a:lnTo>
                  <a:lnTo>
                    <a:pt x="1930400" y="216065"/>
                  </a:lnTo>
                  <a:lnTo>
                    <a:pt x="1930400" y="220713"/>
                  </a:lnTo>
                  <a:lnTo>
                    <a:pt x="1943100" y="206768"/>
                  </a:lnTo>
                  <a:lnTo>
                    <a:pt x="1943100" y="216065"/>
                  </a:lnTo>
                  <a:lnTo>
                    <a:pt x="1955800" y="216649"/>
                  </a:lnTo>
                  <a:lnTo>
                    <a:pt x="1955800" y="212585"/>
                  </a:lnTo>
                  <a:lnTo>
                    <a:pt x="1968500" y="210261"/>
                  </a:lnTo>
                  <a:lnTo>
                    <a:pt x="1968500" y="209435"/>
                  </a:lnTo>
                  <a:lnTo>
                    <a:pt x="1981200" y="204444"/>
                  </a:lnTo>
                  <a:lnTo>
                    <a:pt x="1981200" y="209677"/>
                  </a:lnTo>
                  <a:lnTo>
                    <a:pt x="1993900" y="203860"/>
                  </a:lnTo>
                  <a:lnTo>
                    <a:pt x="1981200" y="195148"/>
                  </a:lnTo>
                  <a:lnTo>
                    <a:pt x="1981200" y="188163"/>
                  </a:lnTo>
                  <a:lnTo>
                    <a:pt x="1993900" y="196303"/>
                  </a:lnTo>
                  <a:lnTo>
                    <a:pt x="1993900" y="191071"/>
                  </a:lnTo>
                  <a:lnTo>
                    <a:pt x="2006600" y="202120"/>
                  </a:lnTo>
                  <a:lnTo>
                    <a:pt x="2006600" y="194322"/>
                  </a:lnTo>
                  <a:lnTo>
                    <a:pt x="2019300" y="199796"/>
                  </a:lnTo>
                  <a:lnTo>
                    <a:pt x="2019300" y="196710"/>
                  </a:lnTo>
                  <a:lnTo>
                    <a:pt x="2032000" y="199796"/>
                  </a:lnTo>
                  <a:lnTo>
                    <a:pt x="2032000" y="182359"/>
                  </a:lnTo>
                  <a:lnTo>
                    <a:pt x="2044700" y="187007"/>
                  </a:lnTo>
                  <a:lnTo>
                    <a:pt x="2044700" y="195719"/>
                  </a:lnTo>
                  <a:lnTo>
                    <a:pt x="2055876" y="192659"/>
                  </a:lnTo>
                  <a:lnTo>
                    <a:pt x="2044700" y="182930"/>
                  </a:lnTo>
                  <a:lnTo>
                    <a:pt x="2044700" y="178866"/>
                  </a:lnTo>
                  <a:lnTo>
                    <a:pt x="2057400" y="184683"/>
                  </a:lnTo>
                  <a:lnTo>
                    <a:pt x="2057400" y="178866"/>
                  </a:lnTo>
                  <a:lnTo>
                    <a:pt x="2044700" y="176542"/>
                  </a:lnTo>
                  <a:lnTo>
                    <a:pt x="2044700" y="165493"/>
                  </a:lnTo>
                  <a:lnTo>
                    <a:pt x="2057400" y="163753"/>
                  </a:lnTo>
                  <a:lnTo>
                    <a:pt x="2057400" y="173520"/>
                  </a:lnTo>
                  <a:lnTo>
                    <a:pt x="2070100" y="184899"/>
                  </a:lnTo>
                  <a:lnTo>
                    <a:pt x="2070100" y="194856"/>
                  </a:lnTo>
                  <a:lnTo>
                    <a:pt x="2082800" y="202704"/>
                  </a:lnTo>
                  <a:lnTo>
                    <a:pt x="2082800" y="196888"/>
                  </a:lnTo>
                  <a:lnTo>
                    <a:pt x="2095500" y="199796"/>
                  </a:lnTo>
                  <a:lnTo>
                    <a:pt x="2095500" y="189331"/>
                  </a:lnTo>
                  <a:lnTo>
                    <a:pt x="2108200" y="191071"/>
                  </a:lnTo>
                  <a:lnTo>
                    <a:pt x="2108200" y="185204"/>
                  </a:lnTo>
                  <a:lnTo>
                    <a:pt x="2120900" y="192239"/>
                  </a:lnTo>
                  <a:lnTo>
                    <a:pt x="2120900" y="186423"/>
                  </a:lnTo>
                  <a:lnTo>
                    <a:pt x="2133600" y="187096"/>
                  </a:lnTo>
                  <a:lnTo>
                    <a:pt x="2133600" y="181775"/>
                  </a:lnTo>
                  <a:lnTo>
                    <a:pt x="2146300" y="178727"/>
                  </a:lnTo>
                  <a:lnTo>
                    <a:pt x="2146300" y="181190"/>
                  </a:lnTo>
                  <a:lnTo>
                    <a:pt x="2159000" y="183515"/>
                  </a:lnTo>
                  <a:lnTo>
                    <a:pt x="2146300" y="174574"/>
                  </a:lnTo>
                  <a:lnTo>
                    <a:pt x="2146300" y="155041"/>
                  </a:lnTo>
                  <a:lnTo>
                    <a:pt x="2159000" y="162763"/>
                  </a:lnTo>
                  <a:lnTo>
                    <a:pt x="2159000" y="165354"/>
                  </a:lnTo>
                  <a:lnTo>
                    <a:pt x="2171700" y="164592"/>
                  </a:lnTo>
                  <a:lnTo>
                    <a:pt x="2171700" y="158597"/>
                  </a:lnTo>
                  <a:lnTo>
                    <a:pt x="2184400" y="162306"/>
                  </a:lnTo>
                  <a:lnTo>
                    <a:pt x="2184400" y="154901"/>
                  </a:lnTo>
                  <a:lnTo>
                    <a:pt x="2197100" y="152057"/>
                  </a:lnTo>
                  <a:lnTo>
                    <a:pt x="2197100" y="138760"/>
                  </a:lnTo>
                  <a:lnTo>
                    <a:pt x="2197100" y="131787"/>
                  </a:lnTo>
                  <a:lnTo>
                    <a:pt x="2184400" y="127139"/>
                  </a:lnTo>
                  <a:lnTo>
                    <a:pt x="2197100" y="125971"/>
                  </a:lnTo>
                  <a:lnTo>
                    <a:pt x="2184400" y="117830"/>
                  </a:lnTo>
                  <a:lnTo>
                    <a:pt x="2197100" y="125387"/>
                  </a:lnTo>
                  <a:lnTo>
                    <a:pt x="2197100" y="123647"/>
                  </a:lnTo>
                  <a:lnTo>
                    <a:pt x="2209800" y="125387"/>
                  </a:lnTo>
                  <a:lnTo>
                    <a:pt x="2209800" y="141084"/>
                  </a:lnTo>
                  <a:lnTo>
                    <a:pt x="2197100" y="138760"/>
                  </a:lnTo>
                  <a:lnTo>
                    <a:pt x="2209800" y="145910"/>
                  </a:lnTo>
                  <a:lnTo>
                    <a:pt x="2209800" y="147485"/>
                  </a:lnTo>
                  <a:lnTo>
                    <a:pt x="2222500" y="147485"/>
                  </a:lnTo>
                  <a:lnTo>
                    <a:pt x="2222500" y="135712"/>
                  </a:lnTo>
                  <a:lnTo>
                    <a:pt x="2235200" y="142481"/>
                  </a:lnTo>
                  <a:lnTo>
                    <a:pt x="2235200" y="132943"/>
                  </a:lnTo>
                  <a:lnTo>
                    <a:pt x="2247900" y="129120"/>
                  </a:lnTo>
                  <a:lnTo>
                    <a:pt x="2247900" y="125971"/>
                  </a:lnTo>
                  <a:lnTo>
                    <a:pt x="2260600" y="120954"/>
                  </a:lnTo>
                  <a:lnTo>
                    <a:pt x="2260600" y="102717"/>
                  </a:lnTo>
                  <a:lnTo>
                    <a:pt x="2273300" y="106210"/>
                  </a:lnTo>
                  <a:lnTo>
                    <a:pt x="2273300" y="106667"/>
                  </a:lnTo>
                  <a:lnTo>
                    <a:pt x="2286000" y="103886"/>
                  </a:lnTo>
                  <a:lnTo>
                    <a:pt x="2298700" y="103289"/>
                  </a:lnTo>
                  <a:lnTo>
                    <a:pt x="2298700" y="92837"/>
                  </a:lnTo>
                  <a:lnTo>
                    <a:pt x="2311400" y="99822"/>
                  </a:lnTo>
                  <a:lnTo>
                    <a:pt x="2311400" y="96329"/>
                  </a:lnTo>
                  <a:lnTo>
                    <a:pt x="2298700" y="92265"/>
                  </a:lnTo>
                  <a:lnTo>
                    <a:pt x="2298700" y="86448"/>
                  </a:lnTo>
                  <a:lnTo>
                    <a:pt x="2311400" y="91681"/>
                  </a:lnTo>
                  <a:lnTo>
                    <a:pt x="2311400" y="72694"/>
                  </a:lnTo>
                  <a:lnTo>
                    <a:pt x="2324100" y="73075"/>
                  </a:lnTo>
                  <a:lnTo>
                    <a:pt x="2324100" y="62039"/>
                  </a:lnTo>
                  <a:lnTo>
                    <a:pt x="2336800" y="60286"/>
                  </a:lnTo>
                  <a:lnTo>
                    <a:pt x="2336800" y="51574"/>
                  </a:lnTo>
                  <a:lnTo>
                    <a:pt x="2349500" y="48082"/>
                  </a:lnTo>
                  <a:lnTo>
                    <a:pt x="2349500" y="45758"/>
                  </a:lnTo>
                  <a:lnTo>
                    <a:pt x="2362200" y="49250"/>
                  </a:lnTo>
                  <a:lnTo>
                    <a:pt x="2362200" y="32118"/>
                  </a:lnTo>
                  <a:lnTo>
                    <a:pt x="2374900" y="34429"/>
                  </a:lnTo>
                  <a:lnTo>
                    <a:pt x="2374900" y="35864"/>
                  </a:lnTo>
                  <a:lnTo>
                    <a:pt x="2387600" y="35877"/>
                  </a:lnTo>
                  <a:lnTo>
                    <a:pt x="2387600" y="48666"/>
                  </a:lnTo>
                  <a:lnTo>
                    <a:pt x="2374900" y="44894"/>
                  </a:lnTo>
                  <a:lnTo>
                    <a:pt x="2374900" y="52730"/>
                  </a:lnTo>
                  <a:lnTo>
                    <a:pt x="2387600" y="60286"/>
                  </a:lnTo>
                  <a:lnTo>
                    <a:pt x="2374900" y="61455"/>
                  </a:lnTo>
                  <a:lnTo>
                    <a:pt x="2374900" y="62611"/>
                  </a:lnTo>
                  <a:lnTo>
                    <a:pt x="2387600" y="69011"/>
                  </a:lnTo>
                  <a:lnTo>
                    <a:pt x="2400300" y="70167"/>
                  </a:lnTo>
                  <a:lnTo>
                    <a:pt x="2400300" y="10883"/>
                  </a:lnTo>
                  <a:lnTo>
                    <a:pt x="2400300" y="5651"/>
                  </a:lnTo>
                  <a:lnTo>
                    <a:pt x="2413000" y="8559"/>
                  </a:lnTo>
                  <a:lnTo>
                    <a:pt x="2413000" y="0"/>
                  </a:lnTo>
                  <a:lnTo>
                    <a:pt x="2387600" y="0"/>
                  </a:lnTo>
                  <a:lnTo>
                    <a:pt x="2387600" y="26581"/>
                  </a:lnTo>
                  <a:lnTo>
                    <a:pt x="2387600" y="34721"/>
                  </a:lnTo>
                  <a:lnTo>
                    <a:pt x="2374900" y="23088"/>
                  </a:lnTo>
                  <a:lnTo>
                    <a:pt x="2374900" y="19024"/>
                  </a:lnTo>
                  <a:lnTo>
                    <a:pt x="2387600" y="26581"/>
                  </a:lnTo>
                  <a:lnTo>
                    <a:pt x="2387600" y="0"/>
                  </a:lnTo>
                  <a:lnTo>
                    <a:pt x="2273300" y="0"/>
                  </a:lnTo>
                  <a:lnTo>
                    <a:pt x="2273300" y="90512"/>
                  </a:lnTo>
                  <a:lnTo>
                    <a:pt x="2273300" y="94589"/>
                  </a:lnTo>
                  <a:lnTo>
                    <a:pt x="2260600" y="91097"/>
                  </a:lnTo>
                  <a:lnTo>
                    <a:pt x="2273300" y="90512"/>
                  </a:lnTo>
                  <a:lnTo>
                    <a:pt x="2273300" y="0"/>
                  </a:lnTo>
                  <a:lnTo>
                    <a:pt x="2247900" y="0"/>
                  </a:lnTo>
                  <a:lnTo>
                    <a:pt x="2247900" y="117830"/>
                  </a:lnTo>
                  <a:lnTo>
                    <a:pt x="2247900" y="122770"/>
                  </a:lnTo>
                  <a:lnTo>
                    <a:pt x="2235200" y="117741"/>
                  </a:lnTo>
                  <a:lnTo>
                    <a:pt x="2247900" y="117830"/>
                  </a:lnTo>
                  <a:lnTo>
                    <a:pt x="2247900" y="0"/>
                  </a:lnTo>
                  <a:lnTo>
                    <a:pt x="2082800" y="0"/>
                  </a:lnTo>
                  <a:lnTo>
                    <a:pt x="2082800" y="18872"/>
                  </a:lnTo>
                  <a:lnTo>
                    <a:pt x="2082800" y="19316"/>
                  </a:lnTo>
                  <a:lnTo>
                    <a:pt x="2070100" y="21932"/>
                  </a:lnTo>
                  <a:lnTo>
                    <a:pt x="2070100" y="19964"/>
                  </a:lnTo>
                  <a:lnTo>
                    <a:pt x="2082800" y="18872"/>
                  </a:lnTo>
                  <a:lnTo>
                    <a:pt x="2082800" y="0"/>
                  </a:lnTo>
                  <a:lnTo>
                    <a:pt x="2032000" y="0"/>
                  </a:lnTo>
                  <a:lnTo>
                    <a:pt x="2032000" y="169570"/>
                  </a:lnTo>
                  <a:lnTo>
                    <a:pt x="2032000" y="178282"/>
                  </a:lnTo>
                  <a:lnTo>
                    <a:pt x="2019300" y="169570"/>
                  </a:lnTo>
                  <a:lnTo>
                    <a:pt x="2032000" y="169570"/>
                  </a:lnTo>
                  <a:lnTo>
                    <a:pt x="2032000" y="0"/>
                  </a:lnTo>
                  <a:lnTo>
                    <a:pt x="1917700" y="0"/>
                  </a:lnTo>
                  <a:lnTo>
                    <a:pt x="1917700" y="81216"/>
                  </a:lnTo>
                  <a:lnTo>
                    <a:pt x="1917700" y="88925"/>
                  </a:lnTo>
                  <a:lnTo>
                    <a:pt x="1905000" y="91897"/>
                  </a:lnTo>
                  <a:lnTo>
                    <a:pt x="1905000" y="204444"/>
                  </a:lnTo>
                  <a:lnTo>
                    <a:pt x="1905000" y="210832"/>
                  </a:lnTo>
                  <a:lnTo>
                    <a:pt x="1892300" y="200952"/>
                  </a:lnTo>
                  <a:lnTo>
                    <a:pt x="1905000" y="204444"/>
                  </a:lnTo>
                  <a:lnTo>
                    <a:pt x="1905000" y="91897"/>
                  </a:lnTo>
                  <a:lnTo>
                    <a:pt x="1892300" y="92583"/>
                  </a:lnTo>
                  <a:lnTo>
                    <a:pt x="1892300" y="87998"/>
                  </a:lnTo>
                  <a:lnTo>
                    <a:pt x="1905000" y="86080"/>
                  </a:lnTo>
                  <a:lnTo>
                    <a:pt x="1905000" y="82753"/>
                  </a:lnTo>
                  <a:lnTo>
                    <a:pt x="1917700" y="81216"/>
                  </a:lnTo>
                  <a:lnTo>
                    <a:pt x="1917700" y="0"/>
                  </a:lnTo>
                  <a:lnTo>
                    <a:pt x="1854200" y="0"/>
                  </a:lnTo>
                  <a:lnTo>
                    <a:pt x="1854200" y="215061"/>
                  </a:lnTo>
                  <a:lnTo>
                    <a:pt x="1854200" y="218986"/>
                  </a:lnTo>
                  <a:lnTo>
                    <a:pt x="1841500" y="228053"/>
                  </a:lnTo>
                  <a:lnTo>
                    <a:pt x="1828800" y="229831"/>
                  </a:lnTo>
                  <a:lnTo>
                    <a:pt x="1828800" y="219367"/>
                  </a:lnTo>
                  <a:lnTo>
                    <a:pt x="1841500" y="218465"/>
                  </a:lnTo>
                  <a:lnTo>
                    <a:pt x="1854200" y="215061"/>
                  </a:lnTo>
                  <a:lnTo>
                    <a:pt x="1854200" y="0"/>
                  </a:lnTo>
                  <a:lnTo>
                    <a:pt x="1841500" y="0"/>
                  </a:lnTo>
                  <a:lnTo>
                    <a:pt x="1841500" y="75399"/>
                  </a:lnTo>
                  <a:lnTo>
                    <a:pt x="1828800" y="78308"/>
                  </a:lnTo>
                  <a:lnTo>
                    <a:pt x="1828800" y="74244"/>
                  </a:lnTo>
                  <a:lnTo>
                    <a:pt x="1816100" y="73075"/>
                  </a:lnTo>
                  <a:lnTo>
                    <a:pt x="1816100" y="65100"/>
                  </a:lnTo>
                  <a:lnTo>
                    <a:pt x="1828800" y="66827"/>
                  </a:lnTo>
                  <a:lnTo>
                    <a:pt x="1828800" y="69215"/>
                  </a:lnTo>
                  <a:lnTo>
                    <a:pt x="1841500" y="75399"/>
                  </a:lnTo>
                  <a:lnTo>
                    <a:pt x="1841500" y="0"/>
                  </a:lnTo>
                  <a:lnTo>
                    <a:pt x="1701800" y="0"/>
                  </a:lnTo>
                  <a:lnTo>
                    <a:pt x="1701800" y="211416"/>
                  </a:lnTo>
                  <a:lnTo>
                    <a:pt x="1701800" y="219557"/>
                  </a:lnTo>
                  <a:lnTo>
                    <a:pt x="1701800" y="236410"/>
                  </a:lnTo>
                  <a:lnTo>
                    <a:pt x="1701800" y="239318"/>
                  </a:lnTo>
                  <a:lnTo>
                    <a:pt x="1689100" y="241642"/>
                  </a:lnTo>
                  <a:lnTo>
                    <a:pt x="1689100" y="242811"/>
                  </a:lnTo>
                  <a:lnTo>
                    <a:pt x="1676400" y="240487"/>
                  </a:lnTo>
                  <a:lnTo>
                    <a:pt x="1676400" y="231178"/>
                  </a:lnTo>
                  <a:lnTo>
                    <a:pt x="1689100" y="231762"/>
                  </a:lnTo>
                  <a:lnTo>
                    <a:pt x="1701800" y="236410"/>
                  </a:lnTo>
                  <a:lnTo>
                    <a:pt x="1701800" y="219557"/>
                  </a:lnTo>
                  <a:lnTo>
                    <a:pt x="1689100" y="221881"/>
                  </a:lnTo>
                  <a:lnTo>
                    <a:pt x="1689100" y="210261"/>
                  </a:lnTo>
                  <a:lnTo>
                    <a:pt x="1701800" y="211416"/>
                  </a:lnTo>
                  <a:lnTo>
                    <a:pt x="1701800" y="0"/>
                  </a:lnTo>
                  <a:lnTo>
                    <a:pt x="1689100" y="0"/>
                  </a:lnTo>
                  <a:lnTo>
                    <a:pt x="1638300" y="0"/>
                  </a:lnTo>
                  <a:lnTo>
                    <a:pt x="1638300" y="8559"/>
                  </a:lnTo>
                  <a:lnTo>
                    <a:pt x="1638300" y="19024"/>
                  </a:lnTo>
                  <a:lnTo>
                    <a:pt x="1625600" y="15532"/>
                  </a:lnTo>
                  <a:lnTo>
                    <a:pt x="1625600" y="9144"/>
                  </a:lnTo>
                  <a:lnTo>
                    <a:pt x="1638300" y="8559"/>
                  </a:lnTo>
                  <a:lnTo>
                    <a:pt x="1638300" y="0"/>
                  </a:lnTo>
                  <a:lnTo>
                    <a:pt x="1587500" y="0"/>
                  </a:lnTo>
                  <a:lnTo>
                    <a:pt x="1587500" y="52730"/>
                  </a:lnTo>
                  <a:lnTo>
                    <a:pt x="1587500" y="62318"/>
                  </a:lnTo>
                  <a:lnTo>
                    <a:pt x="1574800" y="63563"/>
                  </a:lnTo>
                  <a:lnTo>
                    <a:pt x="1562100" y="58369"/>
                  </a:lnTo>
                  <a:lnTo>
                    <a:pt x="1574800" y="48666"/>
                  </a:lnTo>
                  <a:lnTo>
                    <a:pt x="1574800" y="53898"/>
                  </a:lnTo>
                  <a:lnTo>
                    <a:pt x="1587500" y="52730"/>
                  </a:lnTo>
                  <a:lnTo>
                    <a:pt x="1587500" y="0"/>
                  </a:lnTo>
                  <a:lnTo>
                    <a:pt x="1511300" y="0"/>
                  </a:lnTo>
                  <a:lnTo>
                    <a:pt x="1511300" y="35877"/>
                  </a:lnTo>
                  <a:lnTo>
                    <a:pt x="1511300" y="44018"/>
                  </a:lnTo>
                  <a:lnTo>
                    <a:pt x="1498600" y="44018"/>
                  </a:lnTo>
                  <a:lnTo>
                    <a:pt x="1498600" y="38785"/>
                  </a:lnTo>
                  <a:lnTo>
                    <a:pt x="1511300" y="35877"/>
                  </a:lnTo>
                  <a:lnTo>
                    <a:pt x="1511300" y="0"/>
                  </a:lnTo>
                  <a:lnTo>
                    <a:pt x="1485900" y="0"/>
                  </a:lnTo>
                  <a:lnTo>
                    <a:pt x="1485900" y="5067"/>
                  </a:lnTo>
                  <a:lnTo>
                    <a:pt x="1473200" y="3327"/>
                  </a:lnTo>
                  <a:lnTo>
                    <a:pt x="1473200" y="0"/>
                  </a:lnTo>
                  <a:lnTo>
                    <a:pt x="1460500" y="0"/>
                  </a:lnTo>
                  <a:lnTo>
                    <a:pt x="1460500" y="134696"/>
                  </a:lnTo>
                  <a:lnTo>
                    <a:pt x="1460500" y="141668"/>
                  </a:lnTo>
                  <a:lnTo>
                    <a:pt x="1460500" y="188150"/>
                  </a:lnTo>
                  <a:lnTo>
                    <a:pt x="1460500" y="192824"/>
                  </a:lnTo>
                  <a:lnTo>
                    <a:pt x="1447800" y="192824"/>
                  </a:lnTo>
                  <a:lnTo>
                    <a:pt x="1447800" y="187007"/>
                  </a:lnTo>
                  <a:lnTo>
                    <a:pt x="1460500" y="188150"/>
                  </a:lnTo>
                  <a:lnTo>
                    <a:pt x="1460500" y="141668"/>
                  </a:lnTo>
                  <a:lnTo>
                    <a:pt x="1447800" y="138760"/>
                  </a:lnTo>
                  <a:lnTo>
                    <a:pt x="1447800" y="134696"/>
                  </a:lnTo>
                  <a:lnTo>
                    <a:pt x="1460500" y="134696"/>
                  </a:lnTo>
                  <a:lnTo>
                    <a:pt x="1460500" y="0"/>
                  </a:lnTo>
                  <a:lnTo>
                    <a:pt x="1435100" y="0"/>
                  </a:lnTo>
                  <a:lnTo>
                    <a:pt x="1435100" y="36461"/>
                  </a:lnTo>
                  <a:lnTo>
                    <a:pt x="1435100" y="40525"/>
                  </a:lnTo>
                  <a:lnTo>
                    <a:pt x="1435100" y="215480"/>
                  </a:lnTo>
                  <a:lnTo>
                    <a:pt x="1435100" y="224459"/>
                  </a:lnTo>
                  <a:lnTo>
                    <a:pt x="1422400" y="231038"/>
                  </a:lnTo>
                  <a:lnTo>
                    <a:pt x="1422400" y="221208"/>
                  </a:lnTo>
                  <a:lnTo>
                    <a:pt x="1435100" y="215480"/>
                  </a:lnTo>
                  <a:lnTo>
                    <a:pt x="1435100" y="40525"/>
                  </a:lnTo>
                  <a:lnTo>
                    <a:pt x="1422400" y="40525"/>
                  </a:lnTo>
                  <a:lnTo>
                    <a:pt x="1422400" y="36461"/>
                  </a:lnTo>
                  <a:lnTo>
                    <a:pt x="1435100" y="36461"/>
                  </a:lnTo>
                  <a:lnTo>
                    <a:pt x="1435100" y="0"/>
                  </a:lnTo>
                  <a:lnTo>
                    <a:pt x="1422400" y="0"/>
                  </a:lnTo>
                  <a:lnTo>
                    <a:pt x="1422400" y="3911"/>
                  </a:lnTo>
                  <a:lnTo>
                    <a:pt x="1409700" y="4495"/>
                  </a:lnTo>
                  <a:lnTo>
                    <a:pt x="1409700" y="17856"/>
                  </a:lnTo>
                  <a:lnTo>
                    <a:pt x="1409700" y="25996"/>
                  </a:lnTo>
                  <a:lnTo>
                    <a:pt x="1397000" y="25996"/>
                  </a:lnTo>
                  <a:lnTo>
                    <a:pt x="1397000" y="214325"/>
                  </a:lnTo>
                  <a:lnTo>
                    <a:pt x="1397000" y="221297"/>
                  </a:lnTo>
                  <a:lnTo>
                    <a:pt x="1387475" y="226098"/>
                  </a:lnTo>
                  <a:lnTo>
                    <a:pt x="1397000" y="214325"/>
                  </a:lnTo>
                  <a:lnTo>
                    <a:pt x="1397000" y="25996"/>
                  </a:lnTo>
                  <a:lnTo>
                    <a:pt x="1397000" y="17856"/>
                  </a:lnTo>
                  <a:lnTo>
                    <a:pt x="1409700" y="17856"/>
                  </a:lnTo>
                  <a:lnTo>
                    <a:pt x="1409700" y="4495"/>
                  </a:lnTo>
                  <a:lnTo>
                    <a:pt x="1409700" y="0"/>
                  </a:lnTo>
                  <a:lnTo>
                    <a:pt x="1371600" y="0"/>
                  </a:lnTo>
                  <a:lnTo>
                    <a:pt x="1371600" y="20180"/>
                  </a:lnTo>
                  <a:lnTo>
                    <a:pt x="1358900" y="27736"/>
                  </a:lnTo>
                  <a:lnTo>
                    <a:pt x="1358900" y="22504"/>
                  </a:lnTo>
                  <a:lnTo>
                    <a:pt x="1371600" y="20180"/>
                  </a:lnTo>
                  <a:lnTo>
                    <a:pt x="1371600" y="0"/>
                  </a:lnTo>
                  <a:lnTo>
                    <a:pt x="1333500" y="0"/>
                  </a:lnTo>
                  <a:lnTo>
                    <a:pt x="1333500" y="24828"/>
                  </a:lnTo>
                  <a:lnTo>
                    <a:pt x="1333500" y="31813"/>
                  </a:lnTo>
                  <a:lnTo>
                    <a:pt x="1320800" y="28905"/>
                  </a:lnTo>
                  <a:lnTo>
                    <a:pt x="1320800" y="101561"/>
                  </a:lnTo>
                  <a:lnTo>
                    <a:pt x="1320800" y="128701"/>
                  </a:lnTo>
                  <a:lnTo>
                    <a:pt x="1308100" y="125107"/>
                  </a:lnTo>
                  <a:lnTo>
                    <a:pt x="1308100" y="112344"/>
                  </a:lnTo>
                  <a:lnTo>
                    <a:pt x="1320800" y="101561"/>
                  </a:lnTo>
                  <a:lnTo>
                    <a:pt x="1320800" y="28905"/>
                  </a:lnTo>
                  <a:lnTo>
                    <a:pt x="1320800" y="23672"/>
                  </a:lnTo>
                  <a:lnTo>
                    <a:pt x="1333500" y="24828"/>
                  </a:lnTo>
                  <a:lnTo>
                    <a:pt x="1333500" y="0"/>
                  </a:lnTo>
                  <a:lnTo>
                    <a:pt x="1257300" y="0"/>
                  </a:lnTo>
                  <a:lnTo>
                    <a:pt x="1257300" y="128295"/>
                  </a:lnTo>
                  <a:lnTo>
                    <a:pt x="1257300" y="138620"/>
                  </a:lnTo>
                  <a:lnTo>
                    <a:pt x="1244600" y="139268"/>
                  </a:lnTo>
                  <a:lnTo>
                    <a:pt x="1244600" y="130048"/>
                  </a:lnTo>
                  <a:lnTo>
                    <a:pt x="1257300" y="128295"/>
                  </a:lnTo>
                  <a:lnTo>
                    <a:pt x="1257300" y="0"/>
                  </a:lnTo>
                  <a:lnTo>
                    <a:pt x="1206500" y="0"/>
                  </a:lnTo>
                  <a:lnTo>
                    <a:pt x="1206500" y="105778"/>
                  </a:lnTo>
                  <a:lnTo>
                    <a:pt x="1193800" y="113766"/>
                  </a:lnTo>
                  <a:lnTo>
                    <a:pt x="1193800" y="101561"/>
                  </a:lnTo>
                  <a:lnTo>
                    <a:pt x="1181100" y="101561"/>
                  </a:lnTo>
                  <a:lnTo>
                    <a:pt x="1181100" y="89357"/>
                  </a:lnTo>
                  <a:lnTo>
                    <a:pt x="1193800" y="91782"/>
                  </a:lnTo>
                  <a:lnTo>
                    <a:pt x="1193800" y="97853"/>
                  </a:lnTo>
                  <a:lnTo>
                    <a:pt x="1206500" y="105778"/>
                  </a:lnTo>
                  <a:lnTo>
                    <a:pt x="1206500" y="0"/>
                  </a:lnTo>
                  <a:lnTo>
                    <a:pt x="1054100" y="0"/>
                  </a:lnTo>
                  <a:lnTo>
                    <a:pt x="1054100" y="103301"/>
                  </a:lnTo>
                  <a:lnTo>
                    <a:pt x="1054100" y="105054"/>
                  </a:lnTo>
                  <a:lnTo>
                    <a:pt x="1041400" y="107950"/>
                  </a:lnTo>
                  <a:lnTo>
                    <a:pt x="1041400" y="263144"/>
                  </a:lnTo>
                  <a:lnTo>
                    <a:pt x="1041400" y="274777"/>
                  </a:lnTo>
                  <a:lnTo>
                    <a:pt x="1028700" y="273037"/>
                  </a:lnTo>
                  <a:lnTo>
                    <a:pt x="1028700" y="264896"/>
                  </a:lnTo>
                  <a:lnTo>
                    <a:pt x="1041400" y="263144"/>
                  </a:lnTo>
                  <a:lnTo>
                    <a:pt x="1041400" y="107950"/>
                  </a:lnTo>
                  <a:lnTo>
                    <a:pt x="1041400" y="105625"/>
                  </a:lnTo>
                  <a:lnTo>
                    <a:pt x="1054100" y="103301"/>
                  </a:lnTo>
                  <a:lnTo>
                    <a:pt x="1054100" y="0"/>
                  </a:lnTo>
                  <a:lnTo>
                    <a:pt x="1028700" y="0"/>
                  </a:lnTo>
                  <a:lnTo>
                    <a:pt x="1028700" y="169570"/>
                  </a:lnTo>
                  <a:lnTo>
                    <a:pt x="1028700" y="182930"/>
                  </a:lnTo>
                  <a:lnTo>
                    <a:pt x="1016000" y="181190"/>
                  </a:lnTo>
                  <a:lnTo>
                    <a:pt x="1016000" y="313143"/>
                  </a:lnTo>
                  <a:lnTo>
                    <a:pt x="1016000" y="323024"/>
                  </a:lnTo>
                  <a:lnTo>
                    <a:pt x="1003300" y="320116"/>
                  </a:lnTo>
                  <a:lnTo>
                    <a:pt x="1003300" y="313715"/>
                  </a:lnTo>
                  <a:lnTo>
                    <a:pt x="1016000" y="313143"/>
                  </a:lnTo>
                  <a:lnTo>
                    <a:pt x="1016000" y="181190"/>
                  </a:lnTo>
                  <a:lnTo>
                    <a:pt x="1016000" y="166662"/>
                  </a:lnTo>
                  <a:lnTo>
                    <a:pt x="1028700" y="169570"/>
                  </a:lnTo>
                  <a:lnTo>
                    <a:pt x="1028700" y="0"/>
                  </a:lnTo>
                  <a:lnTo>
                    <a:pt x="952500" y="0"/>
                  </a:lnTo>
                  <a:lnTo>
                    <a:pt x="952500" y="172478"/>
                  </a:lnTo>
                  <a:lnTo>
                    <a:pt x="952500" y="184099"/>
                  </a:lnTo>
                  <a:lnTo>
                    <a:pt x="939800" y="184099"/>
                  </a:lnTo>
                  <a:lnTo>
                    <a:pt x="939800" y="181190"/>
                  </a:lnTo>
                  <a:lnTo>
                    <a:pt x="927100" y="174802"/>
                  </a:lnTo>
                  <a:lnTo>
                    <a:pt x="939800" y="173634"/>
                  </a:lnTo>
                  <a:lnTo>
                    <a:pt x="939800" y="171310"/>
                  </a:lnTo>
                  <a:lnTo>
                    <a:pt x="952500" y="172478"/>
                  </a:lnTo>
                  <a:lnTo>
                    <a:pt x="952500" y="0"/>
                  </a:lnTo>
                  <a:lnTo>
                    <a:pt x="914400" y="0"/>
                  </a:lnTo>
                  <a:lnTo>
                    <a:pt x="914400" y="100977"/>
                  </a:lnTo>
                  <a:lnTo>
                    <a:pt x="914400" y="117005"/>
                  </a:lnTo>
                  <a:lnTo>
                    <a:pt x="901700" y="117614"/>
                  </a:lnTo>
                  <a:lnTo>
                    <a:pt x="901700" y="378244"/>
                  </a:lnTo>
                  <a:lnTo>
                    <a:pt x="889000" y="384048"/>
                  </a:lnTo>
                  <a:lnTo>
                    <a:pt x="889000" y="377659"/>
                  </a:lnTo>
                  <a:lnTo>
                    <a:pt x="901700" y="378244"/>
                  </a:lnTo>
                  <a:lnTo>
                    <a:pt x="901700" y="117614"/>
                  </a:lnTo>
                  <a:lnTo>
                    <a:pt x="901700" y="101561"/>
                  </a:lnTo>
                  <a:lnTo>
                    <a:pt x="914400" y="100977"/>
                  </a:lnTo>
                  <a:lnTo>
                    <a:pt x="914400" y="0"/>
                  </a:lnTo>
                  <a:lnTo>
                    <a:pt x="889000" y="0"/>
                  </a:lnTo>
                  <a:lnTo>
                    <a:pt x="825500" y="0"/>
                  </a:lnTo>
                  <a:lnTo>
                    <a:pt x="825500" y="82956"/>
                  </a:lnTo>
                  <a:lnTo>
                    <a:pt x="825500" y="90512"/>
                  </a:lnTo>
                  <a:lnTo>
                    <a:pt x="812800" y="89357"/>
                  </a:lnTo>
                  <a:lnTo>
                    <a:pt x="812800" y="134112"/>
                  </a:lnTo>
                  <a:lnTo>
                    <a:pt x="812800" y="144043"/>
                  </a:lnTo>
                  <a:lnTo>
                    <a:pt x="800100" y="145084"/>
                  </a:lnTo>
                  <a:lnTo>
                    <a:pt x="787400" y="138607"/>
                  </a:lnTo>
                  <a:lnTo>
                    <a:pt x="787400" y="236994"/>
                  </a:lnTo>
                  <a:lnTo>
                    <a:pt x="787400" y="248615"/>
                  </a:lnTo>
                  <a:lnTo>
                    <a:pt x="774700" y="250367"/>
                  </a:lnTo>
                  <a:lnTo>
                    <a:pt x="774700" y="238150"/>
                  </a:lnTo>
                  <a:lnTo>
                    <a:pt x="787400" y="236994"/>
                  </a:lnTo>
                  <a:lnTo>
                    <a:pt x="787400" y="138607"/>
                  </a:lnTo>
                  <a:lnTo>
                    <a:pt x="800100" y="125971"/>
                  </a:lnTo>
                  <a:lnTo>
                    <a:pt x="800100" y="136677"/>
                  </a:lnTo>
                  <a:lnTo>
                    <a:pt x="812800" y="134112"/>
                  </a:lnTo>
                  <a:lnTo>
                    <a:pt x="812800" y="89357"/>
                  </a:lnTo>
                  <a:lnTo>
                    <a:pt x="812800" y="84709"/>
                  </a:lnTo>
                  <a:lnTo>
                    <a:pt x="825500" y="82956"/>
                  </a:lnTo>
                  <a:lnTo>
                    <a:pt x="825500" y="0"/>
                  </a:lnTo>
                  <a:lnTo>
                    <a:pt x="787400" y="0"/>
                  </a:lnTo>
                  <a:lnTo>
                    <a:pt x="787400" y="107734"/>
                  </a:lnTo>
                  <a:lnTo>
                    <a:pt x="787400" y="111442"/>
                  </a:lnTo>
                  <a:lnTo>
                    <a:pt x="774700" y="109067"/>
                  </a:lnTo>
                  <a:lnTo>
                    <a:pt x="787400" y="107734"/>
                  </a:lnTo>
                  <a:lnTo>
                    <a:pt x="787400" y="0"/>
                  </a:lnTo>
                  <a:lnTo>
                    <a:pt x="772693" y="0"/>
                  </a:lnTo>
                  <a:lnTo>
                    <a:pt x="772693" y="28600"/>
                  </a:lnTo>
                  <a:lnTo>
                    <a:pt x="762000" y="30060"/>
                  </a:lnTo>
                  <a:lnTo>
                    <a:pt x="762000" y="20764"/>
                  </a:lnTo>
                  <a:lnTo>
                    <a:pt x="772693" y="28600"/>
                  </a:lnTo>
                  <a:lnTo>
                    <a:pt x="772693" y="0"/>
                  </a:lnTo>
                  <a:lnTo>
                    <a:pt x="736600" y="0"/>
                  </a:lnTo>
                  <a:lnTo>
                    <a:pt x="736600" y="280593"/>
                  </a:lnTo>
                  <a:lnTo>
                    <a:pt x="736600" y="286981"/>
                  </a:lnTo>
                  <a:lnTo>
                    <a:pt x="723900" y="288721"/>
                  </a:lnTo>
                  <a:lnTo>
                    <a:pt x="723900" y="291045"/>
                  </a:lnTo>
                  <a:lnTo>
                    <a:pt x="711200" y="291045"/>
                  </a:lnTo>
                  <a:lnTo>
                    <a:pt x="711200" y="276517"/>
                  </a:lnTo>
                  <a:lnTo>
                    <a:pt x="723900" y="275196"/>
                  </a:lnTo>
                  <a:lnTo>
                    <a:pt x="723900" y="279946"/>
                  </a:lnTo>
                  <a:lnTo>
                    <a:pt x="736600" y="280593"/>
                  </a:lnTo>
                  <a:lnTo>
                    <a:pt x="736600" y="0"/>
                  </a:lnTo>
                  <a:lnTo>
                    <a:pt x="723900" y="0"/>
                  </a:lnTo>
                  <a:lnTo>
                    <a:pt x="723900" y="11468"/>
                  </a:lnTo>
                  <a:lnTo>
                    <a:pt x="723900" y="21932"/>
                  </a:lnTo>
                  <a:lnTo>
                    <a:pt x="723900" y="132943"/>
                  </a:lnTo>
                  <a:lnTo>
                    <a:pt x="711200" y="137604"/>
                  </a:lnTo>
                  <a:lnTo>
                    <a:pt x="711200" y="138176"/>
                  </a:lnTo>
                  <a:lnTo>
                    <a:pt x="711200" y="140500"/>
                  </a:lnTo>
                  <a:lnTo>
                    <a:pt x="698500" y="140500"/>
                  </a:lnTo>
                  <a:lnTo>
                    <a:pt x="698500" y="138176"/>
                  </a:lnTo>
                  <a:lnTo>
                    <a:pt x="711200" y="138176"/>
                  </a:lnTo>
                  <a:lnTo>
                    <a:pt x="711200" y="137604"/>
                  </a:lnTo>
                  <a:lnTo>
                    <a:pt x="711200" y="132943"/>
                  </a:lnTo>
                  <a:lnTo>
                    <a:pt x="723900" y="132943"/>
                  </a:lnTo>
                  <a:lnTo>
                    <a:pt x="723900" y="21932"/>
                  </a:lnTo>
                  <a:lnTo>
                    <a:pt x="711200" y="20180"/>
                  </a:lnTo>
                  <a:lnTo>
                    <a:pt x="711200" y="13208"/>
                  </a:lnTo>
                  <a:lnTo>
                    <a:pt x="723900" y="11468"/>
                  </a:lnTo>
                  <a:lnTo>
                    <a:pt x="723900" y="0"/>
                  </a:lnTo>
                  <a:lnTo>
                    <a:pt x="660400" y="0"/>
                  </a:lnTo>
                  <a:lnTo>
                    <a:pt x="558800" y="0"/>
                  </a:lnTo>
                  <a:lnTo>
                    <a:pt x="558800" y="444"/>
                  </a:lnTo>
                  <a:lnTo>
                    <a:pt x="568058" y="6362"/>
                  </a:lnTo>
                  <a:lnTo>
                    <a:pt x="571500" y="5143"/>
                  </a:lnTo>
                  <a:lnTo>
                    <a:pt x="571500" y="8559"/>
                  </a:lnTo>
                  <a:lnTo>
                    <a:pt x="571500" y="13766"/>
                  </a:lnTo>
                  <a:lnTo>
                    <a:pt x="584200" y="19888"/>
                  </a:lnTo>
                  <a:lnTo>
                    <a:pt x="596900" y="27317"/>
                  </a:lnTo>
                  <a:lnTo>
                    <a:pt x="596900" y="37045"/>
                  </a:lnTo>
                  <a:lnTo>
                    <a:pt x="609600" y="39370"/>
                  </a:lnTo>
                  <a:lnTo>
                    <a:pt x="609600" y="65519"/>
                  </a:lnTo>
                  <a:lnTo>
                    <a:pt x="622300" y="55054"/>
                  </a:lnTo>
                  <a:lnTo>
                    <a:pt x="622300" y="64363"/>
                  </a:lnTo>
                  <a:lnTo>
                    <a:pt x="635000" y="57962"/>
                  </a:lnTo>
                  <a:lnTo>
                    <a:pt x="625221" y="67360"/>
                  </a:lnTo>
                  <a:lnTo>
                    <a:pt x="635000" y="63779"/>
                  </a:lnTo>
                  <a:lnTo>
                    <a:pt x="635000" y="69672"/>
                  </a:lnTo>
                  <a:lnTo>
                    <a:pt x="634250" y="69672"/>
                  </a:lnTo>
                  <a:lnTo>
                    <a:pt x="634250" y="70256"/>
                  </a:lnTo>
                  <a:lnTo>
                    <a:pt x="634834" y="70256"/>
                  </a:lnTo>
                  <a:lnTo>
                    <a:pt x="635000" y="70180"/>
                  </a:lnTo>
                  <a:lnTo>
                    <a:pt x="635000" y="80048"/>
                  </a:lnTo>
                  <a:lnTo>
                    <a:pt x="647700" y="79476"/>
                  </a:lnTo>
                  <a:lnTo>
                    <a:pt x="647700" y="87604"/>
                  </a:lnTo>
                  <a:lnTo>
                    <a:pt x="635000" y="90576"/>
                  </a:lnTo>
                  <a:lnTo>
                    <a:pt x="647700" y="89941"/>
                  </a:lnTo>
                  <a:lnTo>
                    <a:pt x="647700" y="94589"/>
                  </a:lnTo>
                  <a:lnTo>
                    <a:pt x="660400" y="95161"/>
                  </a:lnTo>
                  <a:lnTo>
                    <a:pt x="647700" y="100977"/>
                  </a:lnTo>
                  <a:lnTo>
                    <a:pt x="660400" y="106794"/>
                  </a:lnTo>
                  <a:lnTo>
                    <a:pt x="673100" y="108534"/>
                  </a:lnTo>
                  <a:lnTo>
                    <a:pt x="673100" y="109702"/>
                  </a:lnTo>
                  <a:lnTo>
                    <a:pt x="685800" y="99237"/>
                  </a:lnTo>
                  <a:lnTo>
                    <a:pt x="685800" y="104470"/>
                  </a:lnTo>
                  <a:lnTo>
                    <a:pt x="698500" y="99822"/>
                  </a:lnTo>
                  <a:lnTo>
                    <a:pt x="698500" y="103301"/>
                  </a:lnTo>
                  <a:lnTo>
                    <a:pt x="685800" y="112598"/>
                  </a:lnTo>
                  <a:lnTo>
                    <a:pt x="685800" y="133527"/>
                  </a:lnTo>
                  <a:lnTo>
                    <a:pt x="673100" y="134696"/>
                  </a:lnTo>
                  <a:lnTo>
                    <a:pt x="673100" y="128295"/>
                  </a:lnTo>
                  <a:lnTo>
                    <a:pt x="660400" y="128295"/>
                  </a:lnTo>
                  <a:lnTo>
                    <a:pt x="660400" y="119748"/>
                  </a:lnTo>
                  <a:lnTo>
                    <a:pt x="647700" y="121323"/>
                  </a:lnTo>
                  <a:lnTo>
                    <a:pt x="647700" y="197472"/>
                  </a:lnTo>
                  <a:lnTo>
                    <a:pt x="647700" y="203860"/>
                  </a:lnTo>
                  <a:lnTo>
                    <a:pt x="635000" y="203860"/>
                  </a:lnTo>
                  <a:lnTo>
                    <a:pt x="635000" y="194195"/>
                  </a:lnTo>
                  <a:lnTo>
                    <a:pt x="647700" y="197472"/>
                  </a:lnTo>
                  <a:lnTo>
                    <a:pt x="647700" y="121323"/>
                  </a:lnTo>
                  <a:lnTo>
                    <a:pt x="647700" y="112026"/>
                  </a:lnTo>
                  <a:lnTo>
                    <a:pt x="635000" y="113766"/>
                  </a:lnTo>
                  <a:lnTo>
                    <a:pt x="626529" y="118808"/>
                  </a:lnTo>
                  <a:lnTo>
                    <a:pt x="635000" y="116090"/>
                  </a:lnTo>
                  <a:lnTo>
                    <a:pt x="635000" y="118414"/>
                  </a:lnTo>
                  <a:lnTo>
                    <a:pt x="632688" y="120535"/>
                  </a:lnTo>
                  <a:lnTo>
                    <a:pt x="635000" y="119583"/>
                  </a:lnTo>
                  <a:lnTo>
                    <a:pt x="635000" y="122491"/>
                  </a:lnTo>
                  <a:lnTo>
                    <a:pt x="626999" y="129082"/>
                  </a:lnTo>
                  <a:lnTo>
                    <a:pt x="626999" y="348894"/>
                  </a:lnTo>
                  <a:lnTo>
                    <a:pt x="622300" y="347357"/>
                  </a:lnTo>
                  <a:lnTo>
                    <a:pt x="622300" y="347027"/>
                  </a:lnTo>
                  <a:lnTo>
                    <a:pt x="626999" y="348894"/>
                  </a:lnTo>
                  <a:lnTo>
                    <a:pt x="626999" y="129082"/>
                  </a:lnTo>
                  <a:lnTo>
                    <a:pt x="622300" y="132943"/>
                  </a:lnTo>
                  <a:lnTo>
                    <a:pt x="622300" y="130048"/>
                  </a:lnTo>
                  <a:lnTo>
                    <a:pt x="632688" y="120535"/>
                  </a:lnTo>
                  <a:lnTo>
                    <a:pt x="622300" y="124815"/>
                  </a:lnTo>
                  <a:lnTo>
                    <a:pt x="622300" y="121323"/>
                  </a:lnTo>
                  <a:lnTo>
                    <a:pt x="626529" y="118808"/>
                  </a:lnTo>
                  <a:lnTo>
                    <a:pt x="622300" y="120154"/>
                  </a:lnTo>
                  <a:lnTo>
                    <a:pt x="622300" y="108673"/>
                  </a:lnTo>
                  <a:lnTo>
                    <a:pt x="610362" y="106705"/>
                  </a:lnTo>
                  <a:lnTo>
                    <a:pt x="609333" y="101003"/>
                  </a:lnTo>
                  <a:lnTo>
                    <a:pt x="609676" y="106603"/>
                  </a:lnTo>
                  <a:lnTo>
                    <a:pt x="609600" y="110540"/>
                  </a:lnTo>
                  <a:lnTo>
                    <a:pt x="609600" y="111163"/>
                  </a:lnTo>
                  <a:lnTo>
                    <a:pt x="609600" y="124815"/>
                  </a:lnTo>
                  <a:lnTo>
                    <a:pt x="609600" y="126555"/>
                  </a:lnTo>
                  <a:lnTo>
                    <a:pt x="596900" y="126555"/>
                  </a:lnTo>
                  <a:lnTo>
                    <a:pt x="609600" y="124815"/>
                  </a:lnTo>
                  <a:lnTo>
                    <a:pt x="607593" y="122618"/>
                  </a:lnTo>
                  <a:lnTo>
                    <a:pt x="607593" y="119608"/>
                  </a:lnTo>
                  <a:lnTo>
                    <a:pt x="609600" y="111163"/>
                  </a:lnTo>
                  <a:lnTo>
                    <a:pt x="609600" y="110540"/>
                  </a:lnTo>
                  <a:lnTo>
                    <a:pt x="605853" y="113220"/>
                  </a:lnTo>
                  <a:lnTo>
                    <a:pt x="607364" y="122377"/>
                  </a:lnTo>
                  <a:lnTo>
                    <a:pt x="596900" y="110858"/>
                  </a:lnTo>
                  <a:lnTo>
                    <a:pt x="596900" y="105625"/>
                  </a:lnTo>
                  <a:lnTo>
                    <a:pt x="609600" y="100393"/>
                  </a:lnTo>
                  <a:lnTo>
                    <a:pt x="596900" y="98653"/>
                  </a:lnTo>
                  <a:lnTo>
                    <a:pt x="609600" y="90512"/>
                  </a:lnTo>
                  <a:lnTo>
                    <a:pt x="596900" y="84124"/>
                  </a:lnTo>
                  <a:lnTo>
                    <a:pt x="596900" y="97282"/>
                  </a:lnTo>
                  <a:lnTo>
                    <a:pt x="584200" y="107378"/>
                  </a:lnTo>
                  <a:lnTo>
                    <a:pt x="584200" y="107784"/>
                  </a:lnTo>
                  <a:lnTo>
                    <a:pt x="584200" y="409625"/>
                  </a:lnTo>
                  <a:lnTo>
                    <a:pt x="571500" y="417766"/>
                  </a:lnTo>
                  <a:lnTo>
                    <a:pt x="571500" y="417182"/>
                  </a:lnTo>
                  <a:lnTo>
                    <a:pt x="584200" y="409625"/>
                  </a:lnTo>
                  <a:lnTo>
                    <a:pt x="584200" y="107784"/>
                  </a:lnTo>
                  <a:lnTo>
                    <a:pt x="571500" y="104470"/>
                  </a:lnTo>
                  <a:lnTo>
                    <a:pt x="571500" y="110655"/>
                  </a:lnTo>
                  <a:lnTo>
                    <a:pt x="571500" y="366610"/>
                  </a:lnTo>
                  <a:lnTo>
                    <a:pt x="571500" y="370687"/>
                  </a:lnTo>
                  <a:lnTo>
                    <a:pt x="558800" y="370687"/>
                  </a:lnTo>
                  <a:lnTo>
                    <a:pt x="558800" y="366610"/>
                  </a:lnTo>
                  <a:lnTo>
                    <a:pt x="571500" y="366610"/>
                  </a:lnTo>
                  <a:lnTo>
                    <a:pt x="571500" y="110655"/>
                  </a:lnTo>
                  <a:lnTo>
                    <a:pt x="558800" y="116090"/>
                  </a:lnTo>
                  <a:lnTo>
                    <a:pt x="558800" y="95389"/>
                  </a:lnTo>
                  <a:lnTo>
                    <a:pt x="546100" y="102425"/>
                  </a:lnTo>
                  <a:lnTo>
                    <a:pt x="546100" y="96469"/>
                  </a:lnTo>
                  <a:lnTo>
                    <a:pt x="533400" y="94970"/>
                  </a:lnTo>
                  <a:lnTo>
                    <a:pt x="533400" y="109702"/>
                  </a:lnTo>
                  <a:lnTo>
                    <a:pt x="520700" y="98666"/>
                  </a:lnTo>
                  <a:lnTo>
                    <a:pt x="520700" y="99237"/>
                  </a:lnTo>
                  <a:lnTo>
                    <a:pt x="508000" y="98653"/>
                  </a:lnTo>
                  <a:lnTo>
                    <a:pt x="508000" y="110274"/>
                  </a:lnTo>
                  <a:lnTo>
                    <a:pt x="508000" y="252691"/>
                  </a:lnTo>
                  <a:lnTo>
                    <a:pt x="508000" y="262826"/>
                  </a:lnTo>
                  <a:lnTo>
                    <a:pt x="508000" y="452056"/>
                  </a:lnTo>
                  <a:lnTo>
                    <a:pt x="508000" y="463105"/>
                  </a:lnTo>
                  <a:lnTo>
                    <a:pt x="495300" y="462521"/>
                  </a:lnTo>
                  <a:lnTo>
                    <a:pt x="495300" y="452640"/>
                  </a:lnTo>
                  <a:lnTo>
                    <a:pt x="508000" y="452056"/>
                  </a:lnTo>
                  <a:lnTo>
                    <a:pt x="508000" y="262826"/>
                  </a:lnTo>
                  <a:lnTo>
                    <a:pt x="495300" y="264960"/>
                  </a:lnTo>
                  <a:lnTo>
                    <a:pt x="495300" y="262851"/>
                  </a:lnTo>
                  <a:lnTo>
                    <a:pt x="482600" y="258495"/>
                  </a:lnTo>
                  <a:lnTo>
                    <a:pt x="482600" y="244551"/>
                  </a:lnTo>
                  <a:lnTo>
                    <a:pt x="495300" y="243967"/>
                  </a:lnTo>
                  <a:lnTo>
                    <a:pt x="495300" y="251523"/>
                  </a:lnTo>
                  <a:lnTo>
                    <a:pt x="508000" y="252691"/>
                  </a:lnTo>
                  <a:lnTo>
                    <a:pt x="508000" y="110274"/>
                  </a:lnTo>
                  <a:lnTo>
                    <a:pt x="495300" y="115506"/>
                  </a:lnTo>
                  <a:lnTo>
                    <a:pt x="495300" y="91211"/>
                  </a:lnTo>
                  <a:lnTo>
                    <a:pt x="482600" y="89865"/>
                  </a:lnTo>
                  <a:lnTo>
                    <a:pt x="482600" y="118414"/>
                  </a:lnTo>
                  <a:lnTo>
                    <a:pt x="469900" y="118999"/>
                  </a:lnTo>
                  <a:lnTo>
                    <a:pt x="482600" y="123647"/>
                  </a:lnTo>
                  <a:lnTo>
                    <a:pt x="482600" y="130048"/>
                  </a:lnTo>
                  <a:lnTo>
                    <a:pt x="469900" y="135267"/>
                  </a:lnTo>
                  <a:lnTo>
                    <a:pt x="469900" y="118999"/>
                  </a:lnTo>
                  <a:lnTo>
                    <a:pt x="469900" y="115951"/>
                  </a:lnTo>
                  <a:lnTo>
                    <a:pt x="457200" y="118668"/>
                  </a:lnTo>
                  <a:lnTo>
                    <a:pt x="457200" y="118414"/>
                  </a:lnTo>
                  <a:lnTo>
                    <a:pt x="444500" y="118999"/>
                  </a:lnTo>
                  <a:lnTo>
                    <a:pt x="444500" y="481698"/>
                  </a:lnTo>
                  <a:lnTo>
                    <a:pt x="431800" y="485190"/>
                  </a:lnTo>
                  <a:lnTo>
                    <a:pt x="444500" y="487514"/>
                  </a:lnTo>
                  <a:lnTo>
                    <a:pt x="431800" y="492747"/>
                  </a:lnTo>
                  <a:lnTo>
                    <a:pt x="431800" y="491578"/>
                  </a:lnTo>
                  <a:lnTo>
                    <a:pt x="419100" y="486346"/>
                  </a:lnTo>
                  <a:lnTo>
                    <a:pt x="419100" y="487514"/>
                  </a:lnTo>
                  <a:lnTo>
                    <a:pt x="419100" y="489839"/>
                  </a:lnTo>
                  <a:lnTo>
                    <a:pt x="419100" y="491007"/>
                  </a:lnTo>
                  <a:lnTo>
                    <a:pt x="414337" y="494271"/>
                  </a:lnTo>
                  <a:lnTo>
                    <a:pt x="419100" y="494487"/>
                  </a:lnTo>
                  <a:lnTo>
                    <a:pt x="409575" y="497535"/>
                  </a:lnTo>
                  <a:lnTo>
                    <a:pt x="406400" y="499719"/>
                  </a:lnTo>
                  <a:lnTo>
                    <a:pt x="406400" y="499135"/>
                  </a:lnTo>
                  <a:lnTo>
                    <a:pt x="407809" y="498106"/>
                  </a:lnTo>
                  <a:lnTo>
                    <a:pt x="406400" y="498563"/>
                  </a:lnTo>
                  <a:lnTo>
                    <a:pt x="406400" y="495655"/>
                  </a:lnTo>
                  <a:lnTo>
                    <a:pt x="408940" y="494030"/>
                  </a:lnTo>
                  <a:lnTo>
                    <a:pt x="413118" y="494220"/>
                  </a:lnTo>
                  <a:lnTo>
                    <a:pt x="419100" y="489839"/>
                  </a:lnTo>
                  <a:lnTo>
                    <a:pt x="411835" y="492163"/>
                  </a:lnTo>
                  <a:lnTo>
                    <a:pt x="419100" y="487514"/>
                  </a:lnTo>
                  <a:lnTo>
                    <a:pt x="419100" y="486346"/>
                  </a:lnTo>
                  <a:lnTo>
                    <a:pt x="406400" y="486930"/>
                  </a:lnTo>
                  <a:lnTo>
                    <a:pt x="419100" y="484606"/>
                  </a:lnTo>
                  <a:lnTo>
                    <a:pt x="419100" y="472986"/>
                  </a:lnTo>
                  <a:lnTo>
                    <a:pt x="431800" y="471144"/>
                  </a:lnTo>
                  <a:lnTo>
                    <a:pt x="431800" y="483730"/>
                  </a:lnTo>
                  <a:lnTo>
                    <a:pt x="444500" y="481698"/>
                  </a:lnTo>
                  <a:lnTo>
                    <a:pt x="444500" y="118999"/>
                  </a:lnTo>
                  <a:lnTo>
                    <a:pt x="444500" y="117830"/>
                  </a:lnTo>
                  <a:lnTo>
                    <a:pt x="457200" y="116674"/>
                  </a:lnTo>
                  <a:lnTo>
                    <a:pt x="457200" y="116090"/>
                  </a:lnTo>
                  <a:lnTo>
                    <a:pt x="457200" y="109702"/>
                  </a:lnTo>
                  <a:lnTo>
                    <a:pt x="444500" y="104470"/>
                  </a:lnTo>
                  <a:lnTo>
                    <a:pt x="444500" y="106794"/>
                  </a:lnTo>
                  <a:lnTo>
                    <a:pt x="431800" y="106794"/>
                  </a:lnTo>
                  <a:lnTo>
                    <a:pt x="431800" y="107950"/>
                  </a:lnTo>
                  <a:lnTo>
                    <a:pt x="444500" y="107378"/>
                  </a:lnTo>
                  <a:lnTo>
                    <a:pt x="444500" y="111442"/>
                  </a:lnTo>
                  <a:lnTo>
                    <a:pt x="431800" y="119583"/>
                  </a:lnTo>
                  <a:lnTo>
                    <a:pt x="431800" y="120738"/>
                  </a:lnTo>
                  <a:lnTo>
                    <a:pt x="431800" y="336423"/>
                  </a:lnTo>
                  <a:lnTo>
                    <a:pt x="431800" y="354406"/>
                  </a:lnTo>
                  <a:lnTo>
                    <a:pt x="419100" y="352780"/>
                  </a:lnTo>
                  <a:lnTo>
                    <a:pt x="419100" y="466013"/>
                  </a:lnTo>
                  <a:lnTo>
                    <a:pt x="419100" y="470077"/>
                  </a:lnTo>
                  <a:lnTo>
                    <a:pt x="410210" y="469265"/>
                  </a:lnTo>
                  <a:lnTo>
                    <a:pt x="419100" y="466013"/>
                  </a:lnTo>
                  <a:lnTo>
                    <a:pt x="419100" y="352780"/>
                  </a:lnTo>
                  <a:lnTo>
                    <a:pt x="419100" y="334060"/>
                  </a:lnTo>
                  <a:lnTo>
                    <a:pt x="431800" y="336423"/>
                  </a:lnTo>
                  <a:lnTo>
                    <a:pt x="431800" y="120738"/>
                  </a:lnTo>
                  <a:lnTo>
                    <a:pt x="419100" y="120738"/>
                  </a:lnTo>
                  <a:lnTo>
                    <a:pt x="419100" y="301510"/>
                  </a:lnTo>
                  <a:lnTo>
                    <a:pt x="419100" y="307911"/>
                  </a:lnTo>
                  <a:lnTo>
                    <a:pt x="406400" y="307911"/>
                  </a:lnTo>
                  <a:lnTo>
                    <a:pt x="406400" y="453224"/>
                  </a:lnTo>
                  <a:lnTo>
                    <a:pt x="406400" y="454964"/>
                  </a:lnTo>
                  <a:lnTo>
                    <a:pt x="406400" y="463397"/>
                  </a:lnTo>
                  <a:lnTo>
                    <a:pt x="406400" y="467753"/>
                  </a:lnTo>
                  <a:lnTo>
                    <a:pt x="393700" y="470662"/>
                  </a:lnTo>
                  <a:lnTo>
                    <a:pt x="393700" y="464375"/>
                  </a:lnTo>
                  <a:lnTo>
                    <a:pt x="406400" y="463397"/>
                  </a:lnTo>
                  <a:lnTo>
                    <a:pt x="406400" y="454964"/>
                  </a:lnTo>
                  <a:lnTo>
                    <a:pt x="393700" y="459028"/>
                  </a:lnTo>
                  <a:lnTo>
                    <a:pt x="393700" y="456133"/>
                  </a:lnTo>
                  <a:lnTo>
                    <a:pt x="406400" y="453224"/>
                  </a:lnTo>
                  <a:lnTo>
                    <a:pt x="406400" y="307911"/>
                  </a:lnTo>
                  <a:lnTo>
                    <a:pt x="406400" y="299186"/>
                  </a:lnTo>
                  <a:lnTo>
                    <a:pt x="419100" y="301510"/>
                  </a:lnTo>
                  <a:lnTo>
                    <a:pt x="419100" y="120738"/>
                  </a:lnTo>
                  <a:lnTo>
                    <a:pt x="431800" y="118414"/>
                  </a:lnTo>
                  <a:lnTo>
                    <a:pt x="431800" y="116674"/>
                  </a:lnTo>
                  <a:lnTo>
                    <a:pt x="422275" y="117551"/>
                  </a:lnTo>
                  <a:lnTo>
                    <a:pt x="419100" y="118414"/>
                  </a:lnTo>
                  <a:lnTo>
                    <a:pt x="419100" y="118999"/>
                  </a:lnTo>
                  <a:lnTo>
                    <a:pt x="406400" y="121907"/>
                  </a:lnTo>
                  <a:lnTo>
                    <a:pt x="406400" y="121323"/>
                  </a:lnTo>
                  <a:lnTo>
                    <a:pt x="393700" y="127711"/>
                  </a:lnTo>
                  <a:lnTo>
                    <a:pt x="393700" y="449732"/>
                  </a:lnTo>
                  <a:lnTo>
                    <a:pt x="393700" y="454964"/>
                  </a:lnTo>
                  <a:lnTo>
                    <a:pt x="381000" y="456133"/>
                  </a:lnTo>
                  <a:lnTo>
                    <a:pt x="381000" y="583425"/>
                  </a:lnTo>
                  <a:lnTo>
                    <a:pt x="381000" y="595630"/>
                  </a:lnTo>
                  <a:lnTo>
                    <a:pt x="368300" y="595630"/>
                  </a:lnTo>
                  <a:lnTo>
                    <a:pt x="368300" y="664794"/>
                  </a:lnTo>
                  <a:lnTo>
                    <a:pt x="368300" y="665962"/>
                  </a:lnTo>
                  <a:lnTo>
                    <a:pt x="355600" y="668286"/>
                  </a:lnTo>
                  <a:lnTo>
                    <a:pt x="355600" y="666546"/>
                  </a:lnTo>
                  <a:lnTo>
                    <a:pt x="368300" y="664794"/>
                  </a:lnTo>
                  <a:lnTo>
                    <a:pt x="368300" y="595630"/>
                  </a:lnTo>
                  <a:lnTo>
                    <a:pt x="368300" y="582841"/>
                  </a:lnTo>
                  <a:lnTo>
                    <a:pt x="381000" y="583425"/>
                  </a:lnTo>
                  <a:lnTo>
                    <a:pt x="381000" y="456133"/>
                  </a:lnTo>
                  <a:lnTo>
                    <a:pt x="381000" y="450900"/>
                  </a:lnTo>
                  <a:lnTo>
                    <a:pt x="393700" y="449732"/>
                  </a:lnTo>
                  <a:lnTo>
                    <a:pt x="393700" y="127711"/>
                  </a:lnTo>
                  <a:lnTo>
                    <a:pt x="393700" y="118414"/>
                  </a:lnTo>
                  <a:lnTo>
                    <a:pt x="381000" y="120154"/>
                  </a:lnTo>
                  <a:lnTo>
                    <a:pt x="381000" y="138176"/>
                  </a:lnTo>
                  <a:lnTo>
                    <a:pt x="381000" y="139928"/>
                  </a:lnTo>
                  <a:lnTo>
                    <a:pt x="381000" y="143408"/>
                  </a:lnTo>
                  <a:lnTo>
                    <a:pt x="381000" y="148056"/>
                  </a:lnTo>
                  <a:lnTo>
                    <a:pt x="381000" y="148640"/>
                  </a:lnTo>
                  <a:lnTo>
                    <a:pt x="381000" y="149225"/>
                  </a:lnTo>
                  <a:lnTo>
                    <a:pt x="377825" y="149948"/>
                  </a:lnTo>
                  <a:lnTo>
                    <a:pt x="381000" y="149809"/>
                  </a:lnTo>
                  <a:lnTo>
                    <a:pt x="381000" y="152717"/>
                  </a:lnTo>
                  <a:lnTo>
                    <a:pt x="381000" y="153289"/>
                  </a:lnTo>
                  <a:lnTo>
                    <a:pt x="381000" y="155041"/>
                  </a:lnTo>
                  <a:lnTo>
                    <a:pt x="381000" y="156197"/>
                  </a:lnTo>
                  <a:lnTo>
                    <a:pt x="378612" y="156311"/>
                  </a:lnTo>
                  <a:lnTo>
                    <a:pt x="378612" y="440867"/>
                  </a:lnTo>
                  <a:lnTo>
                    <a:pt x="368300" y="442760"/>
                  </a:lnTo>
                  <a:lnTo>
                    <a:pt x="368300" y="439267"/>
                  </a:lnTo>
                  <a:lnTo>
                    <a:pt x="375704" y="439267"/>
                  </a:lnTo>
                  <a:lnTo>
                    <a:pt x="378612" y="440867"/>
                  </a:lnTo>
                  <a:lnTo>
                    <a:pt x="378612" y="156311"/>
                  </a:lnTo>
                  <a:lnTo>
                    <a:pt x="375221" y="156464"/>
                  </a:lnTo>
                  <a:lnTo>
                    <a:pt x="375221" y="439000"/>
                  </a:lnTo>
                  <a:lnTo>
                    <a:pt x="368300" y="438683"/>
                  </a:lnTo>
                  <a:lnTo>
                    <a:pt x="368300" y="435203"/>
                  </a:lnTo>
                  <a:lnTo>
                    <a:pt x="375221" y="439000"/>
                  </a:lnTo>
                  <a:lnTo>
                    <a:pt x="375221" y="156464"/>
                  </a:lnTo>
                  <a:lnTo>
                    <a:pt x="368300" y="156781"/>
                  </a:lnTo>
                  <a:lnTo>
                    <a:pt x="381000" y="155041"/>
                  </a:lnTo>
                  <a:lnTo>
                    <a:pt x="381000" y="153289"/>
                  </a:lnTo>
                  <a:lnTo>
                    <a:pt x="376758" y="154266"/>
                  </a:lnTo>
                  <a:lnTo>
                    <a:pt x="368300" y="155041"/>
                  </a:lnTo>
                  <a:lnTo>
                    <a:pt x="368300" y="154457"/>
                  </a:lnTo>
                  <a:lnTo>
                    <a:pt x="381000" y="153289"/>
                  </a:lnTo>
                  <a:lnTo>
                    <a:pt x="381000" y="152717"/>
                  </a:lnTo>
                  <a:lnTo>
                    <a:pt x="368300" y="153873"/>
                  </a:lnTo>
                  <a:lnTo>
                    <a:pt x="368300" y="153289"/>
                  </a:lnTo>
                  <a:lnTo>
                    <a:pt x="381000" y="152717"/>
                  </a:lnTo>
                  <a:lnTo>
                    <a:pt x="381000" y="149809"/>
                  </a:lnTo>
                  <a:lnTo>
                    <a:pt x="376758" y="150190"/>
                  </a:lnTo>
                  <a:lnTo>
                    <a:pt x="377825" y="149948"/>
                  </a:lnTo>
                  <a:lnTo>
                    <a:pt x="376809" y="149999"/>
                  </a:lnTo>
                  <a:lnTo>
                    <a:pt x="378079" y="149885"/>
                  </a:lnTo>
                  <a:lnTo>
                    <a:pt x="381000" y="149225"/>
                  </a:lnTo>
                  <a:lnTo>
                    <a:pt x="381000" y="148640"/>
                  </a:lnTo>
                  <a:lnTo>
                    <a:pt x="368300" y="150380"/>
                  </a:lnTo>
                  <a:lnTo>
                    <a:pt x="368300" y="149809"/>
                  </a:lnTo>
                  <a:lnTo>
                    <a:pt x="368300" y="149225"/>
                  </a:lnTo>
                  <a:lnTo>
                    <a:pt x="374650" y="148932"/>
                  </a:lnTo>
                  <a:lnTo>
                    <a:pt x="381000" y="148056"/>
                  </a:lnTo>
                  <a:lnTo>
                    <a:pt x="381000" y="143408"/>
                  </a:lnTo>
                  <a:lnTo>
                    <a:pt x="368300" y="145732"/>
                  </a:lnTo>
                  <a:lnTo>
                    <a:pt x="368300" y="143992"/>
                  </a:lnTo>
                  <a:lnTo>
                    <a:pt x="381000" y="143408"/>
                  </a:lnTo>
                  <a:lnTo>
                    <a:pt x="381000" y="139928"/>
                  </a:lnTo>
                  <a:lnTo>
                    <a:pt x="368300" y="139928"/>
                  </a:lnTo>
                  <a:lnTo>
                    <a:pt x="368300" y="138176"/>
                  </a:lnTo>
                  <a:lnTo>
                    <a:pt x="381000" y="138176"/>
                  </a:lnTo>
                  <a:lnTo>
                    <a:pt x="381000" y="120154"/>
                  </a:lnTo>
                  <a:lnTo>
                    <a:pt x="393700" y="113182"/>
                  </a:lnTo>
                  <a:lnTo>
                    <a:pt x="393700" y="112026"/>
                  </a:lnTo>
                  <a:lnTo>
                    <a:pt x="383540" y="114350"/>
                  </a:lnTo>
                  <a:lnTo>
                    <a:pt x="381000" y="116090"/>
                  </a:lnTo>
                  <a:lnTo>
                    <a:pt x="381000" y="114935"/>
                  </a:lnTo>
                  <a:lnTo>
                    <a:pt x="381000" y="110858"/>
                  </a:lnTo>
                  <a:lnTo>
                    <a:pt x="393700" y="107378"/>
                  </a:lnTo>
                  <a:lnTo>
                    <a:pt x="393700" y="103301"/>
                  </a:lnTo>
                  <a:lnTo>
                    <a:pt x="381000" y="106210"/>
                  </a:lnTo>
                  <a:lnTo>
                    <a:pt x="381000" y="103314"/>
                  </a:lnTo>
                  <a:lnTo>
                    <a:pt x="381000" y="101561"/>
                  </a:lnTo>
                  <a:lnTo>
                    <a:pt x="378079" y="102895"/>
                  </a:lnTo>
                  <a:lnTo>
                    <a:pt x="378599" y="102984"/>
                  </a:lnTo>
                  <a:lnTo>
                    <a:pt x="377825" y="103009"/>
                  </a:lnTo>
                  <a:lnTo>
                    <a:pt x="378079" y="102895"/>
                  </a:lnTo>
                  <a:lnTo>
                    <a:pt x="368300" y="101485"/>
                  </a:lnTo>
                  <a:lnTo>
                    <a:pt x="368300" y="100393"/>
                  </a:lnTo>
                  <a:lnTo>
                    <a:pt x="381000" y="95745"/>
                  </a:lnTo>
                  <a:lnTo>
                    <a:pt x="381000" y="93421"/>
                  </a:lnTo>
                  <a:lnTo>
                    <a:pt x="368300" y="99123"/>
                  </a:lnTo>
                  <a:lnTo>
                    <a:pt x="368300" y="87299"/>
                  </a:lnTo>
                  <a:lnTo>
                    <a:pt x="381000" y="80048"/>
                  </a:lnTo>
                  <a:lnTo>
                    <a:pt x="368300" y="84442"/>
                  </a:lnTo>
                  <a:lnTo>
                    <a:pt x="368300" y="82753"/>
                  </a:lnTo>
                  <a:lnTo>
                    <a:pt x="355600" y="83540"/>
                  </a:lnTo>
                  <a:lnTo>
                    <a:pt x="355600" y="652005"/>
                  </a:lnTo>
                  <a:lnTo>
                    <a:pt x="355600" y="656666"/>
                  </a:lnTo>
                  <a:lnTo>
                    <a:pt x="342900" y="658406"/>
                  </a:lnTo>
                  <a:lnTo>
                    <a:pt x="342900" y="654329"/>
                  </a:lnTo>
                  <a:lnTo>
                    <a:pt x="355600" y="652005"/>
                  </a:lnTo>
                  <a:lnTo>
                    <a:pt x="355600" y="83540"/>
                  </a:lnTo>
                  <a:lnTo>
                    <a:pt x="355600" y="80848"/>
                  </a:lnTo>
                  <a:lnTo>
                    <a:pt x="342900" y="83108"/>
                  </a:lnTo>
                  <a:lnTo>
                    <a:pt x="342900" y="79171"/>
                  </a:lnTo>
                  <a:lnTo>
                    <a:pt x="355600" y="75044"/>
                  </a:lnTo>
                  <a:lnTo>
                    <a:pt x="355600" y="73533"/>
                  </a:lnTo>
                  <a:lnTo>
                    <a:pt x="342900" y="77152"/>
                  </a:lnTo>
                  <a:lnTo>
                    <a:pt x="342900" y="73177"/>
                  </a:lnTo>
                  <a:lnTo>
                    <a:pt x="355600" y="71120"/>
                  </a:lnTo>
                  <a:lnTo>
                    <a:pt x="368300" y="65519"/>
                  </a:lnTo>
                  <a:lnTo>
                    <a:pt x="355600" y="69786"/>
                  </a:lnTo>
                  <a:lnTo>
                    <a:pt x="355600" y="69113"/>
                  </a:lnTo>
                  <a:lnTo>
                    <a:pt x="342900" y="69443"/>
                  </a:lnTo>
                  <a:lnTo>
                    <a:pt x="342900" y="62611"/>
                  </a:lnTo>
                  <a:lnTo>
                    <a:pt x="355600" y="58547"/>
                  </a:lnTo>
                  <a:lnTo>
                    <a:pt x="347853" y="59258"/>
                  </a:lnTo>
                  <a:lnTo>
                    <a:pt x="342900" y="61150"/>
                  </a:lnTo>
                  <a:lnTo>
                    <a:pt x="342900" y="59715"/>
                  </a:lnTo>
                  <a:lnTo>
                    <a:pt x="342900" y="59131"/>
                  </a:lnTo>
                  <a:lnTo>
                    <a:pt x="330200" y="57391"/>
                  </a:lnTo>
                  <a:lnTo>
                    <a:pt x="330200" y="90589"/>
                  </a:lnTo>
                  <a:lnTo>
                    <a:pt x="330200" y="105625"/>
                  </a:lnTo>
                  <a:lnTo>
                    <a:pt x="330200" y="252691"/>
                  </a:lnTo>
                  <a:lnTo>
                    <a:pt x="330200" y="260819"/>
                  </a:lnTo>
                  <a:lnTo>
                    <a:pt x="317500" y="258648"/>
                  </a:lnTo>
                  <a:lnTo>
                    <a:pt x="317500" y="250609"/>
                  </a:lnTo>
                  <a:lnTo>
                    <a:pt x="330200" y="252691"/>
                  </a:lnTo>
                  <a:lnTo>
                    <a:pt x="330200" y="105625"/>
                  </a:lnTo>
                  <a:lnTo>
                    <a:pt x="317500" y="107645"/>
                  </a:lnTo>
                  <a:lnTo>
                    <a:pt x="317500" y="85598"/>
                  </a:lnTo>
                  <a:lnTo>
                    <a:pt x="330200" y="90589"/>
                  </a:lnTo>
                  <a:lnTo>
                    <a:pt x="330200" y="57391"/>
                  </a:lnTo>
                  <a:lnTo>
                    <a:pt x="342900" y="55638"/>
                  </a:lnTo>
                  <a:lnTo>
                    <a:pt x="342900" y="56121"/>
                  </a:lnTo>
                  <a:lnTo>
                    <a:pt x="355600" y="51574"/>
                  </a:lnTo>
                  <a:lnTo>
                    <a:pt x="342900" y="52158"/>
                  </a:lnTo>
                  <a:lnTo>
                    <a:pt x="342900" y="53314"/>
                  </a:lnTo>
                  <a:lnTo>
                    <a:pt x="330200" y="54724"/>
                  </a:lnTo>
                  <a:lnTo>
                    <a:pt x="330200" y="52730"/>
                  </a:lnTo>
                  <a:lnTo>
                    <a:pt x="330200" y="52158"/>
                  </a:lnTo>
                  <a:lnTo>
                    <a:pt x="325666" y="52946"/>
                  </a:lnTo>
                  <a:lnTo>
                    <a:pt x="328383" y="52819"/>
                  </a:lnTo>
                  <a:lnTo>
                    <a:pt x="317500" y="56807"/>
                  </a:lnTo>
                  <a:lnTo>
                    <a:pt x="317500" y="59131"/>
                  </a:lnTo>
                  <a:lnTo>
                    <a:pt x="317500" y="60871"/>
                  </a:lnTo>
                  <a:lnTo>
                    <a:pt x="317500" y="62039"/>
                  </a:lnTo>
                  <a:lnTo>
                    <a:pt x="304800" y="64947"/>
                  </a:lnTo>
                  <a:lnTo>
                    <a:pt x="304800" y="63195"/>
                  </a:lnTo>
                  <a:lnTo>
                    <a:pt x="317500" y="60871"/>
                  </a:lnTo>
                  <a:lnTo>
                    <a:pt x="317500" y="59131"/>
                  </a:lnTo>
                  <a:lnTo>
                    <a:pt x="304800" y="60286"/>
                  </a:lnTo>
                  <a:lnTo>
                    <a:pt x="317500" y="56083"/>
                  </a:lnTo>
                  <a:lnTo>
                    <a:pt x="317500" y="54483"/>
                  </a:lnTo>
                  <a:lnTo>
                    <a:pt x="325666" y="52946"/>
                  </a:lnTo>
                  <a:lnTo>
                    <a:pt x="317500" y="53314"/>
                  </a:lnTo>
                  <a:lnTo>
                    <a:pt x="304800" y="57391"/>
                  </a:lnTo>
                  <a:lnTo>
                    <a:pt x="304800" y="53314"/>
                  </a:lnTo>
                  <a:lnTo>
                    <a:pt x="317500" y="49669"/>
                  </a:lnTo>
                  <a:lnTo>
                    <a:pt x="317500" y="50990"/>
                  </a:lnTo>
                  <a:lnTo>
                    <a:pt x="330200" y="44729"/>
                  </a:lnTo>
                  <a:lnTo>
                    <a:pt x="330200" y="31813"/>
                  </a:lnTo>
                  <a:lnTo>
                    <a:pt x="317500" y="35293"/>
                  </a:lnTo>
                  <a:lnTo>
                    <a:pt x="317500" y="42849"/>
                  </a:lnTo>
                  <a:lnTo>
                    <a:pt x="304800" y="40284"/>
                  </a:lnTo>
                  <a:lnTo>
                    <a:pt x="317500" y="32321"/>
                  </a:lnTo>
                  <a:lnTo>
                    <a:pt x="317500" y="28930"/>
                  </a:lnTo>
                  <a:lnTo>
                    <a:pt x="304800" y="32753"/>
                  </a:lnTo>
                  <a:lnTo>
                    <a:pt x="304800" y="30645"/>
                  </a:lnTo>
                  <a:lnTo>
                    <a:pt x="317500" y="22504"/>
                  </a:lnTo>
                  <a:lnTo>
                    <a:pt x="317500" y="22123"/>
                  </a:lnTo>
                  <a:lnTo>
                    <a:pt x="304800" y="25057"/>
                  </a:lnTo>
                  <a:lnTo>
                    <a:pt x="304800" y="23088"/>
                  </a:lnTo>
                  <a:lnTo>
                    <a:pt x="292100" y="20764"/>
                  </a:lnTo>
                  <a:lnTo>
                    <a:pt x="292100" y="15532"/>
                  </a:lnTo>
                  <a:lnTo>
                    <a:pt x="304800" y="13792"/>
                  </a:lnTo>
                  <a:lnTo>
                    <a:pt x="292100" y="13208"/>
                  </a:lnTo>
                  <a:lnTo>
                    <a:pt x="292100" y="0"/>
                  </a:lnTo>
                  <a:lnTo>
                    <a:pt x="279400" y="0"/>
                  </a:lnTo>
                  <a:lnTo>
                    <a:pt x="279400" y="6819"/>
                  </a:lnTo>
                  <a:lnTo>
                    <a:pt x="279400" y="550291"/>
                  </a:lnTo>
                  <a:lnTo>
                    <a:pt x="279400" y="564819"/>
                  </a:lnTo>
                  <a:lnTo>
                    <a:pt x="266700" y="562495"/>
                  </a:lnTo>
                  <a:lnTo>
                    <a:pt x="266700" y="548551"/>
                  </a:lnTo>
                  <a:lnTo>
                    <a:pt x="279400" y="550291"/>
                  </a:lnTo>
                  <a:lnTo>
                    <a:pt x="279400" y="6819"/>
                  </a:lnTo>
                  <a:lnTo>
                    <a:pt x="266700" y="16700"/>
                  </a:lnTo>
                  <a:lnTo>
                    <a:pt x="266700" y="524129"/>
                  </a:lnTo>
                  <a:lnTo>
                    <a:pt x="266700" y="530529"/>
                  </a:lnTo>
                  <a:lnTo>
                    <a:pt x="254000" y="530529"/>
                  </a:lnTo>
                  <a:lnTo>
                    <a:pt x="254000" y="533857"/>
                  </a:lnTo>
                  <a:lnTo>
                    <a:pt x="241300" y="528269"/>
                  </a:lnTo>
                  <a:lnTo>
                    <a:pt x="241300" y="520623"/>
                  </a:lnTo>
                  <a:lnTo>
                    <a:pt x="254000" y="513676"/>
                  </a:lnTo>
                  <a:lnTo>
                    <a:pt x="254000" y="521233"/>
                  </a:lnTo>
                  <a:lnTo>
                    <a:pt x="266700" y="524129"/>
                  </a:lnTo>
                  <a:lnTo>
                    <a:pt x="266700" y="16700"/>
                  </a:lnTo>
                  <a:lnTo>
                    <a:pt x="266700" y="7391"/>
                  </a:lnTo>
                  <a:lnTo>
                    <a:pt x="279400" y="6819"/>
                  </a:lnTo>
                  <a:lnTo>
                    <a:pt x="279400" y="0"/>
                  </a:lnTo>
                  <a:lnTo>
                    <a:pt x="152400" y="0"/>
                  </a:lnTo>
                  <a:lnTo>
                    <a:pt x="152400" y="100977"/>
                  </a:lnTo>
                  <a:lnTo>
                    <a:pt x="152400" y="110274"/>
                  </a:lnTo>
                  <a:lnTo>
                    <a:pt x="139700" y="107950"/>
                  </a:lnTo>
                  <a:lnTo>
                    <a:pt x="139700" y="99237"/>
                  </a:lnTo>
                  <a:lnTo>
                    <a:pt x="152400" y="100977"/>
                  </a:lnTo>
                  <a:lnTo>
                    <a:pt x="152400" y="0"/>
                  </a:lnTo>
                  <a:lnTo>
                    <a:pt x="139700" y="0"/>
                  </a:lnTo>
                  <a:lnTo>
                    <a:pt x="139700" y="49834"/>
                  </a:lnTo>
                  <a:lnTo>
                    <a:pt x="139700" y="59715"/>
                  </a:lnTo>
                  <a:lnTo>
                    <a:pt x="127000" y="56807"/>
                  </a:lnTo>
                  <a:lnTo>
                    <a:pt x="127000" y="50406"/>
                  </a:lnTo>
                  <a:lnTo>
                    <a:pt x="139700" y="49834"/>
                  </a:lnTo>
                  <a:lnTo>
                    <a:pt x="139700" y="0"/>
                  </a:lnTo>
                  <a:lnTo>
                    <a:pt x="0" y="0"/>
                  </a:lnTo>
                  <a:lnTo>
                    <a:pt x="0" y="14376"/>
                  </a:lnTo>
                  <a:lnTo>
                    <a:pt x="12700" y="13208"/>
                  </a:lnTo>
                  <a:lnTo>
                    <a:pt x="12700" y="14376"/>
                  </a:lnTo>
                  <a:lnTo>
                    <a:pt x="0" y="19024"/>
                  </a:lnTo>
                  <a:lnTo>
                    <a:pt x="0" y="19608"/>
                  </a:lnTo>
                  <a:lnTo>
                    <a:pt x="12700" y="20764"/>
                  </a:lnTo>
                  <a:lnTo>
                    <a:pt x="12700" y="23672"/>
                  </a:lnTo>
                  <a:lnTo>
                    <a:pt x="25400" y="28752"/>
                  </a:lnTo>
                  <a:lnTo>
                    <a:pt x="25400" y="36461"/>
                  </a:lnTo>
                  <a:lnTo>
                    <a:pt x="12700" y="37045"/>
                  </a:lnTo>
                  <a:lnTo>
                    <a:pt x="25400" y="38963"/>
                  </a:lnTo>
                  <a:lnTo>
                    <a:pt x="25400" y="37109"/>
                  </a:lnTo>
                  <a:lnTo>
                    <a:pt x="38100" y="35814"/>
                  </a:lnTo>
                  <a:lnTo>
                    <a:pt x="38100" y="73660"/>
                  </a:lnTo>
                  <a:lnTo>
                    <a:pt x="50800" y="72364"/>
                  </a:lnTo>
                  <a:lnTo>
                    <a:pt x="50800" y="78727"/>
                  </a:lnTo>
                  <a:lnTo>
                    <a:pt x="63500" y="74828"/>
                  </a:lnTo>
                  <a:lnTo>
                    <a:pt x="50800" y="81826"/>
                  </a:lnTo>
                  <a:lnTo>
                    <a:pt x="50800" y="101561"/>
                  </a:lnTo>
                  <a:lnTo>
                    <a:pt x="63500" y="94005"/>
                  </a:lnTo>
                  <a:lnTo>
                    <a:pt x="63500" y="101561"/>
                  </a:lnTo>
                  <a:lnTo>
                    <a:pt x="76200" y="103949"/>
                  </a:lnTo>
                  <a:lnTo>
                    <a:pt x="76200" y="108902"/>
                  </a:lnTo>
                  <a:lnTo>
                    <a:pt x="63500" y="114388"/>
                  </a:lnTo>
                  <a:lnTo>
                    <a:pt x="63500" y="118414"/>
                  </a:lnTo>
                  <a:lnTo>
                    <a:pt x="76200" y="121323"/>
                  </a:lnTo>
                  <a:lnTo>
                    <a:pt x="76200" y="127279"/>
                  </a:lnTo>
                  <a:lnTo>
                    <a:pt x="63500" y="129692"/>
                  </a:lnTo>
                  <a:lnTo>
                    <a:pt x="76200" y="130048"/>
                  </a:lnTo>
                  <a:lnTo>
                    <a:pt x="76200" y="135851"/>
                  </a:lnTo>
                  <a:lnTo>
                    <a:pt x="88900" y="137604"/>
                  </a:lnTo>
                  <a:lnTo>
                    <a:pt x="76200" y="141668"/>
                  </a:lnTo>
                  <a:lnTo>
                    <a:pt x="76200" y="146685"/>
                  </a:lnTo>
                  <a:lnTo>
                    <a:pt x="88900" y="150888"/>
                  </a:lnTo>
                  <a:lnTo>
                    <a:pt x="88900" y="159689"/>
                  </a:lnTo>
                  <a:lnTo>
                    <a:pt x="101600" y="155041"/>
                  </a:lnTo>
                  <a:lnTo>
                    <a:pt x="101600" y="156197"/>
                  </a:lnTo>
                  <a:lnTo>
                    <a:pt x="114300" y="148056"/>
                  </a:lnTo>
                  <a:lnTo>
                    <a:pt x="101600" y="150964"/>
                  </a:lnTo>
                  <a:lnTo>
                    <a:pt x="101600" y="146900"/>
                  </a:lnTo>
                  <a:lnTo>
                    <a:pt x="114300" y="148056"/>
                  </a:lnTo>
                  <a:lnTo>
                    <a:pt x="114300" y="151549"/>
                  </a:lnTo>
                  <a:lnTo>
                    <a:pt x="101600" y="158521"/>
                  </a:lnTo>
                  <a:lnTo>
                    <a:pt x="101600" y="181775"/>
                  </a:lnTo>
                  <a:lnTo>
                    <a:pt x="114300" y="182359"/>
                  </a:lnTo>
                  <a:lnTo>
                    <a:pt x="114300" y="187591"/>
                  </a:lnTo>
                  <a:lnTo>
                    <a:pt x="127000" y="181190"/>
                  </a:lnTo>
                  <a:lnTo>
                    <a:pt x="127000" y="196303"/>
                  </a:lnTo>
                  <a:lnTo>
                    <a:pt x="139700" y="200952"/>
                  </a:lnTo>
                  <a:lnTo>
                    <a:pt x="139700" y="199796"/>
                  </a:lnTo>
                  <a:lnTo>
                    <a:pt x="139700" y="196303"/>
                  </a:lnTo>
                  <a:lnTo>
                    <a:pt x="152400" y="193395"/>
                  </a:lnTo>
                  <a:lnTo>
                    <a:pt x="139700" y="199796"/>
                  </a:lnTo>
                  <a:lnTo>
                    <a:pt x="152400" y="203860"/>
                  </a:lnTo>
                  <a:lnTo>
                    <a:pt x="139700" y="206184"/>
                  </a:lnTo>
                  <a:lnTo>
                    <a:pt x="139700" y="210832"/>
                  </a:lnTo>
                  <a:lnTo>
                    <a:pt x="152400" y="212585"/>
                  </a:lnTo>
                  <a:lnTo>
                    <a:pt x="152400" y="214325"/>
                  </a:lnTo>
                  <a:lnTo>
                    <a:pt x="165100" y="210832"/>
                  </a:lnTo>
                  <a:lnTo>
                    <a:pt x="165100" y="244843"/>
                  </a:lnTo>
                  <a:lnTo>
                    <a:pt x="177800" y="246875"/>
                  </a:lnTo>
                  <a:lnTo>
                    <a:pt x="177800" y="247459"/>
                  </a:lnTo>
                  <a:lnTo>
                    <a:pt x="190500" y="246875"/>
                  </a:lnTo>
                  <a:lnTo>
                    <a:pt x="190500" y="250939"/>
                  </a:lnTo>
                  <a:lnTo>
                    <a:pt x="177800" y="249783"/>
                  </a:lnTo>
                  <a:lnTo>
                    <a:pt x="177800" y="256171"/>
                  </a:lnTo>
                  <a:lnTo>
                    <a:pt x="190500" y="254431"/>
                  </a:lnTo>
                  <a:lnTo>
                    <a:pt x="190500" y="273037"/>
                  </a:lnTo>
                  <a:lnTo>
                    <a:pt x="203200" y="271868"/>
                  </a:lnTo>
                  <a:lnTo>
                    <a:pt x="203200" y="265480"/>
                  </a:lnTo>
                  <a:lnTo>
                    <a:pt x="215900" y="266636"/>
                  </a:lnTo>
                  <a:lnTo>
                    <a:pt x="215900" y="274777"/>
                  </a:lnTo>
                  <a:lnTo>
                    <a:pt x="215900" y="469646"/>
                  </a:lnTo>
                  <a:lnTo>
                    <a:pt x="215900" y="478790"/>
                  </a:lnTo>
                  <a:lnTo>
                    <a:pt x="203200" y="479958"/>
                  </a:lnTo>
                  <a:lnTo>
                    <a:pt x="203200" y="468045"/>
                  </a:lnTo>
                  <a:lnTo>
                    <a:pt x="215900" y="469646"/>
                  </a:lnTo>
                  <a:lnTo>
                    <a:pt x="215900" y="274777"/>
                  </a:lnTo>
                  <a:lnTo>
                    <a:pt x="203200" y="276517"/>
                  </a:lnTo>
                  <a:lnTo>
                    <a:pt x="203200" y="275932"/>
                  </a:lnTo>
                  <a:lnTo>
                    <a:pt x="190500" y="277685"/>
                  </a:lnTo>
                  <a:lnTo>
                    <a:pt x="190500" y="277101"/>
                  </a:lnTo>
                  <a:lnTo>
                    <a:pt x="177800" y="277101"/>
                  </a:lnTo>
                  <a:lnTo>
                    <a:pt x="177800" y="285381"/>
                  </a:lnTo>
                  <a:lnTo>
                    <a:pt x="190500" y="291630"/>
                  </a:lnTo>
                  <a:lnTo>
                    <a:pt x="190500" y="299770"/>
                  </a:lnTo>
                  <a:lnTo>
                    <a:pt x="190500" y="470662"/>
                  </a:lnTo>
                  <a:lnTo>
                    <a:pt x="177800" y="470471"/>
                  </a:lnTo>
                  <a:lnTo>
                    <a:pt x="177800" y="466013"/>
                  </a:lnTo>
                  <a:lnTo>
                    <a:pt x="190500" y="470662"/>
                  </a:lnTo>
                  <a:lnTo>
                    <a:pt x="190500" y="299770"/>
                  </a:lnTo>
                  <a:lnTo>
                    <a:pt x="177800" y="292214"/>
                  </a:lnTo>
                  <a:lnTo>
                    <a:pt x="177800" y="342201"/>
                  </a:lnTo>
                  <a:lnTo>
                    <a:pt x="165100" y="340461"/>
                  </a:lnTo>
                  <a:lnTo>
                    <a:pt x="165100" y="351497"/>
                  </a:lnTo>
                  <a:lnTo>
                    <a:pt x="177800" y="352082"/>
                  </a:lnTo>
                  <a:lnTo>
                    <a:pt x="165100" y="354406"/>
                  </a:lnTo>
                  <a:lnTo>
                    <a:pt x="165100" y="364871"/>
                  </a:lnTo>
                  <a:lnTo>
                    <a:pt x="152400" y="370687"/>
                  </a:lnTo>
                  <a:lnTo>
                    <a:pt x="165100" y="370103"/>
                  </a:lnTo>
                  <a:lnTo>
                    <a:pt x="165100" y="396252"/>
                  </a:lnTo>
                  <a:lnTo>
                    <a:pt x="177800" y="396836"/>
                  </a:lnTo>
                  <a:lnTo>
                    <a:pt x="165100" y="397941"/>
                  </a:lnTo>
                  <a:lnTo>
                    <a:pt x="165100" y="413689"/>
                  </a:lnTo>
                  <a:lnTo>
                    <a:pt x="152400" y="412534"/>
                  </a:lnTo>
                  <a:lnTo>
                    <a:pt x="152400" y="417182"/>
                  </a:lnTo>
                  <a:lnTo>
                    <a:pt x="163283" y="420166"/>
                  </a:lnTo>
                  <a:lnTo>
                    <a:pt x="152400" y="424154"/>
                  </a:lnTo>
                  <a:lnTo>
                    <a:pt x="165100" y="427647"/>
                  </a:lnTo>
                  <a:lnTo>
                    <a:pt x="165100" y="433463"/>
                  </a:lnTo>
                  <a:lnTo>
                    <a:pt x="177800" y="436359"/>
                  </a:lnTo>
                  <a:lnTo>
                    <a:pt x="165100" y="439851"/>
                  </a:lnTo>
                  <a:lnTo>
                    <a:pt x="165100" y="450900"/>
                  </a:lnTo>
                  <a:lnTo>
                    <a:pt x="177800" y="461352"/>
                  </a:lnTo>
                  <a:lnTo>
                    <a:pt x="177800" y="463550"/>
                  </a:lnTo>
                  <a:lnTo>
                    <a:pt x="165100" y="463677"/>
                  </a:lnTo>
                  <a:lnTo>
                    <a:pt x="165100" y="468337"/>
                  </a:lnTo>
                  <a:lnTo>
                    <a:pt x="177800" y="471233"/>
                  </a:lnTo>
                  <a:lnTo>
                    <a:pt x="177800" y="477050"/>
                  </a:lnTo>
                  <a:lnTo>
                    <a:pt x="190500" y="479958"/>
                  </a:lnTo>
                  <a:lnTo>
                    <a:pt x="190500" y="488683"/>
                  </a:lnTo>
                  <a:lnTo>
                    <a:pt x="177800" y="486346"/>
                  </a:lnTo>
                  <a:lnTo>
                    <a:pt x="177800" y="495071"/>
                  </a:lnTo>
                  <a:lnTo>
                    <a:pt x="190500" y="499719"/>
                  </a:lnTo>
                  <a:lnTo>
                    <a:pt x="190500" y="512508"/>
                  </a:lnTo>
                  <a:lnTo>
                    <a:pt x="203200" y="509409"/>
                  </a:lnTo>
                  <a:lnTo>
                    <a:pt x="203200" y="508660"/>
                  </a:lnTo>
                  <a:lnTo>
                    <a:pt x="215900" y="508673"/>
                  </a:lnTo>
                  <a:lnTo>
                    <a:pt x="215900" y="516140"/>
                  </a:lnTo>
                  <a:lnTo>
                    <a:pt x="203200" y="520280"/>
                  </a:lnTo>
                  <a:lnTo>
                    <a:pt x="190500" y="525297"/>
                  </a:lnTo>
                  <a:lnTo>
                    <a:pt x="190500" y="525881"/>
                  </a:lnTo>
                  <a:lnTo>
                    <a:pt x="203200" y="525297"/>
                  </a:lnTo>
                  <a:lnTo>
                    <a:pt x="203200" y="527037"/>
                  </a:lnTo>
                  <a:lnTo>
                    <a:pt x="190500" y="527621"/>
                  </a:lnTo>
                  <a:lnTo>
                    <a:pt x="203200" y="531685"/>
                  </a:lnTo>
                  <a:lnTo>
                    <a:pt x="203200" y="533438"/>
                  </a:lnTo>
                  <a:lnTo>
                    <a:pt x="215900" y="532853"/>
                  </a:lnTo>
                  <a:lnTo>
                    <a:pt x="215900" y="542721"/>
                  </a:lnTo>
                  <a:lnTo>
                    <a:pt x="228600" y="544410"/>
                  </a:lnTo>
                  <a:lnTo>
                    <a:pt x="228600" y="561365"/>
                  </a:lnTo>
                  <a:lnTo>
                    <a:pt x="215900" y="565988"/>
                  </a:lnTo>
                  <a:lnTo>
                    <a:pt x="228600" y="567728"/>
                  </a:lnTo>
                  <a:lnTo>
                    <a:pt x="228600" y="565988"/>
                  </a:lnTo>
                  <a:lnTo>
                    <a:pt x="241300" y="563664"/>
                  </a:lnTo>
                  <a:lnTo>
                    <a:pt x="241300" y="567143"/>
                  </a:lnTo>
                  <a:lnTo>
                    <a:pt x="254000" y="566559"/>
                  </a:lnTo>
                  <a:lnTo>
                    <a:pt x="254000" y="571792"/>
                  </a:lnTo>
                  <a:lnTo>
                    <a:pt x="266700" y="570636"/>
                  </a:lnTo>
                  <a:lnTo>
                    <a:pt x="266700" y="574700"/>
                  </a:lnTo>
                  <a:lnTo>
                    <a:pt x="254000" y="578192"/>
                  </a:lnTo>
                  <a:lnTo>
                    <a:pt x="254000" y="584009"/>
                  </a:lnTo>
                  <a:lnTo>
                    <a:pt x="241300" y="585749"/>
                  </a:lnTo>
                  <a:lnTo>
                    <a:pt x="254000" y="584022"/>
                  </a:lnTo>
                  <a:lnTo>
                    <a:pt x="254000" y="585457"/>
                  </a:lnTo>
                  <a:lnTo>
                    <a:pt x="265518" y="586752"/>
                  </a:lnTo>
                  <a:lnTo>
                    <a:pt x="254000" y="590981"/>
                  </a:lnTo>
                  <a:lnTo>
                    <a:pt x="254000" y="592137"/>
                  </a:lnTo>
                  <a:lnTo>
                    <a:pt x="266700" y="587489"/>
                  </a:lnTo>
                  <a:lnTo>
                    <a:pt x="266700" y="592137"/>
                  </a:lnTo>
                  <a:lnTo>
                    <a:pt x="254000" y="595630"/>
                  </a:lnTo>
                  <a:lnTo>
                    <a:pt x="266700" y="595985"/>
                  </a:lnTo>
                  <a:lnTo>
                    <a:pt x="266700" y="601446"/>
                  </a:lnTo>
                  <a:lnTo>
                    <a:pt x="279400" y="599694"/>
                  </a:lnTo>
                  <a:lnTo>
                    <a:pt x="279400" y="611784"/>
                  </a:lnTo>
                  <a:lnTo>
                    <a:pt x="266700" y="611682"/>
                  </a:lnTo>
                  <a:lnTo>
                    <a:pt x="266700" y="614807"/>
                  </a:lnTo>
                  <a:lnTo>
                    <a:pt x="279400" y="617423"/>
                  </a:lnTo>
                  <a:lnTo>
                    <a:pt x="279400" y="618731"/>
                  </a:lnTo>
                  <a:lnTo>
                    <a:pt x="292100" y="620699"/>
                  </a:lnTo>
                  <a:lnTo>
                    <a:pt x="292100" y="622947"/>
                  </a:lnTo>
                  <a:lnTo>
                    <a:pt x="304800" y="619061"/>
                  </a:lnTo>
                  <a:lnTo>
                    <a:pt x="304800" y="623239"/>
                  </a:lnTo>
                  <a:lnTo>
                    <a:pt x="292100" y="629158"/>
                  </a:lnTo>
                  <a:lnTo>
                    <a:pt x="304800" y="630504"/>
                  </a:lnTo>
                  <a:lnTo>
                    <a:pt x="304800" y="631088"/>
                  </a:lnTo>
                  <a:lnTo>
                    <a:pt x="292100" y="637476"/>
                  </a:lnTo>
                  <a:lnTo>
                    <a:pt x="292100" y="642708"/>
                  </a:lnTo>
                  <a:lnTo>
                    <a:pt x="304800" y="641553"/>
                  </a:lnTo>
                  <a:lnTo>
                    <a:pt x="317500" y="642708"/>
                  </a:lnTo>
                  <a:lnTo>
                    <a:pt x="317500" y="656666"/>
                  </a:lnTo>
                  <a:lnTo>
                    <a:pt x="330200" y="650265"/>
                  </a:lnTo>
                  <a:lnTo>
                    <a:pt x="330200" y="665378"/>
                  </a:lnTo>
                  <a:lnTo>
                    <a:pt x="342900" y="665378"/>
                  </a:lnTo>
                  <a:lnTo>
                    <a:pt x="355600" y="664222"/>
                  </a:lnTo>
                  <a:lnTo>
                    <a:pt x="342900" y="676998"/>
                  </a:lnTo>
                  <a:lnTo>
                    <a:pt x="342900" y="679323"/>
                  </a:lnTo>
                  <a:lnTo>
                    <a:pt x="355600" y="681075"/>
                  </a:lnTo>
                  <a:lnTo>
                    <a:pt x="355600" y="679742"/>
                  </a:lnTo>
                  <a:lnTo>
                    <a:pt x="368300" y="675767"/>
                  </a:lnTo>
                  <a:lnTo>
                    <a:pt x="368300" y="676998"/>
                  </a:lnTo>
                  <a:lnTo>
                    <a:pt x="381000" y="673519"/>
                  </a:lnTo>
                  <a:lnTo>
                    <a:pt x="381000" y="675843"/>
                  </a:lnTo>
                  <a:lnTo>
                    <a:pt x="370090" y="683336"/>
                  </a:lnTo>
                  <a:lnTo>
                    <a:pt x="381000" y="680923"/>
                  </a:lnTo>
                  <a:lnTo>
                    <a:pt x="381000" y="683399"/>
                  </a:lnTo>
                  <a:lnTo>
                    <a:pt x="368300" y="685139"/>
                  </a:lnTo>
                  <a:lnTo>
                    <a:pt x="368300" y="700836"/>
                  </a:lnTo>
                  <a:lnTo>
                    <a:pt x="381000" y="693000"/>
                  </a:lnTo>
                  <a:lnTo>
                    <a:pt x="393700" y="693127"/>
                  </a:lnTo>
                  <a:lnTo>
                    <a:pt x="393700" y="702729"/>
                  </a:lnTo>
                  <a:lnTo>
                    <a:pt x="381000" y="707809"/>
                  </a:lnTo>
                  <a:lnTo>
                    <a:pt x="381000" y="720547"/>
                  </a:lnTo>
                  <a:lnTo>
                    <a:pt x="393700" y="717689"/>
                  </a:lnTo>
                  <a:lnTo>
                    <a:pt x="406400" y="713041"/>
                  </a:lnTo>
                  <a:lnTo>
                    <a:pt x="406400" y="729322"/>
                  </a:lnTo>
                  <a:lnTo>
                    <a:pt x="419100" y="727570"/>
                  </a:lnTo>
                  <a:lnTo>
                    <a:pt x="419100" y="725170"/>
                  </a:lnTo>
                  <a:lnTo>
                    <a:pt x="431800" y="721398"/>
                  </a:lnTo>
                  <a:lnTo>
                    <a:pt x="431800" y="728154"/>
                  </a:lnTo>
                  <a:lnTo>
                    <a:pt x="431800" y="731647"/>
                  </a:lnTo>
                  <a:lnTo>
                    <a:pt x="442912" y="730110"/>
                  </a:lnTo>
                  <a:lnTo>
                    <a:pt x="444500" y="728738"/>
                  </a:lnTo>
                  <a:lnTo>
                    <a:pt x="444500" y="729894"/>
                  </a:lnTo>
                  <a:lnTo>
                    <a:pt x="444500" y="737450"/>
                  </a:lnTo>
                  <a:lnTo>
                    <a:pt x="457200" y="736879"/>
                  </a:lnTo>
                  <a:lnTo>
                    <a:pt x="457200" y="728205"/>
                  </a:lnTo>
                  <a:lnTo>
                    <a:pt x="444500" y="728154"/>
                  </a:lnTo>
                  <a:lnTo>
                    <a:pt x="444500" y="725830"/>
                  </a:lnTo>
                  <a:lnTo>
                    <a:pt x="444500" y="721766"/>
                  </a:lnTo>
                  <a:lnTo>
                    <a:pt x="457200" y="727329"/>
                  </a:lnTo>
                  <a:lnTo>
                    <a:pt x="469900" y="732726"/>
                  </a:lnTo>
                  <a:lnTo>
                    <a:pt x="469900" y="738022"/>
                  </a:lnTo>
                  <a:lnTo>
                    <a:pt x="482600" y="743267"/>
                  </a:lnTo>
                  <a:lnTo>
                    <a:pt x="469900" y="753554"/>
                  </a:lnTo>
                  <a:lnTo>
                    <a:pt x="469900" y="792099"/>
                  </a:lnTo>
                  <a:lnTo>
                    <a:pt x="469900" y="793254"/>
                  </a:lnTo>
                  <a:lnTo>
                    <a:pt x="470763" y="792454"/>
                  </a:lnTo>
                  <a:lnTo>
                    <a:pt x="482600" y="797318"/>
                  </a:lnTo>
                  <a:lnTo>
                    <a:pt x="495300" y="793838"/>
                  </a:lnTo>
                  <a:lnTo>
                    <a:pt x="495300" y="796937"/>
                  </a:lnTo>
                  <a:lnTo>
                    <a:pt x="508000" y="798995"/>
                  </a:lnTo>
                  <a:lnTo>
                    <a:pt x="508000" y="801814"/>
                  </a:lnTo>
                  <a:lnTo>
                    <a:pt x="495300" y="808951"/>
                  </a:lnTo>
                  <a:lnTo>
                    <a:pt x="508000" y="806043"/>
                  </a:lnTo>
                  <a:lnTo>
                    <a:pt x="508000" y="811923"/>
                  </a:lnTo>
                  <a:lnTo>
                    <a:pt x="520700" y="815936"/>
                  </a:lnTo>
                  <a:lnTo>
                    <a:pt x="508000" y="825220"/>
                  </a:lnTo>
                  <a:lnTo>
                    <a:pt x="520700" y="819162"/>
                  </a:lnTo>
                  <a:lnTo>
                    <a:pt x="520700" y="818972"/>
                  </a:lnTo>
                  <a:lnTo>
                    <a:pt x="533400" y="820318"/>
                  </a:lnTo>
                  <a:lnTo>
                    <a:pt x="533400" y="833361"/>
                  </a:lnTo>
                  <a:lnTo>
                    <a:pt x="546100" y="825779"/>
                  </a:lnTo>
                  <a:lnTo>
                    <a:pt x="546100" y="817587"/>
                  </a:lnTo>
                  <a:lnTo>
                    <a:pt x="558800" y="813600"/>
                  </a:lnTo>
                  <a:lnTo>
                    <a:pt x="558800" y="822350"/>
                  </a:lnTo>
                  <a:lnTo>
                    <a:pt x="546100" y="827836"/>
                  </a:lnTo>
                  <a:lnTo>
                    <a:pt x="546100" y="831545"/>
                  </a:lnTo>
                  <a:lnTo>
                    <a:pt x="558800" y="828979"/>
                  </a:lnTo>
                  <a:lnTo>
                    <a:pt x="558800" y="833729"/>
                  </a:lnTo>
                  <a:lnTo>
                    <a:pt x="571500" y="830453"/>
                  </a:lnTo>
                  <a:lnTo>
                    <a:pt x="571500" y="840917"/>
                  </a:lnTo>
                  <a:lnTo>
                    <a:pt x="558800" y="846734"/>
                  </a:lnTo>
                  <a:lnTo>
                    <a:pt x="571500" y="843826"/>
                  </a:lnTo>
                  <a:lnTo>
                    <a:pt x="571500" y="848474"/>
                  </a:lnTo>
                  <a:lnTo>
                    <a:pt x="558800" y="853109"/>
                  </a:lnTo>
                  <a:lnTo>
                    <a:pt x="558800" y="853706"/>
                  </a:lnTo>
                  <a:lnTo>
                    <a:pt x="571500" y="850214"/>
                  </a:lnTo>
                  <a:lnTo>
                    <a:pt x="571500" y="853122"/>
                  </a:lnTo>
                  <a:lnTo>
                    <a:pt x="584200" y="842657"/>
                  </a:lnTo>
                  <a:lnTo>
                    <a:pt x="584200" y="846861"/>
                  </a:lnTo>
                  <a:lnTo>
                    <a:pt x="596900" y="847890"/>
                  </a:lnTo>
                  <a:lnTo>
                    <a:pt x="596900" y="848487"/>
                  </a:lnTo>
                  <a:lnTo>
                    <a:pt x="609600" y="844410"/>
                  </a:lnTo>
                  <a:lnTo>
                    <a:pt x="609600" y="845566"/>
                  </a:lnTo>
                  <a:lnTo>
                    <a:pt x="615124" y="842276"/>
                  </a:lnTo>
                  <a:lnTo>
                    <a:pt x="609600" y="842810"/>
                  </a:lnTo>
                  <a:lnTo>
                    <a:pt x="609600" y="830453"/>
                  </a:lnTo>
                  <a:lnTo>
                    <a:pt x="622300" y="831037"/>
                  </a:lnTo>
                  <a:lnTo>
                    <a:pt x="622300" y="838009"/>
                  </a:lnTo>
                  <a:lnTo>
                    <a:pt x="615124" y="842276"/>
                  </a:lnTo>
                  <a:lnTo>
                    <a:pt x="622300" y="841590"/>
                  </a:lnTo>
                  <a:lnTo>
                    <a:pt x="622300" y="856030"/>
                  </a:lnTo>
                  <a:lnTo>
                    <a:pt x="609600" y="849058"/>
                  </a:lnTo>
                  <a:lnTo>
                    <a:pt x="609600" y="870343"/>
                  </a:lnTo>
                  <a:lnTo>
                    <a:pt x="622300" y="869619"/>
                  </a:lnTo>
                  <a:lnTo>
                    <a:pt x="622300" y="862418"/>
                  </a:lnTo>
                  <a:lnTo>
                    <a:pt x="635000" y="856615"/>
                  </a:lnTo>
                  <a:lnTo>
                    <a:pt x="635000" y="877531"/>
                  </a:lnTo>
                  <a:lnTo>
                    <a:pt x="647700" y="871397"/>
                  </a:lnTo>
                  <a:lnTo>
                    <a:pt x="647700" y="862825"/>
                  </a:lnTo>
                  <a:lnTo>
                    <a:pt x="660400" y="866495"/>
                  </a:lnTo>
                  <a:lnTo>
                    <a:pt x="648614" y="878357"/>
                  </a:lnTo>
                  <a:lnTo>
                    <a:pt x="660400" y="873836"/>
                  </a:lnTo>
                  <a:lnTo>
                    <a:pt x="660400" y="875499"/>
                  </a:lnTo>
                  <a:lnTo>
                    <a:pt x="673100" y="873467"/>
                  </a:lnTo>
                  <a:lnTo>
                    <a:pt x="660400" y="885672"/>
                  </a:lnTo>
                  <a:lnTo>
                    <a:pt x="673100" y="885545"/>
                  </a:lnTo>
                  <a:lnTo>
                    <a:pt x="673100" y="884224"/>
                  </a:lnTo>
                  <a:lnTo>
                    <a:pt x="685800" y="882891"/>
                  </a:lnTo>
                  <a:lnTo>
                    <a:pt x="698500" y="882764"/>
                  </a:lnTo>
                  <a:lnTo>
                    <a:pt x="685800" y="886256"/>
                  </a:lnTo>
                  <a:lnTo>
                    <a:pt x="685800" y="893813"/>
                  </a:lnTo>
                  <a:lnTo>
                    <a:pt x="698500" y="894880"/>
                  </a:lnTo>
                  <a:lnTo>
                    <a:pt x="711200" y="899769"/>
                  </a:lnTo>
                  <a:lnTo>
                    <a:pt x="711200" y="907059"/>
                  </a:lnTo>
                  <a:lnTo>
                    <a:pt x="723900" y="915314"/>
                  </a:lnTo>
                  <a:lnTo>
                    <a:pt x="723900" y="907186"/>
                  </a:lnTo>
                  <a:lnTo>
                    <a:pt x="736600" y="903693"/>
                  </a:lnTo>
                  <a:lnTo>
                    <a:pt x="736600" y="909269"/>
                  </a:lnTo>
                  <a:lnTo>
                    <a:pt x="749300" y="907034"/>
                  </a:lnTo>
                  <a:lnTo>
                    <a:pt x="762000" y="908507"/>
                  </a:lnTo>
                  <a:lnTo>
                    <a:pt x="762000" y="917524"/>
                  </a:lnTo>
                  <a:lnTo>
                    <a:pt x="774700" y="911910"/>
                  </a:lnTo>
                  <a:lnTo>
                    <a:pt x="787400" y="916355"/>
                  </a:lnTo>
                  <a:lnTo>
                    <a:pt x="787400" y="919238"/>
                  </a:lnTo>
                  <a:lnTo>
                    <a:pt x="800100" y="924090"/>
                  </a:lnTo>
                  <a:lnTo>
                    <a:pt x="812800" y="934504"/>
                  </a:lnTo>
                  <a:lnTo>
                    <a:pt x="812800" y="931672"/>
                  </a:lnTo>
                  <a:lnTo>
                    <a:pt x="825500" y="932459"/>
                  </a:lnTo>
                  <a:lnTo>
                    <a:pt x="825500" y="943495"/>
                  </a:lnTo>
                  <a:lnTo>
                    <a:pt x="838200" y="950188"/>
                  </a:lnTo>
                  <a:lnTo>
                    <a:pt x="838200" y="937983"/>
                  </a:lnTo>
                  <a:lnTo>
                    <a:pt x="850900" y="936828"/>
                  </a:lnTo>
                  <a:lnTo>
                    <a:pt x="850900" y="940892"/>
                  </a:lnTo>
                  <a:lnTo>
                    <a:pt x="863600" y="941235"/>
                  </a:lnTo>
                  <a:lnTo>
                    <a:pt x="863600" y="957745"/>
                  </a:lnTo>
                  <a:lnTo>
                    <a:pt x="876300" y="951357"/>
                  </a:lnTo>
                  <a:lnTo>
                    <a:pt x="876300" y="956005"/>
                  </a:lnTo>
                  <a:lnTo>
                    <a:pt x="889000" y="953681"/>
                  </a:lnTo>
                  <a:lnTo>
                    <a:pt x="889000" y="962977"/>
                  </a:lnTo>
                  <a:lnTo>
                    <a:pt x="901700" y="961237"/>
                  </a:lnTo>
                  <a:lnTo>
                    <a:pt x="889000" y="968794"/>
                  </a:lnTo>
                  <a:lnTo>
                    <a:pt x="901700" y="970724"/>
                  </a:lnTo>
                  <a:lnTo>
                    <a:pt x="901700" y="971194"/>
                  </a:lnTo>
                  <a:lnTo>
                    <a:pt x="914400" y="971334"/>
                  </a:lnTo>
                  <a:lnTo>
                    <a:pt x="927100" y="972286"/>
                  </a:lnTo>
                  <a:lnTo>
                    <a:pt x="914400" y="967638"/>
                  </a:lnTo>
                  <a:lnTo>
                    <a:pt x="927100" y="954265"/>
                  </a:lnTo>
                  <a:lnTo>
                    <a:pt x="927100" y="972286"/>
                  </a:lnTo>
                  <a:lnTo>
                    <a:pt x="927100" y="979690"/>
                  </a:lnTo>
                  <a:lnTo>
                    <a:pt x="939800" y="982332"/>
                  </a:lnTo>
                  <a:lnTo>
                    <a:pt x="939800" y="981583"/>
                  </a:lnTo>
                  <a:lnTo>
                    <a:pt x="952500" y="983907"/>
                  </a:lnTo>
                  <a:lnTo>
                    <a:pt x="952500" y="980998"/>
                  </a:lnTo>
                  <a:lnTo>
                    <a:pt x="965200" y="981583"/>
                  </a:lnTo>
                  <a:lnTo>
                    <a:pt x="965200" y="974026"/>
                  </a:lnTo>
                  <a:lnTo>
                    <a:pt x="977900" y="966470"/>
                  </a:lnTo>
                  <a:lnTo>
                    <a:pt x="977900" y="980414"/>
                  </a:lnTo>
                  <a:lnTo>
                    <a:pt x="990600" y="980998"/>
                  </a:lnTo>
                  <a:lnTo>
                    <a:pt x="990600" y="975766"/>
                  </a:lnTo>
                  <a:lnTo>
                    <a:pt x="1003300" y="976350"/>
                  </a:lnTo>
                  <a:lnTo>
                    <a:pt x="1003300" y="982751"/>
                  </a:lnTo>
                  <a:lnTo>
                    <a:pt x="1016000" y="976934"/>
                  </a:lnTo>
                  <a:lnTo>
                    <a:pt x="1016000" y="967638"/>
                  </a:lnTo>
                  <a:lnTo>
                    <a:pt x="1028700" y="966470"/>
                  </a:lnTo>
                  <a:lnTo>
                    <a:pt x="1028700" y="976109"/>
                  </a:lnTo>
                  <a:lnTo>
                    <a:pt x="1041400" y="977950"/>
                  </a:lnTo>
                  <a:lnTo>
                    <a:pt x="1041400" y="987399"/>
                  </a:lnTo>
                  <a:lnTo>
                    <a:pt x="1054100" y="992301"/>
                  </a:lnTo>
                  <a:lnTo>
                    <a:pt x="1054100" y="996226"/>
                  </a:lnTo>
                  <a:lnTo>
                    <a:pt x="1066800" y="992632"/>
                  </a:lnTo>
                  <a:lnTo>
                    <a:pt x="1068260" y="991616"/>
                  </a:lnTo>
                  <a:lnTo>
                    <a:pt x="1079500" y="997280"/>
                  </a:lnTo>
                  <a:lnTo>
                    <a:pt x="1079500" y="991717"/>
                  </a:lnTo>
                  <a:lnTo>
                    <a:pt x="1092200" y="992911"/>
                  </a:lnTo>
                  <a:lnTo>
                    <a:pt x="1092200" y="994981"/>
                  </a:lnTo>
                  <a:lnTo>
                    <a:pt x="1104900" y="992047"/>
                  </a:lnTo>
                  <a:lnTo>
                    <a:pt x="1104900" y="1004938"/>
                  </a:lnTo>
                  <a:lnTo>
                    <a:pt x="1117600" y="1005852"/>
                  </a:lnTo>
                  <a:lnTo>
                    <a:pt x="1130300" y="1004798"/>
                  </a:lnTo>
                  <a:lnTo>
                    <a:pt x="1143000" y="998435"/>
                  </a:lnTo>
                  <a:lnTo>
                    <a:pt x="1143000" y="999617"/>
                  </a:lnTo>
                  <a:lnTo>
                    <a:pt x="1155700" y="1000328"/>
                  </a:lnTo>
                  <a:lnTo>
                    <a:pt x="1168400" y="1002563"/>
                  </a:lnTo>
                  <a:lnTo>
                    <a:pt x="1168400" y="1005992"/>
                  </a:lnTo>
                  <a:lnTo>
                    <a:pt x="1181100" y="1010069"/>
                  </a:lnTo>
                  <a:lnTo>
                    <a:pt x="1193800" y="1014209"/>
                  </a:lnTo>
                  <a:lnTo>
                    <a:pt x="1193800" y="1018006"/>
                  </a:lnTo>
                  <a:lnTo>
                    <a:pt x="1206500" y="1021105"/>
                  </a:lnTo>
                  <a:lnTo>
                    <a:pt x="1206500" y="1016990"/>
                  </a:lnTo>
                  <a:lnTo>
                    <a:pt x="1219200" y="1006868"/>
                  </a:lnTo>
                  <a:lnTo>
                    <a:pt x="1219200" y="1015873"/>
                  </a:lnTo>
                  <a:lnTo>
                    <a:pt x="1231900" y="1009738"/>
                  </a:lnTo>
                  <a:lnTo>
                    <a:pt x="1244600" y="1009484"/>
                  </a:lnTo>
                  <a:lnTo>
                    <a:pt x="1257300" y="1009662"/>
                  </a:lnTo>
                  <a:lnTo>
                    <a:pt x="1270000" y="1004836"/>
                  </a:lnTo>
                  <a:lnTo>
                    <a:pt x="1270000" y="1014056"/>
                  </a:lnTo>
                  <a:lnTo>
                    <a:pt x="1282700" y="1009840"/>
                  </a:lnTo>
                  <a:lnTo>
                    <a:pt x="1282700" y="1012024"/>
                  </a:lnTo>
                  <a:lnTo>
                    <a:pt x="1295400" y="1009561"/>
                  </a:lnTo>
                  <a:lnTo>
                    <a:pt x="1295400" y="1006576"/>
                  </a:lnTo>
                  <a:lnTo>
                    <a:pt x="1308100" y="1008151"/>
                  </a:lnTo>
                  <a:lnTo>
                    <a:pt x="1308100" y="1005840"/>
                  </a:lnTo>
                  <a:lnTo>
                    <a:pt x="1320800" y="1007745"/>
                  </a:lnTo>
                  <a:lnTo>
                    <a:pt x="1320800" y="996696"/>
                  </a:lnTo>
                  <a:lnTo>
                    <a:pt x="1333500" y="1005763"/>
                  </a:lnTo>
                  <a:lnTo>
                    <a:pt x="1333500" y="1006906"/>
                  </a:lnTo>
                  <a:lnTo>
                    <a:pt x="1346200" y="1001928"/>
                  </a:lnTo>
                  <a:lnTo>
                    <a:pt x="1346200" y="1001344"/>
                  </a:lnTo>
                  <a:lnTo>
                    <a:pt x="1358900" y="1007364"/>
                  </a:lnTo>
                  <a:lnTo>
                    <a:pt x="1358900" y="1003312"/>
                  </a:lnTo>
                  <a:lnTo>
                    <a:pt x="1371600" y="1000442"/>
                  </a:lnTo>
                  <a:lnTo>
                    <a:pt x="1371600" y="1010069"/>
                  </a:lnTo>
                  <a:lnTo>
                    <a:pt x="1384300" y="1003185"/>
                  </a:lnTo>
                  <a:lnTo>
                    <a:pt x="1384300" y="997280"/>
                  </a:lnTo>
                  <a:lnTo>
                    <a:pt x="1397000" y="992251"/>
                  </a:lnTo>
                  <a:lnTo>
                    <a:pt x="1409700" y="987971"/>
                  </a:lnTo>
                  <a:lnTo>
                    <a:pt x="1409700" y="989279"/>
                  </a:lnTo>
                  <a:lnTo>
                    <a:pt x="1422400" y="988555"/>
                  </a:lnTo>
                  <a:lnTo>
                    <a:pt x="1422400" y="999020"/>
                  </a:lnTo>
                  <a:lnTo>
                    <a:pt x="1435100" y="995337"/>
                  </a:lnTo>
                  <a:lnTo>
                    <a:pt x="1435100" y="994371"/>
                  </a:lnTo>
                  <a:lnTo>
                    <a:pt x="1447800" y="992974"/>
                  </a:lnTo>
                  <a:lnTo>
                    <a:pt x="1447800" y="992047"/>
                  </a:lnTo>
                  <a:lnTo>
                    <a:pt x="1460500" y="994371"/>
                  </a:lnTo>
                  <a:lnTo>
                    <a:pt x="1447800" y="986815"/>
                  </a:lnTo>
                  <a:lnTo>
                    <a:pt x="1447800" y="972858"/>
                  </a:lnTo>
                  <a:lnTo>
                    <a:pt x="1435100" y="969378"/>
                  </a:lnTo>
                  <a:lnTo>
                    <a:pt x="1435100" y="963561"/>
                  </a:lnTo>
                  <a:lnTo>
                    <a:pt x="1447800" y="962406"/>
                  </a:lnTo>
                  <a:lnTo>
                    <a:pt x="1447800" y="972070"/>
                  </a:lnTo>
                  <a:lnTo>
                    <a:pt x="1460500" y="964539"/>
                  </a:lnTo>
                  <a:lnTo>
                    <a:pt x="1460500" y="980998"/>
                  </a:lnTo>
                  <a:lnTo>
                    <a:pt x="1473200" y="982167"/>
                  </a:lnTo>
                  <a:lnTo>
                    <a:pt x="1473200" y="986231"/>
                  </a:lnTo>
                  <a:lnTo>
                    <a:pt x="1473200" y="987971"/>
                  </a:lnTo>
                  <a:lnTo>
                    <a:pt x="1485900" y="972858"/>
                  </a:lnTo>
                  <a:lnTo>
                    <a:pt x="1485900" y="976172"/>
                  </a:lnTo>
                  <a:lnTo>
                    <a:pt x="1498600" y="969518"/>
                  </a:lnTo>
                  <a:lnTo>
                    <a:pt x="1498600" y="964399"/>
                  </a:lnTo>
                  <a:lnTo>
                    <a:pt x="1511300" y="964730"/>
                  </a:lnTo>
                  <a:lnTo>
                    <a:pt x="1511300" y="971702"/>
                  </a:lnTo>
                  <a:lnTo>
                    <a:pt x="1524000" y="971118"/>
                  </a:lnTo>
                  <a:lnTo>
                    <a:pt x="1524000" y="970534"/>
                  </a:lnTo>
                  <a:lnTo>
                    <a:pt x="1536700" y="966470"/>
                  </a:lnTo>
                  <a:lnTo>
                    <a:pt x="1524000" y="961821"/>
                  </a:lnTo>
                  <a:lnTo>
                    <a:pt x="1524000" y="947191"/>
                  </a:lnTo>
                  <a:lnTo>
                    <a:pt x="1536700" y="947293"/>
                  </a:lnTo>
                  <a:lnTo>
                    <a:pt x="1536700" y="949617"/>
                  </a:lnTo>
                  <a:lnTo>
                    <a:pt x="1549400" y="944384"/>
                  </a:lnTo>
                  <a:lnTo>
                    <a:pt x="1549400" y="957097"/>
                  </a:lnTo>
                  <a:lnTo>
                    <a:pt x="1562100" y="954366"/>
                  </a:lnTo>
                  <a:lnTo>
                    <a:pt x="1562100" y="946124"/>
                  </a:lnTo>
                  <a:lnTo>
                    <a:pt x="1574800" y="949032"/>
                  </a:lnTo>
                  <a:lnTo>
                    <a:pt x="1574800" y="949972"/>
                  </a:lnTo>
                  <a:lnTo>
                    <a:pt x="1587500" y="947293"/>
                  </a:lnTo>
                  <a:lnTo>
                    <a:pt x="1587500" y="962977"/>
                  </a:lnTo>
                  <a:lnTo>
                    <a:pt x="1591856" y="961199"/>
                  </a:lnTo>
                  <a:lnTo>
                    <a:pt x="1593240" y="962952"/>
                  </a:lnTo>
                  <a:lnTo>
                    <a:pt x="1593088" y="960691"/>
                  </a:lnTo>
                  <a:lnTo>
                    <a:pt x="1600200" y="957770"/>
                  </a:lnTo>
                  <a:lnTo>
                    <a:pt x="1600200" y="950925"/>
                  </a:lnTo>
                  <a:lnTo>
                    <a:pt x="1612900" y="945159"/>
                  </a:lnTo>
                  <a:lnTo>
                    <a:pt x="1612900" y="937412"/>
                  </a:lnTo>
                  <a:lnTo>
                    <a:pt x="1625600" y="941730"/>
                  </a:lnTo>
                  <a:lnTo>
                    <a:pt x="1625600" y="948448"/>
                  </a:lnTo>
                  <a:lnTo>
                    <a:pt x="1638300" y="947788"/>
                  </a:lnTo>
                  <a:lnTo>
                    <a:pt x="1638300" y="938403"/>
                  </a:lnTo>
                  <a:lnTo>
                    <a:pt x="1651000" y="932180"/>
                  </a:lnTo>
                  <a:lnTo>
                    <a:pt x="1651000" y="940892"/>
                  </a:lnTo>
                  <a:lnTo>
                    <a:pt x="1663700" y="937412"/>
                  </a:lnTo>
                  <a:lnTo>
                    <a:pt x="1663700" y="926363"/>
                  </a:lnTo>
                  <a:lnTo>
                    <a:pt x="1676400" y="932510"/>
                  </a:lnTo>
                  <a:lnTo>
                    <a:pt x="1676400" y="931506"/>
                  </a:lnTo>
                  <a:lnTo>
                    <a:pt x="1689100" y="927531"/>
                  </a:lnTo>
                  <a:lnTo>
                    <a:pt x="1689100" y="920254"/>
                  </a:lnTo>
                  <a:lnTo>
                    <a:pt x="1701800" y="920330"/>
                  </a:lnTo>
                  <a:lnTo>
                    <a:pt x="1701800" y="930427"/>
                  </a:lnTo>
                  <a:lnTo>
                    <a:pt x="1714500" y="922870"/>
                  </a:lnTo>
                  <a:lnTo>
                    <a:pt x="1701800" y="914742"/>
                  </a:lnTo>
                  <a:lnTo>
                    <a:pt x="1701800" y="908926"/>
                  </a:lnTo>
                  <a:lnTo>
                    <a:pt x="1714500" y="915314"/>
                  </a:lnTo>
                  <a:lnTo>
                    <a:pt x="1714500" y="897305"/>
                  </a:lnTo>
                  <a:lnTo>
                    <a:pt x="1727200" y="897305"/>
                  </a:lnTo>
                  <a:lnTo>
                    <a:pt x="1727200" y="912990"/>
                  </a:lnTo>
                  <a:lnTo>
                    <a:pt x="1739900" y="913574"/>
                  </a:lnTo>
                  <a:lnTo>
                    <a:pt x="1739900" y="919975"/>
                  </a:lnTo>
                  <a:lnTo>
                    <a:pt x="1740496" y="920064"/>
                  </a:lnTo>
                  <a:lnTo>
                    <a:pt x="1740496" y="920394"/>
                  </a:lnTo>
                  <a:lnTo>
                    <a:pt x="1739900" y="919975"/>
                  </a:lnTo>
                  <a:lnTo>
                    <a:pt x="1739900" y="928687"/>
                  </a:lnTo>
                  <a:lnTo>
                    <a:pt x="1752600" y="928687"/>
                  </a:lnTo>
                  <a:lnTo>
                    <a:pt x="1740598" y="920457"/>
                  </a:lnTo>
                  <a:lnTo>
                    <a:pt x="1740662" y="920089"/>
                  </a:lnTo>
                  <a:lnTo>
                    <a:pt x="1752600" y="921715"/>
                  </a:lnTo>
                  <a:lnTo>
                    <a:pt x="1752600" y="919391"/>
                  </a:lnTo>
                  <a:lnTo>
                    <a:pt x="1739900" y="910082"/>
                  </a:lnTo>
                  <a:lnTo>
                    <a:pt x="1739900" y="906018"/>
                  </a:lnTo>
                  <a:lnTo>
                    <a:pt x="1739900" y="903185"/>
                  </a:lnTo>
                  <a:lnTo>
                    <a:pt x="1752600" y="903922"/>
                  </a:lnTo>
                  <a:lnTo>
                    <a:pt x="1752600" y="908342"/>
                  </a:lnTo>
                  <a:lnTo>
                    <a:pt x="1765300" y="910666"/>
                  </a:lnTo>
                  <a:lnTo>
                    <a:pt x="1765300" y="911834"/>
                  </a:lnTo>
                  <a:lnTo>
                    <a:pt x="1778000" y="912990"/>
                  </a:lnTo>
                  <a:lnTo>
                    <a:pt x="1778000" y="887425"/>
                  </a:lnTo>
                  <a:lnTo>
                    <a:pt x="1790700" y="886256"/>
                  </a:lnTo>
                  <a:lnTo>
                    <a:pt x="1790700" y="898461"/>
                  </a:lnTo>
                  <a:lnTo>
                    <a:pt x="1803400" y="901369"/>
                  </a:lnTo>
                  <a:lnTo>
                    <a:pt x="1803400" y="909485"/>
                  </a:lnTo>
                  <a:lnTo>
                    <a:pt x="1816100" y="921156"/>
                  </a:lnTo>
                  <a:lnTo>
                    <a:pt x="1816100" y="916571"/>
                  </a:lnTo>
                  <a:lnTo>
                    <a:pt x="1828800" y="910374"/>
                  </a:lnTo>
                  <a:lnTo>
                    <a:pt x="1828800" y="914298"/>
                  </a:lnTo>
                  <a:lnTo>
                    <a:pt x="1841500" y="915606"/>
                  </a:lnTo>
                  <a:lnTo>
                    <a:pt x="1841500" y="905433"/>
                  </a:lnTo>
                  <a:lnTo>
                    <a:pt x="1854200" y="915898"/>
                  </a:lnTo>
                  <a:lnTo>
                    <a:pt x="1854200" y="910247"/>
                  </a:lnTo>
                  <a:lnTo>
                    <a:pt x="1866900" y="909294"/>
                  </a:lnTo>
                  <a:lnTo>
                    <a:pt x="1866900" y="904735"/>
                  </a:lnTo>
                  <a:lnTo>
                    <a:pt x="1879600" y="904862"/>
                  </a:lnTo>
                  <a:lnTo>
                    <a:pt x="1879600" y="899629"/>
                  </a:lnTo>
                  <a:lnTo>
                    <a:pt x="1892300" y="904722"/>
                  </a:lnTo>
                  <a:lnTo>
                    <a:pt x="1892300" y="887171"/>
                  </a:lnTo>
                  <a:lnTo>
                    <a:pt x="1905000" y="894981"/>
                  </a:lnTo>
                  <a:lnTo>
                    <a:pt x="1905000" y="865911"/>
                  </a:lnTo>
                  <a:lnTo>
                    <a:pt x="1917700" y="865327"/>
                  </a:lnTo>
                  <a:lnTo>
                    <a:pt x="1930400" y="865619"/>
                  </a:lnTo>
                  <a:lnTo>
                    <a:pt x="1930400" y="864603"/>
                  </a:lnTo>
                  <a:lnTo>
                    <a:pt x="1943100" y="859955"/>
                  </a:lnTo>
                  <a:lnTo>
                    <a:pt x="1943100" y="853706"/>
                  </a:lnTo>
                  <a:lnTo>
                    <a:pt x="1955800" y="857770"/>
                  </a:lnTo>
                  <a:lnTo>
                    <a:pt x="1955800" y="851408"/>
                  </a:lnTo>
                  <a:lnTo>
                    <a:pt x="1943100" y="844626"/>
                  </a:lnTo>
                  <a:lnTo>
                    <a:pt x="1943100" y="832205"/>
                  </a:lnTo>
                  <a:lnTo>
                    <a:pt x="1955800" y="839584"/>
                  </a:lnTo>
                  <a:lnTo>
                    <a:pt x="1955800" y="842886"/>
                  </a:lnTo>
                  <a:lnTo>
                    <a:pt x="1968500" y="845286"/>
                  </a:lnTo>
                  <a:lnTo>
                    <a:pt x="1968500" y="850214"/>
                  </a:lnTo>
                  <a:lnTo>
                    <a:pt x="1981200" y="843241"/>
                  </a:lnTo>
                  <a:lnTo>
                    <a:pt x="1981200" y="840562"/>
                  </a:lnTo>
                  <a:lnTo>
                    <a:pt x="1968500" y="834529"/>
                  </a:lnTo>
                  <a:lnTo>
                    <a:pt x="1981200" y="833094"/>
                  </a:lnTo>
                  <a:lnTo>
                    <a:pt x="1981200" y="831037"/>
                  </a:lnTo>
                  <a:lnTo>
                    <a:pt x="1993900" y="833945"/>
                  </a:lnTo>
                  <a:lnTo>
                    <a:pt x="1993900" y="810691"/>
                  </a:lnTo>
                  <a:lnTo>
                    <a:pt x="1993900" y="804875"/>
                  </a:lnTo>
                  <a:lnTo>
                    <a:pt x="1981200" y="800227"/>
                  </a:lnTo>
                  <a:lnTo>
                    <a:pt x="1993900" y="799071"/>
                  </a:lnTo>
                  <a:lnTo>
                    <a:pt x="1981200" y="790930"/>
                  </a:lnTo>
                  <a:lnTo>
                    <a:pt x="1993900" y="797902"/>
                  </a:lnTo>
                  <a:lnTo>
                    <a:pt x="1993900" y="796163"/>
                  </a:lnTo>
                  <a:lnTo>
                    <a:pt x="2006600" y="797318"/>
                  </a:lnTo>
                  <a:lnTo>
                    <a:pt x="2006600" y="812431"/>
                  </a:lnTo>
                  <a:lnTo>
                    <a:pt x="1993900" y="810691"/>
                  </a:lnTo>
                  <a:lnTo>
                    <a:pt x="2006600" y="817410"/>
                  </a:lnTo>
                  <a:lnTo>
                    <a:pt x="2006600" y="822693"/>
                  </a:lnTo>
                  <a:lnTo>
                    <a:pt x="2004885" y="820534"/>
                  </a:lnTo>
                  <a:lnTo>
                    <a:pt x="2006600" y="822833"/>
                  </a:lnTo>
                  <a:lnTo>
                    <a:pt x="2006600" y="824522"/>
                  </a:lnTo>
                  <a:lnTo>
                    <a:pt x="2004301" y="828675"/>
                  </a:lnTo>
                  <a:lnTo>
                    <a:pt x="2006600" y="826947"/>
                  </a:lnTo>
                  <a:lnTo>
                    <a:pt x="2006600" y="827544"/>
                  </a:lnTo>
                  <a:lnTo>
                    <a:pt x="2019300" y="826973"/>
                  </a:lnTo>
                  <a:lnTo>
                    <a:pt x="2019300" y="804595"/>
                  </a:lnTo>
                  <a:lnTo>
                    <a:pt x="2032000" y="810717"/>
                  </a:lnTo>
                  <a:lnTo>
                    <a:pt x="2032000" y="800811"/>
                  </a:lnTo>
                  <a:lnTo>
                    <a:pt x="2044700" y="796658"/>
                  </a:lnTo>
                  <a:lnTo>
                    <a:pt x="2032000" y="790638"/>
                  </a:lnTo>
                  <a:lnTo>
                    <a:pt x="2032000" y="785939"/>
                  </a:lnTo>
                  <a:lnTo>
                    <a:pt x="2044700" y="785698"/>
                  </a:lnTo>
                  <a:lnTo>
                    <a:pt x="2044700" y="792670"/>
                  </a:lnTo>
                  <a:lnTo>
                    <a:pt x="2057400" y="787311"/>
                  </a:lnTo>
                  <a:lnTo>
                    <a:pt x="2057400" y="775817"/>
                  </a:lnTo>
                  <a:lnTo>
                    <a:pt x="2070100" y="777557"/>
                  </a:lnTo>
                  <a:lnTo>
                    <a:pt x="2070100" y="771067"/>
                  </a:lnTo>
                  <a:lnTo>
                    <a:pt x="2082800" y="767461"/>
                  </a:lnTo>
                  <a:lnTo>
                    <a:pt x="2082800" y="765708"/>
                  </a:lnTo>
                  <a:lnTo>
                    <a:pt x="2095500" y="764768"/>
                  </a:lnTo>
                  <a:lnTo>
                    <a:pt x="2095500" y="758964"/>
                  </a:lnTo>
                  <a:lnTo>
                    <a:pt x="2108200" y="759548"/>
                  </a:lnTo>
                  <a:lnTo>
                    <a:pt x="2095500" y="753732"/>
                  </a:lnTo>
                  <a:lnTo>
                    <a:pt x="2095500" y="737666"/>
                  </a:lnTo>
                  <a:lnTo>
                    <a:pt x="2108200" y="732015"/>
                  </a:lnTo>
                  <a:lnTo>
                    <a:pt x="2108200" y="735126"/>
                  </a:lnTo>
                  <a:lnTo>
                    <a:pt x="2120900" y="731672"/>
                  </a:lnTo>
                  <a:lnTo>
                    <a:pt x="2108200" y="724954"/>
                  </a:lnTo>
                  <a:lnTo>
                    <a:pt x="2108200" y="720598"/>
                  </a:lnTo>
                  <a:lnTo>
                    <a:pt x="2120900" y="718273"/>
                  </a:lnTo>
                  <a:lnTo>
                    <a:pt x="2120900" y="712457"/>
                  </a:lnTo>
                  <a:lnTo>
                    <a:pt x="2133600" y="704329"/>
                  </a:lnTo>
                  <a:lnTo>
                    <a:pt x="2133600" y="701421"/>
                  </a:lnTo>
                  <a:lnTo>
                    <a:pt x="2146300" y="703745"/>
                  </a:lnTo>
                  <a:lnTo>
                    <a:pt x="2146300" y="685584"/>
                  </a:lnTo>
                  <a:lnTo>
                    <a:pt x="2159000" y="687247"/>
                  </a:lnTo>
                  <a:lnTo>
                    <a:pt x="2159000" y="688149"/>
                  </a:lnTo>
                  <a:lnTo>
                    <a:pt x="2171700" y="687463"/>
                  </a:lnTo>
                  <a:lnTo>
                    <a:pt x="2171700" y="686308"/>
                  </a:lnTo>
                  <a:lnTo>
                    <a:pt x="2159000" y="675843"/>
                  </a:lnTo>
                  <a:lnTo>
                    <a:pt x="2159000" y="671779"/>
                  </a:lnTo>
                  <a:lnTo>
                    <a:pt x="2171700" y="678751"/>
                  </a:lnTo>
                  <a:lnTo>
                    <a:pt x="2159000" y="667702"/>
                  </a:lnTo>
                  <a:lnTo>
                    <a:pt x="2171700" y="674103"/>
                  </a:lnTo>
                  <a:lnTo>
                    <a:pt x="2171700" y="659561"/>
                  </a:lnTo>
                  <a:lnTo>
                    <a:pt x="2184400" y="662470"/>
                  </a:lnTo>
                  <a:lnTo>
                    <a:pt x="2184400" y="654735"/>
                  </a:lnTo>
                  <a:lnTo>
                    <a:pt x="2197100" y="656513"/>
                  </a:lnTo>
                  <a:lnTo>
                    <a:pt x="2197100" y="653173"/>
                  </a:lnTo>
                  <a:lnTo>
                    <a:pt x="2184400" y="649681"/>
                  </a:lnTo>
                  <a:lnTo>
                    <a:pt x="2184400" y="647941"/>
                  </a:lnTo>
                  <a:lnTo>
                    <a:pt x="2197100" y="649681"/>
                  </a:lnTo>
                  <a:lnTo>
                    <a:pt x="2197100" y="638644"/>
                  </a:lnTo>
                  <a:lnTo>
                    <a:pt x="2209800" y="643877"/>
                  </a:lnTo>
                  <a:lnTo>
                    <a:pt x="2209800" y="619455"/>
                  </a:lnTo>
                  <a:lnTo>
                    <a:pt x="2197100" y="611898"/>
                  </a:lnTo>
                  <a:lnTo>
                    <a:pt x="2197100" y="609003"/>
                  </a:lnTo>
                  <a:lnTo>
                    <a:pt x="2209800" y="614222"/>
                  </a:lnTo>
                  <a:lnTo>
                    <a:pt x="2197100" y="606666"/>
                  </a:lnTo>
                  <a:lnTo>
                    <a:pt x="2197100" y="604342"/>
                  </a:lnTo>
                  <a:lnTo>
                    <a:pt x="2209800" y="611327"/>
                  </a:lnTo>
                  <a:lnTo>
                    <a:pt x="2209800" y="609003"/>
                  </a:lnTo>
                  <a:lnTo>
                    <a:pt x="2222500" y="610743"/>
                  </a:lnTo>
                  <a:lnTo>
                    <a:pt x="2222500" y="605510"/>
                  </a:lnTo>
                  <a:lnTo>
                    <a:pt x="2235200" y="606666"/>
                  </a:lnTo>
                  <a:lnTo>
                    <a:pt x="2235200" y="585165"/>
                  </a:lnTo>
                  <a:lnTo>
                    <a:pt x="2222500" y="580517"/>
                  </a:lnTo>
                  <a:lnTo>
                    <a:pt x="2222500" y="570052"/>
                  </a:lnTo>
                  <a:lnTo>
                    <a:pt x="2235200" y="567143"/>
                  </a:lnTo>
                  <a:lnTo>
                    <a:pt x="2235200" y="556107"/>
                  </a:lnTo>
                  <a:lnTo>
                    <a:pt x="2222500" y="552030"/>
                  </a:lnTo>
                  <a:lnTo>
                    <a:pt x="2235200" y="554939"/>
                  </a:lnTo>
                  <a:lnTo>
                    <a:pt x="2235200" y="554355"/>
                  </a:lnTo>
                  <a:lnTo>
                    <a:pt x="2247900" y="546227"/>
                  </a:lnTo>
                  <a:lnTo>
                    <a:pt x="2247900" y="543902"/>
                  </a:lnTo>
                  <a:lnTo>
                    <a:pt x="2235200" y="531685"/>
                  </a:lnTo>
                  <a:lnTo>
                    <a:pt x="2235200" y="530529"/>
                  </a:lnTo>
                  <a:lnTo>
                    <a:pt x="2222500" y="528205"/>
                  </a:lnTo>
                  <a:lnTo>
                    <a:pt x="2235200" y="527621"/>
                  </a:lnTo>
                  <a:lnTo>
                    <a:pt x="2235200" y="520712"/>
                  </a:lnTo>
                  <a:lnTo>
                    <a:pt x="2247900" y="517118"/>
                  </a:lnTo>
                  <a:lnTo>
                    <a:pt x="2247900" y="513676"/>
                  </a:lnTo>
                  <a:lnTo>
                    <a:pt x="2260600" y="510146"/>
                  </a:lnTo>
                  <a:lnTo>
                    <a:pt x="2260600" y="497979"/>
                  </a:lnTo>
                  <a:lnTo>
                    <a:pt x="2247900" y="493903"/>
                  </a:lnTo>
                  <a:lnTo>
                    <a:pt x="2247900" y="482282"/>
                  </a:lnTo>
                  <a:lnTo>
                    <a:pt x="2260600" y="490423"/>
                  </a:lnTo>
                  <a:lnTo>
                    <a:pt x="2260600" y="460781"/>
                  </a:lnTo>
                  <a:lnTo>
                    <a:pt x="2273300" y="459028"/>
                  </a:lnTo>
                  <a:lnTo>
                    <a:pt x="2273300" y="448576"/>
                  </a:lnTo>
                  <a:lnTo>
                    <a:pt x="2273300" y="447408"/>
                  </a:lnTo>
                  <a:lnTo>
                    <a:pt x="2273300" y="446824"/>
                  </a:lnTo>
                  <a:lnTo>
                    <a:pt x="2266950" y="445668"/>
                  </a:lnTo>
                  <a:lnTo>
                    <a:pt x="2260600" y="443915"/>
                  </a:lnTo>
                  <a:lnTo>
                    <a:pt x="2263775" y="445084"/>
                  </a:lnTo>
                  <a:lnTo>
                    <a:pt x="2260600" y="444500"/>
                  </a:lnTo>
                  <a:lnTo>
                    <a:pt x="2260600" y="443915"/>
                  </a:lnTo>
                  <a:lnTo>
                    <a:pt x="2260600" y="439267"/>
                  </a:lnTo>
                  <a:lnTo>
                    <a:pt x="2273300" y="439851"/>
                  </a:lnTo>
                  <a:lnTo>
                    <a:pt x="2273300" y="441591"/>
                  </a:lnTo>
                  <a:lnTo>
                    <a:pt x="2286000" y="443915"/>
                  </a:lnTo>
                  <a:lnTo>
                    <a:pt x="2286000" y="445668"/>
                  </a:lnTo>
                  <a:lnTo>
                    <a:pt x="2298700" y="445084"/>
                  </a:lnTo>
                  <a:lnTo>
                    <a:pt x="2298700" y="439254"/>
                  </a:lnTo>
                  <a:lnTo>
                    <a:pt x="2286000" y="429387"/>
                  </a:lnTo>
                  <a:lnTo>
                    <a:pt x="2286000" y="421703"/>
                  </a:lnTo>
                  <a:lnTo>
                    <a:pt x="2298700" y="422414"/>
                  </a:lnTo>
                  <a:lnTo>
                    <a:pt x="2298700" y="423570"/>
                  </a:lnTo>
                  <a:lnTo>
                    <a:pt x="2311400" y="420090"/>
                  </a:lnTo>
                  <a:lnTo>
                    <a:pt x="2311400" y="416598"/>
                  </a:lnTo>
                  <a:lnTo>
                    <a:pt x="2324100" y="412534"/>
                  </a:lnTo>
                  <a:lnTo>
                    <a:pt x="2324100" y="406133"/>
                  </a:lnTo>
                  <a:lnTo>
                    <a:pt x="2336800" y="407581"/>
                  </a:lnTo>
                  <a:lnTo>
                    <a:pt x="2336800" y="401485"/>
                  </a:lnTo>
                  <a:lnTo>
                    <a:pt x="2349500" y="400392"/>
                  </a:lnTo>
                  <a:lnTo>
                    <a:pt x="2349500" y="375907"/>
                  </a:lnTo>
                  <a:lnTo>
                    <a:pt x="2362200" y="378244"/>
                  </a:lnTo>
                  <a:lnTo>
                    <a:pt x="2362200" y="369938"/>
                  </a:lnTo>
                  <a:lnTo>
                    <a:pt x="2374900" y="369951"/>
                  </a:lnTo>
                  <a:lnTo>
                    <a:pt x="2374900" y="361962"/>
                  </a:lnTo>
                  <a:lnTo>
                    <a:pt x="2387600" y="367779"/>
                  </a:lnTo>
                  <a:lnTo>
                    <a:pt x="2387600" y="360222"/>
                  </a:lnTo>
                  <a:lnTo>
                    <a:pt x="2374900" y="354406"/>
                  </a:lnTo>
                  <a:lnTo>
                    <a:pt x="2387600" y="355727"/>
                  </a:lnTo>
                  <a:lnTo>
                    <a:pt x="2387600" y="344843"/>
                  </a:lnTo>
                  <a:lnTo>
                    <a:pt x="2400300" y="349758"/>
                  </a:lnTo>
                  <a:lnTo>
                    <a:pt x="2400300" y="321475"/>
                  </a:lnTo>
                  <a:lnTo>
                    <a:pt x="2413000" y="313715"/>
                  </a:lnTo>
                  <a:lnTo>
                    <a:pt x="2413000" y="310299"/>
                  </a:lnTo>
                  <a:lnTo>
                    <a:pt x="2425700" y="305587"/>
                  </a:lnTo>
                  <a:lnTo>
                    <a:pt x="2425700" y="307213"/>
                  </a:lnTo>
                  <a:lnTo>
                    <a:pt x="2438400" y="302018"/>
                  </a:lnTo>
                  <a:lnTo>
                    <a:pt x="2438400" y="289306"/>
                  </a:lnTo>
                  <a:lnTo>
                    <a:pt x="2425700" y="283857"/>
                  </a:lnTo>
                  <a:lnTo>
                    <a:pt x="2425700" y="271640"/>
                  </a:lnTo>
                  <a:lnTo>
                    <a:pt x="2438400" y="272237"/>
                  </a:lnTo>
                  <a:lnTo>
                    <a:pt x="2438400" y="273799"/>
                  </a:lnTo>
                  <a:lnTo>
                    <a:pt x="2440711" y="275564"/>
                  </a:lnTo>
                  <a:lnTo>
                    <a:pt x="2451100" y="276517"/>
                  </a:lnTo>
                  <a:lnTo>
                    <a:pt x="2451100" y="274193"/>
                  </a:lnTo>
                  <a:lnTo>
                    <a:pt x="2438400" y="270700"/>
                  </a:lnTo>
                  <a:lnTo>
                    <a:pt x="2451100" y="266636"/>
                  </a:lnTo>
                  <a:lnTo>
                    <a:pt x="2451100" y="238734"/>
                  </a:lnTo>
                  <a:lnTo>
                    <a:pt x="2463800" y="243941"/>
                  </a:lnTo>
                  <a:lnTo>
                    <a:pt x="2463800" y="244538"/>
                  </a:lnTo>
                  <a:lnTo>
                    <a:pt x="2476500" y="247459"/>
                  </a:lnTo>
                  <a:lnTo>
                    <a:pt x="2476500" y="241058"/>
                  </a:lnTo>
                  <a:lnTo>
                    <a:pt x="2463800" y="238734"/>
                  </a:lnTo>
                  <a:lnTo>
                    <a:pt x="2463800" y="226529"/>
                  </a:lnTo>
                  <a:lnTo>
                    <a:pt x="2476500" y="232346"/>
                  </a:lnTo>
                  <a:lnTo>
                    <a:pt x="2476500" y="224790"/>
                  </a:lnTo>
                  <a:lnTo>
                    <a:pt x="2463800" y="225374"/>
                  </a:lnTo>
                  <a:lnTo>
                    <a:pt x="2463800" y="217817"/>
                  </a:lnTo>
                  <a:lnTo>
                    <a:pt x="2451100" y="215480"/>
                  </a:lnTo>
                  <a:lnTo>
                    <a:pt x="2463800" y="213741"/>
                  </a:lnTo>
                  <a:lnTo>
                    <a:pt x="2463800" y="205028"/>
                  </a:lnTo>
                  <a:lnTo>
                    <a:pt x="2476500" y="206768"/>
                  </a:lnTo>
                  <a:lnTo>
                    <a:pt x="2476500" y="199212"/>
                  </a:lnTo>
                  <a:lnTo>
                    <a:pt x="2486025" y="202260"/>
                  </a:lnTo>
                  <a:lnTo>
                    <a:pt x="2476500" y="197472"/>
                  </a:lnTo>
                  <a:lnTo>
                    <a:pt x="2489200" y="198043"/>
                  </a:lnTo>
                  <a:lnTo>
                    <a:pt x="2489200" y="196011"/>
                  </a:lnTo>
                  <a:lnTo>
                    <a:pt x="2476500" y="193687"/>
                  </a:lnTo>
                  <a:lnTo>
                    <a:pt x="2476500" y="192239"/>
                  </a:lnTo>
                  <a:lnTo>
                    <a:pt x="2489200" y="192824"/>
                  </a:lnTo>
                  <a:lnTo>
                    <a:pt x="2489200" y="178866"/>
                  </a:lnTo>
                  <a:lnTo>
                    <a:pt x="2501900" y="182397"/>
                  </a:lnTo>
                  <a:lnTo>
                    <a:pt x="2501900" y="155397"/>
                  </a:lnTo>
                  <a:lnTo>
                    <a:pt x="2514600" y="155371"/>
                  </a:lnTo>
                  <a:lnTo>
                    <a:pt x="2514600" y="137604"/>
                  </a:lnTo>
                  <a:lnTo>
                    <a:pt x="2527300" y="136436"/>
                  </a:lnTo>
                  <a:lnTo>
                    <a:pt x="2527300" y="121907"/>
                  </a:lnTo>
                  <a:lnTo>
                    <a:pt x="2540000" y="123647"/>
                  </a:lnTo>
                  <a:lnTo>
                    <a:pt x="2540000" y="110274"/>
                  </a:lnTo>
                  <a:lnTo>
                    <a:pt x="2527300" y="103886"/>
                  </a:lnTo>
                  <a:lnTo>
                    <a:pt x="2527300" y="105054"/>
                  </a:lnTo>
                  <a:lnTo>
                    <a:pt x="2514600" y="102717"/>
                  </a:lnTo>
                  <a:lnTo>
                    <a:pt x="2514600" y="99822"/>
                  </a:lnTo>
                  <a:lnTo>
                    <a:pt x="2527300" y="102146"/>
                  </a:lnTo>
                  <a:lnTo>
                    <a:pt x="2527300" y="96913"/>
                  </a:lnTo>
                  <a:lnTo>
                    <a:pt x="2540000" y="97497"/>
                  </a:lnTo>
                  <a:lnTo>
                    <a:pt x="2540000" y="89941"/>
                  </a:lnTo>
                  <a:lnTo>
                    <a:pt x="2527300" y="88773"/>
                  </a:lnTo>
                  <a:lnTo>
                    <a:pt x="2527300" y="85864"/>
                  </a:lnTo>
                  <a:lnTo>
                    <a:pt x="2540000" y="85864"/>
                  </a:lnTo>
                  <a:lnTo>
                    <a:pt x="2540000" y="79324"/>
                  </a:lnTo>
                  <a:lnTo>
                    <a:pt x="2527300" y="75844"/>
                  </a:lnTo>
                  <a:lnTo>
                    <a:pt x="2527300" y="73660"/>
                  </a:lnTo>
                  <a:lnTo>
                    <a:pt x="2540000" y="75984"/>
                  </a:lnTo>
                  <a:lnTo>
                    <a:pt x="2540000" y="73075"/>
                  </a:lnTo>
                  <a:lnTo>
                    <a:pt x="2527300" y="69011"/>
                  </a:lnTo>
                  <a:lnTo>
                    <a:pt x="2527300" y="67271"/>
                  </a:lnTo>
                  <a:lnTo>
                    <a:pt x="2540000" y="70167"/>
                  </a:lnTo>
                  <a:lnTo>
                    <a:pt x="2540000" y="69011"/>
                  </a:lnTo>
                  <a:lnTo>
                    <a:pt x="2552700" y="70167"/>
                  </a:lnTo>
                  <a:lnTo>
                    <a:pt x="2552700" y="67271"/>
                  </a:lnTo>
                  <a:lnTo>
                    <a:pt x="2565400" y="63779"/>
                  </a:lnTo>
                  <a:lnTo>
                    <a:pt x="2552700" y="63779"/>
                  </a:lnTo>
                  <a:lnTo>
                    <a:pt x="2552700" y="56413"/>
                  </a:lnTo>
                  <a:lnTo>
                    <a:pt x="2540000" y="52374"/>
                  </a:lnTo>
                  <a:lnTo>
                    <a:pt x="2552700" y="48653"/>
                  </a:lnTo>
                  <a:lnTo>
                    <a:pt x="2540000" y="42278"/>
                  </a:lnTo>
                  <a:lnTo>
                    <a:pt x="2552700" y="47637"/>
                  </a:lnTo>
                  <a:lnTo>
                    <a:pt x="2552700" y="48653"/>
                  </a:lnTo>
                  <a:lnTo>
                    <a:pt x="2552700" y="49225"/>
                  </a:lnTo>
                  <a:lnTo>
                    <a:pt x="2565400" y="50990"/>
                  </a:lnTo>
                  <a:lnTo>
                    <a:pt x="2565400" y="47498"/>
                  </a:lnTo>
                  <a:lnTo>
                    <a:pt x="2578100" y="45847"/>
                  </a:lnTo>
                  <a:lnTo>
                    <a:pt x="2565400" y="41694"/>
                  </a:lnTo>
                  <a:lnTo>
                    <a:pt x="2578100" y="42849"/>
                  </a:lnTo>
                  <a:lnTo>
                    <a:pt x="2578100" y="41694"/>
                  </a:lnTo>
                  <a:lnTo>
                    <a:pt x="2571750" y="40817"/>
                  </a:lnTo>
                  <a:lnTo>
                    <a:pt x="2565400" y="39941"/>
                  </a:lnTo>
                  <a:lnTo>
                    <a:pt x="2565400" y="33553"/>
                  </a:lnTo>
                  <a:lnTo>
                    <a:pt x="2578100" y="28905"/>
                  </a:lnTo>
                  <a:lnTo>
                    <a:pt x="2578100" y="19608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865050" y="489965"/>
              <a:ext cx="219710" cy="56515"/>
            </a:xfrm>
            <a:custGeom>
              <a:avLst/>
              <a:gdLst/>
              <a:ahLst/>
              <a:cxnLst/>
              <a:rect l="l" t="t" r="r" b="b"/>
              <a:pathLst>
                <a:path w="219710" h="56515">
                  <a:moveTo>
                    <a:pt x="1346" y="5232"/>
                  </a:moveTo>
                  <a:lnTo>
                    <a:pt x="0" y="9296"/>
                  </a:lnTo>
                  <a:lnTo>
                    <a:pt x="1155" y="6388"/>
                  </a:lnTo>
                  <a:lnTo>
                    <a:pt x="1346" y="5232"/>
                  </a:lnTo>
                  <a:close/>
                </a:path>
                <a:path w="219710" h="56515">
                  <a:moveTo>
                    <a:pt x="8115" y="1155"/>
                  </a:moveTo>
                  <a:lnTo>
                    <a:pt x="2311" y="0"/>
                  </a:lnTo>
                  <a:lnTo>
                    <a:pt x="1739" y="2895"/>
                  </a:lnTo>
                  <a:lnTo>
                    <a:pt x="1346" y="5232"/>
                  </a:lnTo>
                  <a:lnTo>
                    <a:pt x="2311" y="2324"/>
                  </a:lnTo>
                  <a:lnTo>
                    <a:pt x="8115" y="1155"/>
                  </a:lnTo>
                  <a:close/>
                </a:path>
                <a:path w="219710" h="56515">
                  <a:moveTo>
                    <a:pt x="184365" y="55791"/>
                  </a:moveTo>
                  <a:lnTo>
                    <a:pt x="183210" y="52311"/>
                  </a:lnTo>
                  <a:lnTo>
                    <a:pt x="184365" y="56375"/>
                  </a:lnTo>
                  <a:lnTo>
                    <a:pt x="184365" y="55791"/>
                  </a:lnTo>
                  <a:close/>
                </a:path>
                <a:path w="219710" h="56515">
                  <a:moveTo>
                    <a:pt x="213360" y="43002"/>
                  </a:moveTo>
                  <a:lnTo>
                    <a:pt x="212775" y="43294"/>
                  </a:lnTo>
                  <a:lnTo>
                    <a:pt x="212204" y="43573"/>
                  </a:lnTo>
                  <a:lnTo>
                    <a:pt x="212204" y="44157"/>
                  </a:lnTo>
                  <a:lnTo>
                    <a:pt x="206400" y="42938"/>
                  </a:lnTo>
                  <a:lnTo>
                    <a:pt x="201180" y="41833"/>
                  </a:lnTo>
                  <a:lnTo>
                    <a:pt x="206400" y="43573"/>
                  </a:lnTo>
                  <a:lnTo>
                    <a:pt x="204660" y="44157"/>
                  </a:lnTo>
                  <a:lnTo>
                    <a:pt x="200025" y="44157"/>
                  </a:lnTo>
                  <a:lnTo>
                    <a:pt x="196545" y="43573"/>
                  </a:lnTo>
                  <a:lnTo>
                    <a:pt x="197129" y="44742"/>
                  </a:lnTo>
                  <a:lnTo>
                    <a:pt x="206108" y="47523"/>
                  </a:lnTo>
                  <a:lnTo>
                    <a:pt x="208064" y="48298"/>
                  </a:lnTo>
                  <a:lnTo>
                    <a:pt x="208622" y="48742"/>
                  </a:lnTo>
                  <a:lnTo>
                    <a:pt x="213360" y="50558"/>
                  </a:lnTo>
                  <a:lnTo>
                    <a:pt x="212775" y="48234"/>
                  </a:lnTo>
                  <a:lnTo>
                    <a:pt x="212775" y="45326"/>
                  </a:lnTo>
                  <a:lnTo>
                    <a:pt x="213360" y="43002"/>
                  </a:lnTo>
                  <a:close/>
                </a:path>
                <a:path w="219710" h="56515">
                  <a:moveTo>
                    <a:pt x="213931" y="18592"/>
                  </a:moveTo>
                  <a:lnTo>
                    <a:pt x="211620" y="18592"/>
                  </a:lnTo>
                  <a:lnTo>
                    <a:pt x="198856" y="22072"/>
                  </a:lnTo>
                  <a:lnTo>
                    <a:pt x="202336" y="21501"/>
                  </a:lnTo>
                  <a:lnTo>
                    <a:pt x="213931" y="18592"/>
                  </a:lnTo>
                  <a:close/>
                </a:path>
                <a:path w="219710" h="56515">
                  <a:moveTo>
                    <a:pt x="216839" y="36029"/>
                  </a:moveTo>
                  <a:lnTo>
                    <a:pt x="205816" y="36029"/>
                  </a:lnTo>
                  <a:lnTo>
                    <a:pt x="211620" y="36601"/>
                  </a:lnTo>
                  <a:lnTo>
                    <a:pt x="212204" y="36601"/>
                  </a:lnTo>
                  <a:lnTo>
                    <a:pt x="216839" y="36029"/>
                  </a:lnTo>
                  <a:close/>
                </a:path>
                <a:path w="219710" h="56515">
                  <a:moveTo>
                    <a:pt x="219151" y="40093"/>
                  </a:moveTo>
                  <a:lnTo>
                    <a:pt x="215099" y="38925"/>
                  </a:lnTo>
                  <a:lnTo>
                    <a:pt x="211620" y="38354"/>
                  </a:lnTo>
                  <a:lnTo>
                    <a:pt x="208140" y="37769"/>
                  </a:lnTo>
                  <a:lnTo>
                    <a:pt x="209296" y="38925"/>
                  </a:lnTo>
                  <a:lnTo>
                    <a:pt x="215671" y="40093"/>
                  </a:lnTo>
                  <a:lnTo>
                    <a:pt x="214515" y="39509"/>
                  </a:lnTo>
                  <a:lnTo>
                    <a:pt x="213956" y="39408"/>
                  </a:lnTo>
                  <a:lnTo>
                    <a:pt x="215099" y="39509"/>
                  </a:lnTo>
                  <a:lnTo>
                    <a:pt x="216255" y="40093"/>
                  </a:lnTo>
                  <a:lnTo>
                    <a:pt x="219151" y="40093"/>
                  </a:lnTo>
                  <a:close/>
                </a:path>
              </a:pathLst>
            </a:custGeom>
            <a:solidFill>
              <a:srgbClr val="89B7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9" name="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56323" y="9336778"/>
            <a:ext cx="1960844" cy="949960"/>
          </a:xfrm>
          <a:prstGeom prst="rect">
            <a:avLst/>
          </a:prstGeom>
        </p:spPr>
      </p:pic>
      <p:sp>
        <p:nvSpPr>
          <p:cNvPr id="20" name="object 20"/>
          <p:cNvSpPr/>
          <p:nvPr/>
        </p:nvSpPr>
        <p:spPr>
          <a:xfrm>
            <a:off x="15327374" y="0"/>
            <a:ext cx="1903730" cy="1070610"/>
          </a:xfrm>
          <a:custGeom>
            <a:avLst/>
            <a:gdLst/>
            <a:ahLst/>
            <a:cxnLst/>
            <a:rect l="l" t="t" r="r" b="b"/>
            <a:pathLst>
              <a:path w="1903730" h="1070610">
                <a:moveTo>
                  <a:pt x="1215493" y="107949"/>
                </a:moveTo>
                <a:lnTo>
                  <a:pt x="771626" y="107949"/>
                </a:lnTo>
                <a:lnTo>
                  <a:pt x="742211" y="85089"/>
                </a:lnTo>
                <a:lnTo>
                  <a:pt x="711398" y="78739"/>
                </a:lnTo>
                <a:lnTo>
                  <a:pt x="1059725" y="78739"/>
                </a:lnTo>
                <a:lnTo>
                  <a:pt x="1119331" y="68579"/>
                </a:lnTo>
                <a:lnTo>
                  <a:pt x="1119331" y="53339"/>
                </a:lnTo>
                <a:lnTo>
                  <a:pt x="1074626" y="22859"/>
                </a:lnTo>
                <a:lnTo>
                  <a:pt x="688347" y="22859"/>
                </a:lnTo>
                <a:lnTo>
                  <a:pt x="698980" y="20319"/>
                </a:lnTo>
                <a:lnTo>
                  <a:pt x="708682" y="16509"/>
                </a:lnTo>
                <a:lnTo>
                  <a:pt x="716986" y="13969"/>
                </a:lnTo>
                <a:lnTo>
                  <a:pt x="706379" y="0"/>
                </a:lnTo>
                <a:lnTo>
                  <a:pt x="1650291" y="0"/>
                </a:lnTo>
                <a:lnTo>
                  <a:pt x="1649081" y="3809"/>
                </a:lnTo>
                <a:lnTo>
                  <a:pt x="1213708" y="3809"/>
                </a:lnTo>
                <a:lnTo>
                  <a:pt x="1213708" y="13969"/>
                </a:lnTo>
                <a:lnTo>
                  <a:pt x="1243512" y="17779"/>
                </a:lnTo>
                <a:lnTo>
                  <a:pt x="1308085" y="17779"/>
                </a:lnTo>
                <a:lnTo>
                  <a:pt x="1301411" y="19049"/>
                </a:lnTo>
                <a:lnTo>
                  <a:pt x="1289924" y="24129"/>
                </a:lnTo>
                <a:lnTo>
                  <a:pt x="1283249" y="27939"/>
                </a:lnTo>
                <a:lnTo>
                  <a:pt x="1238544" y="27939"/>
                </a:lnTo>
                <a:lnTo>
                  <a:pt x="1241416" y="62229"/>
                </a:lnTo>
                <a:lnTo>
                  <a:pt x="1231714" y="87629"/>
                </a:lnTo>
                <a:lnTo>
                  <a:pt x="1215493" y="107949"/>
                </a:lnTo>
                <a:close/>
              </a:path>
              <a:path w="1903730" h="1070610">
                <a:moveTo>
                  <a:pt x="1761014" y="13969"/>
                </a:moveTo>
                <a:lnTo>
                  <a:pt x="1645856" y="13969"/>
                </a:lnTo>
                <a:lnTo>
                  <a:pt x="1678423" y="0"/>
                </a:lnTo>
                <a:lnTo>
                  <a:pt x="1746145" y="0"/>
                </a:lnTo>
                <a:lnTo>
                  <a:pt x="1761014" y="13969"/>
                </a:lnTo>
                <a:close/>
              </a:path>
              <a:path w="1903730" h="1070610">
                <a:moveTo>
                  <a:pt x="1889250" y="17779"/>
                </a:moveTo>
                <a:lnTo>
                  <a:pt x="1765070" y="17779"/>
                </a:lnTo>
                <a:lnTo>
                  <a:pt x="1775004" y="8889"/>
                </a:lnTo>
                <a:lnTo>
                  <a:pt x="1766014" y="0"/>
                </a:lnTo>
                <a:lnTo>
                  <a:pt x="1903531" y="0"/>
                </a:lnTo>
                <a:lnTo>
                  <a:pt x="1896158" y="11429"/>
                </a:lnTo>
                <a:lnTo>
                  <a:pt x="1889250" y="17779"/>
                </a:lnTo>
                <a:close/>
              </a:path>
              <a:path w="1903730" h="1070610">
                <a:moveTo>
                  <a:pt x="1308085" y="17779"/>
                </a:moveTo>
                <a:lnTo>
                  <a:pt x="1243512" y="17779"/>
                </a:lnTo>
                <a:lnTo>
                  <a:pt x="1243512" y="8889"/>
                </a:lnTo>
                <a:lnTo>
                  <a:pt x="1213708" y="3809"/>
                </a:lnTo>
                <a:lnTo>
                  <a:pt x="1649081" y="3809"/>
                </a:lnTo>
                <a:lnTo>
                  <a:pt x="1645856" y="13969"/>
                </a:lnTo>
                <a:lnTo>
                  <a:pt x="1761014" y="13969"/>
                </a:lnTo>
                <a:lnTo>
                  <a:pt x="1763718" y="16509"/>
                </a:lnTo>
                <a:lnTo>
                  <a:pt x="1311888" y="16509"/>
                </a:lnTo>
                <a:lnTo>
                  <a:pt x="1308085" y="17779"/>
                </a:lnTo>
                <a:close/>
              </a:path>
              <a:path w="1903730" h="1070610">
                <a:moveTo>
                  <a:pt x="1382335" y="43179"/>
                </a:moveTo>
                <a:lnTo>
                  <a:pt x="1288217" y="43179"/>
                </a:lnTo>
                <a:lnTo>
                  <a:pt x="1327954" y="33019"/>
                </a:lnTo>
                <a:lnTo>
                  <a:pt x="1321357" y="24129"/>
                </a:lnTo>
                <a:lnTo>
                  <a:pt x="1316157" y="17779"/>
                </a:lnTo>
                <a:lnTo>
                  <a:pt x="1311888" y="16509"/>
                </a:lnTo>
                <a:lnTo>
                  <a:pt x="1763718" y="16509"/>
                </a:lnTo>
                <a:lnTo>
                  <a:pt x="1765070" y="17779"/>
                </a:lnTo>
                <a:lnTo>
                  <a:pt x="1889250" y="17779"/>
                </a:lnTo>
                <a:lnTo>
                  <a:pt x="1872408" y="33019"/>
                </a:lnTo>
                <a:lnTo>
                  <a:pt x="1872848" y="38099"/>
                </a:lnTo>
                <a:lnTo>
                  <a:pt x="1382594" y="38099"/>
                </a:lnTo>
                <a:lnTo>
                  <a:pt x="1382335" y="43179"/>
                </a:lnTo>
                <a:close/>
              </a:path>
              <a:path w="1903730" h="1070610">
                <a:moveTo>
                  <a:pt x="519444" y="78739"/>
                </a:moveTo>
                <a:lnTo>
                  <a:pt x="473593" y="78739"/>
                </a:lnTo>
                <a:lnTo>
                  <a:pt x="486088" y="49529"/>
                </a:lnTo>
                <a:lnTo>
                  <a:pt x="506501" y="34289"/>
                </a:lnTo>
                <a:lnTo>
                  <a:pt x="531569" y="29209"/>
                </a:lnTo>
                <a:lnTo>
                  <a:pt x="558035" y="27939"/>
                </a:lnTo>
                <a:lnTo>
                  <a:pt x="615779" y="27939"/>
                </a:lnTo>
                <a:lnTo>
                  <a:pt x="646747" y="26669"/>
                </a:lnTo>
                <a:lnTo>
                  <a:pt x="677249" y="22859"/>
                </a:lnTo>
                <a:lnTo>
                  <a:pt x="1074626" y="22859"/>
                </a:lnTo>
                <a:lnTo>
                  <a:pt x="1065143" y="58419"/>
                </a:lnTo>
                <a:lnTo>
                  <a:pt x="513330" y="58419"/>
                </a:lnTo>
                <a:lnTo>
                  <a:pt x="519444" y="78739"/>
                </a:lnTo>
                <a:close/>
              </a:path>
              <a:path w="1903730" h="1070610">
                <a:moveTo>
                  <a:pt x="1258413" y="129539"/>
                </a:moveTo>
                <a:lnTo>
                  <a:pt x="1237923" y="128269"/>
                </a:lnTo>
                <a:lnTo>
                  <a:pt x="1213708" y="128269"/>
                </a:lnTo>
                <a:lnTo>
                  <a:pt x="1247625" y="101599"/>
                </a:lnTo>
                <a:lnTo>
                  <a:pt x="1261518" y="81279"/>
                </a:lnTo>
                <a:lnTo>
                  <a:pt x="1257715" y="60959"/>
                </a:lnTo>
                <a:lnTo>
                  <a:pt x="1238544" y="27939"/>
                </a:lnTo>
                <a:lnTo>
                  <a:pt x="1283249" y="27939"/>
                </a:lnTo>
                <a:lnTo>
                  <a:pt x="1288217" y="43179"/>
                </a:lnTo>
                <a:lnTo>
                  <a:pt x="1382335" y="43179"/>
                </a:lnTo>
                <a:lnTo>
                  <a:pt x="1381818" y="53339"/>
                </a:lnTo>
                <a:lnTo>
                  <a:pt x="1378403" y="82549"/>
                </a:lnTo>
                <a:lnTo>
                  <a:pt x="1377627" y="97789"/>
                </a:lnTo>
                <a:lnTo>
                  <a:pt x="1373823" y="104139"/>
                </a:lnTo>
                <a:lnTo>
                  <a:pt x="1369555" y="110489"/>
                </a:lnTo>
                <a:lnTo>
                  <a:pt x="1366088" y="113029"/>
                </a:lnTo>
                <a:lnTo>
                  <a:pt x="1306766" y="113029"/>
                </a:lnTo>
                <a:lnTo>
                  <a:pt x="1288217" y="123189"/>
                </a:lnTo>
                <a:lnTo>
                  <a:pt x="1275178" y="128269"/>
                </a:lnTo>
                <a:lnTo>
                  <a:pt x="1258413" y="129539"/>
                </a:lnTo>
                <a:close/>
              </a:path>
              <a:path w="1903730" h="1070610">
                <a:moveTo>
                  <a:pt x="1447168" y="143509"/>
                </a:moveTo>
                <a:lnTo>
                  <a:pt x="1382594" y="38099"/>
                </a:lnTo>
                <a:lnTo>
                  <a:pt x="1872848" y="38099"/>
                </a:lnTo>
                <a:lnTo>
                  <a:pt x="1873727" y="48259"/>
                </a:lnTo>
                <a:lnTo>
                  <a:pt x="1881566" y="64769"/>
                </a:lnTo>
                <a:lnTo>
                  <a:pt x="1882148" y="68579"/>
                </a:lnTo>
                <a:lnTo>
                  <a:pt x="1571348" y="68579"/>
                </a:lnTo>
                <a:lnTo>
                  <a:pt x="1552178" y="69849"/>
                </a:lnTo>
                <a:lnTo>
                  <a:pt x="1533473" y="72389"/>
                </a:lnTo>
                <a:lnTo>
                  <a:pt x="1517562" y="80009"/>
                </a:lnTo>
                <a:lnTo>
                  <a:pt x="1506774" y="97789"/>
                </a:lnTo>
                <a:lnTo>
                  <a:pt x="1498858" y="109219"/>
                </a:lnTo>
                <a:lnTo>
                  <a:pt x="1484422" y="118109"/>
                </a:lnTo>
                <a:lnTo>
                  <a:pt x="1466260" y="129539"/>
                </a:lnTo>
                <a:lnTo>
                  <a:pt x="1447168" y="143509"/>
                </a:lnTo>
                <a:close/>
              </a:path>
              <a:path w="1903730" h="1070610">
                <a:moveTo>
                  <a:pt x="218635" y="218439"/>
                </a:moveTo>
                <a:lnTo>
                  <a:pt x="168730" y="214629"/>
                </a:lnTo>
                <a:lnTo>
                  <a:pt x="119756" y="205739"/>
                </a:lnTo>
                <a:lnTo>
                  <a:pt x="71248" y="193039"/>
                </a:lnTo>
                <a:lnTo>
                  <a:pt x="40824" y="187959"/>
                </a:lnTo>
                <a:lnTo>
                  <a:pt x="6674" y="187959"/>
                </a:lnTo>
                <a:lnTo>
                  <a:pt x="0" y="142239"/>
                </a:lnTo>
                <a:lnTo>
                  <a:pt x="9158" y="106679"/>
                </a:lnTo>
                <a:lnTo>
                  <a:pt x="33218" y="83819"/>
                </a:lnTo>
                <a:lnTo>
                  <a:pt x="71248" y="78739"/>
                </a:lnTo>
                <a:lnTo>
                  <a:pt x="126353" y="77469"/>
                </a:lnTo>
                <a:lnTo>
                  <a:pt x="234701" y="62229"/>
                </a:lnTo>
                <a:lnTo>
                  <a:pt x="289806" y="58419"/>
                </a:lnTo>
                <a:lnTo>
                  <a:pt x="327137" y="57149"/>
                </a:lnTo>
                <a:lnTo>
                  <a:pt x="364935" y="52069"/>
                </a:lnTo>
                <a:lnTo>
                  <a:pt x="403664" y="48259"/>
                </a:lnTo>
                <a:lnTo>
                  <a:pt x="443789" y="43179"/>
                </a:lnTo>
                <a:lnTo>
                  <a:pt x="473593" y="78739"/>
                </a:lnTo>
                <a:lnTo>
                  <a:pt x="519444" y="78739"/>
                </a:lnTo>
                <a:lnTo>
                  <a:pt x="528232" y="107949"/>
                </a:lnTo>
                <a:lnTo>
                  <a:pt x="1215493" y="107949"/>
                </a:lnTo>
                <a:lnTo>
                  <a:pt x="1206107" y="119379"/>
                </a:lnTo>
                <a:lnTo>
                  <a:pt x="1147272" y="119379"/>
                </a:lnTo>
                <a:lnTo>
                  <a:pt x="1122668" y="125729"/>
                </a:lnTo>
                <a:lnTo>
                  <a:pt x="1118027" y="128269"/>
                </a:lnTo>
                <a:lnTo>
                  <a:pt x="597773" y="128269"/>
                </a:lnTo>
                <a:lnTo>
                  <a:pt x="592806" y="138429"/>
                </a:lnTo>
                <a:lnTo>
                  <a:pt x="627577" y="152399"/>
                </a:lnTo>
                <a:lnTo>
                  <a:pt x="1050816" y="152399"/>
                </a:lnTo>
                <a:lnTo>
                  <a:pt x="1046065" y="162559"/>
                </a:lnTo>
                <a:lnTo>
                  <a:pt x="1043581" y="180339"/>
                </a:lnTo>
                <a:lnTo>
                  <a:pt x="1054136" y="193039"/>
                </a:lnTo>
                <a:lnTo>
                  <a:pt x="1062622" y="198119"/>
                </a:lnTo>
                <a:lnTo>
                  <a:pt x="680269" y="198119"/>
                </a:lnTo>
                <a:lnTo>
                  <a:pt x="623921" y="199389"/>
                </a:lnTo>
                <a:lnTo>
                  <a:pt x="512893" y="204469"/>
                </a:lnTo>
                <a:lnTo>
                  <a:pt x="458691" y="208279"/>
                </a:lnTo>
                <a:lnTo>
                  <a:pt x="317591" y="212089"/>
                </a:lnTo>
                <a:lnTo>
                  <a:pt x="269937" y="217169"/>
                </a:lnTo>
                <a:lnTo>
                  <a:pt x="218635" y="218439"/>
                </a:lnTo>
                <a:close/>
              </a:path>
              <a:path w="1903730" h="1070610">
                <a:moveTo>
                  <a:pt x="632544" y="107949"/>
                </a:moveTo>
                <a:lnTo>
                  <a:pt x="528232" y="107949"/>
                </a:lnTo>
                <a:lnTo>
                  <a:pt x="558035" y="82549"/>
                </a:lnTo>
                <a:lnTo>
                  <a:pt x="513330" y="58419"/>
                </a:lnTo>
                <a:lnTo>
                  <a:pt x="1065143" y="58419"/>
                </a:lnTo>
                <a:lnTo>
                  <a:pt x="1059725" y="78739"/>
                </a:lnTo>
                <a:lnTo>
                  <a:pt x="711398" y="78739"/>
                </a:lnTo>
                <a:lnTo>
                  <a:pt x="675929" y="85089"/>
                </a:lnTo>
                <a:lnTo>
                  <a:pt x="632544" y="107949"/>
                </a:lnTo>
                <a:close/>
              </a:path>
              <a:path w="1903730" h="1070610">
                <a:moveTo>
                  <a:pt x="1557067" y="125729"/>
                </a:moveTo>
                <a:lnTo>
                  <a:pt x="1536189" y="123189"/>
                </a:lnTo>
                <a:lnTo>
                  <a:pt x="1516709" y="118109"/>
                </a:lnTo>
                <a:lnTo>
                  <a:pt x="1571348" y="68579"/>
                </a:lnTo>
                <a:lnTo>
                  <a:pt x="1882148" y="68579"/>
                </a:lnTo>
                <a:lnTo>
                  <a:pt x="1883701" y="78739"/>
                </a:lnTo>
                <a:lnTo>
                  <a:pt x="1842061" y="78739"/>
                </a:lnTo>
                <a:lnTo>
                  <a:pt x="1820019" y="83819"/>
                </a:lnTo>
                <a:lnTo>
                  <a:pt x="1799840" y="92709"/>
                </a:lnTo>
                <a:lnTo>
                  <a:pt x="1784938" y="96519"/>
                </a:lnTo>
                <a:lnTo>
                  <a:pt x="1777488" y="97789"/>
                </a:lnTo>
                <a:lnTo>
                  <a:pt x="1740233" y="97789"/>
                </a:lnTo>
                <a:lnTo>
                  <a:pt x="1705929" y="99059"/>
                </a:lnTo>
                <a:lnTo>
                  <a:pt x="1670692" y="102869"/>
                </a:lnTo>
                <a:lnTo>
                  <a:pt x="1635456" y="109219"/>
                </a:lnTo>
                <a:lnTo>
                  <a:pt x="1601151" y="118109"/>
                </a:lnTo>
                <a:lnTo>
                  <a:pt x="1578876" y="123189"/>
                </a:lnTo>
                <a:lnTo>
                  <a:pt x="1557067" y="125729"/>
                </a:lnTo>
                <a:close/>
              </a:path>
              <a:path w="1903730" h="1070610">
                <a:moveTo>
                  <a:pt x="1884283" y="82549"/>
                </a:moveTo>
                <a:lnTo>
                  <a:pt x="1864103" y="78739"/>
                </a:lnTo>
                <a:lnTo>
                  <a:pt x="1883701" y="78739"/>
                </a:lnTo>
                <a:lnTo>
                  <a:pt x="1884283" y="82549"/>
                </a:lnTo>
                <a:close/>
              </a:path>
              <a:path w="1903730" h="1070610">
                <a:moveTo>
                  <a:pt x="1755135" y="100329"/>
                </a:moveTo>
                <a:lnTo>
                  <a:pt x="1740233" y="97789"/>
                </a:lnTo>
                <a:lnTo>
                  <a:pt x="1777488" y="97789"/>
                </a:lnTo>
                <a:lnTo>
                  <a:pt x="1770037" y="99059"/>
                </a:lnTo>
                <a:lnTo>
                  <a:pt x="1755135" y="100329"/>
                </a:lnTo>
                <a:close/>
              </a:path>
              <a:path w="1903730" h="1070610">
                <a:moveTo>
                  <a:pt x="1357758" y="118109"/>
                </a:moveTo>
                <a:lnTo>
                  <a:pt x="1342002" y="116839"/>
                </a:lnTo>
                <a:lnTo>
                  <a:pt x="1324850" y="113029"/>
                </a:lnTo>
                <a:lnTo>
                  <a:pt x="1366088" y="113029"/>
                </a:lnTo>
                <a:lnTo>
                  <a:pt x="1364355" y="114299"/>
                </a:lnTo>
                <a:lnTo>
                  <a:pt x="1357758" y="118109"/>
                </a:lnTo>
                <a:close/>
              </a:path>
              <a:path w="1903730" h="1070610">
                <a:moveTo>
                  <a:pt x="1198807" y="128269"/>
                </a:moveTo>
                <a:lnTo>
                  <a:pt x="1172806" y="120649"/>
                </a:lnTo>
                <a:lnTo>
                  <a:pt x="1147272" y="119379"/>
                </a:lnTo>
                <a:lnTo>
                  <a:pt x="1206107" y="119379"/>
                </a:lnTo>
                <a:lnTo>
                  <a:pt x="1198807" y="128269"/>
                </a:lnTo>
                <a:close/>
              </a:path>
              <a:path w="1903730" h="1070610">
                <a:moveTo>
                  <a:pt x="1050816" y="152399"/>
                </a:moveTo>
                <a:lnTo>
                  <a:pt x="627577" y="152399"/>
                </a:lnTo>
                <a:lnTo>
                  <a:pt x="632544" y="143509"/>
                </a:lnTo>
                <a:lnTo>
                  <a:pt x="597773" y="128269"/>
                </a:lnTo>
                <a:lnTo>
                  <a:pt x="1118027" y="128269"/>
                </a:lnTo>
                <a:lnTo>
                  <a:pt x="1108745" y="133349"/>
                </a:lnTo>
                <a:lnTo>
                  <a:pt x="1059725" y="133349"/>
                </a:lnTo>
                <a:lnTo>
                  <a:pt x="1050816" y="152399"/>
                </a:lnTo>
                <a:close/>
              </a:path>
              <a:path w="1903730" h="1070610">
                <a:moveTo>
                  <a:pt x="1093253" y="139699"/>
                </a:moveTo>
                <a:lnTo>
                  <a:pt x="1083319" y="139699"/>
                </a:lnTo>
                <a:lnTo>
                  <a:pt x="1071522" y="137159"/>
                </a:lnTo>
                <a:lnTo>
                  <a:pt x="1059725" y="133349"/>
                </a:lnTo>
                <a:lnTo>
                  <a:pt x="1108745" y="133349"/>
                </a:lnTo>
                <a:lnTo>
                  <a:pt x="1099462" y="138429"/>
                </a:lnTo>
                <a:lnTo>
                  <a:pt x="1093253" y="139699"/>
                </a:lnTo>
                <a:close/>
              </a:path>
              <a:path w="1903730" h="1070610">
                <a:moveTo>
                  <a:pt x="682216" y="452119"/>
                </a:moveTo>
                <a:lnTo>
                  <a:pt x="642478" y="452119"/>
                </a:lnTo>
                <a:lnTo>
                  <a:pt x="647601" y="436879"/>
                </a:lnTo>
                <a:lnTo>
                  <a:pt x="653654" y="420369"/>
                </a:lnTo>
                <a:lnTo>
                  <a:pt x="657846" y="407669"/>
                </a:lnTo>
                <a:lnTo>
                  <a:pt x="657380" y="397509"/>
                </a:lnTo>
                <a:lnTo>
                  <a:pt x="647911" y="369569"/>
                </a:lnTo>
                <a:lnTo>
                  <a:pt x="652413" y="345439"/>
                </a:lnTo>
                <a:lnTo>
                  <a:pt x="664365" y="323849"/>
                </a:lnTo>
                <a:lnTo>
                  <a:pt x="677249" y="302259"/>
                </a:lnTo>
                <a:lnTo>
                  <a:pt x="690055" y="278129"/>
                </a:lnTo>
                <a:lnTo>
                  <a:pt x="705189" y="251459"/>
                </a:lnTo>
                <a:lnTo>
                  <a:pt x="721255" y="224789"/>
                </a:lnTo>
                <a:lnTo>
                  <a:pt x="736855" y="198119"/>
                </a:lnTo>
                <a:lnTo>
                  <a:pt x="1062622" y="198119"/>
                </a:lnTo>
                <a:lnTo>
                  <a:pt x="1079593" y="208279"/>
                </a:lnTo>
                <a:lnTo>
                  <a:pt x="1099540" y="218439"/>
                </a:lnTo>
                <a:lnTo>
                  <a:pt x="1119952" y="231139"/>
                </a:lnTo>
                <a:lnTo>
                  <a:pt x="1137570" y="243839"/>
                </a:lnTo>
                <a:lnTo>
                  <a:pt x="1140724" y="247649"/>
                </a:lnTo>
                <a:lnTo>
                  <a:pt x="890839" y="247649"/>
                </a:lnTo>
                <a:lnTo>
                  <a:pt x="868099" y="274319"/>
                </a:lnTo>
                <a:lnTo>
                  <a:pt x="839304" y="289559"/>
                </a:lnTo>
                <a:lnTo>
                  <a:pt x="807716" y="299719"/>
                </a:lnTo>
                <a:lnTo>
                  <a:pt x="776593" y="312419"/>
                </a:lnTo>
                <a:lnTo>
                  <a:pt x="836200" y="317499"/>
                </a:lnTo>
                <a:lnTo>
                  <a:pt x="826095" y="332739"/>
                </a:lnTo>
                <a:lnTo>
                  <a:pt x="726921" y="332739"/>
                </a:lnTo>
                <a:lnTo>
                  <a:pt x="713028" y="339089"/>
                </a:lnTo>
                <a:lnTo>
                  <a:pt x="697738" y="341629"/>
                </a:lnTo>
                <a:lnTo>
                  <a:pt x="687106" y="349249"/>
                </a:lnTo>
                <a:lnTo>
                  <a:pt x="687183" y="372109"/>
                </a:lnTo>
                <a:lnTo>
                  <a:pt x="741823" y="372109"/>
                </a:lnTo>
                <a:lnTo>
                  <a:pt x="766659" y="377189"/>
                </a:lnTo>
                <a:lnTo>
                  <a:pt x="755293" y="434339"/>
                </a:lnTo>
                <a:lnTo>
                  <a:pt x="685398" y="434339"/>
                </a:lnTo>
                <a:lnTo>
                  <a:pt x="680353" y="435609"/>
                </a:lnTo>
                <a:lnTo>
                  <a:pt x="672514" y="436879"/>
                </a:lnTo>
                <a:lnTo>
                  <a:pt x="662347" y="436879"/>
                </a:lnTo>
                <a:lnTo>
                  <a:pt x="682216" y="452119"/>
                </a:lnTo>
                <a:close/>
              </a:path>
              <a:path w="1903730" h="1070610">
                <a:moveTo>
                  <a:pt x="959604" y="303529"/>
                </a:moveTo>
                <a:lnTo>
                  <a:pt x="945478" y="292099"/>
                </a:lnTo>
                <a:lnTo>
                  <a:pt x="937174" y="281939"/>
                </a:lnTo>
                <a:lnTo>
                  <a:pt x="927472" y="270509"/>
                </a:lnTo>
                <a:lnTo>
                  <a:pt x="916839" y="260349"/>
                </a:lnTo>
                <a:lnTo>
                  <a:pt x="905741" y="252729"/>
                </a:lnTo>
                <a:lnTo>
                  <a:pt x="900774" y="252729"/>
                </a:lnTo>
                <a:lnTo>
                  <a:pt x="890839" y="247649"/>
                </a:lnTo>
                <a:lnTo>
                  <a:pt x="1140724" y="247649"/>
                </a:lnTo>
                <a:lnTo>
                  <a:pt x="1149134" y="257809"/>
                </a:lnTo>
                <a:lnTo>
                  <a:pt x="1157361" y="278129"/>
                </a:lnTo>
                <a:lnTo>
                  <a:pt x="1084561" y="278129"/>
                </a:lnTo>
                <a:lnTo>
                  <a:pt x="1084561" y="287019"/>
                </a:lnTo>
                <a:lnTo>
                  <a:pt x="1160961" y="287019"/>
                </a:lnTo>
                <a:lnTo>
                  <a:pt x="1161475" y="288289"/>
                </a:lnTo>
                <a:lnTo>
                  <a:pt x="1164374" y="292099"/>
                </a:lnTo>
                <a:lnTo>
                  <a:pt x="985992" y="292099"/>
                </a:lnTo>
                <a:lnTo>
                  <a:pt x="972798" y="299719"/>
                </a:lnTo>
                <a:lnTo>
                  <a:pt x="959604" y="303529"/>
                </a:lnTo>
                <a:close/>
              </a:path>
              <a:path w="1903730" h="1070610">
                <a:moveTo>
                  <a:pt x="1160961" y="287019"/>
                </a:moveTo>
                <a:lnTo>
                  <a:pt x="1129266" y="287019"/>
                </a:lnTo>
                <a:lnTo>
                  <a:pt x="1129266" y="278129"/>
                </a:lnTo>
                <a:lnTo>
                  <a:pt x="1157361" y="278129"/>
                </a:lnTo>
                <a:lnTo>
                  <a:pt x="1160961" y="287019"/>
                </a:lnTo>
                <a:close/>
              </a:path>
              <a:path w="1903730" h="1070610">
                <a:moveTo>
                  <a:pt x="1139200" y="521969"/>
                </a:moveTo>
                <a:lnTo>
                  <a:pt x="1134233" y="521969"/>
                </a:lnTo>
                <a:lnTo>
                  <a:pt x="1134233" y="516889"/>
                </a:lnTo>
                <a:lnTo>
                  <a:pt x="1129266" y="511809"/>
                </a:lnTo>
                <a:lnTo>
                  <a:pt x="1121815" y="500379"/>
                </a:lnTo>
                <a:lnTo>
                  <a:pt x="1106913" y="480059"/>
                </a:lnTo>
                <a:lnTo>
                  <a:pt x="1099462" y="472439"/>
                </a:lnTo>
                <a:lnTo>
                  <a:pt x="1067253" y="444499"/>
                </a:lnTo>
                <a:lnTo>
                  <a:pt x="1046686" y="408939"/>
                </a:lnTo>
                <a:lnTo>
                  <a:pt x="1040088" y="368299"/>
                </a:lnTo>
                <a:lnTo>
                  <a:pt x="1049790" y="327659"/>
                </a:lnTo>
                <a:lnTo>
                  <a:pt x="1005085" y="297179"/>
                </a:lnTo>
                <a:lnTo>
                  <a:pt x="1005085" y="292099"/>
                </a:lnTo>
                <a:lnTo>
                  <a:pt x="1164374" y="292099"/>
                </a:lnTo>
                <a:lnTo>
                  <a:pt x="1180800" y="313689"/>
                </a:lnTo>
                <a:lnTo>
                  <a:pt x="1202920" y="337819"/>
                </a:lnTo>
                <a:lnTo>
                  <a:pt x="1223643" y="361949"/>
                </a:lnTo>
                <a:lnTo>
                  <a:pt x="1234819" y="379729"/>
                </a:lnTo>
                <a:lnTo>
                  <a:pt x="1238544" y="400049"/>
                </a:lnTo>
                <a:lnTo>
                  <a:pt x="1234819" y="421639"/>
                </a:lnTo>
                <a:lnTo>
                  <a:pt x="1223643" y="441959"/>
                </a:lnTo>
                <a:lnTo>
                  <a:pt x="1268348" y="441959"/>
                </a:lnTo>
                <a:lnTo>
                  <a:pt x="1198807" y="472439"/>
                </a:lnTo>
                <a:lnTo>
                  <a:pt x="1208043" y="486409"/>
                </a:lnTo>
                <a:lnTo>
                  <a:pt x="1220538" y="497839"/>
                </a:lnTo>
                <a:lnTo>
                  <a:pt x="1235828" y="506729"/>
                </a:lnTo>
                <a:lnTo>
                  <a:pt x="1253446" y="511809"/>
                </a:lnTo>
                <a:lnTo>
                  <a:pt x="1169003" y="511809"/>
                </a:lnTo>
                <a:lnTo>
                  <a:pt x="1139200" y="521969"/>
                </a:lnTo>
                <a:close/>
              </a:path>
              <a:path w="1903730" h="1070610">
                <a:moveTo>
                  <a:pt x="1019987" y="356869"/>
                </a:moveTo>
                <a:lnTo>
                  <a:pt x="1015020" y="351789"/>
                </a:lnTo>
                <a:lnTo>
                  <a:pt x="1015020" y="346709"/>
                </a:lnTo>
                <a:lnTo>
                  <a:pt x="1010052" y="337819"/>
                </a:lnTo>
                <a:lnTo>
                  <a:pt x="1010052" y="327659"/>
                </a:lnTo>
                <a:lnTo>
                  <a:pt x="1015020" y="317499"/>
                </a:lnTo>
                <a:lnTo>
                  <a:pt x="1024954" y="351789"/>
                </a:lnTo>
                <a:lnTo>
                  <a:pt x="1019987" y="356869"/>
                </a:lnTo>
                <a:close/>
              </a:path>
              <a:path w="1903730" h="1070610">
                <a:moveTo>
                  <a:pt x="741823" y="372109"/>
                </a:moveTo>
                <a:lnTo>
                  <a:pt x="687183" y="372109"/>
                </a:lnTo>
                <a:lnTo>
                  <a:pt x="697583" y="361949"/>
                </a:lnTo>
                <a:lnTo>
                  <a:pt x="714503" y="361949"/>
                </a:lnTo>
                <a:lnTo>
                  <a:pt x="727697" y="355599"/>
                </a:lnTo>
                <a:lnTo>
                  <a:pt x="726921" y="332739"/>
                </a:lnTo>
                <a:lnTo>
                  <a:pt x="826095" y="332739"/>
                </a:lnTo>
                <a:lnTo>
                  <a:pt x="819358" y="342899"/>
                </a:lnTo>
                <a:lnTo>
                  <a:pt x="794599" y="351789"/>
                </a:lnTo>
                <a:lnTo>
                  <a:pt x="767047" y="358139"/>
                </a:lnTo>
                <a:lnTo>
                  <a:pt x="741823" y="372109"/>
                </a:lnTo>
                <a:close/>
              </a:path>
              <a:path w="1903730" h="1070610">
                <a:moveTo>
                  <a:pt x="284838" y="1055369"/>
                </a:moveTo>
                <a:lnTo>
                  <a:pt x="271877" y="1049019"/>
                </a:lnTo>
                <a:lnTo>
                  <a:pt x="263107" y="1038859"/>
                </a:lnTo>
                <a:lnTo>
                  <a:pt x="258993" y="1024889"/>
                </a:lnTo>
                <a:lnTo>
                  <a:pt x="260002" y="1009649"/>
                </a:lnTo>
                <a:lnTo>
                  <a:pt x="260002" y="1005839"/>
                </a:lnTo>
                <a:lnTo>
                  <a:pt x="282999" y="965199"/>
                </a:lnTo>
                <a:lnTo>
                  <a:pt x="303236" y="923289"/>
                </a:lnTo>
                <a:lnTo>
                  <a:pt x="340950" y="838199"/>
                </a:lnTo>
                <a:lnTo>
                  <a:pt x="361186" y="796289"/>
                </a:lnTo>
                <a:lnTo>
                  <a:pt x="384183" y="755649"/>
                </a:lnTo>
                <a:lnTo>
                  <a:pt x="396911" y="734059"/>
                </a:lnTo>
                <a:lnTo>
                  <a:pt x="426094" y="693419"/>
                </a:lnTo>
                <a:lnTo>
                  <a:pt x="438822" y="671829"/>
                </a:lnTo>
                <a:lnTo>
                  <a:pt x="459312" y="634999"/>
                </a:lnTo>
                <a:lnTo>
                  <a:pt x="483527" y="601979"/>
                </a:lnTo>
                <a:lnTo>
                  <a:pt x="500369" y="581659"/>
                </a:lnTo>
                <a:lnTo>
                  <a:pt x="510226" y="558799"/>
                </a:lnTo>
                <a:lnTo>
                  <a:pt x="519151" y="534669"/>
                </a:lnTo>
                <a:lnTo>
                  <a:pt x="533199" y="511809"/>
                </a:lnTo>
                <a:lnTo>
                  <a:pt x="550041" y="496569"/>
                </a:lnTo>
                <a:lnTo>
                  <a:pt x="563624" y="478789"/>
                </a:lnTo>
                <a:lnTo>
                  <a:pt x="574412" y="461009"/>
                </a:lnTo>
                <a:lnTo>
                  <a:pt x="582872" y="441959"/>
                </a:lnTo>
                <a:lnTo>
                  <a:pt x="592884" y="425449"/>
                </a:lnTo>
                <a:lnTo>
                  <a:pt x="607087" y="420369"/>
                </a:lnTo>
                <a:lnTo>
                  <a:pt x="624084" y="429259"/>
                </a:lnTo>
                <a:lnTo>
                  <a:pt x="642478" y="452119"/>
                </a:lnTo>
                <a:lnTo>
                  <a:pt x="682216" y="452119"/>
                </a:lnTo>
                <a:lnTo>
                  <a:pt x="702085" y="467359"/>
                </a:lnTo>
                <a:lnTo>
                  <a:pt x="730809" y="467359"/>
                </a:lnTo>
                <a:lnTo>
                  <a:pt x="728784" y="478789"/>
                </a:lnTo>
                <a:lnTo>
                  <a:pt x="725601" y="492759"/>
                </a:lnTo>
                <a:lnTo>
                  <a:pt x="721954" y="506729"/>
                </a:lnTo>
                <a:lnTo>
                  <a:pt x="705345" y="537209"/>
                </a:lnTo>
                <a:lnTo>
                  <a:pt x="689667" y="566419"/>
                </a:lnTo>
                <a:lnTo>
                  <a:pt x="670264" y="591819"/>
                </a:lnTo>
                <a:lnTo>
                  <a:pt x="642478" y="610869"/>
                </a:lnTo>
                <a:lnTo>
                  <a:pt x="635881" y="617219"/>
                </a:lnTo>
                <a:lnTo>
                  <a:pt x="630681" y="627379"/>
                </a:lnTo>
                <a:lnTo>
                  <a:pt x="626412" y="640079"/>
                </a:lnTo>
                <a:lnTo>
                  <a:pt x="622609" y="651509"/>
                </a:lnTo>
                <a:lnTo>
                  <a:pt x="610036" y="679449"/>
                </a:lnTo>
                <a:lnTo>
                  <a:pt x="592806" y="704849"/>
                </a:lnTo>
                <a:lnTo>
                  <a:pt x="568125" y="722629"/>
                </a:lnTo>
                <a:lnTo>
                  <a:pt x="533199" y="731519"/>
                </a:lnTo>
                <a:lnTo>
                  <a:pt x="543444" y="755649"/>
                </a:lnTo>
                <a:lnTo>
                  <a:pt x="544376" y="782319"/>
                </a:lnTo>
                <a:lnTo>
                  <a:pt x="535993" y="806449"/>
                </a:lnTo>
                <a:lnTo>
                  <a:pt x="518298" y="825499"/>
                </a:lnTo>
                <a:lnTo>
                  <a:pt x="513330" y="825499"/>
                </a:lnTo>
                <a:lnTo>
                  <a:pt x="494859" y="852169"/>
                </a:lnTo>
                <a:lnTo>
                  <a:pt x="477318" y="878839"/>
                </a:lnTo>
                <a:lnTo>
                  <a:pt x="461640" y="906779"/>
                </a:lnTo>
                <a:lnTo>
                  <a:pt x="448757" y="935989"/>
                </a:lnTo>
                <a:lnTo>
                  <a:pt x="439055" y="972819"/>
                </a:lnTo>
                <a:lnTo>
                  <a:pt x="427025" y="993139"/>
                </a:lnTo>
                <a:lnTo>
                  <a:pt x="404750" y="1000759"/>
                </a:lnTo>
                <a:lnTo>
                  <a:pt x="364314" y="1005839"/>
                </a:lnTo>
                <a:lnTo>
                  <a:pt x="359347" y="1005839"/>
                </a:lnTo>
                <a:lnTo>
                  <a:pt x="359347" y="1009649"/>
                </a:lnTo>
                <a:lnTo>
                  <a:pt x="354379" y="1009649"/>
                </a:lnTo>
                <a:lnTo>
                  <a:pt x="357018" y="1024889"/>
                </a:lnTo>
                <a:lnTo>
                  <a:pt x="368039" y="1028699"/>
                </a:lnTo>
                <a:lnTo>
                  <a:pt x="380923" y="1028699"/>
                </a:lnTo>
                <a:lnTo>
                  <a:pt x="382568" y="1029969"/>
                </a:lnTo>
                <a:lnTo>
                  <a:pt x="299740" y="1029969"/>
                </a:lnTo>
                <a:lnTo>
                  <a:pt x="284838" y="1055369"/>
                </a:lnTo>
                <a:close/>
              </a:path>
              <a:path w="1903730" h="1070610">
                <a:moveTo>
                  <a:pt x="730809" y="467359"/>
                </a:moveTo>
                <a:lnTo>
                  <a:pt x="702085" y="467359"/>
                </a:lnTo>
                <a:lnTo>
                  <a:pt x="701153" y="458469"/>
                </a:lnTo>
                <a:lnTo>
                  <a:pt x="698359" y="449579"/>
                </a:lnTo>
                <a:lnTo>
                  <a:pt x="693703" y="441959"/>
                </a:lnTo>
                <a:lnTo>
                  <a:pt x="687183" y="436879"/>
                </a:lnTo>
                <a:lnTo>
                  <a:pt x="685398" y="434339"/>
                </a:lnTo>
                <a:lnTo>
                  <a:pt x="755293" y="434339"/>
                </a:lnTo>
                <a:lnTo>
                  <a:pt x="751757" y="452119"/>
                </a:lnTo>
                <a:lnTo>
                  <a:pt x="731888" y="452119"/>
                </a:lnTo>
                <a:lnTo>
                  <a:pt x="731034" y="466089"/>
                </a:lnTo>
                <a:lnTo>
                  <a:pt x="730809" y="467359"/>
                </a:lnTo>
                <a:close/>
              </a:path>
              <a:path w="1903730" h="1070610">
                <a:moveTo>
                  <a:pt x="1590596" y="1066799"/>
                </a:moveTo>
                <a:lnTo>
                  <a:pt x="1544649" y="1054099"/>
                </a:lnTo>
                <a:lnTo>
                  <a:pt x="1491873" y="1000759"/>
                </a:lnTo>
                <a:lnTo>
                  <a:pt x="1432266" y="929639"/>
                </a:lnTo>
                <a:lnTo>
                  <a:pt x="1402463" y="895349"/>
                </a:lnTo>
                <a:lnTo>
                  <a:pt x="1386862" y="876299"/>
                </a:lnTo>
                <a:lnTo>
                  <a:pt x="1370797" y="858519"/>
                </a:lnTo>
                <a:lnTo>
                  <a:pt x="1355662" y="839469"/>
                </a:lnTo>
                <a:lnTo>
                  <a:pt x="1342856" y="820419"/>
                </a:lnTo>
                <a:lnTo>
                  <a:pt x="1328963" y="805179"/>
                </a:lnTo>
                <a:lnTo>
                  <a:pt x="1313674" y="792479"/>
                </a:lnTo>
                <a:lnTo>
                  <a:pt x="1303041" y="777239"/>
                </a:lnTo>
                <a:lnTo>
                  <a:pt x="1303118" y="755649"/>
                </a:lnTo>
                <a:lnTo>
                  <a:pt x="1284103" y="744219"/>
                </a:lnTo>
                <a:lnTo>
                  <a:pt x="1270210" y="727709"/>
                </a:lnTo>
                <a:lnTo>
                  <a:pt x="1259112" y="708659"/>
                </a:lnTo>
                <a:lnTo>
                  <a:pt x="1248479" y="690879"/>
                </a:lnTo>
                <a:lnTo>
                  <a:pt x="1226049" y="661669"/>
                </a:lnTo>
                <a:lnTo>
                  <a:pt x="1179326" y="599439"/>
                </a:lnTo>
                <a:lnTo>
                  <a:pt x="1154102" y="566419"/>
                </a:lnTo>
                <a:lnTo>
                  <a:pt x="1170245" y="553719"/>
                </a:lnTo>
                <a:lnTo>
                  <a:pt x="1176454" y="548639"/>
                </a:lnTo>
                <a:lnTo>
                  <a:pt x="1178938" y="542289"/>
                </a:lnTo>
                <a:lnTo>
                  <a:pt x="1178084" y="534669"/>
                </a:lnTo>
                <a:lnTo>
                  <a:pt x="1175833" y="527049"/>
                </a:lnTo>
                <a:lnTo>
                  <a:pt x="1172651" y="519429"/>
                </a:lnTo>
                <a:lnTo>
                  <a:pt x="1169003" y="511809"/>
                </a:lnTo>
                <a:lnTo>
                  <a:pt x="1253446" y="511809"/>
                </a:lnTo>
                <a:lnTo>
                  <a:pt x="1264622" y="513079"/>
                </a:lnTo>
                <a:lnTo>
                  <a:pt x="1286975" y="520699"/>
                </a:lnTo>
                <a:lnTo>
                  <a:pt x="1298151" y="521969"/>
                </a:lnTo>
                <a:lnTo>
                  <a:pt x="1337578" y="538479"/>
                </a:lnTo>
                <a:lnTo>
                  <a:pt x="1363967" y="567689"/>
                </a:lnTo>
                <a:lnTo>
                  <a:pt x="1384767" y="603249"/>
                </a:lnTo>
                <a:lnTo>
                  <a:pt x="1407430" y="636269"/>
                </a:lnTo>
                <a:lnTo>
                  <a:pt x="1506774" y="750569"/>
                </a:lnTo>
                <a:lnTo>
                  <a:pt x="1522374" y="768349"/>
                </a:lnTo>
                <a:lnTo>
                  <a:pt x="1527759" y="781049"/>
                </a:lnTo>
                <a:lnTo>
                  <a:pt x="1457102" y="781049"/>
                </a:lnTo>
                <a:lnTo>
                  <a:pt x="1442200" y="850899"/>
                </a:lnTo>
                <a:lnTo>
                  <a:pt x="1589748" y="850899"/>
                </a:lnTo>
                <a:lnTo>
                  <a:pt x="1616053" y="910589"/>
                </a:lnTo>
                <a:lnTo>
                  <a:pt x="1649957" y="910589"/>
                </a:lnTo>
                <a:lnTo>
                  <a:pt x="1663862" y="923289"/>
                </a:lnTo>
                <a:lnTo>
                  <a:pt x="1674030" y="947419"/>
                </a:lnTo>
                <a:lnTo>
                  <a:pt x="1685594" y="970279"/>
                </a:lnTo>
                <a:lnTo>
                  <a:pt x="1672322" y="984249"/>
                </a:lnTo>
                <a:lnTo>
                  <a:pt x="1657653" y="996949"/>
                </a:lnTo>
                <a:lnTo>
                  <a:pt x="1645779" y="1013459"/>
                </a:lnTo>
                <a:lnTo>
                  <a:pt x="1640889" y="1035049"/>
                </a:lnTo>
                <a:lnTo>
                  <a:pt x="1632817" y="1047749"/>
                </a:lnTo>
                <a:lnTo>
                  <a:pt x="1613569" y="1059179"/>
                </a:lnTo>
                <a:lnTo>
                  <a:pt x="1590596" y="1066799"/>
                </a:lnTo>
                <a:close/>
              </a:path>
              <a:path w="1903730" h="1070610">
                <a:moveTo>
                  <a:pt x="1589748" y="850899"/>
                </a:moveTo>
                <a:lnTo>
                  <a:pt x="1442200" y="850899"/>
                </a:lnTo>
                <a:lnTo>
                  <a:pt x="1457801" y="838199"/>
                </a:lnTo>
                <a:lnTo>
                  <a:pt x="1462690" y="822959"/>
                </a:lnTo>
                <a:lnTo>
                  <a:pt x="1461060" y="803909"/>
                </a:lnTo>
                <a:lnTo>
                  <a:pt x="1457102" y="781049"/>
                </a:lnTo>
                <a:lnTo>
                  <a:pt x="1527759" y="781049"/>
                </a:lnTo>
                <a:lnTo>
                  <a:pt x="1530989" y="788669"/>
                </a:lnTo>
                <a:lnTo>
                  <a:pt x="1531222" y="810259"/>
                </a:lnTo>
                <a:lnTo>
                  <a:pt x="1521676" y="830579"/>
                </a:lnTo>
                <a:lnTo>
                  <a:pt x="1516709" y="835659"/>
                </a:lnTo>
                <a:lnTo>
                  <a:pt x="1516709" y="839176"/>
                </a:lnTo>
                <a:lnTo>
                  <a:pt x="1511741" y="840739"/>
                </a:lnTo>
                <a:lnTo>
                  <a:pt x="1585270" y="840739"/>
                </a:lnTo>
                <a:lnTo>
                  <a:pt x="1589748" y="850899"/>
                </a:lnTo>
                <a:close/>
              </a:path>
              <a:path w="1903730" h="1070610">
                <a:moveTo>
                  <a:pt x="1585270" y="840739"/>
                </a:moveTo>
                <a:lnTo>
                  <a:pt x="1516709" y="840739"/>
                </a:lnTo>
                <a:lnTo>
                  <a:pt x="1516709" y="839176"/>
                </a:lnTo>
                <a:lnTo>
                  <a:pt x="1576315" y="820419"/>
                </a:lnTo>
                <a:lnTo>
                  <a:pt x="1585270" y="840739"/>
                </a:lnTo>
                <a:close/>
              </a:path>
              <a:path w="1903730" h="1070610">
                <a:moveTo>
                  <a:pt x="1516709" y="840739"/>
                </a:moveTo>
                <a:lnTo>
                  <a:pt x="1511741" y="840739"/>
                </a:lnTo>
                <a:lnTo>
                  <a:pt x="1516709" y="839176"/>
                </a:lnTo>
                <a:lnTo>
                  <a:pt x="1516709" y="840739"/>
                </a:lnTo>
                <a:close/>
              </a:path>
              <a:path w="1903730" h="1070610">
                <a:moveTo>
                  <a:pt x="1649957" y="910589"/>
                </a:moveTo>
                <a:lnTo>
                  <a:pt x="1616053" y="910589"/>
                </a:lnTo>
                <a:lnTo>
                  <a:pt x="1647176" y="908049"/>
                </a:lnTo>
                <a:lnTo>
                  <a:pt x="1649957" y="910589"/>
                </a:lnTo>
                <a:close/>
              </a:path>
              <a:path w="1903730" h="1070610">
                <a:moveTo>
                  <a:pt x="309675" y="1070609"/>
                </a:moveTo>
                <a:lnTo>
                  <a:pt x="309675" y="1029969"/>
                </a:lnTo>
                <a:lnTo>
                  <a:pt x="382568" y="1029969"/>
                </a:lnTo>
                <a:lnTo>
                  <a:pt x="389150" y="1035049"/>
                </a:lnTo>
                <a:lnTo>
                  <a:pt x="381622" y="1047749"/>
                </a:lnTo>
                <a:lnTo>
                  <a:pt x="362451" y="1060449"/>
                </a:lnTo>
                <a:lnTo>
                  <a:pt x="336761" y="1069339"/>
                </a:lnTo>
                <a:lnTo>
                  <a:pt x="309675" y="1070609"/>
                </a:lnTo>
                <a:close/>
              </a:path>
            </a:pathLst>
          </a:custGeom>
          <a:solidFill>
            <a:srgbClr val="89B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221373" y="4402806"/>
            <a:ext cx="694690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1600">
                <a:latin typeface="Times New Roman"/>
                <a:cs typeface="Times New Roman"/>
              </a:rPr>
              <a:t>Mistral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3293801" y="4443784"/>
            <a:ext cx="746572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1600" spc="-10">
                <a:latin typeface="Times New Roman"/>
                <a:cs typeface="Times New Roman"/>
              </a:rPr>
              <a:t>Ollama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774730" y="4402806"/>
            <a:ext cx="4565650" cy="18662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014">
              <a:lnSpc>
                <a:spcPct val="100000"/>
              </a:lnSpc>
              <a:spcBef>
                <a:spcPts val="105"/>
              </a:spcBef>
              <a:tabLst>
                <a:tab pos="3928110" algn="l"/>
              </a:tabLst>
            </a:pPr>
            <a:r>
              <a:rPr sz="1600" spc="55">
                <a:latin typeface="Times New Roman"/>
                <a:cs typeface="Times New Roman"/>
              </a:rPr>
              <a:t>Op</a:t>
            </a:r>
            <a:r>
              <a:rPr sz="1600" spc="-150">
                <a:latin typeface="Times New Roman"/>
                <a:cs typeface="Times New Roman"/>
              </a:rPr>
              <a:t> </a:t>
            </a:r>
            <a:r>
              <a:rPr sz="1600">
                <a:latin typeface="Times New Roman"/>
                <a:cs typeface="Times New Roman"/>
              </a:rPr>
              <a:t>e</a:t>
            </a:r>
            <a:r>
              <a:rPr sz="1600" spc="-155">
                <a:latin typeface="Times New Roman"/>
                <a:cs typeface="Times New Roman"/>
              </a:rPr>
              <a:t> </a:t>
            </a:r>
            <a:r>
              <a:rPr sz="1600">
                <a:latin typeface="Times New Roman"/>
                <a:cs typeface="Times New Roman"/>
              </a:rPr>
              <a:t>n</a:t>
            </a:r>
            <a:r>
              <a:rPr sz="1600" spc="-225">
                <a:latin typeface="Times New Roman"/>
                <a:cs typeface="Times New Roman"/>
              </a:rPr>
              <a:t> </a:t>
            </a:r>
            <a:r>
              <a:rPr sz="1600" spc="-25">
                <a:latin typeface="Times New Roman"/>
                <a:cs typeface="Times New Roman"/>
              </a:rPr>
              <a:t>AI</a:t>
            </a:r>
            <a:r>
              <a:rPr sz="1600">
                <a:latin typeface="Times New Roman"/>
                <a:cs typeface="Times New Roman"/>
              </a:rPr>
              <a:t>	Unit</a:t>
            </a:r>
            <a:r>
              <a:rPr sz="1600" spc="-85">
                <a:latin typeface="Times New Roman"/>
                <a:cs typeface="Times New Roman"/>
              </a:rPr>
              <a:t> </a:t>
            </a:r>
            <a:r>
              <a:rPr sz="1600" spc="-50">
                <a:latin typeface="Times New Roman"/>
                <a:cs typeface="Times New Roman"/>
              </a:rPr>
              <a:t>y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45"/>
              </a:spcBef>
            </a:pP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3783965" algn="l"/>
              </a:tabLst>
            </a:pPr>
            <a:r>
              <a:rPr sz="5000">
                <a:latin typeface="Times New Roman"/>
                <a:cs typeface="Times New Roman"/>
              </a:rPr>
              <a:t>0</a:t>
            </a:r>
            <a:r>
              <a:rPr sz="5000" spc="-220">
                <a:latin typeface="Times New Roman"/>
                <a:cs typeface="Times New Roman"/>
              </a:rPr>
              <a:t> </a:t>
            </a:r>
            <a:r>
              <a:rPr sz="5000" spc="-60">
                <a:latin typeface="Times New Roman"/>
                <a:cs typeface="Times New Roman"/>
              </a:rPr>
              <a:t>2</a:t>
            </a:r>
            <a:r>
              <a:rPr sz="5000">
                <a:latin typeface="Times New Roman"/>
                <a:cs typeface="Times New Roman"/>
              </a:rPr>
              <a:t>	0</a:t>
            </a:r>
            <a:r>
              <a:rPr sz="5000" spc="-220">
                <a:latin typeface="Times New Roman"/>
                <a:cs typeface="Times New Roman"/>
              </a:rPr>
              <a:t> </a:t>
            </a:r>
            <a:r>
              <a:rPr sz="5000" spc="-50">
                <a:latin typeface="Times New Roman"/>
                <a:cs typeface="Times New Roman"/>
              </a:rPr>
              <a:t>3</a:t>
            </a:r>
            <a:endParaRPr sz="5000">
              <a:latin typeface="Times New Roman"/>
              <a:cs typeface="Times New Roman"/>
            </a:endParaRPr>
          </a:p>
        </p:txBody>
      </p:sp>
      <p:pic>
        <p:nvPicPr>
          <p:cNvPr id="25" name="object 2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65952" y="6706751"/>
            <a:ext cx="2194559" cy="2249423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02560" y="6627756"/>
            <a:ext cx="2310370" cy="2307323"/>
          </a:xfrm>
          <a:prstGeom prst="rect">
            <a:avLst/>
          </a:prstGeom>
        </p:spPr>
      </p:pic>
      <p:pic>
        <p:nvPicPr>
          <p:cNvPr id="28" name="Picture 2" descr="library">
            <a:extLst>
              <a:ext uri="{FF2B5EF4-FFF2-40B4-BE49-F238E27FC236}">
                <a16:creationId xmlns:a16="http://schemas.microsoft.com/office/drawing/2014/main" id="{42912598-BC79-764B-B3C3-3E4AC6E18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892" y="6679865"/>
            <a:ext cx="2203103" cy="220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Mistral AI · GitHub">
            <a:extLst>
              <a:ext uri="{FF2B5EF4-FFF2-40B4-BE49-F238E27FC236}">
                <a16:creationId xmlns:a16="http://schemas.microsoft.com/office/drawing/2014/main" id="{FDD62A1E-D52C-F01E-CF32-247C6DD00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533" y="6649649"/>
            <a:ext cx="2310370" cy="231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82295" y="560363"/>
            <a:ext cx="550989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  <a:tabLst>
                <a:tab pos="2340610" algn="l"/>
              </a:tabLst>
            </a:pPr>
            <a:r>
              <a:rPr lang="en-US" spc="-220">
                <a:cs typeface="Calibri Light"/>
              </a:rPr>
              <a:t>The Environment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401388" y="1410430"/>
            <a:ext cx="4306644" cy="385630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87337" y="2710450"/>
            <a:ext cx="7385063" cy="5388398"/>
          </a:xfrm>
          <a:prstGeom prst="rect">
            <a:avLst/>
          </a:prstGeom>
        </p:spPr>
        <p:txBody>
          <a:bodyPr vert="horz" wrap="square" lIns="0" tIns="13970" rIns="0" bIns="0" rtlCol="0" anchor="t">
            <a:spAutoFit/>
          </a:bodyPr>
          <a:lstStyle/>
          <a:p>
            <a:pPr marL="12700" marR="5080">
              <a:lnSpc>
                <a:spcPct val="111300"/>
              </a:lnSpc>
              <a:spcBef>
                <a:spcPts val="110"/>
              </a:spcBef>
            </a:pPr>
            <a:r>
              <a:rPr lang="en-US" sz="2400" spc="90">
                <a:latin typeface="Arial MT"/>
              </a:rPr>
              <a:t>This</a:t>
            </a:r>
            <a:r>
              <a:rPr lang="en-US" sz="2400" spc="265">
                <a:latin typeface="Arial MT"/>
              </a:rPr>
              <a:t> </a:t>
            </a:r>
            <a:r>
              <a:rPr lang="en-US" sz="2400" spc="85">
                <a:latin typeface="Arial MT"/>
              </a:rPr>
              <a:t>is</a:t>
            </a:r>
            <a:r>
              <a:rPr lang="en-US" sz="2400" spc="270">
                <a:latin typeface="Arial MT"/>
              </a:rPr>
              <a:t> </a:t>
            </a:r>
            <a:r>
              <a:rPr lang="en-US" sz="2400">
                <a:latin typeface="Arial MT"/>
              </a:rPr>
              <a:t>a</a:t>
            </a:r>
            <a:r>
              <a:rPr lang="en-US" sz="2400" spc="240">
                <a:latin typeface="Arial MT"/>
              </a:rPr>
              <a:t> </a:t>
            </a:r>
            <a:r>
              <a:rPr lang="en-US" sz="2400" spc="370">
                <a:latin typeface="Arial MT"/>
              </a:rPr>
              <a:t>top-</a:t>
            </a:r>
            <a:r>
              <a:rPr lang="en-US" sz="2400" spc="185">
                <a:latin typeface="Arial MT"/>
              </a:rPr>
              <a:t>down</a:t>
            </a:r>
            <a:r>
              <a:rPr lang="en-US" sz="2400" spc="290">
                <a:latin typeface="Arial MT"/>
              </a:rPr>
              <a:t> </a:t>
            </a:r>
            <a:r>
              <a:rPr lang="en-US" sz="2400" spc="150">
                <a:latin typeface="Arial MT"/>
              </a:rPr>
              <a:t>view</a:t>
            </a:r>
            <a:r>
              <a:rPr lang="en-US" sz="2400" spc="260">
                <a:latin typeface="Arial MT"/>
              </a:rPr>
              <a:t> </a:t>
            </a:r>
            <a:r>
              <a:rPr lang="en-US" sz="2400" spc="175">
                <a:latin typeface="Arial MT"/>
              </a:rPr>
              <a:t>of</a:t>
            </a:r>
            <a:r>
              <a:rPr lang="en-US" sz="2400" spc="260">
                <a:latin typeface="Arial MT"/>
              </a:rPr>
              <a:t> </a:t>
            </a:r>
            <a:r>
              <a:rPr lang="en-US" sz="2400" spc="200">
                <a:latin typeface="Arial MT"/>
              </a:rPr>
              <a:t>the</a:t>
            </a:r>
            <a:r>
              <a:rPr lang="en-US" sz="2400" spc="250">
                <a:latin typeface="Arial MT"/>
              </a:rPr>
              <a:t> </a:t>
            </a:r>
            <a:r>
              <a:rPr lang="en-US" sz="2400" spc="140">
                <a:latin typeface="Arial MT"/>
              </a:rPr>
              <a:t>world.</a:t>
            </a:r>
            <a:r>
              <a:rPr lang="en-US" sz="2400" spc="310">
                <a:latin typeface="Arial MT"/>
              </a:rPr>
              <a:t> </a:t>
            </a:r>
            <a:r>
              <a:rPr lang="en-US" sz="2400" spc="85">
                <a:latin typeface="Arial MT"/>
              </a:rPr>
              <a:t>The </a:t>
            </a:r>
            <a:r>
              <a:rPr lang="en-US" sz="2400" spc="180">
                <a:latin typeface="Arial MT"/>
              </a:rPr>
              <a:t>world</a:t>
            </a:r>
            <a:r>
              <a:rPr lang="en-US" sz="2400" spc="305">
                <a:latin typeface="Arial MT"/>
              </a:rPr>
              <a:t> </a:t>
            </a:r>
            <a:r>
              <a:rPr lang="en-US" sz="2400" spc="85">
                <a:latin typeface="Arial MT"/>
              </a:rPr>
              <a:t>is</a:t>
            </a:r>
            <a:r>
              <a:rPr lang="en-US" sz="2400" spc="275">
                <a:latin typeface="Arial MT"/>
              </a:rPr>
              <a:t> </a:t>
            </a:r>
            <a:r>
              <a:rPr lang="en-US" sz="2400" spc="195">
                <a:latin typeface="Arial MT"/>
              </a:rPr>
              <a:t>separated</a:t>
            </a:r>
            <a:r>
              <a:rPr lang="en-US" sz="2400" spc="260">
                <a:latin typeface="Arial MT"/>
              </a:rPr>
              <a:t> </a:t>
            </a:r>
            <a:r>
              <a:rPr lang="en-US" sz="2400" spc="215">
                <a:latin typeface="Arial MT"/>
              </a:rPr>
              <a:t>by</a:t>
            </a:r>
            <a:r>
              <a:rPr lang="en-US" sz="2400" spc="285">
                <a:latin typeface="Arial MT"/>
              </a:rPr>
              <a:t> </a:t>
            </a:r>
            <a:r>
              <a:rPr lang="en-US" sz="2400">
                <a:latin typeface="Arial MT"/>
              </a:rPr>
              <a:t>2</a:t>
            </a:r>
            <a:r>
              <a:rPr lang="en-US" sz="2400" spc="270">
                <a:latin typeface="Arial MT"/>
              </a:rPr>
              <a:t> </a:t>
            </a:r>
            <a:r>
              <a:rPr lang="en-US" sz="2400" spc="114">
                <a:latin typeface="Arial MT"/>
              </a:rPr>
              <a:t>layers.</a:t>
            </a:r>
            <a:r>
              <a:rPr lang="en-US" sz="2400" spc="265">
                <a:latin typeface="Arial MT"/>
              </a:rPr>
              <a:t> </a:t>
            </a:r>
            <a:r>
              <a:rPr lang="en-US" sz="2400" spc="85">
                <a:latin typeface="Arial MT"/>
              </a:rPr>
              <a:t>The </a:t>
            </a:r>
            <a:r>
              <a:rPr lang="en-US" sz="2400" spc="160">
                <a:latin typeface="Arial MT"/>
              </a:rPr>
              <a:t>background,</a:t>
            </a:r>
            <a:r>
              <a:rPr lang="en-US" sz="2400" spc="310">
                <a:latin typeface="Arial MT"/>
              </a:rPr>
              <a:t> </a:t>
            </a:r>
            <a:r>
              <a:rPr lang="en-US" sz="2400" spc="140">
                <a:latin typeface="Arial MT"/>
              </a:rPr>
              <a:t>and</a:t>
            </a:r>
            <a:r>
              <a:rPr lang="en-US" sz="2400" spc="285">
                <a:latin typeface="Arial MT"/>
              </a:rPr>
              <a:t> </a:t>
            </a:r>
            <a:r>
              <a:rPr lang="en-US" sz="2400" spc="155">
                <a:latin typeface="Arial MT"/>
              </a:rPr>
              <a:t>foreground.</a:t>
            </a:r>
          </a:p>
          <a:p>
            <a:pPr marL="12700" marR="5080">
              <a:lnSpc>
                <a:spcPct val="111300"/>
              </a:lnSpc>
              <a:spcBef>
                <a:spcPts val="110"/>
              </a:spcBef>
            </a:pPr>
            <a:endParaRPr lang="en-US" sz="2400" spc="155">
              <a:latin typeface="Arial MT"/>
              <a:cs typeface="Arial MT"/>
            </a:endParaRPr>
          </a:p>
          <a:p>
            <a:pPr marL="12700" marR="5080">
              <a:lnSpc>
                <a:spcPct val="111300"/>
              </a:lnSpc>
              <a:spcBef>
                <a:spcPts val="110"/>
              </a:spcBef>
            </a:pPr>
            <a:r>
              <a:rPr lang="en-US" sz="2400" spc="155">
                <a:latin typeface="Arial MT"/>
                <a:cs typeface="Arial MT"/>
              </a:rPr>
              <a:t>The background can be changed to different environments like a beach, desert, tundra, and forest.</a:t>
            </a:r>
          </a:p>
          <a:p>
            <a:pPr marL="12700" marR="5080">
              <a:lnSpc>
                <a:spcPct val="111300"/>
              </a:lnSpc>
              <a:spcBef>
                <a:spcPts val="110"/>
              </a:spcBef>
            </a:pPr>
            <a:endParaRPr lang="en-US" sz="2400" spc="155">
              <a:latin typeface="Arial MT"/>
              <a:cs typeface="Arial MT"/>
            </a:endParaRPr>
          </a:p>
          <a:p>
            <a:pPr marL="12700" marR="5080">
              <a:lnSpc>
                <a:spcPct val="111300"/>
              </a:lnSpc>
              <a:spcBef>
                <a:spcPts val="110"/>
              </a:spcBef>
            </a:pPr>
            <a:r>
              <a:rPr lang="en-US" sz="2400" spc="155">
                <a:latin typeface="Arial MT"/>
                <a:cs typeface="Arial MT"/>
              </a:rPr>
              <a:t>There are complex and simple buildings that can be made in different ways LLM vs User-input.</a:t>
            </a:r>
          </a:p>
          <a:p>
            <a:pPr marL="12700" marR="5080">
              <a:lnSpc>
                <a:spcPct val="111300"/>
              </a:lnSpc>
              <a:spcBef>
                <a:spcPts val="110"/>
              </a:spcBef>
            </a:pPr>
            <a:endParaRPr lang="en-US" sz="2400" spc="155">
              <a:latin typeface="Arial MT"/>
              <a:cs typeface="Arial MT"/>
            </a:endParaRPr>
          </a:p>
          <a:p>
            <a:pPr marL="12700" marR="5080">
              <a:lnSpc>
                <a:spcPct val="111300"/>
              </a:lnSpc>
              <a:spcBef>
                <a:spcPts val="110"/>
              </a:spcBef>
            </a:pPr>
            <a:r>
              <a:rPr lang="en-US" sz="2400" spc="155">
                <a:latin typeface="Arial MT"/>
                <a:cs typeface="Arial MT"/>
              </a:rPr>
              <a:t>Assets can also be added and picked up.</a:t>
            </a:r>
            <a:endParaRPr lang="en-US" sz="2400">
              <a:latin typeface="Arial MT"/>
              <a:cs typeface="Arial MT"/>
            </a:endParaRPr>
          </a:p>
        </p:txBody>
      </p:sp>
      <p:pic>
        <p:nvPicPr>
          <p:cNvPr id="6" name="Picture 5" descr="A screenshot of a video game&#10;&#10;Description automatically generated">
            <a:extLst>
              <a:ext uri="{FF2B5EF4-FFF2-40B4-BE49-F238E27FC236}">
                <a16:creationId xmlns:a16="http://schemas.microsoft.com/office/drawing/2014/main" id="{70292D2D-18F2-764B-F63B-A76E47A56C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333" r="22500"/>
          <a:stretch/>
        </p:blipFill>
        <p:spPr>
          <a:xfrm>
            <a:off x="9372600" y="5251076"/>
            <a:ext cx="4029395" cy="3856304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67B65541-98BC-B83B-72A3-F7F3EFC44A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951" t="12370" r="31665"/>
          <a:stretch/>
        </p:blipFill>
        <p:spPr>
          <a:xfrm>
            <a:off x="13401388" y="5265629"/>
            <a:ext cx="4303287" cy="3850237"/>
          </a:xfrm>
          <a:prstGeom prst="rect">
            <a:avLst/>
          </a:prstGeom>
        </p:spPr>
      </p:pic>
      <p:pic>
        <p:nvPicPr>
          <p:cNvPr id="8" name="Picture 7" descr="A video game screen of a building&#10;&#10;Description automatically generated">
            <a:extLst>
              <a:ext uri="{FF2B5EF4-FFF2-40B4-BE49-F238E27FC236}">
                <a16:creationId xmlns:a16="http://schemas.microsoft.com/office/drawing/2014/main" id="{933BA013-CC39-B637-F20B-85CF61BE6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9687" y="1415879"/>
            <a:ext cx="4143897" cy="38483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28702" y="1422169"/>
            <a:ext cx="15197138" cy="1168865"/>
          </a:xfrm>
          <a:prstGeom prst="rect">
            <a:avLst/>
          </a:prstGeom>
        </p:spPr>
        <p:txBody>
          <a:bodyPr vert="horz" wrap="square" lIns="0" tIns="334601" rIns="0" bIns="0" rtlCol="0">
            <a:spAutoFit/>
          </a:bodyPr>
          <a:lstStyle/>
          <a:p>
            <a:pPr marL="7029450">
              <a:lnSpc>
                <a:spcPct val="100000"/>
              </a:lnSpc>
              <a:spcBef>
                <a:spcPts val="100"/>
              </a:spcBef>
            </a:pPr>
            <a:r>
              <a:t>User Interface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96495" y="5349397"/>
            <a:ext cx="8258809" cy="44938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90"/>
              </a:spcBef>
            </a:pPr>
            <a:r>
              <a:rPr sz="2400" b="1">
                <a:latin typeface="Calibri"/>
                <a:cs typeface="Calibri"/>
              </a:rPr>
              <a:t>Left</a:t>
            </a:r>
            <a:r>
              <a:rPr sz="2400" b="1" spc="-20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Hand</a:t>
            </a:r>
            <a:r>
              <a:rPr sz="2400">
                <a:latin typeface="Calibri"/>
                <a:cs typeface="Calibri"/>
              </a:rPr>
              <a:t>:</a:t>
            </a:r>
            <a:r>
              <a:rPr sz="2400" spc="-35">
                <a:latin typeface="Calibri"/>
                <a:cs typeface="Calibri"/>
              </a:rPr>
              <a:t> </a:t>
            </a:r>
            <a:r>
              <a:rPr lang="en-US" sz="2400" spc="-35">
                <a:latin typeface="Calibri"/>
                <a:cs typeface="Calibri"/>
              </a:rPr>
              <a:t>U</a:t>
            </a:r>
            <a:r>
              <a:rPr sz="2400">
                <a:latin typeface="Calibri"/>
                <a:cs typeface="Calibri"/>
              </a:rPr>
              <a:t>sed</a:t>
            </a:r>
            <a:r>
              <a:rPr sz="2400" spc="-6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for</a:t>
            </a:r>
            <a:r>
              <a:rPr sz="2400" spc="-4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speaking</a:t>
            </a:r>
            <a:r>
              <a:rPr sz="2400" spc="-5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to</a:t>
            </a:r>
            <a:r>
              <a:rPr sz="2400" spc="-6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the</a:t>
            </a:r>
            <a:r>
              <a:rPr sz="2400" spc="-6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AI.</a:t>
            </a:r>
            <a:r>
              <a:rPr sz="2400" spc="-3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The</a:t>
            </a:r>
            <a:r>
              <a:rPr sz="2400" spc="-4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top</a:t>
            </a:r>
            <a:r>
              <a:rPr sz="2400" spc="-8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box</a:t>
            </a:r>
            <a:r>
              <a:rPr sz="2400" spc="-5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shows</a:t>
            </a:r>
            <a:r>
              <a:rPr sz="2400" spc="-50">
                <a:latin typeface="Calibri"/>
                <a:cs typeface="Calibri"/>
              </a:rPr>
              <a:t> </a:t>
            </a:r>
            <a:r>
              <a:rPr sz="2400" spc="-20">
                <a:latin typeface="Calibri"/>
                <a:cs typeface="Calibri"/>
              </a:rPr>
              <a:t>what </a:t>
            </a:r>
            <a:r>
              <a:rPr sz="2400">
                <a:latin typeface="Calibri"/>
                <a:cs typeface="Calibri"/>
              </a:rPr>
              <a:t>you</a:t>
            </a:r>
            <a:r>
              <a:rPr sz="2400" spc="-4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said,</a:t>
            </a:r>
            <a:r>
              <a:rPr sz="2400" spc="-5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and</a:t>
            </a:r>
            <a:r>
              <a:rPr sz="2400" spc="-6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the</a:t>
            </a:r>
            <a:r>
              <a:rPr sz="2400" spc="-4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bottom</a:t>
            </a:r>
            <a:r>
              <a:rPr sz="2400" spc="-114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box</a:t>
            </a:r>
            <a:r>
              <a:rPr sz="2400" spc="-5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shows</a:t>
            </a:r>
            <a:r>
              <a:rPr sz="2400" spc="-7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the</a:t>
            </a:r>
            <a:r>
              <a:rPr sz="2400" spc="-4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AI's</a:t>
            </a:r>
            <a:r>
              <a:rPr sz="2400" spc="-5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response.</a:t>
            </a:r>
            <a:r>
              <a:rPr sz="2400" spc="-75">
                <a:latin typeface="Calibri"/>
                <a:cs typeface="Calibri"/>
              </a:rPr>
              <a:t> </a:t>
            </a:r>
            <a:r>
              <a:rPr sz="2400" spc="-45">
                <a:latin typeface="Calibri"/>
                <a:cs typeface="Calibri"/>
              </a:rPr>
              <a:t>You</a:t>
            </a:r>
            <a:r>
              <a:rPr sz="2400" spc="-6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can</a:t>
            </a:r>
            <a:r>
              <a:rPr sz="2400" spc="-35">
                <a:latin typeface="Calibri"/>
                <a:cs typeface="Calibri"/>
              </a:rPr>
              <a:t> </a:t>
            </a:r>
            <a:r>
              <a:rPr sz="2400" spc="-25">
                <a:latin typeface="Calibri"/>
                <a:cs typeface="Calibri"/>
              </a:rPr>
              <a:t>use </a:t>
            </a:r>
            <a:r>
              <a:rPr sz="2400">
                <a:latin typeface="Calibri"/>
                <a:cs typeface="Calibri"/>
              </a:rPr>
              <a:t>2</a:t>
            </a:r>
            <a:r>
              <a:rPr sz="2400" spc="-5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gestures</a:t>
            </a:r>
            <a:r>
              <a:rPr sz="2400" spc="-8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to</a:t>
            </a:r>
            <a:r>
              <a:rPr sz="2400" spc="-7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start</a:t>
            </a:r>
            <a:r>
              <a:rPr sz="2400" spc="-7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speaking</a:t>
            </a:r>
            <a:r>
              <a:rPr sz="2400" spc="-60">
                <a:latin typeface="Calibri"/>
                <a:cs typeface="Calibri"/>
              </a:rPr>
              <a:t> </a:t>
            </a:r>
            <a:r>
              <a:rPr sz="2400" spc="-10">
                <a:latin typeface="Calibri"/>
                <a:cs typeface="Calibri"/>
              </a:rPr>
              <a:t>according</a:t>
            </a:r>
            <a:r>
              <a:rPr sz="2400" spc="-10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to</a:t>
            </a:r>
            <a:r>
              <a:rPr sz="2400" spc="-5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what</a:t>
            </a:r>
            <a:r>
              <a:rPr sz="2400" spc="-4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area</a:t>
            </a:r>
            <a:r>
              <a:rPr sz="2400" spc="-8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you</a:t>
            </a:r>
            <a:r>
              <a:rPr sz="2400" spc="-5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want</a:t>
            </a:r>
            <a:r>
              <a:rPr sz="2400" spc="-45">
                <a:latin typeface="Calibri"/>
                <a:cs typeface="Calibri"/>
              </a:rPr>
              <a:t> </a:t>
            </a:r>
            <a:r>
              <a:rPr sz="2400" spc="-25">
                <a:latin typeface="Calibri"/>
                <a:cs typeface="Calibri"/>
              </a:rPr>
              <a:t>to </a:t>
            </a:r>
            <a:r>
              <a:rPr sz="2400">
                <a:latin typeface="Calibri"/>
                <a:cs typeface="Calibri"/>
              </a:rPr>
              <a:t>change:</a:t>
            </a:r>
            <a:r>
              <a:rPr sz="2400" spc="-7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Thumbs</a:t>
            </a:r>
            <a:r>
              <a:rPr sz="2400" spc="-8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Up,</a:t>
            </a:r>
            <a:r>
              <a:rPr sz="2400" spc="-5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and</a:t>
            </a:r>
            <a:r>
              <a:rPr sz="2400" spc="-6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Peace</a:t>
            </a:r>
            <a:r>
              <a:rPr sz="2400" spc="-45">
                <a:latin typeface="Calibri"/>
                <a:cs typeface="Calibri"/>
              </a:rPr>
              <a:t> </a:t>
            </a:r>
            <a:r>
              <a:rPr sz="2400" spc="-10">
                <a:latin typeface="Calibri"/>
                <a:cs typeface="Calibri"/>
              </a:rPr>
              <a:t>Sign.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b="1">
                <a:latin typeface="Calibri"/>
                <a:cs typeface="Calibri"/>
              </a:rPr>
              <a:t>Thumbs</a:t>
            </a:r>
            <a:r>
              <a:rPr sz="2400" b="1" spc="-6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Up</a:t>
            </a:r>
            <a:r>
              <a:rPr sz="2400" b="1" spc="-3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is</a:t>
            </a:r>
            <a:r>
              <a:rPr sz="2400" spc="-4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used</a:t>
            </a:r>
            <a:r>
              <a:rPr sz="2400" spc="-3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for</a:t>
            </a:r>
            <a:r>
              <a:rPr sz="2400" spc="-6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only</a:t>
            </a:r>
            <a:r>
              <a:rPr sz="2400" spc="-4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the</a:t>
            </a:r>
            <a:r>
              <a:rPr sz="2400" spc="-3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block</a:t>
            </a:r>
            <a:r>
              <a:rPr sz="2400" spc="-5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space</a:t>
            </a:r>
            <a:r>
              <a:rPr sz="2400" spc="-3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square</a:t>
            </a:r>
            <a:r>
              <a:rPr sz="2400" spc="-6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in</a:t>
            </a:r>
            <a:r>
              <a:rPr sz="2400" spc="-3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the</a:t>
            </a:r>
            <a:r>
              <a:rPr sz="2400" spc="-55">
                <a:latin typeface="Calibri"/>
                <a:cs typeface="Calibri"/>
              </a:rPr>
              <a:t> </a:t>
            </a:r>
            <a:r>
              <a:rPr sz="2400" spc="-10">
                <a:latin typeface="Calibri"/>
                <a:cs typeface="Calibri"/>
              </a:rPr>
              <a:t>center.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10"/>
              </a:spcBef>
            </a:pPr>
            <a:r>
              <a:rPr sz="2400" b="1">
                <a:latin typeface="Calibri"/>
                <a:cs typeface="Calibri"/>
              </a:rPr>
              <a:t>Peace</a:t>
            </a:r>
            <a:r>
              <a:rPr sz="2400" b="1" spc="-1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Sign</a:t>
            </a:r>
            <a:r>
              <a:rPr sz="2400" b="1" spc="-4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is</a:t>
            </a:r>
            <a:r>
              <a:rPr sz="2400" spc="-3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used</a:t>
            </a:r>
            <a:r>
              <a:rPr sz="2400" spc="-6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for</a:t>
            </a:r>
            <a:r>
              <a:rPr sz="2400" spc="-5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anything</a:t>
            </a:r>
            <a:r>
              <a:rPr sz="2400" spc="-80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outside</a:t>
            </a:r>
            <a:r>
              <a:rPr sz="2400" spc="-65">
                <a:latin typeface="Calibri"/>
                <a:cs typeface="Calibri"/>
              </a:rPr>
              <a:t> </a:t>
            </a:r>
            <a:r>
              <a:rPr sz="2400">
                <a:latin typeface="Calibri"/>
                <a:cs typeface="Calibri"/>
              </a:rPr>
              <a:t>of</a:t>
            </a:r>
            <a:r>
              <a:rPr sz="2400" spc="-65">
                <a:latin typeface="Calibri"/>
                <a:cs typeface="Calibri"/>
              </a:rPr>
              <a:t> </a:t>
            </a:r>
            <a:r>
              <a:rPr sz="2400" spc="-20">
                <a:latin typeface="Calibri"/>
                <a:cs typeface="Calibri"/>
              </a:rPr>
              <a:t>that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b="1" spc="105">
                <a:latin typeface="Calibri"/>
                <a:cs typeface="Calibri"/>
              </a:rPr>
              <a:t>Right</a:t>
            </a:r>
            <a:r>
              <a:rPr sz="2400" b="1" spc="280">
                <a:latin typeface="Calibri"/>
                <a:cs typeface="Calibri"/>
              </a:rPr>
              <a:t> </a:t>
            </a:r>
            <a:r>
              <a:rPr sz="2400" b="1" spc="110">
                <a:latin typeface="Calibri"/>
                <a:cs typeface="Calibri"/>
              </a:rPr>
              <a:t>Hand</a:t>
            </a:r>
            <a:r>
              <a:rPr sz="2400" spc="110">
                <a:latin typeface="Calibri"/>
                <a:cs typeface="Calibri"/>
              </a:rPr>
              <a:t>:</a:t>
            </a:r>
            <a:r>
              <a:rPr sz="2400" spc="280">
                <a:latin typeface="Calibri"/>
                <a:cs typeface="Calibri"/>
              </a:rPr>
              <a:t> </a:t>
            </a:r>
            <a:r>
              <a:rPr sz="2400" spc="95">
                <a:latin typeface="Calibri"/>
                <a:cs typeface="Calibri"/>
              </a:rPr>
              <a:t>used</a:t>
            </a:r>
            <a:r>
              <a:rPr sz="2400" spc="290">
                <a:latin typeface="Calibri"/>
                <a:cs typeface="Calibri"/>
              </a:rPr>
              <a:t> </a:t>
            </a:r>
            <a:r>
              <a:rPr sz="2400" spc="75">
                <a:latin typeface="Calibri"/>
                <a:cs typeface="Calibri"/>
              </a:rPr>
              <a:t>for</a:t>
            </a:r>
            <a:r>
              <a:rPr sz="2400" spc="260">
                <a:latin typeface="Calibri"/>
                <a:cs typeface="Calibri"/>
              </a:rPr>
              <a:t> </a:t>
            </a:r>
            <a:r>
              <a:rPr sz="2400" spc="130">
                <a:latin typeface="Calibri"/>
                <a:cs typeface="Calibri"/>
              </a:rPr>
              <a:t>teleporting</a:t>
            </a:r>
            <a:r>
              <a:rPr sz="2400" spc="210">
                <a:latin typeface="Calibri"/>
                <a:cs typeface="Calibri"/>
              </a:rPr>
              <a:t> </a:t>
            </a:r>
            <a:r>
              <a:rPr sz="2400" spc="110">
                <a:latin typeface="Calibri"/>
                <a:cs typeface="Calibri"/>
              </a:rPr>
              <a:t>around,</a:t>
            </a:r>
            <a:r>
              <a:rPr sz="2400" spc="260">
                <a:latin typeface="Calibri"/>
                <a:cs typeface="Calibri"/>
              </a:rPr>
              <a:t> </a:t>
            </a:r>
            <a:r>
              <a:rPr sz="2400" spc="75">
                <a:latin typeface="Calibri"/>
                <a:cs typeface="Calibri"/>
              </a:rPr>
              <a:t>you</a:t>
            </a:r>
            <a:r>
              <a:rPr sz="2400" spc="290">
                <a:latin typeface="Calibri"/>
                <a:cs typeface="Calibri"/>
              </a:rPr>
              <a:t> </a:t>
            </a:r>
            <a:r>
              <a:rPr sz="2400" spc="75">
                <a:latin typeface="Calibri"/>
                <a:cs typeface="Calibri"/>
              </a:rPr>
              <a:t>have</a:t>
            </a:r>
            <a:r>
              <a:rPr sz="2400" spc="305">
                <a:latin typeface="Calibri"/>
                <a:cs typeface="Calibri"/>
              </a:rPr>
              <a:t> </a:t>
            </a:r>
            <a:r>
              <a:rPr sz="2400" spc="-50">
                <a:latin typeface="Calibri"/>
                <a:cs typeface="Calibri"/>
              </a:rPr>
              <a:t>a</a:t>
            </a:r>
            <a:endParaRPr sz="2400">
              <a:latin typeface="Calibri"/>
              <a:cs typeface="Calibri"/>
            </a:endParaRPr>
          </a:p>
          <a:p>
            <a:pPr marL="12700" marR="499745">
              <a:lnSpc>
                <a:spcPct val="110800"/>
              </a:lnSpc>
            </a:pPr>
            <a:r>
              <a:rPr sz="2400" spc="114">
                <a:latin typeface="Calibri"/>
                <a:cs typeface="Calibri"/>
              </a:rPr>
              <a:t>compass,</a:t>
            </a:r>
            <a:r>
              <a:rPr sz="2400" spc="275">
                <a:latin typeface="Calibri"/>
                <a:cs typeface="Calibri"/>
              </a:rPr>
              <a:t> </a:t>
            </a:r>
            <a:r>
              <a:rPr sz="2400" spc="85">
                <a:latin typeface="Calibri"/>
                <a:cs typeface="Calibri"/>
              </a:rPr>
              <a:t>and</a:t>
            </a:r>
            <a:r>
              <a:rPr sz="2400" spc="270">
                <a:latin typeface="Calibri"/>
                <a:cs typeface="Calibri"/>
              </a:rPr>
              <a:t> </a:t>
            </a:r>
            <a:r>
              <a:rPr sz="2400" spc="90">
                <a:latin typeface="Calibri"/>
                <a:cs typeface="Calibri"/>
              </a:rPr>
              <a:t>the</a:t>
            </a:r>
            <a:r>
              <a:rPr sz="2400" spc="285">
                <a:latin typeface="Calibri"/>
                <a:cs typeface="Calibri"/>
              </a:rPr>
              <a:t> </a:t>
            </a:r>
            <a:r>
              <a:rPr sz="2400" spc="125">
                <a:latin typeface="Calibri"/>
                <a:cs typeface="Calibri"/>
              </a:rPr>
              <a:t>position</a:t>
            </a:r>
            <a:r>
              <a:rPr sz="2400" spc="245">
                <a:latin typeface="Calibri"/>
                <a:cs typeface="Calibri"/>
              </a:rPr>
              <a:t> </a:t>
            </a:r>
            <a:r>
              <a:rPr sz="2400" spc="70">
                <a:latin typeface="Calibri"/>
                <a:cs typeface="Calibri"/>
              </a:rPr>
              <a:t>of</a:t>
            </a:r>
            <a:r>
              <a:rPr sz="2400" spc="275">
                <a:latin typeface="Calibri"/>
                <a:cs typeface="Calibri"/>
              </a:rPr>
              <a:t> </a:t>
            </a:r>
            <a:r>
              <a:rPr sz="2400" spc="90">
                <a:latin typeface="Calibri"/>
                <a:cs typeface="Calibri"/>
              </a:rPr>
              <a:t>the</a:t>
            </a:r>
            <a:r>
              <a:rPr sz="2400" spc="280">
                <a:latin typeface="Calibri"/>
                <a:cs typeface="Calibri"/>
              </a:rPr>
              <a:t> </a:t>
            </a:r>
            <a:r>
              <a:rPr sz="2400" spc="95">
                <a:latin typeface="Calibri"/>
                <a:cs typeface="Calibri"/>
              </a:rPr>
              <a:t>player</a:t>
            </a:r>
            <a:r>
              <a:rPr sz="2400" spc="280">
                <a:latin typeface="Calibri"/>
                <a:cs typeface="Calibri"/>
              </a:rPr>
              <a:t> </a:t>
            </a:r>
            <a:r>
              <a:rPr sz="2400" spc="85">
                <a:latin typeface="Calibri"/>
                <a:cs typeface="Calibri"/>
              </a:rPr>
              <a:t>and</a:t>
            </a:r>
            <a:r>
              <a:rPr sz="2400" spc="270">
                <a:latin typeface="Calibri"/>
                <a:cs typeface="Calibri"/>
              </a:rPr>
              <a:t> </a:t>
            </a:r>
            <a:r>
              <a:rPr sz="2400" spc="100">
                <a:latin typeface="Calibri"/>
                <a:cs typeface="Calibri"/>
              </a:rPr>
              <a:t>where</a:t>
            </a:r>
            <a:r>
              <a:rPr sz="2400" spc="285">
                <a:latin typeface="Calibri"/>
                <a:cs typeface="Calibri"/>
              </a:rPr>
              <a:t> </a:t>
            </a:r>
            <a:r>
              <a:rPr sz="2400" spc="50">
                <a:latin typeface="Calibri"/>
                <a:cs typeface="Calibri"/>
              </a:rPr>
              <a:t>you </a:t>
            </a:r>
            <a:r>
              <a:rPr sz="2400" spc="75">
                <a:latin typeface="Calibri"/>
                <a:cs typeface="Calibri"/>
              </a:rPr>
              <a:t>are</a:t>
            </a:r>
            <a:r>
              <a:rPr sz="2400" spc="280">
                <a:latin typeface="Calibri"/>
                <a:cs typeface="Calibri"/>
              </a:rPr>
              <a:t> </a:t>
            </a:r>
            <a:r>
              <a:rPr sz="2400" spc="120">
                <a:latin typeface="Calibri"/>
                <a:cs typeface="Calibri"/>
              </a:rPr>
              <a:t>pointing</a:t>
            </a:r>
            <a:r>
              <a:rPr sz="2400" spc="235">
                <a:latin typeface="Calibri"/>
                <a:cs typeface="Calibri"/>
              </a:rPr>
              <a:t> </a:t>
            </a:r>
            <a:r>
              <a:rPr sz="2400" spc="75">
                <a:latin typeface="Calibri"/>
                <a:cs typeface="Calibri"/>
              </a:rPr>
              <a:t>are</a:t>
            </a:r>
            <a:r>
              <a:rPr sz="2400" spc="285">
                <a:latin typeface="Calibri"/>
                <a:cs typeface="Calibri"/>
              </a:rPr>
              <a:t> </a:t>
            </a:r>
            <a:r>
              <a:rPr sz="2400" spc="105">
                <a:latin typeface="Calibri"/>
                <a:cs typeface="Calibri"/>
              </a:rPr>
              <a:t>displayed</a:t>
            </a:r>
            <a:r>
              <a:rPr sz="1800" spc="105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6" name="Picture 2" descr="Man Computer PNGs for Free Download">
            <a:extLst>
              <a:ext uri="{FF2B5EF4-FFF2-40B4-BE49-F238E27FC236}">
                <a16:creationId xmlns:a16="http://schemas.microsoft.com/office/drawing/2014/main" id="{3E95EEB8-EAA7-2B18-86EE-941A88F7C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2000" y="1438498"/>
            <a:ext cx="3384461" cy="320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49417CD8-FAB4-AA00-EEFE-0FC648D195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635" t="30783" r="29076" b="17867"/>
          <a:stretch/>
        </p:blipFill>
        <p:spPr>
          <a:xfrm>
            <a:off x="9269673" y="3543299"/>
            <a:ext cx="8534744" cy="582929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7127" rIns="0" bIns="0" rtlCol="0">
            <a:spAutoFit/>
          </a:bodyPr>
          <a:lstStyle/>
          <a:p>
            <a:pPr marL="4171950">
              <a:lnSpc>
                <a:spcPct val="100000"/>
              </a:lnSpc>
              <a:spcBef>
                <a:spcPts val="100"/>
              </a:spcBef>
              <a:tabLst>
                <a:tab pos="12441555" algn="l"/>
              </a:tabLst>
            </a:pPr>
            <a:r>
              <a:rPr spc="185"/>
              <a:t>So</a:t>
            </a:r>
            <a:r>
              <a:rPr spc="825"/>
              <a:t> </a:t>
            </a:r>
            <a:r>
              <a:rPr spc="969"/>
              <a:t>h</a:t>
            </a:r>
            <a:r>
              <a:rPr spc="944"/>
              <a:t>o</a:t>
            </a:r>
            <a:r>
              <a:t>w</a:t>
            </a:r>
            <a:r>
              <a:rPr spc="605"/>
              <a:t> </a:t>
            </a:r>
            <a:r>
              <a:t>d</a:t>
            </a:r>
            <a:r>
              <a:rPr spc="-875"/>
              <a:t> </a:t>
            </a:r>
            <a:r>
              <a:rPr spc="925"/>
              <a:t>o</a:t>
            </a:r>
            <a:r>
              <a:rPr spc="-20"/>
              <a:t>e</a:t>
            </a:r>
            <a:r>
              <a:rPr spc="-869"/>
              <a:t> </a:t>
            </a:r>
            <a:r>
              <a:t>s</a:t>
            </a:r>
            <a:r>
              <a:rPr spc="1105"/>
              <a:t> </a:t>
            </a:r>
            <a:r>
              <a:rPr spc="-25"/>
              <a:t>it</a:t>
            </a:r>
            <a:r>
              <a:t>	</a:t>
            </a:r>
            <a:r>
              <a:rPr spc="685"/>
              <a:t>w</a:t>
            </a:r>
            <a:r>
              <a:rPr spc="910"/>
              <a:t>o</a:t>
            </a:r>
            <a:r>
              <a:rPr spc="540"/>
              <a:t>r</a:t>
            </a:r>
            <a:r>
              <a:rPr spc="575"/>
              <a:t>k</a:t>
            </a:r>
            <a:r>
              <a:rPr spc="-35"/>
              <a:t>?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00" y="377483"/>
            <a:ext cx="3855788" cy="462280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62077" y="5358241"/>
            <a:ext cx="8100059" cy="450024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lang="en-US" sz="2400" spc="155">
                <a:latin typeface="Arial MT"/>
                <a:cs typeface="Arial MT"/>
              </a:rPr>
              <a:t>The local</a:t>
            </a:r>
            <a:r>
              <a:rPr sz="2400" spc="254">
                <a:latin typeface="Arial MT"/>
                <a:cs typeface="Arial MT"/>
              </a:rPr>
              <a:t> </a:t>
            </a:r>
            <a:r>
              <a:rPr sz="2400" spc="55">
                <a:latin typeface="Arial MT"/>
                <a:cs typeface="Arial MT"/>
              </a:rPr>
              <a:t>LLM</a:t>
            </a:r>
            <a:r>
              <a:rPr sz="2400" spc="250">
                <a:latin typeface="Arial MT"/>
                <a:cs typeface="Arial MT"/>
              </a:rPr>
              <a:t> </a:t>
            </a:r>
            <a:r>
              <a:rPr sz="2400" spc="204">
                <a:latin typeface="Arial MT"/>
                <a:cs typeface="Arial MT"/>
              </a:rPr>
              <a:t>systems</a:t>
            </a:r>
            <a:r>
              <a:rPr sz="2400" spc="220">
                <a:latin typeface="Arial MT"/>
                <a:cs typeface="Arial MT"/>
              </a:rPr>
              <a:t> </a:t>
            </a:r>
            <a:r>
              <a:rPr sz="2400" spc="170">
                <a:latin typeface="Arial MT"/>
                <a:cs typeface="Arial MT"/>
              </a:rPr>
              <a:t>follow</a:t>
            </a:r>
            <a:r>
              <a:rPr sz="2400" spc="300">
                <a:latin typeface="Arial MT"/>
                <a:cs typeface="Arial MT"/>
              </a:rPr>
              <a:t> </a:t>
            </a:r>
            <a:r>
              <a:rPr sz="2400">
                <a:latin typeface="Arial MT"/>
                <a:cs typeface="Arial MT"/>
              </a:rPr>
              <a:t>a</a:t>
            </a:r>
            <a:r>
              <a:rPr sz="2400" spc="265">
                <a:latin typeface="Arial MT"/>
                <a:cs typeface="Arial MT"/>
              </a:rPr>
              <a:t> </a:t>
            </a:r>
            <a:r>
              <a:rPr sz="2400" spc="409">
                <a:latin typeface="Arial MT"/>
                <a:cs typeface="Arial MT"/>
              </a:rPr>
              <a:t>4-</a:t>
            </a:r>
            <a:r>
              <a:rPr sz="2400" spc="220">
                <a:latin typeface="Arial MT"/>
                <a:cs typeface="Arial MT"/>
              </a:rPr>
              <a:t>step</a:t>
            </a:r>
            <a:r>
              <a:rPr sz="2400" spc="225">
                <a:latin typeface="Arial MT"/>
                <a:cs typeface="Arial MT"/>
              </a:rPr>
              <a:t> </a:t>
            </a:r>
            <a:r>
              <a:rPr sz="2400" spc="160">
                <a:latin typeface="Arial MT"/>
                <a:cs typeface="Arial MT"/>
              </a:rPr>
              <a:t>process:</a:t>
            </a:r>
            <a:endParaRPr sz="24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2400" b="1" spc="135">
                <a:latin typeface="Arial"/>
                <a:cs typeface="Arial"/>
              </a:rPr>
              <a:t>Transcription</a:t>
            </a:r>
            <a:r>
              <a:rPr sz="2400" spc="135">
                <a:latin typeface="Arial MT"/>
                <a:cs typeface="Arial MT"/>
              </a:rPr>
              <a:t>:</a:t>
            </a:r>
            <a:r>
              <a:rPr sz="2400" spc="185">
                <a:latin typeface="Arial MT"/>
                <a:cs typeface="Arial MT"/>
              </a:rPr>
              <a:t> </a:t>
            </a:r>
            <a:r>
              <a:rPr sz="2400" spc="170">
                <a:latin typeface="Arial MT"/>
                <a:cs typeface="Arial MT"/>
              </a:rPr>
              <a:t>Whisper</a:t>
            </a:r>
            <a:r>
              <a:rPr sz="2400" spc="275">
                <a:latin typeface="Arial MT"/>
                <a:cs typeface="Arial MT"/>
              </a:rPr>
              <a:t> </a:t>
            </a:r>
            <a:r>
              <a:rPr sz="2400" spc="185">
                <a:latin typeface="Arial MT"/>
                <a:cs typeface="Arial MT"/>
              </a:rPr>
              <a:t>turns</a:t>
            </a:r>
            <a:r>
              <a:rPr sz="2400" spc="285">
                <a:latin typeface="Arial MT"/>
                <a:cs typeface="Arial MT"/>
              </a:rPr>
              <a:t> </a:t>
            </a:r>
            <a:r>
              <a:rPr sz="2400" spc="180">
                <a:latin typeface="Arial MT"/>
                <a:cs typeface="Arial MT"/>
              </a:rPr>
              <a:t>your</a:t>
            </a:r>
            <a:r>
              <a:rPr sz="2400" spc="300">
                <a:latin typeface="Arial MT"/>
                <a:cs typeface="Arial MT"/>
              </a:rPr>
              <a:t> </a:t>
            </a:r>
            <a:r>
              <a:rPr sz="2400" spc="180">
                <a:latin typeface="Arial MT"/>
                <a:cs typeface="Arial MT"/>
              </a:rPr>
              <a:t>voice</a:t>
            </a:r>
            <a:r>
              <a:rPr sz="2400" spc="260">
                <a:latin typeface="Arial MT"/>
                <a:cs typeface="Arial MT"/>
              </a:rPr>
              <a:t> </a:t>
            </a:r>
            <a:r>
              <a:rPr sz="2400" spc="210">
                <a:latin typeface="Arial MT"/>
                <a:cs typeface="Arial MT"/>
              </a:rPr>
              <a:t>into</a:t>
            </a:r>
            <a:r>
              <a:rPr sz="2400" spc="275">
                <a:latin typeface="Arial MT"/>
                <a:cs typeface="Arial MT"/>
              </a:rPr>
              <a:t> </a:t>
            </a:r>
            <a:r>
              <a:rPr sz="2400" spc="225">
                <a:latin typeface="Arial MT"/>
                <a:cs typeface="Arial MT"/>
              </a:rPr>
              <a:t>text</a:t>
            </a: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05"/>
              </a:spcBef>
            </a:pPr>
            <a:endParaRPr sz="2400">
              <a:latin typeface="Arial MT"/>
              <a:cs typeface="Arial MT"/>
            </a:endParaRPr>
          </a:p>
          <a:p>
            <a:pPr marL="12700" marR="521970">
              <a:lnSpc>
                <a:spcPct val="111700"/>
              </a:lnSpc>
              <a:spcBef>
                <a:spcPts val="5"/>
              </a:spcBef>
            </a:pPr>
            <a:r>
              <a:rPr sz="2400" b="1" spc="175">
                <a:latin typeface="Arial"/>
                <a:cs typeface="Arial"/>
              </a:rPr>
              <a:t>Interpretation</a:t>
            </a:r>
            <a:r>
              <a:rPr sz="2400" spc="175">
                <a:latin typeface="Arial MT"/>
                <a:cs typeface="Arial MT"/>
              </a:rPr>
              <a:t>:</a:t>
            </a:r>
            <a:r>
              <a:rPr sz="2400" spc="215">
                <a:latin typeface="Arial MT"/>
                <a:cs typeface="Arial MT"/>
              </a:rPr>
              <a:t> </a:t>
            </a:r>
            <a:r>
              <a:rPr lang="en-US" sz="2400" spc="215">
                <a:latin typeface="Arial MT"/>
                <a:cs typeface="Arial MT"/>
              </a:rPr>
              <a:t>Mistral</a:t>
            </a:r>
            <a:r>
              <a:rPr sz="2400" spc="240">
                <a:latin typeface="Arial MT"/>
                <a:cs typeface="Arial MT"/>
              </a:rPr>
              <a:t> </a:t>
            </a:r>
            <a:r>
              <a:rPr sz="2400" spc="160">
                <a:latin typeface="Arial MT"/>
                <a:cs typeface="Arial MT"/>
              </a:rPr>
              <a:t>takes</a:t>
            </a:r>
            <a:r>
              <a:rPr sz="2400" spc="260">
                <a:latin typeface="Arial MT"/>
                <a:cs typeface="Arial MT"/>
              </a:rPr>
              <a:t> </a:t>
            </a:r>
            <a:r>
              <a:rPr sz="2400" spc="100">
                <a:latin typeface="Arial MT"/>
                <a:cs typeface="Arial MT"/>
              </a:rPr>
              <a:t>in</a:t>
            </a:r>
            <a:r>
              <a:rPr sz="2400" spc="254">
                <a:latin typeface="Arial MT"/>
                <a:cs typeface="Arial MT"/>
              </a:rPr>
              <a:t> </a:t>
            </a:r>
            <a:r>
              <a:rPr sz="2400" spc="200">
                <a:latin typeface="Arial MT"/>
                <a:cs typeface="Arial MT"/>
              </a:rPr>
              <a:t>the</a:t>
            </a:r>
            <a:r>
              <a:rPr sz="2400" spc="240">
                <a:latin typeface="Arial MT"/>
                <a:cs typeface="Arial MT"/>
              </a:rPr>
              <a:t> text</a:t>
            </a:r>
            <a:r>
              <a:rPr sz="2400" spc="220">
                <a:latin typeface="Arial MT"/>
                <a:cs typeface="Arial MT"/>
              </a:rPr>
              <a:t> </a:t>
            </a:r>
            <a:r>
              <a:rPr sz="2400" spc="140">
                <a:latin typeface="Arial MT"/>
                <a:cs typeface="Arial MT"/>
              </a:rPr>
              <a:t>and</a:t>
            </a:r>
            <a:r>
              <a:rPr sz="2400" spc="265">
                <a:latin typeface="Arial MT"/>
                <a:cs typeface="Arial MT"/>
              </a:rPr>
              <a:t> </a:t>
            </a:r>
            <a:r>
              <a:rPr sz="2400" spc="204">
                <a:latin typeface="Arial MT"/>
                <a:cs typeface="Arial MT"/>
              </a:rPr>
              <a:t>either </a:t>
            </a:r>
            <a:r>
              <a:rPr sz="2400" spc="155">
                <a:latin typeface="Arial MT"/>
                <a:cs typeface="Arial MT"/>
              </a:rPr>
              <a:t>responds,</a:t>
            </a:r>
            <a:r>
              <a:rPr sz="2400" spc="270">
                <a:latin typeface="Arial MT"/>
                <a:cs typeface="Arial MT"/>
              </a:rPr>
              <a:t> </a:t>
            </a:r>
            <a:r>
              <a:rPr sz="2400" spc="140">
                <a:latin typeface="Arial MT"/>
                <a:cs typeface="Arial MT"/>
              </a:rPr>
              <a:t>or</a:t>
            </a:r>
            <a:r>
              <a:rPr sz="2400" spc="285">
                <a:latin typeface="Arial MT"/>
                <a:cs typeface="Arial MT"/>
              </a:rPr>
              <a:t> </a:t>
            </a:r>
            <a:r>
              <a:rPr sz="2400" spc="130">
                <a:latin typeface="Arial MT"/>
                <a:cs typeface="Arial MT"/>
              </a:rPr>
              <a:t>gives</a:t>
            </a:r>
            <a:r>
              <a:rPr sz="2400" spc="245">
                <a:latin typeface="Arial MT"/>
                <a:cs typeface="Arial MT"/>
              </a:rPr>
              <a:t> </a:t>
            </a:r>
            <a:r>
              <a:rPr sz="2400">
                <a:latin typeface="Arial MT"/>
                <a:cs typeface="Arial MT"/>
              </a:rPr>
              <a:t>a</a:t>
            </a:r>
            <a:r>
              <a:rPr sz="2400" spc="265">
                <a:latin typeface="Arial MT"/>
                <a:cs typeface="Arial MT"/>
              </a:rPr>
              <a:t> </a:t>
            </a:r>
            <a:r>
              <a:rPr sz="2400" spc="190">
                <a:latin typeface="Arial MT"/>
                <a:cs typeface="Arial MT"/>
              </a:rPr>
              <a:t>set</a:t>
            </a:r>
            <a:r>
              <a:rPr sz="2400" spc="250">
                <a:latin typeface="Arial MT"/>
                <a:cs typeface="Arial MT"/>
              </a:rPr>
              <a:t> </a:t>
            </a:r>
            <a:r>
              <a:rPr sz="2400" spc="175">
                <a:latin typeface="Arial MT"/>
                <a:cs typeface="Arial MT"/>
              </a:rPr>
              <a:t>of</a:t>
            </a:r>
            <a:r>
              <a:rPr sz="2400" spc="260">
                <a:latin typeface="Arial MT"/>
                <a:cs typeface="Arial MT"/>
              </a:rPr>
              <a:t> </a:t>
            </a:r>
            <a:r>
              <a:rPr sz="2400" spc="210">
                <a:latin typeface="Arial MT"/>
                <a:cs typeface="Arial MT"/>
              </a:rPr>
              <a:t>instructions</a:t>
            </a: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05"/>
              </a:spcBef>
            </a:pPr>
            <a:endParaRPr sz="2400">
              <a:latin typeface="Arial MT"/>
              <a:cs typeface="Arial MT"/>
            </a:endParaRPr>
          </a:p>
          <a:p>
            <a:pPr marL="12700" marR="209550">
              <a:lnSpc>
                <a:spcPct val="111700"/>
              </a:lnSpc>
            </a:pPr>
            <a:r>
              <a:rPr sz="2400" b="1" spc="145">
                <a:latin typeface="Arial"/>
                <a:cs typeface="Arial"/>
              </a:rPr>
              <a:t>Validation</a:t>
            </a:r>
            <a:r>
              <a:rPr sz="2400" spc="145">
                <a:latin typeface="Arial MT"/>
                <a:cs typeface="Arial MT"/>
              </a:rPr>
              <a:t>:</a:t>
            </a:r>
            <a:r>
              <a:rPr sz="2400" spc="229">
                <a:latin typeface="Arial MT"/>
                <a:cs typeface="Arial MT"/>
              </a:rPr>
              <a:t> </a:t>
            </a:r>
            <a:r>
              <a:rPr sz="2400" spc="65">
                <a:latin typeface="Arial MT"/>
                <a:cs typeface="Arial MT"/>
              </a:rPr>
              <a:t>The</a:t>
            </a:r>
            <a:r>
              <a:rPr sz="2400" spc="260">
                <a:latin typeface="Arial MT"/>
                <a:cs typeface="Arial MT"/>
              </a:rPr>
              <a:t> </a:t>
            </a:r>
            <a:r>
              <a:rPr sz="2400" spc="200">
                <a:latin typeface="Arial MT"/>
                <a:cs typeface="Arial MT"/>
              </a:rPr>
              <a:t>returned</a:t>
            </a:r>
            <a:r>
              <a:rPr sz="2400" spc="305">
                <a:latin typeface="Arial MT"/>
                <a:cs typeface="Arial MT"/>
              </a:rPr>
              <a:t> </a:t>
            </a:r>
            <a:r>
              <a:rPr sz="2400" spc="140">
                <a:latin typeface="Arial MT"/>
                <a:cs typeface="Arial MT"/>
              </a:rPr>
              <a:t>message</a:t>
            </a:r>
            <a:r>
              <a:rPr sz="2400" spc="260">
                <a:latin typeface="Arial MT"/>
                <a:cs typeface="Arial MT"/>
              </a:rPr>
              <a:t> </a:t>
            </a:r>
            <a:r>
              <a:rPr sz="2400" spc="85">
                <a:latin typeface="Arial MT"/>
                <a:cs typeface="Arial MT"/>
              </a:rPr>
              <a:t>is</a:t>
            </a:r>
            <a:r>
              <a:rPr sz="2400" spc="260">
                <a:latin typeface="Arial MT"/>
                <a:cs typeface="Arial MT"/>
              </a:rPr>
              <a:t> </a:t>
            </a:r>
            <a:r>
              <a:rPr sz="2400" spc="200">
                <a:latin typeface="Arial MT"/>
                <a:cs typeface="Arial MT"/>
              </a:rPr>
              <a:t>split</a:t>
            </a:r>
            <a:r>
              <a:rPr sz="2400" spc="285">
                <a:latin typeface="Arial MT"/>
                <a:cs typeface="Arial MT"/>
              </a:rPr>
              <a:t> </a:t>
            </a:r>
            <a:r>
              <a:rPr sz="2400" spc="204">
                <a:latin typeface="Arial MT"/>
                <a:cs typeface="Arial MT"/>
              </a:rPr>
              <a:t>into</a:t>
            </a:r>
            <a:r>
              <a:rPr sz="2400" spc="254">
                <a:latin typeface="Arial MT"/>
                <a:cs typeface="Arial MT"/>
              </a:rPr>
              <a:t> </a:t>
            </a:r>
            <a:r>
              <a:rPr sz="2400" spc="175">
                <a:latin typeface="Arial MT"/>
                <a:cs typeface="Arial MT"/>
              </a:rPr>
              <a:t>the </a:t>
            </a:r>
            <a:r>
              <a:rPr sz="2400" spc="195">
                <a:latin typeface="Arial MT"/>
                <a:cs typeface="Arial MT"/>
              </a:rPr>
              <a:t>its</a:t>
            </a:r>
            <a:r>
              <a:rPr sz="2400" spc="250">
                <a:latin typeface="Arial MT"/>
                <a:cs typeface="Arial MT"/>
              </a:rPr>
              <a:t> </a:t>
            </a:r>
            <a:r>
              <a:rPr sz="2400" spc="180">
                <a:latin typeface="Arial MT"/>
                <a:cs typeface="Arial MT"/>
              </a:rPr>
              <a:t>separate</a:t>
            </a:r>
            <a:r>
              <a:rPr sz="2400" spc="280">
                <a:latin typeface="Arial MT"/>
                <a:cs typeface="Arial MT"/>
              </a:rPr>
              <a:t> </a:t>
            </a:r>
            <a:r>
              <a:rPr sz="2400" spc="195">
                <a:latin typeface="Arial MT"/>
                <a:cs typeface="Arial MT"/>
              </a:rPr>
              <a:t>commands</a:t>
            </a: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05"/>
              </a:spcBef>
            </a:pPr>
            <a:endParaRPr sz="2400">
              <a:latin typeface="Arial MT"/>
              <a:cs typeface="Arial MT"/>
            </a:endParaRPr>
          </a:p>
          <a:p>
            <a:pPr marL="12700" marR="5080">
              <a:lnSpc>
                <a:spcPct val="111700"/>
              </a:lnSpc>
            </a:pPr>
            <a:r>
              <a:rPr sz="2400" b="1" spc="120">
                <a:latin typeface="Arial"/>
                <a:cs typeface="Arial"/>
              </a:rPr>
              <a:t>Execution</a:t>
            </a:r>
            <a:r>
              <a:rPr sz="2400" spc="120">
                <a:latin typeface="Arial MT"/>
                <a:cs typeface="Arial MT"/>
              </a:rPr>
              <a:t>:</a:t>
            </a:r>
            <a:r>
              <a:rPr sz="2400" spc="235">
                <a:latin typeface="Arial MT"/>
                <a:cs typeface="Arial MT"/>
              </a:rPr>
              <a:t> </a:t>
            </a:r>
            <a:r>
              <a:rPr sz="2400" spc="65">
                <a:latin typeface="Arial MT"/>
                <a:cs typeface="Arial MT"/>
              </a:rPr>
              <a:t>The</a:t>
            </a:r>
            <a:r>
              <a:rPr sz="2400" spc="290">
                <a:latin typeface="Arial MT"/>
                <a:cs typeface="Arial MT"/>
              </a:rPr>
              <a:t> </a:t>
            </a:r>
            <a:r>
              <a:rPr sz="2400" spc="204">
                <a:latin typeface="Arial MT"/>
                <a:cs typeface="Arial MT"/>
              </a:rPr>
              <a:t>commands</a:t>
            </a:r>
            <a:r>
              <a:rPr sz="2400" spc="265">
                <a:latin typeface="Arial MT"/>
                <a:cs typeface="Arial MT"/>
              </a:rPr>
              <a:t> </a:t>
            </a:r>
            <a:r>
              <a:rPr sz="2400" spc="105">
                <a:latin typeface="Arial MT"/>
                <a:cs typeface="Arial MT"/>
              </a:rPr>
              <a:t>are</a:t>
            </a:r>
            <a:r>
              <a:rPr sz="2400" spc="290">
                <a:latin typeface="Arial MT"/>
                <a:cs typeface="Arial MT"/>
              </a:rPr>
              <a:t> </a:t>
            </a:r>
            <a:r>
              <a:rPr sz="2400" spc="210">
                <a:latin typeface="Arial MT"/>
                <a:cs typeface="Arial MT"/>
              </a:rPr>
              <a:t>executed</a:t>
            </a:r>
            <a:r>
              <a:rPr sz="2400" spc="270">
                <a:latin typeface="Arial MT"/>
                <a:cs typeface="Arial MT"/>
              </a:rPr>
              <a:t> </a:t>
            </a:r>
            <a:r>
              <a:rPr sz="2400" spc="195">
                <a:latin typeface="Arial MT"/>
                <a:cs typeface="Arial MT"/>
              </a:rPr>
              <a:t>according </a:t>
            </a:r>
            <a:r>
              <a:rPr sz="2400" spc="200">
                <a:latin typeface="Arial MT"/>
                <a:cs typeface="Arial MT"/>
              </a:rPr>
              <a:t>their</a:t>
            </a:r>
            <a:r>
              <a:rPr sz="2400" spc="260">
                <a:latin typeface="Arial MT"/>
                <a:cs typeface="Arial MT"/>
              </a:rPr>
              <a:t> </a:t>
            </a:r>
            <a:r>
              <a:rPr sz="2400" spc="210">
                <a:latin typeface="Arial MT"/>
                <a:cs typeface="Arial MT"/>
              </a:rPr>
              <a:t>type.</a:t>
            </a:r>
            <a:endParaRPr sz="2400">
              <a:latin typeface="Arial MT"/>
              <a:cs typeface="Arial M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047CF7E-811D-6017-CCDB-534615F12C65}"/>
              </a:ext>
            </a:extLst>
          </p:cNvPr>
          <p:cNvGrpSpPr/>
          <p:nvPr/>
        </p:nvGrpSpPr>
        <p:grpSpPr>
          <a:xfrm>
            <a:off x="8663557" y="3633906"/>
            <a:ext cx="8860535" cy="5690615"/>
            <a:chOff x="8663557" y="3633906"/>
            <a:chExt cx="8860535" cy="569061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67F64FA-25FD-77BE-9694-2E3790715BAE}"/>
                </a:ext>
              </a:extLst>
            </p:cNvPr>
            <p:cNvGrpSpPr/>
            <p:nvPr/>
          </p:nvGrpSpPr>
          <p:grpSpPr>
            <a:xfrm>
              <a:off x="8663557" y="3633906"/>
              <a:ext cx="8860535" cy="5690615"/>
              <a:chOff x="8663557" y="3633906"/>
              <a:chExt cx="8860535" cy="5690615"/>
            </a:xfrm>
          </p:grpSpPr>
          <p:pic>
            <p:nvPicPr>
              <p:cNvPr id="4" name="object 4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663557" y="3633906"/>
                <a:ext cx="8860535" cy="5690615"/>
              </a:xfrm>
              <a:prstGeom prst="rect">
                <a:avLst/>
              </a:prstGeom>
            </p:spPr>
          </p:pic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3DE9317-2274-FECC-D999-6EC7049539B5}"/>
                  </a:ext>
                </a:extLst>
              </p:cNvPr>
              <p:cNvSpPr/>
              <p:nvPr/>
            </p:nvSpPr>
            <p:spPr>
              <a:xfrm>
                <a:off x="16383000" y="3771900"/>
                <a:ext cx="838200" cy="30452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0186DAD-384A-888B-6866-28204B6E771C}"/>
                </a:ext>
              </a:extLst>
            </p:cNvPr>
            <p:cNvSpPr txBox="1"/>
            <p:nvPr/>
          </p:nvSpPr>
          <p:spPr>
            <a:xfrm>
              <a:off x="16383000" y="3736061"/>
              <a:ext cx="838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>
                  <a:solidFill>
                    <a:schemeClr val="bg1"/>
                  </a:solidFill>
                </a:rPr>
                <a:t>Mistral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897297" y="131050"/>
            <a:ext cx="9206865" cy="2499995"/>
          </a:xfrm>
          <a:prstGeom prst="rect">
            <a:avLst/>
          </a:prstGeom>
        </p:spPr>
        <p:txBody>
          <a:bodyPr vert="horz" wrap="square" lIns="0" tIns="272415" rIns="0" bIns="0" rtlCol="0">
            <a:spAutoFit/>
          </a:bodyPr>
          <a:lstStyle/>
          <a:p>
            <a:pPr marL="12700" marR="59690">
              <a:lnSpc>
                <a:spcPts val="8690"/>
              </a:lnSpc>
              <a:spcBef>
                <a:spcPts val="2145"/>
              </a:spcBef>
              <a:tabLst>
                <a:tab pos="2346960" algn="l"/>
                <a:tab pos="6003290" algn="l"/>
                <a:tab pos="6928484" algn="l"/>
              </a:tabLst>
            </a:pPr>
            <a:r>
              <a:rPr spc="-229"/>
              <a:t>Us</a:t>
            </a:r>
            <a:r>
              <a:rPr spc="-1015"/>
              <a:t> </a:t>
            </a:r>
            <a:r>
              <a:rPr spc="-50"/>
              <a:t>e</a:t>
            </a:r>
            <a:r>
              <a:t>	</a:t>
            </a:r>
            <a:r>
              <a:rPr spc="600"/>
              <a:t>C</a:t>
            </a:r>
            <a:r>
              <a:rPr spc="-20"/>
              <a:t>a</a:t>
            </a:r>
            <a:r>
              <a:rPr spc="-1065"/>
              <a:t> </a:t>
            </a:r>
            <a:r>
              <a:t>s</a:t>
            </a:r>
            <a:r>
              <a:rPr spc="-1030"/>
              <a:t> </a:t>
            </a:r>
            <a:r>
              <a:rPr spc="-40"/>
              <a:t>e</a:t>
            </a:r>
            <a:r>
              <a:rPr spc="-869"/>
              <a:t> </a:t>
            </a:r>
            <a:r>
              <a:rPr spc="-50"/>
              <a:t>s</a:t>
            </a:r>
            <a:r>
              <a:t>	</a:t>
            </a:r>
            <a:r>
              <a:rPr spc="-75"/>
              <a:t>F</a:t>
            </a:r>
            <a:r>
              <a:rPr lang="en-US" spc="-75"/>
              <a:t>o</a:t>
            </a:r>
            <a:r>
              <a:rPr spc="-35"/>
              <a:t>r</a:t>
            </a:r>
            <a:r>
              <a:rPr lang="en-US" spc="-35"/>
              <a:t> </a:t>
            </a:r>
            <a:r>
              <a:rPr spc="-185"/>
              <a:t>Ba</a:t>
            </a:r>
            <a:r>
              <a:rPr spc="-40"/>
              <a:t>c</a:t>
            </a:r>
            <a:r>
              <a:rPr spc="595"/>
              <a:t>kg</a:t>
            </a:r>
            <a:r>
              <a:rPr spc="560"/>
              <a:t>r</a:t>
            </a:r>
            <a:r>
              <a:rPr spc="930"/>
              <a:t>o</a:t>
            </a:r>
            <a:r>
              <a:rPr spc="955"/>
              <a:t>un</a:t>
            </a:r>
            <a:r>
              <a:rPr spc="-15"/>
              <a:t>d</a:t>
            </a:r>
            <a:r>
              <a:t>	</a:t>
            </a:r>
            <a:r>
              <a:rPr spc="-625"/>
              <a:t>LLM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00" y="377483"/>
            <a:ext cx="3855788" cy="462280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06183" y="2849879"/>
            <a:ext cx="6754355" cy="720242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83C6DDE252B54CA3919A86B7BA6D62" ma:contentTypeVersion="12" ma:contentTypeDescription="Create a new document." ma:contentTypeScope="" ma:versionID="5b2ee768b2c595cb4719caa60a09d687">
  <xsd:schema xmlns:xsd="http://www.w3.org/2001/XMLSchema" xmlns:xs="http://www.w3.org/2001/XMLSchema" xmlns:p="http://schemas.microsoft.com/office/2006/metadata/properties" xmlns:ns3="ac07789d-f6b4-4669-b65e-1fd11d147098" xmlns:ns4="6107b1cb-c0bc-44b0-8367-16ed8a81f51c" targetNamespace="http://schemas.microsoft.com/office/2006/metadata/properties" ma:root="true" ma:fieldsID="7e91cb3d4430be8d87f2593c070f7c14" ns3:_="" ns4:_="">
    <xsd:import namespace="ac07789d-f6b4-4669-b65e-1fd11d147098"/>
    <xsd:import namespace="6107b1cb-c0bc-44b0-8367-16ed8a81f5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7789d-f6b4-4669-b65e-1fd11d1470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5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07b1cb-c0bc-44b0-8367-16ed8a81f51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c07789d-f6b4-4669-b65e-1fd11d147098" xsi:nil="true"/>
  </documentManagement>
</p:properties>
</file>

<file path=customXml/itemProps1.xml><?xml version="1.0" encoding="utf-8"?>
<ds:datastoreItem xmlns:ds="http://schemas.openxmlformats.org/officeDocument/2006/customXml" ds:itemID="{8393488D-3DD3-4394-8C92-F1BA9560A3A3}">
  <ds:schemaRefs>
    <ds:schemaRef ds:uri="6107b1cb-c0bc-44b0-8367-16ed8a81f51c"/>
    <ds:schemaRef ds:uri="ac07789d-f6b4-4669-b65e-1fd11d14709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10EA727-6B01-4692-B7CB-0D31970519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F8ADD0-041D-421A-BE70-C8A0311DA49E}">
  <ds:schemaRefs>
    <ds:schemaRef ds:uri="6107b1cb-c0bc-44b0-8367-16ed8a81f51c"/>
    <ds:schemaRef ds:uri="ac07789d-f6b4-4669-b65e-1fd11d14709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Application>Microsoft Office PowerPoint</Application>
  <PresentationFormat>Custom</PresentationFormat>
  <Slides>14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Celestial</vt:lpstr>
      <vt:lpstr>PowerPoint Presentation</vt:lpstr>
      <vt:lpstr>The Idea</vt:lpstr>
      <vt:lpstr>Intro Video</vt:lpstr>
      <vt:lpstr>PowerPoint Presentation</vt:lpstr>
      <vt:lpstr>Technologies Used</vt:lpstr>
      <vt:lpstr>The Environment</vt:lpstr>
      <vt:lpstr>User Interface</vt:lpstr>
      <vt:lpstr>So how d oe s it work?</vt:lpstr>
      <vt:lpstr>Us e Ca s e s For Background LLM</vt:lpstr>
      <vt:lpstr>Cha lle nge s</vt:lpstr>
      <vt:lpstr>PowerPoint Presentation</vt:lpstr>
      <vt:lpstr>Fin a l De m o</vt:lpstr>
      <vt:lpstr>Que s t io ns ?</vt:lpstr>
      <vt:lpstr>Th a nk you ve ry m uc h!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Presented by Sandra Haro</dc:title>
  <cp:revision>3</cp:revision>
  <dcterms:created xsi:type="dcterms:W3CDTF">2024-04-17T00:45:05Z</dcterms:created>
  <dcterms:modified xsi:type="dcterms:W3CDTF">2024-04-29T07:22:45Z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2023-12-03T00:00:00Z</vt:filetime>
  </property>
  <property fmtid="{D5CDD505-2E9C-101B-9397-08002B2CF9AE}" pid="3" name="Creator">
    <vt:lpwstr>Acrobat PDFMaker 23 for PowerPoint</vt:lpwstr>
  </property>
  <property fmtid="{D5CDD505-2E9C-101B-9397-08002B2CF9AE}" pid="4" name="LastSaved">
    <vt:filetime>2024-04-17T00:00:00Z</vt:filetime>
  </property>
  <property fmtid="{D5CDD505-2E9C-101B-9397-08002B2CF9AE}" pid="5" name="Producer">
    <vt:lpwstr>Adobe PDF Library 23.6.156</vt:lpwstr>
  </property>
  <property fmtid="{D5CDD505-2E9C-101B-9397-08002B2CF9AE}" pid="6" name="ContentTypeId">
    <vt:lpwstr>0x0101008983C6DDE252B54CA3919A86B7BA6D62</vt:lpwstr>
  </property>
</Properties>
</file>