
<file path=[Content_Types].xml><?xml version="1.0" encoding="utf-8"?>
<Types xmlns="http://schemas.openxmlformats.org/package/2006/content-types"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</p:sldIdLst>
  <p:sldSz cy="51435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5.xml"/><Relationship Id="rId11" Type="http://schemas.openxmlformats.org/officeDocument/2006/relationships/slide" Target="slides/slide6.xml"/><Relationship Id="rId22" Type="http://schemas.openxmlformats.org/officeDocument/2006/relationships/slide" Target="slides/slide17.xml"/><Relationship Id="rId10" Type="http://schemas.openxmlformats.org/officeDocument/2006/relationships/slide" Target="slides/slide5.xml"/><Relationship Id="rId21" Type="http://schemas.openxmlformats.org/officeDocument/2006/relationships/slide" Target="slides/slide16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5" Type="http://schemas.openxmlformats.org/officeDocument/2006/relationships/notesMaster" Target="notesMasters/notesMaster1.xml"/><Relationship Id="rId19" Type="http://schemas.openxmlformats.org/officeDocument/2006/relationships/slide" Target="slides/slide14.xml"/><Relationship Id="rId6" Type="http://schemas.openxmlformats.org/officeDocument/2006/relationships/slide" Target="slides/slide1.xml"/><Relationship Id="rId18" Type="http://schemas.openxmlformats.org/officeDocument/2006/relationships/slide" Target="slides/slide13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1a93c235652_0_4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1a93c235652_0_4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g1d372187bf3_0_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1" name="Google Shape;131;g1d372187bf3_0_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g1cefebf274b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3" name="Google Shape;143;g1cefebf274b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7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g1cefebf274b_1_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9" name="Google Shape;149;g1cefebf274b_1_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5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g1cefebf274b_1_1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7" name="Google Shape;157;g1cefebf274b_1_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3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g1cefebf274b_1_2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5" name="Google Shape;165;g1cefebf274b_1_2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g1cefebf274b_1_3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3" name="Google Shape;173;g1cefebf274b_1_3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9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g1e454d14c6f_0_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1" name="Google Shape;181;g1e454d14c6f_0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6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g1e454d14c6f_0_1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8" name="Google Shape;188;g1e454d14c6f_0_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g1a93c235652_0_5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" name="Google Shape;61;g1a93c235652_0_5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g1a93c235652_0_6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1" name="Google Shape;71;g1a93c235652_0_6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g1bde9b3c8da_0_1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8" name="Google Shape;78;g1bde9b3c8da_0_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g1bde9b3c8da_0_2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6" name="Google Shape;86;g1bde9b3c8da_0_2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g1bde9b3c8da_0_3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4" name="Google Shape;94;g1bde9b3c8da_0_3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g1b181ca907a_0_1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6" name="Google Shape;106;g1b181ca907a_0_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g1b181ca907a_0_1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3" name="Google Shape;113;g1b181ca907a_0_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g1b181ca907a_1_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3" name="Google Shape;123;g1b181ca907a_1_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25"/>
            <a:ext cx="4572000" cy="51435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  <a:defRPr>
                <a:solidFill>
                  <a:schemeClr val="dk1"/>
                </a:solidFill>
              </a:defRPr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dark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Char char="●"/>
              <a:defRPr sz="1800">
                <a:solidFill>
                  <a:schemeClr val="lt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Char char="○"/>
              <a:defRPr>
                <a:solidFill>
                  <a:schemeClr val="lt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Char char="■"/>
              <a:defRPr>
                <a:solidFill>
                  <a:schemeClr val="lt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Char char="●"/>
              <a:defRPr>
                <a:solidFill>
                  <a:schemeClr val="lt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Char char="○"/>
              <a:defRPr>
                <a:solidFill>
                  <a:schemeClr val="lt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Char char="■"/>
              <a:defRPr>
                <a:solidFill>
                  <a:schemeClr val="lt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Char char="●"/>
              <a:defRPr>
                <a:solidFill>
                  <a:schemeClr val="lt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Char char="○"/>
              <a:defRPr>
                <a:solidFill>
                  <a:schemeClr val="lt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Char char="■"/>
              <a:defRPr>
                <a:solidFill>
                  <a:schemeClr val="lt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lt2"/>
                </a:solidFill>
              </a:defRPr>
            </a:lvl1pPr>
            <a:lvl2pPr lvl="1" algn="r">
              <a:buNone/>
              <a:defRPr sz="1000">
                <a:solidFill>
                  <a:schemeClr val="lt2"/>
                </a:solidFill>
              </a:defRPr>
            </a:lvl2pPr>
            <a:lvl3pPr lvl="2" algn="r">
              <a:buNone/>
              <a:defRPr sz="1000">
                <a:solidFill>
                  <a:schemeClr val="lt2"/>
                </a:solidFill>
              </a:defRPr>
            </a:lvl3pPr>
            <a:lvl4pPr lvl="3" algn="r">
              <a:buNone/>
              <a:defRPr sz="1000">
                <a:solidFill>
                  <a:schemeClr val="lt2"/>
                </a:solidFill>
              </a:defRPr>
            </a:lvl4pPr>
            <a:lvl5pPr lvl="4" algn="r">
              <a:buNone/>
              <a:defRPr sz="1000">
                <a:solidFill>
                  <a:schemeClr val="lt2"/>
                </a:solidFill>
              </a:defRPr>
            </a:lvl5pPr>
            <a:lvl6pPr lvl="5" algn="r">
              <a:buNone/>
              <a:defRPr sz="1000">
                <a:solidFill>
                  <a:schemeClr val="lt2"/>
                </a:solidFill>
              </a:defRPr>
            </a:lvl6pPr>
            <a:lvl7pPr lvl="6" algn="r">
              <a:buNone/>
              <a:defRPr sz="1000">
                <a:solidFill>
                  <a:schemeClr val="lt2"/>
                </a:solidFill>
              </a:defRPr>
            </a:lvl7pPr>
            <a:lvl8pPr lvl="7" algn="r">
              <a:buNone/>
              <a:defRPr sz="1000">
                <a:solidFill>
                  <a:schemeClr val="lt2"/>
                </a:solidFill>
              </a:defRPr>
            </a:lvl8pPr>
            <a:lvl9pPr lvl="8" algn="r">
              <a:buNone/>
              <a:defRPr sz="1000">
                <a:solidFill>
                  <a:schemeClr val="lt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6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26.png"/><Relationship Id="rId4" Type="http://schemas.openxmlformats.org/officeDocument/2006/relationships/image" Target="../media/image19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0.png"/><Relationship Id="rId4" Type="http://schemas.openxmlformats.org/officeDocument/2006/relationships/image" Target="../media/image25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3.png"/><Relationship Id="rId4" Type="http://schemas.openxmlformats.org/officeDocument/2006/relationships/image" Target="../media/image34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24.png"/><Relationship Id="rId4" Type="http://schemas.openxmlformats.org/officeDocument/2006/relationships/image" Target="../media/image18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8.png"/><Relationship Id="rId4" Type="http://schemas.openxmlformats.org/officeDocument/2006/relationships/image" Target="../media/image17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20.png"/><Relationship Id="rId4" Type="http://schemas.openxmlformats.org/officeDocument/2006/relationships/image" Target="../media/image29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28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32.png"/><Relationship Id="rId4" Type="http://schemas.openxmlformats.org/officeDocument/2006/relationships/image" Target="../media/image31.png"/><Relationship Id="rId5" Type="http://schemas.openxmlformats.org/officeDocument/2006/relationships/image" Target="../media/image30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1.png"/><Relationship Id="rId4" Type="http://schemas.openxmlformats.org/officeDocument/2006/relationships/image" Target="../media/image22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33.png"/><Relationship Id="rId4" Type="http://schemas.openxmlformats.org/officeDocument/2006/relationships/image" Target="../media/image4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.png"/><Relationship Id="rId4" Type="http://schemas.openxmlformats.org/officeDocument/2006/relationships/image" Target="../media/image5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21.png"/><Relationship Id="rId4" Type="http://schemas.openxmlformats.org/officeDocument/2006/relationships/image" Target="../media/image14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9.png"/><Relationship Id="rId4" Type="http://schemas.openxmlformats.org/officeDocument/2006/relationships/image" Target="../media/image27.png"/><Relationship Id="rId5" Type="http://schemas.openxmlformats.org/officeDocument/2006/relationships/image" Target="../media/image23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6.png"/><Relationship Id="rId4" Type="http://schemas.openxmlformats.org/officeDocument/2006/relationships/image" Target="../media/image12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2.png"/><Relationship Id="rId4" Type="http://schemas.openxmlformats.org/officeDocument/2006/relationships/image" Target="../media/image3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7.png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59000" y="0"/>
            <a:ext cx="8626002" cy="5109350"/>
          </a:xfrm>
          <a:prstGeom prst="rect">
            <a:avLst/>
          </a:prstGeom>
          <a:noFill/>
          <a:ln>
            <a:noFill/>
          </a:ln>
        </p:spPr>
      </p:pic>
      <p:sp>
        <p:nvSpPr>
          <p:cNvPr id="55" name="Google Shape;55;p13"/>
          <p:cNvSpPr txBox="1"/>
          <p:nvPr>
            <p:ph idx="1" type="body"/>
          </p:nvPr>
        </p:nvSpPr>
        <p:spPr>
          <a:xfrm>
            <a:off x="4374950" y="2275975"/>
            <a:ext cx="3041100" cy="3414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lnSpcReduction="1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 sz="1400">
                <a:solidFill>
                  <a:schemeClr val="dk1"/>
                </a:solidFill>
              </a:rPr>
              <a:t>Name the project with your FIU username before it</a:t>
            </a:r>
            <a:endParaRPr sz="14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b="1" lang="en" sz="1400">
                <a:solidFill>
                  <a:schemeClr val="dk1"/>
                </a:solidFill>
              </a:rPr>
              <a:t>“jsmith01-myproject”</a:t>
            </a:r>
            <a:endParaRPr b="1" sz="14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b="1" lang="en" sz="1400">
                <a:solidFill>
                  <a:schemeClr val="dk1"/>
                </a:solidFill>
              </a:rPr>
              <a:t>“ppan02-fairyLand”</a:t>
            </a:r>
            <a:endParaRPr b="1" sz="14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b="1" lang="en" sz="1400">
                <a:solidFill>
                  <a:schemeClr val="dk1"/>
                </a:solidFill>
              </a:rPr>
              <a:t>“cghost03-hauntedHouse”</a:t>
            </a:r>
            <a:endParaRPr b="1" sz="14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1400"/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 sz="1400"/>
          </a:p>
        </p:txBody>
      </p:sp>
      <p:sp>
        <p:nvSpPr>
          <p:cNvPr id="56" name="Google Shape;56;p13"/>
          <p:cNvSpPr txBox="1"/>
          <p:nvPr/>
        </p:nvSpPr>
        <p:spPr>
          <a:xfrm>
            <a:off x="3857625" y="428650"/>
            <a:ext cx="2823000" cy="266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Ensure 2021.3.25f1 is the version</a:t>
            </a:r>
            <a:endParaRPr>
              <a:solidFill>
                <a:schemeClr val="dk1"/>
              </a:solidFill>
            </a:endParaRPr>
          </a:p>
        </p:txBody>
      </p:sp>
      <p:sp>
        <p:nvSpPr>
          <p:cNvPr id="57" name="Google Shape;57;p13"/>
          <p:cNvSpPr/>
          <p:nvPr/>
        </p:nvSpPr>
        <p:spPr>
          <a:xfrm>
            <a:off x="6954075" y="2756500"/>
            <a:ext cx="1027200" cy="325200"/>
          </a:xfrm>
          <a:prstGeom prst="ellipse">
            <a:avLst/>
          </a:prstGeom>
          <a:solidFill>
            <a:srgbClr val="FFFFFF">
              <a:alpha val="0"/>
            </a:srgbClr>
          </a:solidFill>
          <a:ln cap="flat" cmpd="sng" w="9525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8" name="Google Shape;58;p13"/>
          <p:cNvSpPr/>
          <p:nvPr/>
        </p:nvSpPr>
        <p:spPr>
          <a:xfrm>
            <a:off x="4478400" y="362125"/>
            <a:ext cx="805500" cy="182100"/>
          </a:xfrm>
          <a:prstGeom prst="ellipse">
            <a:avLst/>
          </a:prstGeom>
          <a:solidFill>
            <a:srgbClr val="FFFFFF">
              <a:alpha val="0"/>
            </a:srgbClr>
          </a:solidFill>
          <a:ln cap="flat" cmpd="sng" w="9525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2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" name="Google Shape;133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312825" y="0"/>
            <a:ext cx="3831174" cy="4293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4" name="Google Shape;134;p2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2643194"/>
            <a:ext cx="9144003" cy="2500313"/>
          </a:xfrm>
          <a:prstGeom prst="rect">
            <a:avLst/>
          </a:prstGeom>
          <a:noFill/>
          <a:ln>
            <a:noFill/>
          </a:ln>
        </p:spPr>
      </p:pic>
      <p:sp>
        <p:nvSpPr>
          <p:cNvPr id="135" name="Google Shape;135;p22"/>
          <p:cNvSpPr/>
          <p:nvPr/>
        </p:nvSpPr>
        <p:spPr>
          <a:xfrm>
            <a:off x="990275" y="2948650"/>
            <a:ext cx="4278900" cy="443400"/>
          </a:xfrm>
          <a:prstGeom prst="rect">
            <a:avLst/>
          </a:prstGeom>
          <a:solidFill>
            <a:srgbClr val="FFFFFF">
              <a:alpha val="0"/>
            </a:srgbClr>
          </a:solidFill>
          <a:ln cap="flat" cmpd="sng" w="9525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6" name="Google Shape;136;p22"/>
          <p:cNvSpPr/>
          <p:nvPr/>
        </p:nvSpPr>
        <p:spPr>
          <a:xfrm>
            <a:off x="5564725" y="280825"/>
            <a:ext cx="2091300" cy="236700"/>
          </a:xfrm>
          <a:prstGeom prst="ellipse">
            <a:avLst/>
          </a:prstGeom>
          <a:solidFill>
            <a:srgbClr val="FFFFFF">
              <a:alpha val="0"/>
            </a:srgbClr>
          </a:solidFill>
          <a:ln cap="flat" cmpd="sng" w="9525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7" name="Google Shape;137;p22"/>
          <p:cNvSpPr txBox="1"/>
          <p:nvPr/>
        </p:nvSpPr>
        <p:spPr>
          <a:xfrm>
            <a:off x="184750" y="236500"/>
            <a:ext cx="2675100" cy="894300"/>
          </a:xfrm>
          <a:prstGeom prst="rect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Repeat this process for every single XRI Default Object in Presets</a:t>
            </a:r>
            <a:endParaRPr>
              <a:solidFill>
                <a:schemeClr val="dk1"/>
              </a:solidFill>
            </a:endParaRPr>
          </a:p>
        </p:txBody>
      </p:sp>
      <p:sp>
        <p:nvSpPr>
          <p:cNvPr id="138" name="Google Shape;138;p22"/>
          <p:cNvSpPr/>
          <p:nvPr/>
        </p:nvSpPr>
        <p:spPr>
          <a:xfrm>
            <a:off x="413725" y="3886025"/>
            <a:ext cx="310500" cy="73800"/>
          </a:xfrm>
          <a:prstGeom prst="rect">
            <a:avLst/>
          </a:prstGeom>
          <a:solidFill>
            <a:srgbClr val="FFFFFF">
              <a:alpha val="0"/>
            </a:srgbClr>
          </a:solidFill>
          <a:ln cap="flat" cmpd="sng" w="9525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9" name="Google Shape;139;p22"/>
          <p:cNvSpPr/>
          <p:nvPr/>
        </p:nvSpPr>
        <p:spPr>
          <a:xfrm>
            <a:off x="300100" y="3513725"/>
            <a:ext cx="512700" cy="73800"/>
          </a:xfrm>
          <a:prstGeom prst="rect">
            <a:avLst/>
          </a:prstGeom>
          <a:solidFill>
            <a:srgbClr val="FFFFFF">
              <a:alpha val="0"/>
            </a:srgbClr>
          </a:solidFill>
          <a:ln cap="flat" cmpd="sng" w="9525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140" name="Google Shape;140;p22"/>
          <p:cNvCxnSpPr/>
          <p:nvPr/>
        </p:nvCxnSpPr>
        <p:spPr>
          <a:xfrm flipH="1" rot="10800000">
            <a:off x="1189800" y="517550"/>
            <a:ext cx="4122900" cy="2505000"/>
          </a:xfrm>
          <a:prstGeom prst="straightConnector1">
            <a:avLst/>
          </a:prstGeom>
          <a:noFill/>
          <a:ln cap="flat" cmpd="sng" w="9525">
            <a:solidFill>
              <a:srgbClr val="FF0000"/>
            </a:solidFill>
            <a:prstDash val="solid"/>
            <a:round/>
            <a:headEnd len="med" w="med" type="none"/>
            <a:tailEnd len="med" w="med" type="triangle"/>
          </a:ln>
        </p:spPr>
      </p:cxn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4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5" name="Google Shape;145;p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63800" y="152400"/>
            <a:ext cx="4401266" cy="48387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46" name="Google Shape;146;p2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479741" y="152400"/>
            <a:ext cx="2997388" cy="4838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24"/>
          <p:cNvSpPr txBox="1"/>
          <p:nvPr>
            <p:ph type="title"/>
          </p:nvPr>
        </p:nvSpPr>
        <p:spPr>
          <a:xfrm>
            <a:off x="311700" y="29645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Starter Assets</a:t>
            </a:r>
            <a:endParaRPr/>
          </a:p>
        </p:txBody>
      </p:sp>
      <p:sp>
        <p:nvSpPr>
          <p:cNvPr id="152" name="Google Shape;152;p24"/>
          <p:cNvSpPr txBox="1"/>
          <p:nvPr/>
        </p:nvSpPr>
        <p:spPr>
          <a:xfrm>
            <a:off x="311700" y="933900"/>
            <a:ext cx="4379100" cy="1477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Select </a:t>
            </a:r>
            <a:r>
              <a:rPr b="1" lang="en">
                <a:solidFill>
                  <a:schemeClr val="dk1"/>
                </a:solidFill>
              </a:rPr>
              <a:t>XR Interaction Manager </a:t>
            </a:r>
            <a:r>
              <a:rPr lang="en">
                <a:solidFill>
                  <a:schemeClr val="dk1"/>
                </a:solidFill>
              </a:rPr>
              <a:t>to view it in the Unity Inspector on the right.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Click on the button </a:t>
            </a:r>
            <a:r>
              <a:rPr b="1" lang="en">
                <a:solidFill>
                  <a:schemeClr val="dk1"/>
                </a:solidFill>
              </a:rPr>
              <a:t>Add Component</a:t>
            </a:r>
            <a:r>
              <a:rPr lang="en">
                <a:solidFill>
                  <a:schemeClr val="dk1"/>
                </a:solidFill>
              </a:rPr>
              <a:t>,</a:t>
            </a:r>
            <a:r>
              <a:rPr b="1" lang="en">
                <a:solidFill>
                  <a:schemeClr val="dk1"/>
                </a:solidFill>
              </a:rPr>
              <a:t> </a:t>
            </a:r>
            <a:r>
              <a:rPr lang="en">
                <a:solidFill>
                  <a:schemeClr val="dk1"/>
                </a:solidFill>
              </a:rPr>
              <a:t>type in </a:t>
            </a:r>
            <a:r>
              <a:rPr b="1" lang="en">
                <a:solidFill>
                  <a:schemeClr val="dk1"/>
                </a:solidFill>
              </a:rPr>
              <a:t>InputActionManager</a:t>
            </a:r>
            <a:r>
              <a:rPr lang="en">
                <a:solidFill>
                  <a:schemeClr val="dk1"/>
                </a:solidFill>
              </a:rPr>
              <a:t>, and select that to add it the Game Object</a:t>
            </a:r>
            <a:endParaRPr>
              <a:solidFill>
                <a:schemeClr val="dk1"/>
              </a:solidFill>
            </a:endParaRPr>
          </a:p>
        </p:txBody>
      </p:sp>
      <p:pic>
        <p:nvPicPr>
          <p:cNvPr id="153" name="Google Shape;153;p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932750" y="869150"/>
            <a:ext cx="2709753" cy="39695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4" name="Google Shape;154;p2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167025" y="2287025"/>
            <a:ext cx="2580275" cy="25516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25"/>
          <p:cNvSpPr txBox="1"/>
          <p:nvPr>
            <p:ph type="title"/>
          </p:nvPr>
        </p:nvSpPr>
        <p:spPr>
          <a:xfrm>
            <a:off x="311700" y="29645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Starter Assets</a:t>
            </a:r>
            <a:endParaRPr/>
          </a:p>
        </p:txBody>
      </p:sp>
      <p:sp>
        <p:nvSpPr>
          <p:cNvPr id="160" name="Google Shape;160;p25"/>
          <p:cNvSpPr txBox="1"/>
          <p:nvPr>
            <p:ph idx="1" type="body"/>
          </p:nvPr>
        </p:nvSpPr>
        <p:spPr>
          <a:xfrm>
            <a:off x="488225" y="1686175"/>
            <a:ext cx="2614200" cy="1941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95000"/>
              </a:lnSpc>
              <a:spcBef>
                <a:spcPts val="0"/>
              </a:spcBef>
              <a:spcAft>
                <a:spcPts val="1200"/>
              </a:spcAft>
              <a:buSzPts val="1018"/>
              <a:buNone/>
            </a:pPr>
            <a:r>
              <a:rPr lang="en" sz="1400">
                <a:solidFill>
                  <a:schemeClr val="dk1"/>
                </a:solidFill>
              </a:rPr>
              <a:t>Change the 0 into a 1 in the </a:t>
            </a:r>
            <a:r>
              <a:rPr b="1" lang="en" sz="1400">
                <a:solidFill>
                  <a:schemeClr val="dk1"/>
                </a:solidFill>
              </a:rPr>
              <a:t>Input Action Manager</a:t>
            </a:r>
            <a:r>
              <a:rPr lang="en" sz="1400">
                <a:solidFill>
                  <a:schemeClr val="dk1"/>
                </a:solidFill>
              </a:rPr>
              <a:t> script and then select the </a:t>
            </a:r>
            <a:r>
              <a:rPr b="1" lang="en" sz="1400">
                <a:solidFill>
                  <a:schemeClr val="dk1"/>
                </a:solidFill>
              </a:rPr>
              <a:t>XRI Default Input Action </a:t>
            </a:r>
            <a:r>
              <a:rPr lang="en" sz="1400">
                <a:solidFill>
                  <a:schemeClr val="dk1"/>
                </a:solidFill>
              </a:rPr>
              <a:t>toolkit</a:t>
            </a:r>
            <a:endParaRPr sz="1400">
              <a:solidFill>
                <a:schemeClr val="dk1"/>
              </a:solidFill>
            </a:endParaRPr>
          </a:p>
        </p:txBody>
      </p:sp>
      <p:pic>
        <p:nvPicPr>
          <p:cNvPr id="161" name="Google Shape;161;p2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30713" y="809200"/>
            <a:ext cx="2882775" cy="2818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62" name="Google Shape;162;p2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322349" y="666900"/>
            <a:ext cx="2669275" cy="4305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6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p26"/>
          <p:cNvSpPr txBox="1"/>
          <p:nvPr>
            <p:ph type="title"/>
          </p:nvPr>
        </p:nvSpPr>
        <p:spPr>
          <a:xfrm>
            <a:off x="311700" y="29645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Movement</a:t>
            </a:r>
            <a:endParaRPr/>
          </a:p>
        </p:txBody>
      </p:sp>
      <p:sp>
        <p:nvSpPr>
          <p:cNvPr id="168" name="Google Shape;168;p26"/>
          <p:cNvSpPr txBox="1"/>
          <p:nvPr>
            <p:ph idx="1" type="body"/>
          </p:nvPr>
        </p:nvSpPr>
        <p:spPr>
          <a:xfrm>
            <a:off x="49575" y="1664950"/>
            <a:ext cx="2614200" cy="1941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SzPts val="1018"/>
              <a:buNone/>
            </a:pPr>
            <a:r>
              <a:rPr lang="en" sz="1400">
                <a:solidFill>
                  <a:schemeClr val="dk1"/>
                </a:solidFill>
              </a:rPr>
              <a:t>Use the </a:t>
            </a:r>
            <a:r>
              <a:rPr lang="en" sz="1400">
                <a:solidFill>
                  <a:schemeClr val="dk1"/>
                </a:solidFill>
              </a:rPr>
              <a:t>hierarchy</a:t>
            </a:r>
            <a:r>
              <a:rPr lang="en" sz="1400">
                <a:solidFill>
                  <a:schemeClr val="dk1"/>
                </a:solidFill>
              </a:rPr>
              <a:t> tab to create a floor for you to traverse on</a:t>
            </a:r>
            <a:endParaRPr sz="14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95000"/>
              </a:lnSpc>
              <a:spcBef>
                <a:spcPts val="1200"/>
              </a:spcBef>
              <a:spcAft>
                <a:spcPts val="0"/>
              </a:spcAft>
              <a:buSzPts val="1018"/>
              <a:buNone/>
            </a:pPr>
            <a:r>
              <a:rPr lang="en" sz="1400">
                <a:solidFill>
                  <a:schemeClr val="dk1"/>
                </a:solidFill>
              </a:rPr>
              <a:t>In this example we’ll make a plane but it can be </a:t>
            </a:r>
            <a:r>
              <a:rPr lang="en" sz="1400">
                <a:solidFill>
                  <a:schemeClr val="dk1"/>
                </a:solidFill>
              </a:rPr>
              <a:t>anything from the 3D Object tab</a:t>
            </a:r>
            <a:endParaRPr sz="14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95000"/>
              </a:lnSpc>
              <a:spcBef>
                <a:spcPts val="1200"/>
              </a:spcBef>
              <a:spcAft>
                <a:spcPts val="0"/>
              </a:spcAft>
              <a:buSzPts val="1018"/>
              <a:buNone/>
            </a:pPr>
            <a:r>
              <a:t/>
            </a:r>
            <a:endParaRPr sz="14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95000"/>
              </a:lnSpc>
              <a:spcBef>
                <a:spcPts val="1200"/>
              </a:spcBef>
              <a:spcAft>
                <a:spcPts val="1200"/>
              </a:spcAft>
              <a:buSzPts val="1018"/>
              <a:buNone/>
            </a:pPr>
            <a:r>
              <a:rPr lang="en" sz="1400">
                <a:solidFill>
                  <a:schemeClr val="dk1"/>
                </a:solidFill>
              </a:rPr>
              <a:t>You’ll also want to create a </a:t>
            </a:r>
            <a:r>
              <a:rPr b="1" lang="en" sz="1400">
                <a:solidFill>
                  <a:schemeClr val="dk1"/>
                </a:solidFill>
              </a:rPr>
              <a:t>Locomotion System </a:t>
            </a:r>
            <a:r>
              <a:rPr lang="en" sz="1400">
                <a:solidFill>
                  <a:schemeClr val="dk1"/>
                </a:solidFill>
              </a:rPr>
              <a:t>from the XR tab </a:t>
            </a:r>
            <a:endParaRPr sz="1400">
              <a:solidFill>
                <a:schemeClr val="dk1"/>
              </a:solidFill>
            </a:endParaRPr>
          </a:p>
        </p:txBody>
      </p:sp>
      <p:pic>
        <p:nvPicPr>
          <p:cNvPr id="169" name="Google Shape;169;p2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913889" y="1228824"/>
            <a:ext cx="3184261" cy="37046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70" name="Google Shape;170;p2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134000" y="1228825"/>
            <a:ext cx="2850000" cy="3704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4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p27"/>
          <p:cNvSpPr txBox="1"/>
          <p:nvPr>
            <p:ph type="title"/>
          </p:nvPr>
        </p:nvSpPr>
        <p:spPr>
          <a:xfrm>
            <a:off x="311700" y="29645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Movement</a:t>
            </a:r>
            <a:endParaRPr/>
          </a:p>
        </p:txBody>
      </p:sp>
      <p:sp>
        <p:nvSpPr>
          <p:cNvPr id="176" name="Google Shape;176;p27"/>
          <p:cNvSpPr txBox="1"/>
          <p:nvPr>
            <p:ph idx="1" type="body"/>
          </p:nvPr>
        </p:nvSpPr>
        <p:spPr>
          <a:xfrm>
            <a:off x="49575" y="1664950"/>
            <a:ext cx="2614200" cy="1941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SzPts val="1018"/>
              <a:buNone/>
            </a:pPr>
            <a:r>
              <a:rPr lang="en" sz="1400">
                <a:solidFill>
                  <a:schemeClr val="dk1"/>
                </a:solidFill>
              </a:rPr>
              <a:t>Click on the 3D Object you created to view it in the Inspector and add the component </a:t>
            </a:r>
            <a:r>
              <a:rPr b="1" lang="en" sz="1400">
                <a:solidFill>
                  <a:schemeClr val="dk1"/>
                </a:solidFill>
              </a:rPr>
              <a:t>Teleportation Area</a:t>
            </a:r>
            <a:r>
              <a:rPr lang="en" sz="1400">
                <a:solidFill>
                  <a:schemeClr val="dk1"/>
                </a:solidFill>
              </a:rPr>
              <a:t> to enable basic movement with teleportation</a:t>
            </a:r>
            <a:endParaRPr sz="14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95000"/>
              </a:lnSpc>
              <a:spcBef>
                <a:spcPts val="1200"/>
              </a:spcBef>
              <a:spcAft>
                <a:spcPts val="1200"/>
              </a:spcAft>
              <a:buSzPts val="1018"/>
              <a:buNone/>
            </a:pPr>
            <a:r>
              <a:t/>
            </a:r>
            <a:endParaRPr sz="1400">
              <a:solidFill>
                <a:schemeClr val="dk1"/>
              </a:solidFill>
            </a:endParaRPr>
          </a:p>
        </p:txBody>
      </p:sp>
      <p:pic>
        <p:nvPicPr>
          <p:cNvPr id="177" name="Google Shape;177;p2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778375" y="198550"/>
            <a:ext cx="2348550" cy="4780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8" name="Google Shape;178;p2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388700" y="41125"/>
            <a:ext cx="2313175" cy="46784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2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p28"/>
          <p:cNvSpPr txBox="1"/>
          <p:nvPr>
            <p:ph type="title"/>
          </p:nvPr>
        </p:nvSpPr>
        <p:spPr>
          <a:xfrm>
            <a:off x="311700" y="29645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Grabbing Objects</a:t>
            </a:r>
            <a:endParaRPr/>
          </a:p>
        </p:txBody>
      </p:sp>
      <p:sp>
        <p:nvSpPr>
          <p:cNvPr id="184" name="Google Shape;184;p28"/>
          <p:cNvSpPr txBox="1"/>
          <p:nvPr>
            <p:ph idx="1" type="body"/>
          </p:nvPr>
        </p:nvSpPr>
        <p:spPr>
          <a:xfrm>
            <a:off x="406575" y="1339525"/>
            <a:ext cx="2614200" cy="1941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SzPts val="1018"/>
              <a:buNone/>
            </a:pPr>
            <a:r>
              <a:rPr lang="en" sz="1400">
                <a:solidFill>
                  <a:schemeClr val="dk1"/>
                </a:solidFill>
              </a:rPr>
              <a:t>First, go into the </a:t>
            </a:r>
            <a:r>
              <a:rPr lang="en" sz="1400">
                <a:solidFill>
                  <a:schemeClr val="dk1"/>
                </a:solidFill>
              </a:rPr>
              <a:t>hierarchy</a:t>
            </a:r>
            <a:r>
              <a:rPr lang="en" sz="1400">
                <a:solidFill>
                  <a:schemeClr val="dk1"/>
                </a:solidFill>
              </a:rPr>
              <a:t> and pick a 3D Object you want to grab</a:t>
            </a:r>
            <a:endParaRPr sz="14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95000"/>
              </a:lnSpc>
              <a:spcBef>
                <a:spcPts val="1200"/>
              </a:spcBef>
              <a:spcAft>
                <a:spcPts val="1200"/>
              </a:spcAft>
              <a:buSzPts val="1018"/>
              <a:buNone/>
            </a:pPr>
            <a:r>
              <a:t/>
            </a:r>
            <a:endParaRPr sz="1400">
              <a:solidFill>
                <a:schemeClr val="dk1"/>
              </a:solidFill>
            </a:endParaRPr>
          </a:p>
        </p:txBody>
      </p:sp>
      <p:pic>
        <p:nvPicPr>
          <p:cNvPr id="185" name="Google Shape;185;p2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469950" y="745300"/>
            <a:ext cx="2977987" cy="396954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9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p29"/>
          <p:cNvSpPr txBox="1"/>
          <p:nvPr>
            <p:ph type="title"/>
          </p:nvPr>
        </p:nvSpPr>
        <p:spPr>
          <a:xfrm>
            <a:off x="311700" y="29645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Grabbing Objects</a:t>
            </a:r>
            <a:endParaRPr/>
          </a:p>
        </p:txBody>
      </p:sp>
      <p:sp>
        <p:nvSpPr>
          <p:cNvPr id="191" name="Google Shape;191;p29"/>
          <p:cNvSpPr txBox="1"/>
          <p:nvPr>
            <p:ph idx="1" type="body"/>
          </p:nvPr>
        </p:nvSpPr>
        <p:spPr>
          <a:xfrm>
            <a:off x="406575" y="1339525"/>
            <a:ext cx="2398200" cy="3345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SzPts val="1018"/>
              <a:buNone/>
            </a:pPr>
            <a:r>
              <a:rPr lang="en" sz="1400">
                <a:solidFill>
                  <a:schemeClr val="dk1"/>
                </a:solidFill>
              </a:rPr>
              <a:t>You’ll want to add several components to this object</a:t>
            </a:r>
            <a:endParaRPr sz="14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95000"/>
              </a:lnSpc>
              <a:spcBef>
                <a:spcPts val="1200"/>
              </a:spcBef>
              <a:spcAft>
                <a:spcPts val="0"/>
              </a:spcAft>
              <a:buSzPts val="1018"/>
              <a:buNone/>
            </a:pPr>
            <a:r>
              <a:t/>
            </a:r>
            <a:endParaRPr sz="14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95000"/>
              </a:lnSpc>
              <a:spcBef>
                <a:spcPts val="1200"/>
              </a:spcBef>
              <a:spcAft>
                <a:spcPts val="0"/>
              </a:spcAft>
              <a:buSzPts val="1018"/>
              <a:buNone/>
            </a:pPr>
            <a:r>
              <a:rPr b="1" lang="en" sz="1400">
                <a:solidFill>
                  <a:schemeClr val="dk1"/>
                </a:solidFill>
              </a:rPr>
              <a:t>ALL Grabbable objects need these three things to function:</a:t>
            </a:r>
            <a:endParaRPr b="1" sz="1400">
              <a:solidFill>
                <a:schemeClr val="dk1"/>
              </a:solidFill>
            </a:endParaRPr>
          </a:p>
          <a:p>
            <a:pPr indent="-317500" lvl="0" marL="457200" rtl="0" algn="l">
              <a:lnSpc>
                <a:spcPct val="9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</a:pPr>
            <a:r>
              <a:rPr b="1" lang="en" sz="1400">
                <a:solidFill>
                  <a:schemeClr val="dk1"/>
                </a:solidFill>
              </a:rPr>
              <a:t>Collider</a:t>
            </a:r>
            <a:endParaRPr b="1" sz="1400">
              <a:solidFill>
                <a:schemeClr val="dk1"/>
              </a:solidFill>
            </a:endParaRPr>
          </a:p>
          <a:p>
            <a:pPr indent="-317500" lvl="0" marL="457200" rtl="0"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</a:pPr>
            <a:r>
              <a:rPr b="1" lang="en" sz="1400">
                <a:solidFill>
                  <a:schemeClr val="dk1"/>
                </a:solidFill>
              </a:rPr>
              <a:t>RigidBody</a:t>
            </a:r>
            <a:endParaRPr b="1" sz="1400">
              <a:solidFill>
                <a:schemeClr val="dk1"/>
              </a:solidFill>
            </a:endParaRPr>
          </a:p>
          <a:p>
            <a:pPr indent="-317500" lvl="0" marL="457200" rtl="0"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</a:pPr>
            <a:r>
              <a:rPr b="1" lang="en" sz="1400">
                <a:solidFill>
                  <a:schemeClr val="dk1"/>
                </a:solidFill>
              </a:rPr>
              <a:t>XR Grab Interactable</a:t>
            </a:r>
            <a:endParaRPr b="1" sz="14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95000"/>
              </a:lnSpc>
              <a:spcBef>
                <a:spcPts val="1200"/>
              </a:spcBef>
              <a:spcAft>
                <a:spcPts val="1200"/>
              </a:spcAft>
              <a:buSzPts val="1018"/>
              <a:buNone/>
            </a:pPr>
            <a:r>
              <a:t/>
            </a:r>
            <a:endParaRPr sz="1400">
              <a:solidFill>
                <a:schemeClr val="dk1"/>
              </a:solidFill>
            </a:endParaRPr>
          </a:p>
        </p:txBody>
      </p:sp>
      <p:pic>
        <p:nvPicPr>
          <p:cNvPr id="192" name="Google Shape;192;p2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013875" y="817575"/>
            <a:ext cx="5818424" cy="2275663"/>
          </a:xfrm>
          <a:prstGeom prst="rect">
            <a:avLst/>
          </a:prstGeom>
          <a:noFill/>
          <a:ln>
            <a:noFill/>
          </a:ln>
        </p:spPr>
      </p:pic>
      <p:pic>
        <p:nvPicPr>
          <p:cNvPr id="193" name="Google Shape;193;p2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751300" y="3245638"/>
            <a:ext cx="2405298" cy="1745462"/>
          </a:xfrm>
          <a:prstGeom prst="rect">
            <a:avLst/>
          </a:prstGeom>
          <a:noFill/>
          <a:ln>
            <a:noFill/>
          </a:ln>
        </p:spPr>
      </p:pic>
      <p:pic>
        <p:nvPicPr>
          <p:cNvPr id="194" name="Google Shape;194;p2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396423" y="3245638"/>
            <a:ext cx="2150276" cy="174546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Google Shape;63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13" cy="5143501"/>
          </a:xfrm>
          <a:prstGeom prst="rect">
            <a:avLst/>
          </a:prstGeom>
          <a:noFill/>
          <a:ln>
            <a:noFill/>
          </a:ln>
        </p:spPr>
      </p:pic>
      <p:pic>
        <p:nvPicPr>
          <p:cNvPr id="64" name="Google Shape;64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507425" y="1508650"/>
            <a:ext cx="4636601" cy="3634847"/>
          </a:xfrm>
          <a:prstGeom prst="rect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65" name="Google Shape;65;p14"/>
          <p:cNvSpPr/>
          <p:nvPr/>
        </p:nvSpPr>
        <p:spPr>
          <a:xfrm>
            <a:off x="4309300" y="4900800"/>
            <a:ext cx="1733400" cy="242700"/>
          </a:xfrm>
          <a:prstGeom prst="ellipse">
            <a:avLst/>
          </a:prstGeom>
          <a:solidFill>
            <a:srgbClr val="FFFFFF">
              <a:alpha val="0"/>
            </a:srgbClr>
          </a:solidFill>
          <a:ln cap="flat" cmpd="sng" w="9525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6" name="Google Shape;66;p14"/>
          <p:cNvSpPr/>
          <p:nvPr/>
        </p:nvSpPr>
        <p:spPr>
          <a:xfrm>
            <a:off x="162800" y="119875"/>
            <a:ext cx="221400" cy="135600"/>
          </a:xfrm>
          <a:prstGeom prst="ellipse">
            <a:avLst/>
          </a:prstGeom>
          <a:solidFill>
            <a:srgbClr val="FFFFFF">
              <a:alpha val="0"/>
            </a:srgbClr>
          </a:solidFill>
          <a:ln cap="flat" cmpd="sng" w="9525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7" name="Google Shape;67;p14"/>
          <p:cNvSpPr/>
          <p:nvPr/>
        </p:nvSpPr>
        <p:spPr>
          <a:xfrm>
            <a:off x="288425" y="3640450"/>
            <a:ext cx="656400" cy="242700"/>
          </a:xfrm>
          <a:prstGeom prst="ellipse">
            <a:avLst/>
          </a:prstGeom>
          <a:solidFill>
            <a:srgbClr val="FFFFFF">
              <a:alpha val="0"/>
            </a:srgbClr>
          </a:solidFill>
          <a:ln cap="flat" cmpd="sng" w="9525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68" name="Google Shape;68;p14"/>
          <p:cNvCxnSpPr/>
          <p:nvPr/>
        </p:nvCxnSpPr>
        <p:spPr>
          <a:xfrm flipH="1" rot="10800000">
            <a:off x="5845575" y="2505125"/>
            <a:ext cx="3214800" cy="7500"/>
          </a:xfrm>
          <a:prstGeom prst="straightConnector1">
            <a:avLst/>
          </a:prstGeom>
          <a:noFill/>
          <a:ln cap="flat" cmpd="sng" w="9525">
            <a:solidFill>
              <a:srgbClr val="FF0000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" name="Google Shape;73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6619942" cy="5143499"/>
          </a:xfrm>
          <a:prstGeom prst="rect">
            <a:avLst/>
          </a:prstGeom>
          <a:noFill/>
          <a:ln>
            <a:noFill/>
          </a:ln>
        </p:spPr>
      </p:pic>
      <p:pic>
        <p:nvPicPr>
          <p:cNvPr id="74" name="Google Shape;74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852025" y="3181875"/>
            <a:ext cx="4291975" cy="1961625"/>
          </a:xfrm>
          <a:prstGeom prst="rect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75" name="Google Shape;75;p15"/>
          <p:cNvSpPr/>
          <p:nvPr/>
        </p:nvSpPr>
        <p:spPr>
          <a:xfrm>
            <a:off x="1928825" y="1965775"/>
            <a:ext cx="901500" cy="339900"/>
          </a:xfrm>
          <a:prstGeom prst="ellipse">
            <a:avLst/>
          </a:prstGeom>
          <a:solidFill>
            <a:srgbClr val="FFFFFF">
              <a:alpha val="0"/>
            </a:srgbClr>
          </a:solidFill>
          <a:ln cap="flat" cmpd="sng" w="9525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9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" name="Google Shape;80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6566155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1" name="Google Shape;81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932621" y="1847550"/>
            <a:ext cx="4211375" cy="4662999"/>
          </a:xfrm>
          <a:prstGeom prst="rect">
            <a:avLst/>
          </a:prstGeom>
          <a:noFill/>
          <a:ln cap="flat" cmpd="sng" w="19050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82" name="Google Shape;82;p16"/>
          <p:cNvSpPr/>
          <p:nvPr/>
        </p:nvSpPr>
        <p:spPr>
          <a:xfrm>
            <a:off x="2823025" y="2017500"/>
            <a:ext cx="251100" cy="207000"/>
          </a:xfrm>
          <a:prstGeom prst="ellipse">
            <a:avLst/>
          </a:prstGeom>
          <a:solidFill>
            <a:srgbClr val="FFFFFF">
              <a:alpha val="0"/>
            </a:srgbClr>
          </a:solidFill>
          <a:ln cap="flat" cmpd="sng" w="9525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3" name="Google Shape;83;p16"/>
          <p:cNvSpPr/>
          <p:nvPr/>
        </p:nvSpPr>
        <p:spPr>
          <a:xfrm>
            <a:off x="8348000" y="2849800"/>
            <a:ext cx="763800" cy="207000"/>
          </a:xfrm>
          <a:prstGeom prst="ellipse">
            <a:avLst/>
          </a:prstGeom>
          <a:solidFill>
            <a:srgbClr val="FFFFFF">
              <a:alpha val="0"/>
            </a:srgbClr>
          </a:solidFill>
          <a:ln cap="flat" cmpd="sng" w="9525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" name="Google Shape;88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551475"/>
            <a:ext cx="3478075" cy="3801421"/>
          </a:xfrm>
          <a:prstGeom prst="rect">
            <a:avLst/>
          </a:prstGeom>
          <a:noFill/>
          <a:ln>
            <a:noFill/>
          </a:ln>
        </p:spPr>
      </p:pic>
      <p:pic>
        <p:nvPicPr>
          <p:cNvPr id="89" name="Google Shape;89;p17"/>
          <p:cNvPicPr preferRelativeResize="0"/>
          <p:nvPr/>
        </p:nvPicPr>
        <p:blipFill rotWithShape="1">
          <a:blip r:embed="rId4">
            <a:alphaModFix/>
          </a:blip>
          <a:srcRect b="2489" l="0" r="0" t="-2490"/>
          <a:stretch/>
        </p:blipFill>
        <p:spPr>
          <a:xfrm>
            <a:off x="3478075" y="551475"/>
            <a:ext cx="5665925" cy="3567450"/>
          </a:xfrm>
          <a:prstGeom prst="rect">
            <a:avLst/>
          </a:prstGeom>
          <a:noFill/>
          <a:ln>
            <a:noFill/>
          </a:ln>
        </p:spPr>
      </p:pic>
      <p:sp>
        <p:nvSpPr>
          <p:cNvPr id="90" name="Google Shape;90;p17"/>
          <p:cNvSpPr/>
          <p:nvPr/>
        </p:nvSpPr>
        <p:spPr>
          <a:xfrm>
            <a:off x="7589400" y="2342178"/>
            <a:ext cx="185100" cy="146100"/>
          </a:xfrm>
          <a:prstGeom prst="ellipse">
            <a:avLst/>
          </a:prstGeom>
          <a:solidFill>
            <a:srgbClr val="FFFFFF">
              <a:alpha val="0"/>
            </a:srgbClr>
          </a:solidFill>
          <a:ln cap="flat" cmpd="sng" w="28575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1" name="Google Shape;91;p17"/>
          <p:cNvSpPr/>
          <p:nvPr/>
        </p:nvSpPr>
        <p:spPr>
          <a:xfrm>
            <a:off x="2805475" y="945900"/>
            <a:ext cx="672600" cy="177300"/>
          </a:xfrm>
          <a:prstGeom prst="ellipse">
            <a:avLst/>
          </a:prstGeom>
          <a:solidFill>
            <a:srgbClr val="FFFFFF">
              <a:alpha val="0"/>
            </a:srgbClr>
          </a:solidFill>
          <a:ln cap="flat" cmpd="sng" w="9525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" name="Google Shape;96;p18"/>
          <p:cNvPicPr preferRelativeResize="0"/>
          <p:nvPr/>
        </p:nvPicPr>
        <p:blipFill rotWithShape="1">
          <a:blip r:embed="rId3">
            <a:alphaModFix/>
          </a:blip>
          <a:srcRect b="2470" l="-2870" r="2869" t="-2470"/>
          <a:stretch/>
        </p:blipFill>
        <p:spPr>
          <a:xfrm>
            <a:off x="-118250" y="-88675"/>
            <a:ext cx="4464476" cy="3602149"/>
          </a:xfrm>
          <a:prstGeom prst="rect">
            <a:avLst/>
          </a:prstGeom>
          <a:noFill/>
          <a:ln>
            <a:noFill/>
          </a:ln>
        </p:spPr>
      </p:pic>
      <p:pic>
        <p:nvPicPr>
          <p:cNvPr id="97" name="Google Shape;97;p1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464474" y="0"/>
            <a:ext cx="3550874" cy="3913501"/>
          </a:xfrm>
          <a:prstGeom prst="rect">
            <a:avLst/>
          </a:prstGeom>
          <a:noFill/>
          <a:ln>
            <a:noFill/>
          </a:ln>
        </p:spPr>
      </p:pic>
      <p:pic>
        <p:nvPicPr>
          <p:cNvPr id="98" name="Google Shape;98;p1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940199" y="1472750"/>
            <a:ext cx="6203800" cy="3670750"/>
          </a:xfrm>
          <a:prstGeom prst="rect">
            <a:avLst/>
          </a:prstGeom>
          <a:noFill/>
          <a:ln>
            <a:noFill/>
          </a:ln>
        </p:spPr>
      </p:pic>
      <p:sp>
        <p:nvSpPr>
          <p:cNvPr id="99" name="Google Shape;99;p18"/>
          <p:cNvSpPr/>
          <p:nvPr/>
        </p:nvSpPr>
        <p:spPr>
          <a:xfrm>
            <a:off x="7301400" y="369500"/>
            <a:ext cx="657600" cy="221700"/>
          </a:xfrm>
          <a:prstGeom prst="ellipse">
            <a:avLst/>
          </a:prstGeom>
          <a:solidFill>
            <a:srgbClr val="FFFFFF">
              <a:alpha val="0"/>
            </a:srgbClr>
          </a:solidFill>
          <a:ln cap="flat" cmpd="sng" w="9525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0" name="Google Shape;100;p18"/>
          <p:cNvSpPr/>
          <p:nvPr/>
        </p:nvSpPr>
        <p:spPr>
          <a:xfrm>
            <a:off x="7035350" y="2985600"/>
            <a:ext cx="266100" cy="181800"/>
          </a:xfrm>
          <a:prstGeom prst="ellipse">
            <a:avLst/>
          </a:prstGeom>
          <a:solidFill>
            <a:srgbClr val="FFFFFF">
              <a:alpha val="0"/>
            </a:srgbClr>
          </a:solidFill>
          <a:ln cap="flat" cmpd="sng" w="9525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1" name="Google Shape;101;p18"/>
          <p:cNvSpPr txBox="1"/>
          <p:nvPr/>
        </p:nvSpPr>
        <p:spPr>
          <a:xfrm>
            <a:off x="243850" y="3554625"/>
            <a:ext cx="2564400" cy="1507500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For Android Development, </a:t>
            </a:r>
            <a:r>
              <a:rPr lang="en">
                <a:solidFill>
                  <a:schemeClr val="dk1"/>
                </a:solidFill>
              </a:rPr>
              <a:t>repeat the same process as you did before</a:t>
            </a:r>
            <a:endParaRPr>
              <a:solidFill>
                <a:schemeClr val="dk1"/>
              </a:solidFill>
            </a:endParaRPr>
          </a:p>
        </p:txBody>
      </p:sp>
      <p:cxnSp>
        <p:nvCxnSpPr>
          <p:cNvPr id="102" name="Google Shape;102;p18"/>
          <p:cNvCxnSpPr/>
          <p:nvPr/>
        </p:nvCxnSpPr>
        <p:spPr>
          <a:xfrm flipH="1" rot="10800000">
            <a:off x="3613750" y="1145375"/>
            <a:ext cx="1278600" cy="207000"/>
          </a:xfrm>
          <a:prstGeom prst="straightConnector1">
            <a:avLst/>
          </a:prstGeom>
          <a:noFill/>
          <a:ln cap="flat" cmpd="sng" w="9525">
            <a:solidFill>
              <a:srgbClr val="FF0000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103" name="Google Shape;103;p18"/>
          <p:cNvCxnSpPr/>
          <p:nvPr/>
        </p:nvCxnSpPr>
        <p:spPr>
          <a:xfrm flipH="1">
            <a:off x="7190650" y="1012450"/>
            <a:ext cx="73800" cy="1544400"/>
          </a:xfrm>
          <a:prstGeom prst="straightConnector1">
            <a:avLst/>
          </a:prstGeom>
          <a:noFill/>
          <a:ln cap="flat" cmpd="sng" w="9525">
            <a:solidFill>
              <a:srgbClr val="FF0000"/>
            </a:solidFill>
            <a:prstDash val="solid"/>
            <a:round/>
            <a:headEnd len="med" w="med" type="none"/>
            <a:tailEnd len="med" w="med" type="triangle"/>
          </a:ln>
        </p:spPr>
      </p:cxn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19"/>
          <p:cNvSpPr txBox="1"/>
          <p:nvPr>
            <p:ph idx="1" type="body"/>
          </p:nvPr>
        </p:nvSpPr>
        <p:spPr>
          <a:xfrm>
            <a:off x="-2350900" y="1701475"/>
            <a:ext cx="2016900" cy="2210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</a:endParaRPr>
          </a:p>
        </p:txBody>
      </p:sp>
      <p:pic>
        <p:nvPicPr>
          <p:cNvPr id="109" name="Google Shape;109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6541785" cy="5069376"/>
          </a:xfrm>
          <a:prstGeom prst="rect">
            <a:avLst/>
          </a:prstGeom>
          <a:noFill/>
          <a:ln>
            <a:noFill/>
          </a:ln>
        </p:spPr>
      </p:pic>
      <p:pic>
        <p:nvPicPr>
          <p:cNvPr id="110" name="Google Shape;110;p1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957850" y="3325401"/>
            <a:ext cx="4079399" cy="1633125"/>
          </a:xfrm>
          <a:prstGeom prst="rect">
            <a:avLst/>
          </a:prstGeom>
          <a:noFill/>
          <a:ln cap="flat" cmpd="sng" w="2857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5" name="Google Shape;115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34600" y="266000"/>
            <a:ext cx="5243925" cy="51434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16" name="Google Shape;116;p2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161475" y="2704700"/>
            <a:ext cx="6018626" cy="4160626"/>
          </a:xfrm>
          <a:prstGeom prst="rect">
            <a:avLst/>
          </a:prstGeom>
          <a:noFill/>
          <a:ln>
            <a:noFill/>
          </a:ln>
        </p:spPr>
      </p:pic>
      <p:sp>
        <p:nvSpPr>
          <p:cNvPr id="117" name="Google Shape;117;p20"/>
          <p:cNvSpPr/>
          <p:nvPr/>
        </p:nvSpPr>
        <p:spPr>
          <a:xfrm>
            <a:off x="2956025" y="339975"/>
            <a:ext cx="487800" cy="325200"/>
          </a:xfrm>
          <a:prstGeom prst="ellipse">
            <a:avLst/>
          </a:prstGeom>
          <a:solidFill>
            <a:srgbClr val="FFFFFF">
              <a:alpha val="0"/>
            </a:srgbClr>
          </a:solidFill>
          <a:ln cap="flat" cmpd="sng" w="9525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8" name="Google Shape;118;p20"/>
          <p:cNvSpPr/>
          <p:nvPr/>
        </p:nvSpPr>
        <p:spPr>
          <a:xfrm>
            <a:off x="3078850" y="1909450"/>
            <a:ext cx="941400" cy="270600"/>
          </a:xfrm>
          <a:prstGeom prst="ellipse">
            <a:avLst/>
          </a:prstGeom>
          <a:solidFill>
            <a:srgbClr val="FFFFFF">
              <a:alpha val="0"/>
            </a:srgbClr>
          </a:solidFill>
          <a:ln cap="flat" cmpd="sng" w="9525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9" name="Google Shape;119;p20"/>
          <p:cNvSpPr/>
          <p:nvPr/>
        </p:nvSpPr>
        <p:spPr>
          <a:xfrm>
            <a:off x="4191050" y="3199900"/>
            <a:ext cx="1203600" cy="155100"/>
          </a:xfrm>
          <a:prstGeom prst="ellipse">
            <a:avLst/>
          </a:prstGeom>
          <a:solidFill>
            <a:srgbClr val="FFFFFF">
              <a:alpha val="0"/>
            </a:srgbClr>
          </a:solidFill>
          <a:ln cap="flat" cmpd="sng" w="9525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120" name="Google Shape;120;p20"/>
          <p:cNvCxnSpPr/>
          <p:nvPr/>
        </p:nvCxnSpPr>
        <p:spPr>
          <a:xfrm>
            <a:off x="3709825" y="2364825"/>
            <a:ext cx="369600" cy="362100"/>
          </a:xfrm>
          <a:prstGeom prst="straightConnector1">
            <a:avLst/>
          </a:prstGeom>
          <a:noFill/>
          <a:ln cap="flat" cmpd="sng" w="9525">
            <a:solidFill>
              <a:srgbClr val="FF0000"/>
            </a:solidFill>
            <a:prstDash val="solid"/>
            <a:round/>
            <a:headEnd len="med" w="med" type="none"/>
            <a:tailEnd len="med" w="med" type="triangle"/>
          </a:ln>
        </p:spPr>
      </p:cxn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5" name="Google Shape;125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-1"/>
            <a:ext cx="9144000" cy="2947842"/>
          </a:xfrm>
          <a:prstGeom prst="rect">
            <a:avLst/>
          </a:prstGeom>
          <a:noFill/>
          <a:ln>
            <a:noFill/>
          </a:ln>
        </p:spPr>
      </p:pic>
      <p:pic>
        <p:nvPicPr>
          <p:cNvPr id="126" name="Google Shape;126;p2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185125" y="1499325"/>
            <a:ext cx="5921902" cy="4094950"/>
          </a:xfrm>
          <a:prstGeom prst="rect">
            <a:avLst/>
          </a:prstGeom>
          <a:noFill/>
          <a:ln>
            <a:noFill/>
          </a:ln>
        </p:spPr>
      </p:pic>
      <p:sp>
        <p:nvSpPr>
          <p:cNvPr id="127" name="Google Shape;127;p21"/>
          <p:cNvSpPr/>
          <p:nvPr/>
        </p:nvSpPr>
        <p:spPr>
          <a:xfrm>
            <a:off x="7759600" y="827700"/>
            <a:ext cx="1175100" cy="510000"/>
          </a:xfrm>
          <a:prstGeom prst="ellipse">
            <a:avLst/>
          </a:prstGeom>
          <a:solidFill>
            <a:srgbClr val="FFFFFF">
              <a:alpha val="0"/>
            </a:srgbClr>
          </a:solidFill>
          <a:ln cap="flat" cmpd="sng" w="9525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8" name="Google Shape;128;p21"/>
          <p:cNvSpPr/>
          <p:nvPr/>
        </p:nvSpPr>
        <p:spPr>
          <a:xfrm>
            <a:off x="6636300" y="3426200"/>
            <a:ext cx="524700" cy="165300"/>
          </a:xfrm>
          <a:prstGeom prst="ellipse">
            <a:avLst/>
          </a:prstGeom>
          <a:solidFill>
            <a:srgbClr val="FFFFFF">
              <a:alpha val="0"/>
            </a:srgbClr>
          </a:solidFill>
          <a:ln cap="flat" cmpd="sng" w="9525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Dark">
  <a:themeElements>
    <a:clrScheme name="Simple Dark">
      <a:dk1>
        <a:srgbClr val="FFFFFF"/>
      </a:dk1>
      <a:lt1>
        <a:srgbClr val="212121"/>
      </a:lt1>
      <a:dk2>
        <a:srgbClr val="303030"/>
      </a:dk2>
      <a:lt2>
        <a:srgbClr val="ADADAD"/>
      </a:lt2>
      <a:accent1>
        <a:srgbClr val="009688"/>
      </a:accent1>
      <a:accent2>
        <a:srgbClr val="EEEEEE"/>
      </a:accent2>
      <a:accent3>
        <a:srgbClr val="78909C"/>
      </a:accent3>
      <a:accent4>
        <a:srgbClr val="FFAB40"/>
      </a:accent4>
      <a:accent5>
        <a:srgbClr val="4DD0E1"/>
      </a:accent5>
      <a:accent6>
        <a:srgbClr val="EEFF41"/>
      </a:accent6>
      <a:hlink>
        <a:srgbClr val="4DD0E1"/>
      </a:hlink>
      <a:folHlink>
        <a:srgbClr val="4DD0E1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