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6" r:id="rId3"/>
    <p:sldMasterId id="2147483657" r:id="rId4"/>
  </p:sldMasterIdLst>
  <p:notesMasterIdLst>
    <p:notesMasterId r:id="rId5"/>
  </p:notesMasterIdLst>
  <p:sldIdLst>
    <p:sldId id="256" r:id="rId6"/>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5" Type="http://schemas.openxmlformats.org/officeDocument/2006/relationships/notesMaster" Target="notesMasters/notesMaster1.xml"/><Relationship Id="rId6"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26ea433fb53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g26ea433fb53_0_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jp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jpg"/><Relationship Id="rId3"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2"/>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8" name="Google Shape;8;p2"/>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2"/>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
        <p:nvSpPr>
          <p:cNvPr id="12" name="Google Shape;12;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 name="Google Shape;13;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2" name="Shape 32"/>
        <p:cNvGrpSpPr/>
        <p:nvPr/>
      </p:nvGrpSpPr>
      <p:grpSpPr>
        <a:xfrm>
          <a:off x="0" y="0"/>
          <a:ext cx="0" cy="0"/>
          <a:chOff x="0" y="0"/>
          <a:chExt cx="0" cy="0"/>
        </a:xfrm>
      </p:grpSpPr>
      <p:pic>
        <p:nvPicPr>
          <p:cNvPr descr="A close up of a logo&#10;&#10;Description automatically generated" id="33" name="Google Shape;33;p7"/>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34" name="Google Shape;34;p7"/>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5" name="Google Shape;35;p7"/>
          <p:cNvGrpSpPr/>
          <p:nvPr/>
        </p:nvGrpSpPr>
        <p:grpSpPr>
          <a:xfrm>
            <a:off x="41216985" y="1016366"/>
            <a:ext cx="1881297" cy="2545856"/>
            <a:chOff x="11140977" y="745237"/>
            <a:chExt cx="522582" cy="530387"/>
          </a:xfrm>
        </p:grpSpPr>
        <p:sp>
          <p:nvSpPr>
            <p:cNvPr id="36" name="Google Shape;36;p7"/>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 name="Google Shape;37;p7"/>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38" name="Google Shape;38;p7"/>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39" name="Google Shape;39;p7"/>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40" name="Shape 40"/>
        <p:cNvGrpSpPr/>
        <p:nvPr/>
      </p:nvGrpSpPr>
      <p:grpSpPr>
        <a:xfrm>
          <a:off x="0" y="0"/>
          <a:ext cx="0" cy="0"/>
          <a:chOff x="0" y="0"/>
          <a:chExt cx="0" cy="0"/>
        </a:xfrm>
      </p:grpSpPr>
      <p:pic>
        <p:nvPicPr>
          <p:cNvPr descr="A close up of a logo&#10;&#10;Description automatically generated" id="41" name="Google Shape;41;p8"/>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42" name="Google Shape;42;p8"/>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rgbClr val="3F3F3F"/>
              </a:solidFill>
              <a:latin typeface="Calibri"/>
              <a:ea typeface="Calibri"/>
              <a:cs typeface="Calibri"/>
              <a:sym typeface="Calibri"/>
            </a:endParaRPr>
          </a:p>
        </p:txBody>
      </p:sp>
      <p:sp>
        <p:nvSpPr>
          <p:cNvPr id="43" name="Google Shape;43;p8"/>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4" name="Google Shape;44;p8"/>
          <p:cNvGrpSpPr/>
          <p:nvPr/>
        </p:nvGrpSpPr>
        <p:grpSpPr>
          <a:xfrm flipH="1">
            <a:off x="41218359" y="992179"/>
            <a:ext cx="1881295" cy="2545853"/>
            <a:chOff x="2645664" y="2011680"/>
            <a:chExt cx="735606" cy="746592"/>
          </a:xfrm>
        </p:grpSpPr>
        <p:sp>
          <p:nvSpPr>
            <p:cNvPr id="45" name="Google Shape;45;p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47" name="Google Shape;47;p8"/>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48" name="Google Shape;48;p8"/>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49" name="Shape 49"/>
        <p:cNvGrpSpPr/>
        <p:nvPr/>
      </p:nvGrpSpPr>
      <p:grpSpPr>
        <a:xfrm>
          <a:off x="0" y="0"/>
          <a:ext cx="0" cy="0"/>
          <a:chOff x="0" y="0"/>
          <a:chExt cx="0" cy="0"/>
        </a:xfrm>
      </p:grpSpPr>
      <p:pic>
        <p:nvPicPr>
          <p:cNvPr descr="A picture containing bird&#10;&#10;Description automatically generated" id="50" name="Google Shape;50;p9"/>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51" name="Google Shape;51;p9"/>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52" name="Google Shape;52;p9"/>
          <p:cNvGrpSpPr/>
          <p:nvPr/>
        </p:nvGrpSpPr>
        <p:grpSpPr>
          <a:xfrm>
            <a:off x="41216985" y="1016366"/>
            <a:ext cx="1881297" cy="2545856"/>
            <a:chOff x="11140977" y="745237"/>
            <a:chExt cx="522582" cy="530387"/>
          </a:xfrm>
        </p:grpSpPr>
        <p:sp>
          <p:nvSpPr>
            <p:cNvPr id="53" name="Google Shape;53;p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55" name="Google Shape;55;p9"/>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56" name="Google Shape;56;p9"/>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57" name="Shape 57"/>
        <p:cNvGrpSpPr/>
        <p:nvPr/>
      </p:nvGrpSpPr>
      <p:grpSpPr>
        <a:xfrm>
          <a:off x="0" y="0"/>
          <a:ext cx="0" cy="0"/>
          <a:chOff x="0" y="0"/>
          <a:chExt cx="0" cy="0"/>
        </a:xfrm>
      </p:grpSpPr>
      <p:pic>
        <p:nvPicPr>
          <p:cNvPr descr="A picture containing bird&#10;&#10;Description automatically generated" id="58" name="Google Shape;58;p10"/>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59" name="Google Shape;59;p10"/>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60" name="Google Shape;60;p10"/>
          <p:cNvGrpSpPr/>
          <p:nvPr/>
        </p:nvGrpSpPr>
        <p:grpSpPr>
          <a:xfrm flipH="1">
            <a:off x="41218359" y="992179"/>
            <a:ext cx="1881295" cy="2545853"/>
            <a:chOff x="2645664" y="2011680"/>
            <a:chExt cx="735606" cy="746592"/>
          </a:xfrm>
        </p:grpSpPr>
        <p:sp>
          <p:nvSpPr>
            <p:cNvPr id="61" name="Google Shape;61;p1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 name="Google Shape;62;p1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63" name="Google Shape;63;p10"/>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64" name="Google Shape;64;p10"/>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2.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8.jpg"/><Relationship Id="rId2" Type="http://schemas.openxmlformats.org/officeDocument/2006/relationships/image" Target="../media/image5.png"/><Relationship Id="rId3" Type="http://schemas.openxmlformats.org/officeDocument/2006/relationships/slideLayout" Target="../slideLayouts/slideLayout5.xml"/><Relationship Id="rId4" Type="http://schemas.openxmlformats.org/officeDocument/2006/relationships/slideLayout" Target="../slideLayouts/slideLayout6.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 name="Shape 20"/>
        <p:cNvGrpSpPr/>
        <p:nvPr/>
      </p:nvGrpSpPr>
      <p:grpSpPr>
        <a:xfrm>
          <a:off x="0" y="0"/>
          <a:ext cx="0" cy="0"/>
          <a:chOff x="0" y="0"/>
          <a:chExt cx="0" cy="0"/>
        </a:xfrm>
      </p:grpSpPr>
      <p:sp>
        <p:nvSpPr>
          <p:cNvPr id="21" name="Google Shape;21;p6"/>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576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6"/>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5760">
                <a:solidFill>
                  <a:srgbClr val="888888"/>
                </a:solidFill>
                <a:latin typeface="Calibri"/>
                <a:ea typeface="Calibri"/>
                <a:cs typeface="Calibri"/>
                <a:sym typeface="Calibri"/>
              </a:defRPr>
            </a:lvl1pPr>
            <a:lvl2pPr indent="0" lvl="1" marL="0" marR="0" rtl="0" algn="r">
              <a:spcBef>
                <a:spcPts val="0"/>
              </a:spcBef>
              <a:buNone/>
              <a:defRPr sz="5760">
                <a:solidFill>
                  <a:srgbClr val="888888"/>
                </a:solidFill>
                <a:latin typeface="Calibri"/>
                <a:ea typeface="Calibri"/>
                <a:cs typeface="Calibri"/>
                <a:sym typeface="Calibri"/>
              </a:defRPr>
            </a:lvl2pPr>
            <a:lvl3pPr indent="0" lvl="2" marL="0" marR="0" rtl="0" algn="r">
              <a:spcBef>
                <a:spcPts val="0"/>
              </a:spcBef>
              <a:buNone/>
              <a:defRPr sz="5760">
                <a:solidFill>
                  <a:srgbClr val="888888"/>
                </a:solidFill>
                <a:latin typeface="Calibri"/>
                <a:ea typeface="Calibri"/>
                <a:cs typeface="Calibri"/>
                <a:sym typeface="Calibri"/>
              </a:defRPr>
            </a:lvl3pPr>
            <a:lvl4pPr indent="0" lvl="3" marL="0" marR="0" rtl="0" algn="r">
              <a:spcBef>
                <a:spcPts val="0"/>
              </a:spcBef>
              <a:buNone/>
              <a:defRPr sz="5760">
                <a:solidFill>
                  <a:srgbClr val="888888"/>
                </a:solidFill>
                <a:latin typeface="Calibri"/>
                <a:ea typeface="Calibri"/>
                <a:cs typeface="Calibri"/>
                <a:sym typeface="Calibri"/>
              </a:defRPr>
            </a:lvl4pPr>
            <a:lvl5pPr indent="0" lvl="4" marL="0" marR="0" rtl="0" algn="r">
              <a:spcBef>
                <a:spcPts val="0"/>
              </a:spcBef>
              <a:buNone/>
              <a:defRPr sz="5760">
                <a:solidFill>
                  <a:srgbClr val="888888"/>
                </a:solidFill>
                <a:latin typeface="Calibri"/>
                <a:ea typeface="Calibri"/>
                <a:cs typeface="Calibri"/>
                <a:sym typeface="Calibri"/>
              </a:defRPr>
            </a:lvl5pPr>
            <a:lvl6pPr indent="0" lvl="5" marL="0" marR="0" rtl="0" algn="r">
              <a:spcBef>
                <a:spcPts val="0"/>
              </a:spcBef>
              <a:buNone/>
              <a:defRPr sz="5760">
                <a:solidFill>
                  <a:srgbClr val="888888"/>
                </a:solidFill>
                <a:latin typeface="Calibri"/>
                <a:ea typeface="Calibri"/>
                <a:cs typeface="Calibri"/>
                <a:sym typeface="Calibri"/>
              </a:defRPr>
            </a:lvl6pPr>
            <a:lvl7pPr indent="0" lvl="6" marL="0" marR="0" rtl="0" algn="r">
              <a:spcBef>
                <a:spcPts val="0"/>
              </a:spcBef>
              <a:buNone/>
              <a:defRPr sz="5760">
                <a:solidFill>
                  <a:srgbClr val="888888"/>
                </a:solidFill>
                <a:latin typeface="Calibri"/>
                <a:ea typeface="Calibri"/>
                <a:cs typeface="Calibri"/>
                <a:sym typeface="Calibri"/>
              </a:defRPr>
            </a:lvl7pPr>
            <a:lvl8pPr indent="0" lvl="7" marL="0" marR="0" rtl="0" algn="r">
              <a:spcBef>
                <a:spcPts val="0"/>
              </a:spcBef>
              <a:buNone/>
              <a:defRPr sz="5760">
                <a:solidFill>
                  <a:srgbClr val="888888"/>
                </a:solidFill>
                <a:latin typeface="Calibri"/>
                <a:ea typeface="Calibri"/>
                <a:cs typeface="Calibri"/>
                <a:sym typeface="Calibri"/>
              </a:defRPr>
            </a:lvl8pPr>
            <a:lvl9pPr indent="0" lvl="8" marL="0" marR="0" rtl="0" algn="r">
              <a:spcBef>
                <a:spcPts val="0"/>
              </a:spcBef>
              <a:buNone/>
              <a:defRPr sz="576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23" name="Google Shape;23;p6"/>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24" name="Google Shape;24;p6"/>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chemeClr val="lt1"/>
              </a:solidFill>
              <a:latin typeface="Calibri"/>
              <a:ea typeface="Calibri"/>
              <a:cs typeface="Calibri"/>
              <a:sym typeface="Calibri"/>
            </a:endParaRPr>
          </a:p>
        </p:txBody>
      </p:sp>
      <p:sp>
        <p:nvSpPr>
          <p:cNvPr id="25" name="Google Shape;25;p6"/>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sz="2000">
              <a:solidFill>
                <a:schemeClr val="lt1"/>
              </a:solidFill>
              <a:latin typeface="Calibri"/>
              <a:ea typeface="Calibri"/>
              <a:cs typeface="Calibri"/>
              <a:sym typeface="Calibri"/>
            </a:endParaRPr>
          </a:p>
        </p:txBody>
      </p:sp>
      <p:sp>
        <p:nvSpPr>
          <p:cNvPr id="26" name="Google Shape;26;p6"/>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7" name="Google Shape;27;p6"/>
          <p:cNvGrpSpPr/>
          <p:nvPr/>
        </p:nvGrpSpPr>
        <p:grpSpPr>
          <a:xfrm>
            <a:off x="41216985" y="1016366"/>
            <a:ext cx="1881297" cy="2545856"/>
            <a:chOff x="11140977" y="745237"/>
            <a:chExt cx="522582" cy="530387"/>
          </a:xfrm>
        </p:grpSpPr>
        <p:sp>
          <p:nvSpPr>
            <p:cNvPr id="28" name="Google Shape;28;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 name="Google Shape;29;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30" name="Google Shape;30;p6"/>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4000">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31" name="Google Shape;31;p6"/>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2" r:id="rId3"/>
    <p:sldLayoutId id="2147483653" r:id="rId4"/>
    <p:sldLayoutId id="2147483654" r:id="rId5"/>
    <p:sldLayoutId id="2147483655"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png"/><Relationship Id="rId11" Type="http://schemas.openxmlformats.org/officeDocument/2006/relationships/image" Target="../media/image14.png"/><Relationship Id="rId10" Type="http://schemas.openxmlformats.org/officeDocument/2006/relationships/image" Target="../media/image16.png"/><Relationship Id="rId9" Type="http://schemas.openxmlformats.org/officeDocument/2006/relationships/image" Target="../media/image15.png"/><Relationship Id="rId5" Type="http://schemas.openxmlformats.org/officeDocument/2006/relationships/image" Target="../media/image19.png"/><Relationship Id="rId6" Type="http://schemas.openxmlformats.org/officeDocument/2006/relationships/image" Target="../media/image10.png"/><Relationship Id="rId7" Type="http://schemas.openxmlformats.org/officeDocument/2006/relationships/image" Target="../media/image17.png"/><Relationship Id="rId8"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1"/>
          <p:cNvSpPr txBox="1"/>
          <p:nvPr/>
        </p:nvSpPr>
        <p:spPr>
          <a:xfrm>
            <a:off x="6816420" y="617625"/>
            <a:ext cx="36225600" cy="200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7000">
                <a:solidFill>
                  <a:schemeClr val="lt1"/>
                </a:solidFill>
                <a:latin typeface="Arial"/>
                <a:ea typeface="Arial"/>
                <a:cs typeface="Arial"/>
                <a:sym typeface="Arial"/>
              </a:rPr>
              <a:t>Knight Foundation School of Computing and Information Sciences</a:t>
            </a:r>
            <a:endParaRPr/>
          </a:p>
          <a:p>
            <a:pPr indent="0" lvl="0" marL="0" marR="0" rtl="0" algn="l">
              <a:spcBef>
                <a:spcPts val="0"/>
              </a:spcBef>
              <a:spcAft>
                <a:spcPts val="0"/>
              </a:spcAft>
              <a:buNone/>
            </a:pPr>
            <a:r>
              <a:rPr i="1" lang="en-US" sz="5400">
                <a:solidFill>
                  <a:schemeClr val="lt1"/>
                </a:solidFill>
                <a:latin typeface="Arial"/>
                <a:ea typeface="Arial"/>
                <a:cs typeface="Arial"/>
                <a:sym typeface="Arial"/>
              </a:rPr>
              <a:t>S</a:t>
            </a:r>
            <a:r>
              <a:rPr i="1" lang="en-US" sz="5400">
                <a:solidFill>
                  <a:schemeClr val="lt1"/>
                </a:solidFill>
              </a:rPr>
              <a:t>pring 2024</a:t>
            </a:r>
            <a:r>
              <a:rPr i="1" lang="en-US" sz="5400">
                <a:solidFill>
                  <a:schemeClr val="lt1"/>
                </a:solidFill>
                <a:latin typeface="Arial"/>
                <a:ea typeface="Arial"/>
                <a:cs typeface="Arial"/>
                <a:sym typeface="Arial"/>
              </a:rPr>
              <a:t> Senior Design Project</a:t>
            </a:r>
            <a:endParaRPr/>
          </a:p>
        </p:txBody>
      </p:sp>
      <p:sp>
        <p:nvSpPr>
          <p:cNvPr id="70" name="Google Shape;70;p11"/>
          <p:cNvSpPr txBox="1"/>
          <p:nvPr/>
        </p:nvSpPr>
        <p:spPr>
          <a:xfrm>
            <a:off x="7886700" y="7793327"/>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PROBLEM</a:t>
            </a:r>
            <a:r>
              <a:rPr b="1" lang="en-US" sz="3075">
                <a:solidFill>
                  <a:schemeClr val="lt2"/>
                </a:solidFill>
              </a:rPr>
              <a:t>S/TASKS</a:t>
            </a:r>
            <a:endParaRPr/>
          </a:p>
        </p:txBody>
      </p:sp>
      <p:sp>
        <p:nvSpPr>
          <p:cNvPr id="71" name="Google Shape;71;p11"/>
          <p:cNvSpPr txBox="1"/>
          <p:nvPr/>
        </p:nvSpPr>
        <p:spPr>
          <a:xfrm>
            <a:off x="21757481" y="7785389"/>
            <a:ext cx="4114800" cy="10212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rPr>
              <a:t>DESIGN AND SOLUTION </a:t>
            </a:r>
            <a:endParaRPr/>
          </a:p>
        </p:txBody>
      </p:sp>
      <p:sp>
        <p:nvSpPr>
          <p:cNvPr id="72" name="Google Shape;72;p11"/>
          <p:cNvSpPr txBox="1"/>
          <p:nvPr/>
        </p:nvSpPr>
        <p:spPr>
          <a:xfrm>
            <a:off x="35661600" y="7832725"/>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REQUIREMENTS</a:t>
            </a:r>
            <a:endParaRPr/>
          </a:p>
        </p:txBody>
      </p:sp>
      <p:sp>
        <p:nvSpPr>
          <p:cNvPr id="73" name="Google Shape;73;p11"/>
          <p:cNvSpPr txBox="1"/>
          <p:nvPr/>
        </p:nvSpPr>
        <p:spPr>
          <a:xfrm>
            <a:off x="7584831" y="14888314"/>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OBJECT DESIGN</a:t>
            </a:r>
            <a:endParaRPr/>
          </a:p>
        </p:txBody>
      </p:sp>
      <p:sp>
        <p:nvSpPr>
          <p:cNvPr id="74" name="Google Shape;74;p11"/>
          <p:cNvSpPr txBox="1"/>
          <p:nvPr/>
        </p:nvSpPr>
        <p:spPr>
          <a:xfrm>
            <a:off x="35661600" y="1521618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IMPLEMENTATION</a:t>
            </a:r>
            <a:endParaRPr/>
          </a:p>
        </p:txBody>
      </p:sp>
      <p:sp>
        <p:nvSpPr>
          <p:cNvPr id="75" name="Google Shape;75;p11"/>
          <p:cNvSpPr txBox="1"/>
          <p:nvPr/>
        </p:nvSpPr>
        <p:spPr>
          <a:xfrm>
            <a:off x="21757481" y="24092190"/>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SUMMARY</a:t>
            </a:r>
            <a:endParaRPr/>
          </a:p>
        </p:txBody>
      </p:sp>
      <p:sp>
        <p:nvSpPr>
          <p:cNvPr id="76" name="Google Shape;76;p11"/>
          <p:cNvSpPr txBox="1"/>
          <p:nvPr/>
        </p:nvSpPr>
        <p:spPr>
          <a:xfrm>
            <a:off x="35661600" y="24131588"/>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REFERENCES</a:t>
            </a:r>
            <a:endParaRPr/>
          </a:p>
        </p:txBody>
      </p:sp>
      <p:sp>
        <p:nvSpPr>
          <p:cNvPr id="77" name="Google Shape;77;p11"/>
          <p:cNvSpPr txBox="1"/>
          <p:nvPr/>
        </p:nvSpPr>
        <p:spPr>
          <a:xfrm>
            <a:off x="6816436" y="2979162"/>
            <a:ext cx="35204400" cy="26913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0FFFF"/>
              </a:buClr>
              <a:buSzPts val="10000"/>
              <a:buFont typeface="Arial"/>
              <a:buNone/>
            </a:pPr>
            <a:r>
              <a:rPr b="1" lang="en-US" sz="10000">
                <a:solidFill>
                  <a:srgbClr val="00FFFF"/>
                </a:solidFill>
              </a:rPr>
              <a:t>The Robotics Academy</a:t>
            </a:r>
            <a:endParaRPr/>
          </a:p>
          <a:p>
            <a:pPr indent="0" lvl="0" marL="0" marR="0" rtl="0" algn="l">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Students:</a:t>
            </a:r>
            <a:r>
              <a:rPr b="1" lang="en-US" sz="3500">
                <a:solidFill>
                  <a:schemeClr val="lt1"/>
                </a:solidFill>
              </a:rPr>
              <a:t> </a:t>
            </a:r>
            <a:r>
              <a:rPr lang="en-US" sz="3500">
                <a:solidFill>
                  <a:schemeClr val="lt1"/>
                </a:solidFill>
              </a:rPr>
              <a:t>Merlandie Pierre </a:t>
            </a:r>
            <a:endParaRPr/>
          </a:p>
          <a:p>
            <a:pPr indent="0" lvl="0" marL="0" marR="0" rtl="0" algn="l">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Instructor/Faculty:</a:t>
            </a:r>
            <a:r>
              <a:rPr b="1" i="1" lang="en-US" sz="3500">
                <a:solidFill>
                  <a:schemeClr val="lt1"/>
                </a:solidFill>
                <a:latin typeface="Arial"/>
                <a:ea typeface="Arial"/>
                <a:cs typeface="Arial"/>
                <a:sym typeface="Arial"/>
              </a:rPr>
              <a:t> </a:t>
            </a:r>
            <a:r>
              <a:rPr i="1" lang="en-US" sz="3500">
                <a:solidFill>
                  <a:schemeClr val="lt1"/>
                </a:solidFill>
              </a:rPr>
              <a:t>Dr. Seyed Masoud Sadjadi</a:t>
            </a:r>
            <a:r>
              <a:rPr lang="en-US" sz="3500">
                <a:solidFill>
                  <a:schemeClr val="lt1"/>
                </a:solidFill>
                <a:latin typeface="Arial"/>
                <a:ea typeface="Arial"/>
                <a:cs typeface="Arial"/>
                <a:sym typeface="Arial"/>
              </a:rPr>
              <a:t>,</a:t>
            </a:r>
            <a:r>
              <a:rPr i="1" lang="en-US" sz="3500">
                <a:solidFill>
                  <a:schemeClr val="lt1"/>
                </a:solidFill>
                <a:latin typeface="Arial"/>
                <a:ea typeface="Arial"/>
                <a:cs typeface="Arial"/>
                <a:sym typeface="Arial"/>
              </a:rPr>
              <a:t> </a:t>
            </a:r>
            <a:r>
              <a:rPr lang="en-US" sz="3500">
                <a:solidFill>
                  <a:schemeClr val="lt1"/>
                </a:solidFill>
                <a:latin typeface="Arial"/>
                <a:ea typeface="Arial"/>
                <a:cs typeface="Arial"/>
                <a:sym typeface="Arial"/>
              </a:rPr>
              <a:t>Florida International University</a:t>
            </a:r>
            <a:endParaRPr/>
          </a:p>
        </p:txBody>
      </p:sp>
      <p:sp>
        <p:nvSpPr>
          <p:cNvPr id="78" name="Google Shape;78;p11"/>
          <p:cNvSpPr txBox="1"/>
          <p:nvPr/>
        </p:nvSpPr>
        <p:spPr>
          <a:xfrm>
            <a:off x="7886700" y="8884650"/>
            <a:ext cx="4114800" cy="5750100"/>
          </a:xfrm>
          <a:prstGeom prst="rect">
            <a:avLst/>
          </a:prstGeom>
          <a:noFill/>
          <a:ln>
            <a:noFill/>
          </a:ln>
        </p:spPr>
        <p:txBody>
          <a:bodyPr anchorCtr="0" anchor="ctr" bIns="91425" lIns="91425" spcFirstLastPara="1" rIns="91425" wrap="square" tIns="91425">
            <a:noAutofit/>
          </a:bodyPr>
          <a:lstStyle/>
          <a:p>
            <a:pPr indent="-393700" lvl="0" marL="457200" rtl="0" algn="l">
              <a:spcBef>
                <a:spcPts val="0"/>
              </a:spcBef>
              <a:spcAft>
                <a:spcPts val="0"/>
              </a:spcAft>
              <a:buClr>
                <a:schemeClr val="lt2"/>
              </a:buClr>
              <a:buSzPts val="2600"/>
              <a:buChar char="●"/>
            </a:pPr>
            <a:r>
              <a:rPr lang="en-US" sz="2600">
                <a:solidFill>
                  <a:schemeClr val="lt2"/>
                </a:solidFill>
              </a:rPr>
              <a:t>Aid in the d</a:t>
            </a:r>
            <a:r>
              <a:rPr lang="en-US" sz="2600">
                <a:solidFill>
                  <a:schemeClr val="lt2"/>
                </a:solidFill>
              </a:rPr>
              <a:t>evelopment of user interface cards for the Robotic Academy website, specifically for displaying courses, lessons, and tasks.</a:t>
            </a:r>
            <a:endParaRPr sz="2600">
              <a:solidFill>
                <a:schemeClr val="lt2"/>
              </a:solidFill>
            </a:endParaRPr>
          </a:p>
          <a:p>
            <a:pPr indent="-393700" lvl="0" marL="457200" rtl="0" algn="l">
              <a:spcBef>
                <a:spcPts val="0"/>
              </a:spcBef>
              <a:spcAft>
                <a:spcPts val="0"/>
              </a:spcAft>
              <a:buClr>
                <a:schemeClr val="lt2"/>
              </a:buClr>
              <a:buSzPts val="2600"/>
              <a:buChar char="●"/>
            </a:pPr>
            <a:r>
              <a:rPr lang="en-US" sz="2600">
                <a:solidFill>
                  <a:schemeClr val="lt2"/>
                </a:solidFill>
              </a:rPr>
              <a:t>Integration and documentation of the Robotics Academy project work and implementation. </a:t>
            </a:r>
            <a:endParaRPr sz="2600">
              <a:solidFill>
                <a:schemeClr val="lt2"/>
              </a:solidFill>
            </a:endParaRPr>
          </a:p>
        </p:txBody>
      </p:sp>
      <p:sp>
        <p:nvSpPr>
          <p:cNvPr id="79" name="Google Shape;79;p11"/>
          <p:cNvSpPr txBox="1"/>
          <p:nvPr/>
        </p:nvSpPr>
        <p:spPr>
          <a:xfrm>
            <a:off x="8188563" y="16744825"/>
            <a:ext cx="4114800" cy="530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1"/>
          <p:cNvSpPr txBox="1"/>
          <p:nvPr/>
        </p:nvSpPr>
        <p:spPr>
          <a:xfrm>
            <a:off x="35998175" y="15880875"/>
            <a:ext cx="4114800" cy="57501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lt2"/>
              </a:buClr>
              <a:buSzPts val="1800"/>
              <a:buChar char="●"/>
            </a:pPr>
            <a:r>
              <a:rPr lang="en-US" sz="1800">
                <a:solidFill>
                  <a:schemeClr val="lt2"/>
                </a:solidFill>
              </a:rPr>
              <a:t>Framework Used: React.</a:t>
            </a:r>
            <a:endParaRPr sz="1800">
              <a:solidFill>
                <a:schemeClr val="lt2"/>
              </a:solidFill>
            </a:endParaRPr>
          </a:p>
          <a:p>
            <a:pPr indent="-342900" lvl="0" marL="457200" rtl="0" algn="l">
              <a:spcBef>
                <a:spcPts val="0"/>
              </a:spcBef>
              <a:spcAft>
                <a:spcPts val="0"/>
              </a:spcAft>
              <a:buClr>
                <a:schemeClr val="lt2"/>
              </a:buClr>
              <a:buSzPts val="1800"/>
              <a:buChar char="●"/>
            </a:pPr>
            <a:r>
              <a:rPr lang="en-US" sz="1800">
                <a:solidFill>
                  <a:schemeClr val="lt2"/>
                </a:solidFill>
              </a:rPr>
              <a:t>Some interactive elements are done through CSS.</a:t>
            </a:r>
            <a:endParaRPr sz="1800">
              <a:solidFill>
                <a:schemeClr val="lt2"/>
              </a:solidFill>
            </a:endParaRPr>
          </a:p>
          <a:p>
            <a:pPr indent="-342900" lvl="0" marL="457200" rtl="0" algn="l">
              <a:spcBef>
                <a:spcPts val="0"/>
              </a:spcBef>
              <a:spcAft>
                <a:spcPts val="0"/>
              </a:spcAft>
              <a:buClr>
                <a:schemeClr val="lt2"/>
              </a:buClr>
              <a:buSzPts val="1800"/>
              <a:buChar char="●"/>
            </a:pPr>
            <a:r>
              <a:rPr lang="en-US" sz="1800">
                <a:solidFill>
                  <a:schemeClr val="lt2"/>
                </a:solidFill>
              </a:rPr>
              <a:t>Incorporated arrow-based navigation for seamless movement through courses, lessons, and tasks.</a:t>
            </a:r>
            <a:endParaRPr sz="1800">
              <a:solidFill>
                <a:schemeClr val="lt2"/>
              </a:solidFill>
            </a:endParaRPr>
          </a:p>
          <a:p>
            <a:pPr indent="0" lvl="0" marL="0" rtl="0" algn="l">
              <a:spcBef>
                <a:spcPts val="0"/>
              </a:spcBef>
              <a:spcAft>
                <a:spcPts val="0"/>
              </a:spcAft>
              <a:buNone/>
            </a:pPr>
            <a:r>
              <a:rPr lang="en-US" sz="2000">
                <a:solidFill>
                  <a:schemeClr val="lt2"/>
                </a:solidFill>
              </a:rPr>
              <a:t>Documentation Implementation:</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README file explaining concisely the first steps before any work can be done on the project. </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 A manual detailing all the tasks and problems encountered during this semester and their solutions. As well as any incomplete implementations and previous work.</a:t>
            </a:r>
            <a:endParaRPr sz="2000">
              <a:solidFill>
                <a:schemeClr val="lt2"/>
              </a:solidFill>
            </a:endParaRPr>
          </a:p>
          <a:p>
            <a:pPr indent="0" lvl="0" marL="0" rtl="0" algn="l">
              <a:spcBef>
                <a:spcPts val="0"/>
              </a:spcBef>
              <a:spcAft>
                <a:spcPts val="0"/>
              </a:spcAft>
              <a:buNone/>
            </a:pPr>
            <a:r>
              <a:t/>
            </a:r>
            <a:endParaRPr>
              <a:solidFill>
                <a:schemeClr val="lt2"/>
              </a:solidFill>
            </a:endParaRPr>
          </a:p>
        </p:txBody>
      </p:sp>
      <p:sp>
        <p:nvSpPr>
          <p:cNvPr id="81" name="Google Shape;81;p11"/>
          <p:cNvSpPr txBox="1"/>
          <p:nvPr/>
        </p:nvSpPr>
        <p:spPr>
          <a:xfrm>
            <a:off x="7891700" y="15567925"/>
            <a:ext cx="4114800" cy="57501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lt2"/>
              </a:buClr>
              <a:buSzPts val="2000"/>
              <a:buChar char="●"/>
            </a:pPr>
            <a:r>
              <a:rPr lang="en-US" sz="2000">
                <a:solidFill>
                  <a:schemeClr val="lt2"/>
                </a:solidFill>
              </a:rPr>
              <a:t>ReadMe2024: A comprehensive, brief but clerical document that explains how to get started with the website. Including proper implementation. </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Project Report: Comprehensive project trajectory/velocity document. Includes implementation methods and choices. </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Primary Course Card: Display available courses offered by the academy.</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Secondary Lesson List Card: Display a comprehensive overview of a selected course, including the number of lessons and tasks, duration, available languages, and difficulty level, along with a listing of all associated lessons and tasks.</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Lesson Card: Provide details for a selected lesson along with a "Begin" button to start the lesson.</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Task Card: Has the details of whatever task is required for a student to complete the task. Whether that requires aspects of VR participation or is just a quiz. </a:t>
            </a:r>
            <a:endParaRPr sz="2000">
              <a:solidFill>
                <a:schemeClr val="lt2"/>
              </a:solidFill>
            </a:endParaRPr>
          </a:p>
          <a:p>
            <a:pPr indent="0" lvl="0" marL="457200" rtl="0" algn="l">
              <a:spcBef>
                <a:spcPts val="0"/>
              </a:spcBef>
              <a:spcAft>
                <a:spcPts val="0"/>
              </a:spcAft>
              <a:buNone/>
            </a:pPr>
            <a:r>
              <a:t/>
            </a:r>
            <a:endParaRPr sz="2000">
              <a:solidFill>
                <a:schemeClr val="lt2"/>
              </a:solidFill>
            </a:endParaRPr>
          </a:p>
          <a:p>
            <a:pPr indent="0" lvl="0" marL="0" rtl="0" algn="l">
              <a:spcBef>
                <a:spcPts val="0"/>
              </a:spcBef>
              <a:spcAft>
                <a:spcPts val="0"/>
              </a:spcAft>
              <a:buNone/>
            </a:pPr>
            <a:r>
              <a:t/>
            </a:r>
            <a:endParaRPr>
              <a:solidFill>
                <a:schemeClr val="lt2"/>
              </a:solidFill>
            </a:endParaRPr>
          </a:p>
          <a:p>
            <a:pPr indent="0" lvl="0" marL="0" rtl="0" algn="l">
              <a:spcBef>
                <a:spcPts val="0"/>
              </a:spcBef>
              <a:spcAft>
                <a:spcPts val="0"/>
              </a:spcAft>
              <a:buNone/>
            </a:pPr>
            <a:r>
              <a:t/>
            </a:r>
            <a:endParaRPr>
              <a:solidFill>
                <a:schemeClr val="lt2"/>
              </a:solidFill>
            </a:endParaRPr>
          </a:p>
        </p:txBody>
      </p:sp>
      <p:sp>
        <p:nvSpPr>
          <p:cNvPr id="82" name="Google Shape;82;p11"/>
          <p:cNvSpPr txBox="1"/>
          <p:nvPr/>
        </p:nvSpPr>
        <p:spPr>
          <a:xfrm>
            <a:off x="35998175" y="9046988"/>
            <a:ext cx="4114800" cy="5750100"/>
          </a:xfrm>
          <a:prstGeom prst="rect">
            <a:avLst/>
          </a:prstGeom>
          <a:noFill/>
          <a:ln>
            <a:noFill/>
          </a:ln>
        </p:spPr>
        <p:txBody>
          <a:bodyPr anchorCtr="0" anchor="t" bIns="91425" lIns="91425" spcFirstLastPara="1" rIns="91425" wrap="square" tIns="91425">
            <a:noAutofit/>
          </a:bodyPr>
          <a:lstStyle/>
          <a:p>
            <a:pPr indent="-314325" lvl="0" marL="457200" rtl="0" algn="l">
              <a:spcBef>
                <a:spcPts val="0"/>
              </a:spcBef>
              <a:spcAft>
                <a:spcPts val="0"/>
              </a:spcAft>
              <a:buClr>
                <a:schemeClr val="lt2"/>
              </a:buClr>
              <a:buSzPts val="1350"/>
              <a:buChar char="●"/>
            </a:pPr>
            <a:r>
              <a:rPr lang="en-US">
                <a:solidFill>
                  <a:schemeClr val="lt2"/>
                </a:solidFill>
              </a:rPr>
              <a:t>Learn the components used by the previous team to create the Robotics Academy website. </a:t>
            </a:r>
            <a:endParaRPr>
              <a:solidFill>
                <a:schemeClr val="lt2"/>
              </a:solidFill>
            </a:endParaRPr>
          </a:p>
          <a:p>
            <a:pPr indent="-314325" lvl="0" marL="457200" rtl="0" algn="l">
              <a:spcBef>
                <a:spcPts val="0"/>
              </a:spcBef>
              <a:spcAft>
                <a:spcPts val="0"/>
              </a:spcAft>
              <a:buClr>
                <a:schemeClr val="lt2"/>
              </a:buClr>
              <a:buSzPts val="1350"/>
              <a:buChar char="●"/>
            </a:pPr>
            <a:r>
              <a:rPr lang="en-US">
                <a:solidFill>
                  <a:schemeClr val="lt2"/>
                </a:solidFill>
              </a:rPr>
              <a:t>Document the previous team's implementation and process. As well as creating a manual to guide the next team through the work completed. </a:t>
            </a:r>
            <a:endParaRPr>
              <a:solidFill>
                <a:schemeClr val="lt2"/>
              </a:solidFill>
            </a:endParaRPr>
          </a:p>
          <a:p>
            <a:pPr indent="-314325" lvl="0" marL="457200" rtl="0" algn="l">
              <a:spcBef>
                <a:spcPts val="0"/>
              </a:spcBef>
              <a:spcAft>
                <a:spcPts val="0"/>
              </a:spcAft>
              <a:buClr>
                <a:schemeClr val="lt2"/>
              </a:buClr>
              <a:buSzPts val="1350"/>
              <a:buChar char="●"/>
            </a:pPr>
            <a:r>
              <a:rPr lang="en-US">
                <a:solidFill>
                  <a:schemeClr val="lt2"/>
                </a:solidFill>
              </a:rPr>
              <a:t>Log the system and software requirements that were necessary for the implantation of the cards and protocols used. As well as the practical implantation in the cards and database. </a:t>
            </a:r>
            <a:endParaRPr>
              <a:solidFill>
                <a:schemeClr val="lt2"/>
              </a:solidFill>
            </a:endParaRPr>
          </a:p>
          <a:p>
            <a:pPr indent="-314325" lvl="0" marL="457200" rtl="0" algn="l">
              <a:spcBef>
                <a:spcPts val="0"/>
              </a:spcBef>
              <a:spcAft>
                <a:spcPts val="0"/>
              </a:spcAft>
              <a:buClr>
                <a:schemeClr val="lt2"/>
              </a:buClr>
              <a:buSzPts val="1350"/>
              <a:buChar char="●"/>
            </a:pPr>
            <a:r>
              <a:rPr lang="en-US">
                <a:solidFill>
                  <a:schemeClr val="lt2"/>
                </a:solidFill>
              </a:rPr>
              <a:t>Creation of primary requires the analysis and integration of the previous team's code. To build on the base of the website that currently exists.  </a:t>
            </a:r>
            <a:endParaRPr>
              <a:solidFill>
                <a:schemeClr val="lt2"/>
              </a:solidFill>
            </a:endParaRPr>
          </a:p>
          <a:p>
            <a:pPr indent="-314325" lvl="0" marL="457200" rtl="0" algn="l">
              <a:spcBef>
                <a:spcPts val="0"/>
              </a:spcBef>
              <a:spcAft>
                <a:spcPts val="0"/>
              </a:spcAft>
              <a:buClr>
                <a:schemeClr val="lt2"/>
              </a:buClr>
              <a:buSzPts val="1350"/>
              <a:buChar char="●"/>
            </a:pPr>
            <a:r>
              <a:rPr lang="en-US">
                <a:solidFill>
                  <a:schemeClr val="lt2"/>
                </a:solidFill>
              </a:rPr>
              <a:t>Create primary and secondary cards that are able to be integrated into the current code. </a:t>
            </a:r>
            <a:endParaRPr>
              <a:solidFill>
                <a:schemeClr val="lt2"/>
              </a:solidFill>
            </a:endParaRPr>
          </a:p>
          <a:p>
            <a:pPr indent="-314325" lvl="0" marL="457200" rtl="0" algn="l">
              <a:spcBef>
                <a:spcPts val="0"/>
              </a:spcBef>
              <a:spcAft>
                <a:spcPts val="0"/>
              </a:spcAft>
              <a:buClr>
                <a:schemeClr val="lt2"/>
              </a:buClr>
              <a:buSzPts val="1350"/>
              <a:buChar char="●"/>
            </a:pPr>
            <a:r>
              <a:rPr lang="en-US">
                <a:solidFill>
                  <a:schemeClr val="lt2"/>
                </a:solidFill>
              </a:rPr>
              <a:t>Create task and lesson description cards that are able to be integrated into the code base and function. Tasks cards are able to be interacted with while lesson cards are informative. </a:t>
            </a:r>
            <a:endParaRPr>
              <a:solidFill>
                <a:schemeClr val="lt2"/>
              </a:solidFill>
            </a:endParaRPr>
          </a:p>
          <a:p>
            <a:pPr indent="0" lvl="0" marL="0" rtl="0" algn="l">
              <a:spcBef>
                <a:spcPts val="0"/>
              </a:spcBef>
              <a:spcAft>
                <a:spcPts val="0"/>
              </a:spcAft>
              <a:buNone/>
            </a:pPr>
            <a:r>
              <a:t/>
            </a:r>
            <a:endParaRPr>
              <a:solidFill>
                <a:schemeClr val="lt2"/>
              </a:solidFill>
            </a:endParaRPr>
          </a:p>
          <a:p>
            <a:pPr indent="0" lvl="0" marL="0" rtl="0" algn="l">
              <a:spcBef>
                <a:spcPts val="0"/>
              </a:spcBef>
              <a:spcAft>
                <a:spcPts val="0"/>
              </a:spcAft>
              <a:buNone/>
            </a:pPr>
            <a:r>
              <a:t/>
            </a:r>
            <a:endParaRPr>
              <a:solidFill>
                <a:schemeClr val="lt2"/>
              </a:solidFill>
            </a:endParaRPr>
          </a:p>
        </p:txBody>
      </p:sp>
      <p:sp>
        <p:nvSpPr>
          <p:cNvPr id="83" name="Google Shape;83;p11"/>
          <p:cNvSpPr txBox="1"/>
          <p:nvPr/>
        </p:nvSpPr>
        <p:spPr>
          <a:xfrm>
            <a:off x="22361225" y="25245325"/>
            <a:ext cx="4114800" cy="57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lt2"/>
                </a:solidFill>
              </a:rPr>
              <a:t>This poster outlines the development, implementation and documentation of the interactive user cards for the Robotics Academy. </a:t>
            </a:r>
            <a:endParaRPr>
              <a:solidFill>
                <a:schemeClr val="lt2"/>
              </a:solidFill>
            </a:endParaRPr>
          </a:p>
          <a:p>
            <a:pPr indent="0" lvl="0" marL="0" rtl="0" algn="l">
              <a:spcBef>
                <a:spcPts val="0"/>
              </a:spcBef>
              <a:spcAft>
                <a:spcPts val="0"/>
              </a:spcAft>
              <a:buNone/>
            </a:pPr>
            <a:r>
              <a:t/>
            </a:r>
            <a:endParaRPr>
              <a:solidFill>
                <a:schemeClr val="lt2"/>
              </a:solidFill>
            </a:endParaRPr>
          </a:p>
        </p:txBody>
      </p:sp>
      <p:pic>
        <p:nvPicPr>
          <p:cNvPr id="84" name="Google Shape;84;p11"/>
          <p:cNvPicPr preferRelativeResize="0"/>
          <p:nvPr/>
        </p:nvPicPr>
        <p:blipFill>
          <a:blip r:embed="rId3">
            <a:alphaModFix/>
          </a:blip>
          <a:stretch>
            <a:fillRect/>
          </a:stretch>
        </p:blipFill>
        <p:spPr>
          <a:xfrm>
            <a:off x="-12" y="5294475"/>
            <a:ext cx="5636818" cy="3170699"/>
          </a:xfrm>
          <a:prstGeom prst="rect">
            <a:avLst/>
          </a:prstGeom>
          <a:noFill/>
          <a:ln>
            <a:noFill/>
          </a:ln>
        </p:spPr>
      </p:pic>
      <p:pic>
        <p:nvPicPr>
          <p:cNvPr id="85" name="Google Shape;85;p11"/>
          <p:cNvPicPr preferRelativeResize="0"/>
          <p:nvPr/>
        </p:nvPicPr>
        <p:blipFill>
          <a:blip r:embed="rId4">
            <a:alphaModFix/>
          </a:blip>
          <a:stretch>
            <a:fillRect/>
          </a:stretch>
        </p:blipFill>
        <p:spPr>
          <a:xfrm>
            <a:off x="31432500" y="25309625"/>
            <a:ext cx="11227950" cy="3601925"/>
          </a:xfrm>
          <a:prstGeom prst="rect">
            <a:avLst/>
          </a:prstGeom>
          <a:noFill/>
          <a:ln>
            <a:noFill/>
          </a:ln>
        </p:spPr>
      </p:pic>
      <p:pic>
        <p:nvPicPr>
          <p:cNvPr id="86" name="Google Shape;86;p11"/>
          <p:cNvPicPr preferRelativeResize="0"/>
          <p:nvPr/>
        </p:nvPicPr>
        <p:blipFill>
          <a:blip r:embed="rId5">
            <a:alphaModFix/>
          </a:blip>
          <a:stretch>
            <a:fillRect/>
          </a:stretch>
        </p:blipFill>
        <p:spPr>
          <a:xfrm>
            <a:off x="132350" y="617613"/>
            <a:ext cx="5372100" cy="3257550"/>
          </a:xfrm>
          <a:prstGeom prst="rect">
            <a:avLst/>
          </a:prstGeom>
          <a:noFill/>
          <a:ln>
            <a:noFill/>
          </a:ln>
        </p:spPr>
      </p:pic>
      <p:pic>
        <p:nvPicPr>
          <p:cNvPr id="87" name="Google Shape;87;p11"/>
          <p:cNvPicPr preferRelativeResize="0"/>
          <p:nvPr/>
        </p:nvPicPr>
        <p:blipFill>
          <a:blip r:embed="rId6">
            <a:alphaModFix/>
          </a:blip>
          <a:stretch>
            <a:fillRect/>
          </a:stretch>
        </p:blipFill>
        <p:spPr>
          <a:xfrm>
            <a:off x="17319500" y="9994575"/>
            <a:ext cx="3941874" cy="3854933"/>
          </a:xfrm>
          <a:prstGeom prst="rect">
            <a:avLst/>
          </a:prstGeom>
          <a:noFill/>
          <a:ln>
            <a:noFill/>
          </a:ln>
        </p:spPr>
      </p:pic>
      <p:pic>
        <p:nvPicPr>
          <p:cNvPr id="88" name="Google Shape;88;p11"/>
          <p:cNvPicPr preferRelativeResize="0"/>
          <p:nvPr/>
        </p:nvPicPr>
        <p:blipFill>
          <a:blip r:embed="rId7">
            <a:alphaModFix/>
          </a:blip>
          <a:stretch>
            <a:fillRect/>
          </a:stretch>
        </p:blipFill>
        <p:spPr>
          <a:xfrm>
            <a:off x="25416638" y="20045425"/>
            <a:ext cx="7501950" cy="2001000"/>
          </a:xfrm>
          <a:prstGeom prst="rect">
            <a:avLst/>
          </a:prstGeom>
          <a:noFill/>
          <a:ln>
            <a:noFill/>
          </a:ln>
        </p:spPr>
      </p:pic>
      <p:pic>
        <p:nvPicPr>
          <p:cNvPr id="89" name="Google Shape;89;p11"/>
          <p:cNvPicPr preferRelativeResize="0"/>
          <p:nvPr/>
        </p:nvPicPr>
        <p:blipFill>
          <a:blip r:embed="rId8">
            <a:alphaModFix/>
          </a:blip>
          <a:stretch>
            <a:fillRect/>
          </a:stretch>
        </p:blipFill>
        <p:spPr>
          <a:xfrm>
            <a:off x="15539450" y="20045425"/>
            <a:ext cx="7501950" cy="2001000"/>
          </a:xfrm>
          <a:prstGeom prst="rect">
            <a:avLst/>
          </a:prstGeom>
          <a:noFill/>
          <a:ln>
            <a:noFill/>
          </a:ln>
        </p:spPr>
      </p:pic>
      <p:pic>
        <p:nvPicPr>
          <p:cNvPr id="90" name="Google Shape;90;p11"/>
          <p:cNvPicPr preferRelativeResize="0"/>
          <p:nvPr/>
        </p:nvPicPr>
        <p:blipFill>
          <a:blip r:embed="rId9">
            <a:alphaModFix/>
          </a:blip>
          <a:stretch>
            <a:fillRect/>
          </a:stretch>
        </p:blipFill>
        <p:spPr>
          <a:xfrm>
            <a:off x="24878788" y="10821638"/>
            <a:ext cx="7501951" cy="2001000"/>
          </a:xfrm>
          <a:prstGeom prst="rect">
            <a:avLst/>
          </a:prstGeom>
          <a:noFill/>
          <a:ln>
            <a:noFill/>
          </a:ln>
        </p:spPr>
      </p:pic>
      <p:pic>
        <p:nvPicPr>
          <p:cNvPr id="91" name="Google Shape;91;p11"/>
          <p:cNvPicPr preferRelativeResize="0"/>
          <p:nvPr/>
        </p:nvPicPr>
        <p:blipFill>
          <a:blip r:embed="rId10">
            <a:alphaModFix/>
          </a:blip>
          <a:stretch>
            <a:fillRect/>
          </a:stretch>
        </p:blipFill>
        <p:spPr>
          <a:xfrm>
            <a:off x="16991349" y="14931587"/>
            <a:ext cx="4593976" cy="3870536"/>
          </a:xfrm>
          <a:prstGeom prst="rect">
            <a:avLst/>
          </a:prstGeom>
          <a:noFill/>
          <a:ln>
            <a:noFill/>
          </a:ln>
        </p:spPr>
      </p:pic>
      <p:pic>
        <p:nvPicPr>
          <p:cNvPr id="92" name="Google Shape;92;p11"/>
          <p:cNvPicPr preferRelativeResize="0"/>
          <p:nvPr/>
        </p:nvPicPr>
        <p:blipFill>
          <a:blip r:embed="rId11">
            <a:alphaModFix/>
          </a:blip>
          <a:stretch>
            <a:fillRect/>
          </a:stretch>
        </p:blipFill>
        <p:spPr>
          <a:xfrm>
            <a:off x="26105699" y="14837677"/>
            <a:ext cx="5372099" cy="329259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