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18" roundtripDataSignature="AMtx7mj9Idykk89VGjELeVo9+QsdFk/nD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18" Type="http://customschemas.google.com/relationships/presentationmetadata" Target="meta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g1f7b9e4726b_0_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5" name="Google Shape;295;g1f7b9e4726b_0_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1f7b1203e4b_0_5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g1f7b1203e4b_0_5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g1f81b3ca901_0_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5" name="Google Shape;315;g1f81b3ca901_0_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Google Shape;328;g1f81b3ca901_0_1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29" name="Google Shape;329;g1f81b3ca901_0_1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2cd601570ae_0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2cd601570ae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g2cd601570ae_0_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1f7b9e4726b_0_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1f7b9e4726b_0_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g1f7b9e4726b_0_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1f7b1203e4b_0_2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g1f7b1203e4b_0_2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2" name="Google Shape;262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g1f7b1203e4b_0_1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9" name="Google Shape;289;g1f7b1203e4b_0_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jp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7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Relationship Id="rId3" Type="http://schemas.openxmlformats.org/officeDocument/2006/relationships/image" Target="../media/image7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1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g"/><Relationship Id="rId3" Type="http://schemas.openxmlformats.org/officeDocument/2006/relationships/image" Target="../media/image7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7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7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13"/>
          <p:cNvSpPr txBox="1"/>
          <p:nvPr/>
        </p:nvSpPr>
        <p:spPr>
          <a:xfrm>
            <a:off x="4064295" y="418470"/>
            <a:ext cx="4072935" cy="26161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11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5" name="Google Shape;15;p13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1">
  <p:cSld name="Mixed Background 1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92" name="Google Shape;92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93" name="Google Shape;93;p22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4" name="Google Shape;94;p22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95" name="Google Shape;95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22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97" name="Google Shape;97;p22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7"/>
          </a:xfrm>
        </p:grpSpPr>
        <p:sp>
          <p:nvSpPr>
            <p:cNvPr id="98" name="Google Shape;98;p2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9" name="Google Shape;99;p2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0" name="Google Shape;100;p22"/>
          <p:cNvGrpSpPr/>
          <p:nvPr/>
        </p:nvGrpSpPr>
        <p:grpSpPr>
          <a:xfrm>
            <a:off x="5539549" y="745237"/>
            <a:ext cx="522582" cy="529650"/>
            <a:chOff x="5537620" y="745237"/>
            <a:chExt cx="522582" cy="529650"/>
          </a:xfrm>
        </p:grpSpPr>
        <p:sp>
          <p:nvSpPr>
            <p:cNvPr id="101" name="Google Shape;101;p2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2" name="Google Shape;102;p22"/>
            <p:cNvSpPr/>
            <p:nvPr/>
          </p:nvSpPr>
          <p:spPr>
            <a:xfrm flipH="1">
              <a:off x="5537621" y="854263"/>
              <a:ext cx="112597" cy="420624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3" name="Google Shape;103;p22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104" name="Google Shape;104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06" name="Google Shape;106;p22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7"/>
          </a:xfrm>
        </p:grpSpPr>
        <p:sp>
          <p:nvSpPr>
            <p:cNvPr id="107" name="Google Shape;107;p2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2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09" name="Google Shape;109;p22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10" name="Google Shape;110;p22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2">
  <p:cSld name="Mixed Background 2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blue sky&#10;&#10;Description automatically generated" id="113" name="Google Shape;113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77568" y="0"/>
            <a:ext cx="7214432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114" name="Google Shape;11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3"/>
          <p:cNvSpPr txBox="1"/>
          <p:nvPr>
            <p:ph idx="1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6" name="Google Shape;116;p23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800"/>
              <a:buFont typeface="Arial"/>
              <a:buNone/>
              <a:defRPr sz="28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17" name="Google Shape;117;p23"/>
          <p:cNvGrpSpPr/>
          <p:nvPr/>
        </p:nvGrpSpPr>
        <p:grpSpPr>
          <a:xfrm rot="10800000">
            <a:off x="11087460" y="5596087"/>
            <a:ext cx="522582" cy="530386"/>
            <a:chOff x="2645664" y="2011680"/>
            <a:chExt cx="735606" cy="746592"/>
          </a:xfrm>
        </p:grpSpPr>
        <p:sp>
          <p:nvSpPr>
            <p:cNvPr id="118" name="Google Shape;118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0" name="Google Shape;120;p23"/>
          <p:cNvGrpSpPr/>
          <p:nvPr/>
        </p:nvGrpSpPr>
        <p:grpSpPr>
          <a:xfrm flipH="1" rot="10800000">
            <a:off x="5539549" y="5593683"/>
            <a:ext cx="522582" cy="530386"/>
            <a:chOff x="2645664" y="2011680"/>
            <a:chExt cx="735606" cy="746592"/>
          </a:xfrm>
        </p:grpSpPr>
        <p:sp>
          <p:nvSpPr>
            <p:cNvPr id="121" name="Google Shape;121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2" name="Google Shape;122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3" name="Google Shape;123;p23"/>
          <p:cNvGrpSpPr/>
          <p:nvPr/>
        </p:nvGrpSpPr>
        <p:grpSpPr>
          <a:xfrm>
            <a:off x="5540614" y="745361"/>
            <a:ext cx="522582" cy="530386"/>
            <a:chOff x="2645664" y="2011680"/>
            <a:chExt cx="735606" cy="746592"/>
          </a:xfrm>
        </p:grpSpPr>
        <p:sp>
          <p:nvSpPr>
            <p:cNvPr id="124" name="Google Shape;124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5" name="Google Shape;125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26" name="Google Shape;126;p23"/>
          <p:cNvGrpSpPr/>
          <p:nvPr/>
        </p:nvGrpSpPr>
        <p:grpSpPr>
          <a:xfrm flipH="1">
            <a:off x="11087460" y="742129"/>
            <a:ext cx="522582" cy="530386"/>
            <a:chOff x="2645664" y="2011680"/>
            <a:chExt cx="735606" cy="746592"/>
          </a:xfrm>
        </p:grpSpPr>
        <p:sp>
          <p:nvSpPr>
            <p:cNvPr id="127" name="Google Shape;127;p23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8" name="Google Shape;128;p23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29" name="Google Shape;129;p23"/>
          <p:cNvSpPr txBox="1"/>
          <p:nvPr>
            <p:ph idx="2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0" name="Google Shape;130;p23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31" name="Google Shape;131;p23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Background">
  <p:cSld name="Only Background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34" name="Google Shape;134;p24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-column slide">
  <p:cSld name="Two-column slide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5"/>
          <p:cNvSpPr txBox="1"/>
          <p:nvPr>
            <p:ph idx="1" type="body"/>
          </p:nvPr>
        </p:nvSpPr>
        <p:spPr>
          <a:xfrm>
            <a:off x="1590222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close up of a sign&#10;&#10;Description automatically generated" id="137" name="Google Shape;137;p2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5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39" name="Google Shape;139;p25"/>
          <p:cNvSpPr txBox="1"/>
          <p:nvPr>
            <p:ph idx="2" type="body"/>
          </p:nvPr>
        </p:nvSpPr>
        <p:spPr>
          <a:xfrm>
            <a:off x="6352016" y="1951592"/>
            <a:ext cx="4222749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0" name="Google Shape;140;p25"/>
          <p:cNvSpPr txBox="1"/>
          <p:nvPr/>
        </p:nvSpPr>
        <p:spPr>
          <a:xfrm>
            <a:off x="245940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41" name="Google Shape;141;p2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2">
  <p:cSld name="Photo Slide 2"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6"/>
          <p:cNvSpPr/>
          <p:nvPr>
            <p:ph idx="2" type="pic"/>
          </p:nvPr>
        </p:nvSpPr>
        <p:spPr>
          <a:xfrm>
            <a:off x="3843957" y="696340"/>
            <a:ext cx="7622001" cy="5015143"/>
          </a:xfrm>
          <a:prstGeom prst="corner">
            <a:avLst>
              <a:gd fmla="val 78408" name="adj1"/>
              <a:gd fmla="val 11774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44" name="Google Shape;144;p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6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 sz="1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146" name="Google Shape;146;p26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sz="24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147" name="Google Shape;147;p26"/>
          <p:cNvGrpSpPr/>
          <p:nvPr/>
        </p:nvGrpSpPr>
        <p:grpSpPr>
          <a:xfrm>
            <a:off x="3843957" y="582803"/>
            <a:ext cx="7628351" cy="1197932"/>
            <a:chOff x="3840781" y="580943"/>
            <a:chExt cx="7628351" cy="1197932"/>
          </a:xfrm>
        </p:grpSpPr>
        <p:sp>
          <p:nvSpPr>
            <p:cNvPr id="148" name="Google Shape;148;p26"/>
            <p:cNvSpPr/>
            <p:nvPr/>
          </p:nvSpPr>
          <p:spPr>
            <a:xfrm flipH="1">
              <a:off x="3840781" y="580944"/>
              <a:ext cx="5970185" cy="11353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9" name="Google Shape;149;p26"/>
            <p:cNvSpPr/>
            <p:nvPr/>
          </p:nvSpPr>
          <p:spPr>
            <a:xfrm>
              <a:off x="9757159" y="1669147"/>
              <a:ext cx="1711973" cy="109728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0" name="Google Shape;150;p26"/>
            <p:cNvSpPr/>
            <p:nvPr/>
          </p:nvSpPr>
          <p:spPr>
            <a:xfrm flipH="1" rot="5400000">
              <a:off x="9201318" y="1125045"/>
              <a:ext cx="1197932" cy="109728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51" name="Google Shape;151;p2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52" name="Google Shape;152;p26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3">
  <p:cSld name="Photo Slide 3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flying, plane, bird&#10;&#10;Description automatically generated" id="154" name="Google Shape;154;p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7"/>
          <p:cNvSpPr/>
          <p:nvPr>
            <p:ph idx="2" type="pic"/>
          </p:nvPr>
        </p:nvSpPr>
        <p:spPr>
          <a:xfrm>
            <a:off x="3887648" y="546137"/>
            <a:ext cx="7578309" cy="5618863"/>
          </a:xfrm>
          <a:prstGeom prst="corner">
            <a:avLst>
              <a:gd fmla="val 80709" name="adj1"/>
              <a:gd fmla="val 104483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56" name="Google Shape;156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129936" y="686124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57" name="Google Shape;157;p27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Font typeface="Arial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58" name="Google Shape;158;p27"/>
          <p:cNvGrpSpPr/>
          <p:nvPr/>
        </p:nvGrpSpPr>
        <p:grpSpPr>
          <a:xfrm>
            <a:off x="3887648" y="438917"/>
            <a:ext cx="7578438" cy="1195570"/>
            <a:chOff x="3884346" y="453875"/>
            <a:chExt cx="7578438" cy="1195570"/>
          </a:xfrm>
        </p:grpSpPr>
        <p:sp>
          <p:nvSpPr>
            <p:cNvPr id="159" name="Google Shape;159;p27"/>
            <p:cNvSpPr/>
            <p:nvPr/>
          </p:nvSpPr>
          <p:spPr>
            <a:xfrm flipH="1">
              <a:off x="3884346" y="453875"/>
              <a:ext cx="5975988" cy="108513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7000">
                  <a:srgbClr val="00FFFF"/>
                </a:gs>
                <a:gs pos="79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0" name="Google Shape;160;p27"/>
            <p:cNvSpPr/>
            <p:nvPr/>
          </p:nvSpPr>
          <p:spPr>
            <a:xfrm flipH="1" rot="5400000">
              <a:off x="9264368" y="944309"/>
              <a:ext cx="1080817" cy="111114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61" name="Google Shape;161;p27"/>
            <p:cNvSpPr/>
            <p:nvPr/>
          </p:nvSpPr>
          <p:spPr>
            <a:xfrm>
              <a:off x="9750298" y="1538958"/>
              <a:ext cx="1712486" cy="110487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9000">
                  <a:srgbClr val="00FFFF"/>
                </a:gs>
                <a:gs pos="6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62" name="Google Shape;162;p27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2400"/>
              <a:buFont typeface="Arial"/>
              <a:buNone/>
              <a:defRPr sz="24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63" name="Google Shape;163;p27"/>
          <p:cNvSpPr txBox="1"/>
          <p:nvPr/>
        </p:nvSpPr>
        <p:spPr>
          <a:xfrm>
            <a:off x="245940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164" name="Google Shape;164;p27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4">
  <p:cSld name="Photo Slide 4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7" name="Google Shape;167;p28"/>
          <p:cNvSpPr/>
          <p:nvPr>
            <p:ph idx="2" type="pic"/>
          </p:nvPr>
        </p:nvSpPr>
        <p:spPr>
          <a:xfrm>
            <a:off x="3893905" y="537158"/>
            <a:ext cx="7570949" cy="5799726"/>
          </a:xfrm>
          <a:prstGeom prst="corner">
            <a:avLst>
              <a:gd fmla="val 83572" name="adj1"/>
              <a:gd fmla="val 113968" name="adj2"/>
            </a:avLst>
          </a:prstGeom>
          <a:noFill/>
          <a:ln>
            <a:noFill/>
          </a:ln>
        </p:spPr>
      </p:sp>
      <p:pic>
        <p:nvPicPr>
          <p:cNvPr descr="A close up of a sign&#10;&#10;Description automatically generated" id="168" name="Google Shape;168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8"/>
          <p:cNvSpPr txBox="1"/>
          <p:nvPr>
            <p:ph type="title"/>
          </p:nvPr>
        </p:nvSpPr>
        <p:spPr>
          <a:xfrm>
            <a:off x="726040" y="544528"/>
            <a:ext cx="2583217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Arial"/>
              <a:buNone/>
              <a:defRPr sz="24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0" name="Google Shape;170;p28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grpSp>
        <p:nvGrpSpPr>
          <p:cNvPr id="171" name="Google Shape;171;p28"/>
          <p:cNvGrpSpPr/>
          <p:nvPr/>
        </p:nvGrpSpPr>
        <p:grpSpPr>
          <a:xfrm>
            <a:off x="3893905" y="434340"/>
            <a:ext cx="7570949" cy="1059565"/>
            <a:chOff x="3893905" y="434339"/>
            <a:chExt cx="7570949" cy="1059565"/>
          </a:xfrm>
        </p:grpSpPr>
        <p:sp>
          <p:nvSpPr>
            <p:cNvPr id="172" name="Google Shape;172;p28"/>
            <p:cNvSpPr/>
            <p:nvPr/>
          </p:nvSpPr>
          <p:spPr>
            <a:xfrm flipH="1">
              <a:off x="3893905" y="434339"/>
              <a:ext cx="6713955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3" name="Google Shape;173;p28"/>
            <p:cNvSpPr/>
            <p:nvPr/>
          </p:nvSpPr>
          <p:spPr>
            <a:xfrm flipH="1" rot="5400000">
              <a:off x="10127459" y="906370"/>
              <a:ext cx="848793" cy="11036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74" name="Google Shape;174;p28"/>
            <p:cNvSpPr/>
            <p:nvPr/>
          </p:nvSpPr>
          <p:spPr>
            <a:xfrm>
              <a:off x="10497148" y="1381850"/>
              <a:ext cx="967706" cy="11205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10000">
                  <a:srgbClr val="D92D8A"/>
                </a:gs>
                <a:gs pos="61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75" name="Google Shape;175;p28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5">
  <p:cSld name="Photo Slide 5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2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A close up of a sign&#10;&#10;Description automatically generated" id="178" name="Google Shape;178;p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29"/>
          <p:cNvSpPr txBox="1"/>
          <p:nvPr>
            <p:ph type="title"/>
          </p:nvPr>
        </p:nvSpPr>
        <p:spPr>
          <a:xfrm>
            <a:off x="726040" y="544528"/>
            <a:ext cx="3358280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C0066"/>
              </a:buClr>
              <a:buSzPts val="2400"/>
              <a:buFont typeface="Arial"/>
              <a:buNone/>
              <a:defRPr sz="2400">
                <a:solidFill>
                  <a:srgbClr val="CC006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0" name="Google Shape;180;p29"/>
          <p:cNvSpPr txBox="1"/>
          <p:nvPr>
            <p:ph idx="1" type="body"/>
          </p:nvPr>
        </p:nvSpPr>
        <p:spPr>
          <a:xfrm>
            <a:off x="726042" y="1371538"/>
            <a:ext cx="2583215" cy="34443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600"/>
              <a:buNone/>
              <a:defRPr sz="1600">
                <a:solidFill>
                  <a:srgbClr val="3F3F3F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pic>
        <p:nvPicPr>
          <p:cNvPr id="181" name="Google Shape;181;p29"/>
          <p:cNvPicPr preferRelativeResize="0"/>
          <p:nvPr>
            <p:ph idx="2" type="pic"/>
          </p:nvPr>
        </p:nvPicPr>
        <p:blipFill/>
        <p:spPr>
          <a:xfrm flipH="1">
            <a:off x="3632199" y="743802"/>
            <a:ext cx="7976031" cy="5370396"/>
          </a:xfrm>
          <a:prstGeom prst="corner">
            <a:avLst>
              <a:gd fmla="val 57567" name="adj1"/>
              <a:gd fmla="val 95877" name="adj2"/>
            </a:avLst>
          </a:prstGeom>
          <a:blipFill rotWithShape="0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</p:pic>
      <p:grpSp>
        <p:nvGrpSpPr>
          <p:cNvPr id="182" name="Google Shape;182;p29"/>
          <p:cNvGrpSpPr/>
          <p:nvPr/>
        </p:nvGrpSpPr>
        <p:grpSpPr>
          <a:xfrm>
            <a:off x="3632200" y="637953"/>
            <a:ext cx="7976031" cy="2393648"/>
            <a:chOff x="3683000" y="638356"/>
            <a:chExt cx="7976031" cy="2393648"/>
          </a:xfrm>
        </p:grpSpPr>
        <p:sp>
          <p:nvSpPr>
            <p:cNvPr id="183" name="Google Shape;183;p29"/>
            <p:cNvSpPr/>
            <p:nvPr/>
          </p:nvSpPr>
          <p:spPr>
            <a:xfrm>
              <a:off x="6417481" y="638356"/>
              <a:ext cx="5241550" cy="110074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4" name="Google Shape;184;p29"/>
            <p:cNvSpPr/>
            <p:nvPr/>
          </p:nvSpPr>
          <p:spPr>
            <a:xfrm rot="-5400000">
              <a:off x="5327064" y="1829604"/>
              <a:ext cx="2292822" cy="111977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97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85" name="Google Shape;185;p29"/>
            <p:cNvSpPr/>
            <p:nvPr/>
          </p:nvSpPr>
          <p:spPr>
            <a:xfrm flipH="1">
              <a:off x="3683000" y="2924436"/>
              <a:ext cx="2754068" cy="10605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186" name="Google Shape;186;p29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Cyan Lines">
  <p:cSld name="Center Text Cyan Lines"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screenshot&#10;&#10;Description automatically generated" id="188" name="Google Shape;188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30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0" name="Google Shape;190;p30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Arial"/>
              <a:buNone/>
              <a:defRPr sz="32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1" name="Google Shape;191;p30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">
  <p:cSld name="Text Slide"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93" name="Google Shape;193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7443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31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5" name="Google Shape;195;p31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96" name="Google Shape;196;p31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197" name="Google Shape;197;p31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4"/>
          <p:cNvSpPr txBox="1"/>
          <p:nvPr>
            <p:ph idx="1" type="body"/>
          </p:nvPr>
        </p:nvSpPr>
        <p:spPr>
          <a:xfrm>
            <a:off x="1590222" y="1939925"/>
            <a:ext cx="8984543" cy="433895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  <a:defRPr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" name="Google Shape;18;p14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19" name="Google Shape;19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728510" y="219326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14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21" name="Google Shape;21;p14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ixed Background 3">
  <p:cSld name="Mixed Background 3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3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00" name="Google Shape;200;p32"/>
          <p:cNvGrpSpPr/>
          <p:nvPr/>
        </p:nvGrpSpPr>
        <p:grpSpPr>
          <a:xfrm>
            <a:off x="5539549" y="745237"/>
            <a:ext cx="522582" cy="530387"/>
            <a:chOff x="5537620" y="745237"/>
            <a:chExt cx="522582" cy="530387"/>
          </a:xfrm>
        </p:grpSpPr>
        <p:sp>
          <p:nvSpPr>
            <p:cNvPr id="201" name="Google Shape;201;p3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2" name="Google Shape;202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3" name="Google Shape;203;p32"/>
          <p:cNvGrpSpPr/>
          <p:nvPr/>
        </p:nvGrpSpPr>
        <p:grpSpPr>
          <a:xfrm flipH="1" rot="10800000">
            <a:off x="5539549" y="5593682"/>
            <a:ext cx="522582" cy="530386"/>
            <a:chOff x="5537620" y="745237"/>
            <a:chExt cx="522582" cy="530387"/>
          </a:xfrm>
        </p:grpSpPr>
        <p:sp>
          <p:nvSpPr>
            <p:cNvPr id="204" name="Google Shape;204;p32"/>
            <p:cNvSpPr/>
            <p:nvPr/>
          </p:nvSpPr>
          <p:spPr>
            <a:xfrm flipH="1" rot="-5400000">
              <a:off x="5742613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5" name="Google Shape;205;p32"/>
            <p:cNvSpPr/>
            <p:nvPr/>
          </p:nvSpPr>
          <p:spPr>
            <a:xfrm flipH="1">
              <a:off x="5537621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6" name="Google Shape;206;p32"/>
          <p:cNvGrpSpPr/>
          <p:nvPr/>
        </p:nvGrpSpPr>
        <p:grpSpPr>
          <a:xfrm>
            <a:off x="11086608" y="745237"/>
            <a:ext cx="522582" cy="530387"/>
            <a:chOff x="11140977" y="745237"/>
            <a:chExt cx="522582" cy="530387"/>
          </a:xfrm>
        </p:grpSpPr>
        <p:sp>
          <p:nvSpPr>
            <p:cNvPr id="207" name="Google Shape;207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08" name="Google Shape;208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09" name="Google Shape;209;p32"/>
          <p:cNvGrpSpPr/>
          <p:nvPr/>
        </p:nvGrpSpPr>
        <p:grpSpPr>
          <a:xfrm flipH="1" rot="10800000">
            <a:off x="11086608" y="5593682"/>
            <a:ext cx="522582" cy="530386"/>
            <a:chOff x="11140977" y="745237"/>
            <a:chExt cx="522582" cy="530387"/>
          </a:xfrm>
        </p:grpSpPr>
        <p:sp>
          <p:nvSpPr>
            <p:cNvPr id="210" name="Google Shape;210;p32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11" name="Google Shape;211;p32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212" name="Google Shape;212;p32"/>
          <p:cNvSpPr txBox="1"/>
          <p:nvPr>
            <p:ph idx="1" type="body"/>
          </p:nvPr>
        </p:nvSpPr>
        <p:spPr>
          <a:xfrm>
            <a:off x="6490347" y="1852474"/>
            <a:ext cx="4277180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blue sky&#10;&#10;Description automatically generated" id="213" name="Google Shape;213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5065873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214" name="Google Shape;214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32"/>
          <p:cNvSpPr txBox="1"/>
          <p:nvPr>
            <p:ph idx="2" type="body"/>
          </p:nvPr>
        </p:nvSpPr>
        <p:spPr>
          <a:xfrm>
            <a:off x="545290" y="1852474"/>
            <a:ext cx="3802775" cy="3280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6" name="Google Shape;216;p32"/>
          <p:cNvSpPr txBox="1"/>
          <p:nvPr>
            <p:ph type="title"/>
          </p:nvPr>
        </p:nvSpPr>
        <p:spPr>
          <a:xfrm>
            <a:off x="545290" y="1039190"/>
            <a:ext cx="3802775" cy="56388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17" name="Google Shape;217;p32"/>
          <p:cNvSpPr txBox="1"/>
          <p:nvPr/>
        </p:nvSpPr>
        <p:spPr>
          <a:xfrm>
            <a:off x="6382561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218" name="Google Shape;218;p32"/>
          <p:cNvSpPr txBox="1"/>
          <p:nvPr/>
        </p:nvSpPr>
        <p:spPr>
          <a:xfrm>
            <a:off x="5364986" y="6473301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ll-out Slide">
  <p:cSld name="Call-out Slide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5"/>
          <p:cNvSpPr txBox="1"/>
          <p:nvPr>
            <p:ph idx="1" type="body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4" name="Google Shape;24;p15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sp>
        <p:nvSpPr>
          <p:cNvPr id="25" name="Google Shape;25;p15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Slide 1">
  <p:cSld name="Photo Slide 1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16"/>
          <p:cNvPicPr preferRelativeResize="0"/>
          <p:nvPr>
            <p:ph idx="2" type="pic"/>
          </p:nvPr>
        </p:nvPicPr>
        <p:blipFill/>
        <p:spPr>
          <a:xfrm flipH="1">
            <a:off x="3721834" y="880677"/>
            <a:ext cx="7988142" cy="5366010"/>
          </a:xfrm>
          <a:prstGeom prst="corner">
            <a:avLst>
              <a:gd fmla="val 57242" name="adj1"/>
              <a:gd fmla="val 95740" name="adj2"/>
            </a:avLst>
          </a:prstGeom>
          <a:blipFill rotWithShape="0">
            <a:blip r:embed="rId2">
              <a:alphaModFix amt="0"/>
            </a:blip>
            <a:stretch>
              <a:fillRect b="0" l="0" r="0" t="0"/>
            </a:stretch>
          </a:blipFill>
          <a:ln>
            <a:noFill/>
          </a:ln>
        </p:spPr>
      </p:pic>
      <p:sp>
        <p:nvSpPr>
          <p:cNvPr id="28" name="Google Shape;28;p16"/>
          <p:cNvSpPr txBox="1"/>
          <p:nvPr>
            <p:ph idx="1" type="body"/>
          </p:nvPr>
        </p:nvSpPr>
        <p:spPr>
          <a:xfrm>
            <a:off x="839788" y="2951929"/>
            <a:ext cx="2469469" cy="304136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400"/>
              <a:buNone/>
              <a:defRPr sz="14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000"/>
              <a:buNone/>
              <a:defRPr sz="10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/>
        </p:txBody>
      </p:sp>
      <p:sp>
        <p:nvSpPr>
          <p:cNvPr id="29" name="Google Shape;29;p16"/>
          <p:cNvSpPr txBox="1"/>
          <p:nvPr>
            <p:ph type="title"/>
          </p:nvPr>
        </p:nvSpPr>
        <p:spPr>
          <a:xfrm>
            <a:off x="839788" y="748430"/>
            <a:ext cx="4720887" cy="185409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close up of a sign&#10;&#10;Description automatically generated" id="30" name="Google Shape;30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7654" y="6123851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1" name="Google Shape;31;p16"/>
          <p:cNvGrpSpPr/>
          <p:nvPr/>
        </p:nvGrpSpPr>
        <p:grpSpPr>
          <a:xfrm>
            <a:off x="3721835" y="773552"/>
            <a:ext cx="7988141" cy="2408473"/>
            <a:chOff x="3673920" y="736031"/>
            <a:chExt cx="7988141" cy="2408473"/>
          </a:xfrm>
        </p:grpSpPr>
        <p:sp>
          <p:nvSpPr>
            <p:cNvPr id="32" name="Google Shape;32;p16"/>
            <p:cNvSpPr/>
            <p:nvPr/>
          </p:nvSpPr>
          <p:spPr>
            <a:xfrm>
              <a:off x="6426113" y="736031"/>
              <a:ext cx="5235948" cy="110300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" name="Google Shape;33;p16"/>
            <p:cNvSpPr/>
            <p:nvPr/>
          </p:nvSpPr>
          <p:spPr>
            <a:xfrm rot="5400000">
              <a:off x="6048976" y="1212201"/>
              <a:ext cx="860965" cy="10669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56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34;p16"/>
            <p:cNvSpPr/>
            <p:nvPr/>
          </p:nvSpPr>
          <p:spPr>
            <a:xfrm rot="-5400000">
              <a:off x="5741965" y="2347501"/>
              <a:ext cx="1474993" cy="106693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7000">
                  <a:srgbClr val="D92D8A"/>
                </a:gs>
                <a:gs pos="55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35;p16"/>
            <p:cNvSpPr/>
            <p:nvPr/>
          </p:nvSpPr>
          <p:spPr>
            <a:xfrm flipH="1">
              <a:off x="3673920" y="3034776"/>
              <a:ext cx="2858884" cy="109728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100000">
                  <a:srgbClr val="F8C93E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" name="Google Shape;36;p16"/>
          <p:cNvSpPr txBox="1"/>
          <p:nvPr/>
        </p:nvSpPr>
        <p:spPr>
          <a:xfrm>
            <a:off x="7260223" y="6475545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Four Corners">
  <p:cSld name="Four Corners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9" name="Google Shape;39;p17"/>
          <p:cNvGrpSpPr/>
          <p:nvPr/>
        </p:nvGrpSpPr>
        <p:grpSpPr>
          <a:xfrm rot="10800000">
            <a:off x="10644674" y="5408676"/>
            <a:ext cx="735606" cy="746592"/>
            <a:chOff x="897887" y="745236"/>
            <a:chExt cx="735606" cy="746592"/>
          </a:xfrm>
        </p:grpSpPr>
        <p:sp>
          <p:nvSpPr>
            <p:cNvPr id="40" name="Google Shape;40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1" name="Google Shape;41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2" name="Google Shape;42;p17"/>
          <p:cNvGrpSpPr/>
          <p:nvPr/>
        </p:nvGrpSpPr>
        <p:grpSpPr>
          <a:xfrm flipH="1" rot="10800000">
            <a:off x="789474" y="5408676"/>
            <a:ext cx="735606" cy="746592"/>
            <a:chOff x="897887" y="745236"/>
            <a:chExt cx="735606" cy="746592"/>
          </a:xfrm>
        </p:grpSpPr>
        <p:sp>
          <p:nvSpPr>
            <p:cNvPr id="43" name="Google Shape;43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4" name="Google Shape;44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45" name="Google Shape;45;p17"/>
          <p:cNvGrpSpPr/>
          <p:nvPr/>
        </p:nvGrpSpPr>
        <p:grpSpPr>
          <a:xfrm flipH="1">
            <a:off x="10644674" y="745236"/>
            <a:ext cx="735606" cy="746592"/>
            <a:chOff x="897887" y="745236"/>
            <a:chExt cx="735606" cy="746592"/>
          </a:xfrm>
        </p:grpSpPr>
        <p:sp>
          <p:nvSpPr>
            <p:cNvPr id="46" name="Google Shape;46;p17"/>
            <p:cNvSpPr/>
            <p:nvPr/>
          </p:nvSpPr>
          <p:spPr>
            <a:xfrm flipH="1" rot="-5400000">
              <a:off x="1186442" y="456681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7" name="Google Shape;47;p17"/>
            <p:cNvSpPr/>
            <p:nvPr/>
          </p:nvSpPr>
          <p:spPr>
            <a:xfrm flipH="1">
              <a:off x="897887" y="898707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8" name="Google Shape;48;p17"/>
          <p:cNvSpPr txBox="1"/>
          <p:nvPr>
            <p:ph idx="1" type="body"/>
          </p:nvPr>
        </p:nvSpPr>
        <p:spPr>
          <a:xfrm>
            <a:off x="2418591" y="2310784"/>
            <a:ext cx="7510717" cy="339445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None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" name="Google Shape;49;p17"/>
          <p:cNvSpPr txBox="1"/>
          <p:nvPr>
            <p:ph type="title"/>
          </p:nvPr>
        </p:nvSpPr>
        <p:spPr>
          <a:xfrm>
            <a:off x="2418590" y="1198471"/>
            <a:ext cx="7510718" cy="84592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  <a:defRPr sz="3600">
                <a:solidFill>
                  <a:srgbClr val="3F3F3F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grpSp>
        <p:nvGrpSpPr>
          <p:cNvPr id="50" name="Google Shape;50;p17"/>
          <p:cNvGrpSpPr/>
          <p:nvPr/>
        </p:nvGrpSpPr>
        <p:grpSpPr>
          <a:xfrm flipH="1" rot="-5400000">
            <a:off x="786644" y="682484"/>
            <a:ext cx="731520" cy="747831"/>
            <a:chOff x="897887" y="745236"/>
            <a:chExt cx="731520" cy="747831"/>
          </a:xfrm>
        </p:grpSpPr>
        <p:sp>
          <p:nvSpPr>
            <p:cNvPr id="51" name="Google Shape;51;p17"/>
            <p:cNvSpPr/>
            <p:nvPr/>
          </p:nvSpPr>
          <p:spPr>
            <a:xfrm flipH="1" rot="-5400000">
              <a:off x="1184399" y="458724"/>
              <a:ext cx="158496" cy="73152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2" name="Google Shape;52;p17"/>
            <p:cNvSpPr/>
            <p:nvPr/>
          </p:nvSpPr>
          <p:spPr>
            <a:xfrm flipH="1">
              <a:off x="897887" y="898707"/>
              <a:ext cx="158496" cy="594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8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3" name="Google Shape;53;p17"/>
          <p:cNvSpPr txBox="1"/>
          <p:nvPr/>
        </p:nvSpPr>
        <p:spPr>
          <a:xfrm>
            <a:off x="3849624" y="222722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BABABA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54" name="Google Shape;54;p17"/>
          <p:cNvSpPr txBox="1"/>
          <p:nvPr/>
        </p:nvSpPr>
        <p:spPr>
          <a:xfrm>
            <a:off x="3849623" y="6404446"/>
            <a:ext cx="4492751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enter Text Magenta Lines">
  <p:cSld name="Center Text Magenta Lines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screenshot of a cell phone&#10;&#10;Description automatically generated" id="56" name="Google Shape;56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1219200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8"/>
          <p:cNvSpPr txBox="1"/>
          <p:nvPr/>
        </p:nvSpPr>
        <p:spPr>
          <a:xfrm>
            <a:off x="3244174" y="1626141"/>
            <a:ext cx="5791200" cy="93103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 fontScale="97500"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t/>
            </a:r>
            <a:endParaRPr b="0" i="0" sz="3600" u="none" cap="none" strike="noStrike">
              <a:solidFill>
                <a:srgbClr val="3F3F3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8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9" name="Google Shape;59;p18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" name="Google Shape;60;p18"/>
          <p:cNvSpPr txBox="1"/>
          <p:nvPr/>
        </p:nvSpPr>
        <p:spPr>
          <a:xfrm>
            <a:off x="245940" y="6439788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xt Slide 2">
  <p:cSld name="Text Slide 2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holding, yellow, colorful, sign&#10;&#10;Description automatically generated" id="62" name="Google Shape;62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9"/>
          <p:cNvSpPr txBox="1"/>
          <p:nvPr>
            <p:ph idx="1" type="body"/>
          </p:nvPr>
        </p:nvSpPr>
        <p:spPr>
          <a:xfrm>
            <a:off x="2229190" y="2737943"/>
            <a:ext cx="8147304" cy="29670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Char char="•"/>
              <a:defRPr sz="1800"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19"/>
          <p:cNvSpPr txBox="1"/>
          <p:nvPr>
            <p:ph type="title"/>
          </p:nvPr>
        </p:nvSpPr>
        <p:spPr>
          <a:xfrm>
            <a:off x="3960364" y="1809715"/>
            <a:ext cx="4358819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Arial"/>
              <a:buNone/>
              <a:defRPr sz="3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9"/>
          <p:cNvSpPr txBox="1"/>
          <p:nvPr/>
        </p:nvSpPr>
        <p:spPr>
          <a:xfrm>
            <a:off x="245942" y="6483240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66" name="Google Shape;66;p19"/>
          <p:cNvSpPr txBox="1"/>
          <p:nvPr/>
        </p:nvSpPr>
        <p:spPr>
          <a:xfrm>
            <a:off x="7260219" y="6473301"/>
            <a:ext cx="468583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1">
  <p:cSld name="Left Bar Slide 1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9" name="Google Shape;69;p20"/>
          <p:cNvGrpSpPr/>
          <p:nvPr/>
        </p:nvGrpSpPr>
        <p:grpSpPr>
          <a:xfrm flipH="1" rot="10800000">
            <a:off x="11185080" y="298640"/>
            <a:ext cx="735606" cy="746592"/>
            <a:chOff x="10666920" y="5421408"/>
            <a:chExt cx="735606" cy="746592"/>
          </a:xfrm>
        </p:grpSpPr>
        <p:sp>
          <p:nvSpPr>
            <p:cNvPr id="70" name="Google Shape;70;p20"/>
            <p:cNvSpPr/>
            <p:nvPr/>
          </p:nvSpPr>
          <p:spPr>
            <a:xfrm flipH="1" rot="5400000">
              <a:off x="10955475" y="5720949"/>
              <a:ext cx="158496" cy="735606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1" name="Google Shape;71;p20"/>
            <p:cNvSpPr/>
            <p:nvPr/>
          </p:nvSpPr>
          <p:spPr>
            <a:xfrm flipH="1" rot="10800000">
              <a:off x="11244030" y="5421408"/>
              <a:ext cx="158496" cy="593121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2" name="Google Shape;72;p20"/>
          <p:cNvSpPr txBox="1"/>
          <p:nvPr>
            <p:ph idx="1" type="body"/>
          </p:nvPr>
        </p:nvSpPr>
        <p:spPr>
          <a:xfrm>
            <a:off x="3282203" y="1788668"/>
            <a:ext cx="7902877" cy="424948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73" name="Google Shape;73;p20"/>
          <p:cNvSpPr txBox="1"/>
          <p:nvPr/>
        </p:nvSpPr>
        <p:spPr>
          <a:xfrm>
            <a:off x="3282203" y="894071"/>
            <a:ext cx="6105637" cy="72165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D92D8A"/>
              </a:buClr>
              <a:buSzPts val="3200"/>
              <a:buFont typeface="Arial"/>
              <a:buNone/>
            </a:pPr>
            <a:r>
              <a:t/>
            </a:r>
            <a:endParaRPr b="0" i="0" sz="3200" u="none" cap="none" strike="noStrike">
              <a:solidFill>
                <a:srgbClr val="D92D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20"/>
          <p:cNvSpPr txBox="1"/>
          <p:nvPr>
            <p:ph type="title"/>
          </p:nvPr>
        </p:nvSpPr>
        <p:spPr>
          <a:xfrm>
            <a:off x="3282203" y="819848"/>
            <a:ext cx="7902877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75" name="Google Shape;75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79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76" name="Google Shape;76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sp>
        <p:nvSpPr>
          <p:cNvPr id="77" name="Google Shape;77;p20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Left Bar Slide 2">
  <p:cSld name="Left Bar Slide 2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 cap="flat" cmpd="sng" w="12700">
            <a:solidFill>
              <a:schemeClr val="l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21"/>
          <p:cNvSpPr txBox="1"/>
          <p:nvPr>
            <p:ph idx="1" type="body"/>
          </p:nvPr>
        </p:nvSpPr>
        <p:spPr>
          <a:xfrm>
            <a:off x="3282203" y="1788667"/>
            <a:ext cx="7929604" cy="417526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3429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3F3F3F"/>
              </a:buClr>
              <a:buSzPts val="1800"/>
              <a:buChar char="•"/>
              <a:defRPr sz="1800">
                <a:solidFill>
                  <a:srgbClr val="3F3F3F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81" name="Google Shape;81;p21"/>
          <p:cNvSpPr txBox="1"/>
          <p:nvPr>
            <p:ph type="title"/>
          </p:nvPr>
        </p:nvSpPr>
        <p:spPr>
          <a:xfrm>
            <a:off x="3282203" y="819848"/>
            <a:ext cx="7929604" cy="74745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200"/>
              <a:buFont typeface="Arial"/>
              <a:buNone/>
              <a:defRPr sz="3200">
                <a:solidFill>
                  <a:schemeClr val="accent3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A blue sky&#10;&#10;Description automatically generated" id="82" name="Google Shape;82;p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1"/>
            <a:ext cx="246579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83" name="Google Shape;8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45290" y="5713629"/>
            <a:ext cx="1217550" cy="5638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84" name="Google Shape;84;p21"/>
          <p:cNvGrpSpPr/>
          <p:nvPr/>
        </p:nvGrpSpPr>
        <p:grpSpPr>
          <a:xfrm>
            <a:off x="2393879" y="0"/>
            <a:ext cx="9798121" cy="6889337"/>
            <a:chOff x="2421466" y="-1"/>
            <a:chExt cx="9810796" cy="6874007"/>
          </a:xfrm>
        </p:grpSpPr>
        <p:sp>
          <p:nvSpPr>
            <p:cNvPr id="85" name="Google Shape;85;p21"/>
            <p:cNvSpPr/>
            <p:nvPr/>
          </p:nvSpPr>
          <p:spPr>
            <a:xfrm flipH="1" rot="-5400000">
              <a:off x="-852862" y="3408870"/>
              <a:ext cx="6723461" cy="17480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2000">
                  <a:srgbClr val="F8C93E"/>
                </a:gs>
                <a:gs pos="98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6" name="Google Shape;86;p21"/>
            <p:cNvSpPr/>
            <p:nvPr/>
          </p:nvSpPr>
          <p:spPr>
            <a:xfrm flipH="1">
              <a:off x="2421466" y="-1"/>
              <a:ext cx="9770533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7" name="Google Shape;87;p21"/>
            <p:cNvSpPr/>
            <p:nvPr/>
          </p:nvSpPr>
          <p:spPr>
            <a:xfrm flipH="1">
              <a:off x="2421467" y="6739466"/>
              <a:ext cx="5266266" cy="134540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88" name="Google Shape;88;p21"/>
            <p:cNvSpPr/>
            <p:nvPr/>
          </p:nvSpPr>
          <p:spPr>
            <a:xfrm flipH="1" rot="-5400000">
              <a:off x="11018794" y="1038665"/>
              <a:ext cx="2252134" cy="174802"/>
            </a:xfrm>
            <a:prstGeom prst="rect">
              <a:avLst/>
            </a:prstGeom>
            <a:gradFill>
              <a:gsLst>
                <a:gs pos="0">
                  <a:srgbClr val="F8C93E"/>
                </a:gs>
                <a:gs pos="55000">
                  <a:srgbClr val="F8C93E"/>
                </a:gs>
                <a:gs pos="96000">
                  <a:srgbClr val="D92D8A"/>
                </a:gs>
                <a:gs pos="100000">
                  <a:srgbClr val="D92D8A"/>
                </a:gs>
              </a:gsLst>
              <a:lin ang="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89" name="Google Shape;89;p21"/>
          <p:cNvSpPr txBox="1"/>
          <p:nvPr/>
        </p:nvSpPr>
        <p:spPr>
          <a:xfrm>
            <a:off x="5418161" y="6483240"/>
            <a:ext cx="6527899" cy="23083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900" u="none" cap="none" strike="noStrik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0.xml"/><Relationship Id="rId22" Type="http://schemas.openxmlformats.org/officeDocument/2006/relationships/theme" Target="../theme/theme2.xml"/><Relationship Id="rId10" Type="http://schemas.openxmlformats.org/officeDocument/2006/relationships/slideLayout" Target="../slideLayouts/slideLayout9.xml"/><Relationship Id="rId21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  <a:defRPr b="0" i="0" sz="36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2"/>
          <p:cNvSpPr txBox="1"/>
          <p:nvPr>
            <p:ph idx="1" type="body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5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5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accent5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A blue sky&#10;&#10;Description automatically generated" id="12" name="Google Shape;12;p12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0" y="3060"/>
            <a:ext cx="12192000" cy="6854940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5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://drive.google.com/file/d/1ZbvBbaBhItLqgxsv81gttb0w-RDJTJd1/view" TargetMode="External"/><Relationship Id="rId4" Type="http://schemas.openxmlformats.org/officeDocument/2006/relationships/image" Target="../media/image20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9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://drive.google.com/file/d/1kPxqPy8k0nvt2TxpeJC9DyuoxgEirfVA/view" TargetMode="External"/><Relationship Id="rId4" Type="http://schemas.openxmlformats.org/officeDocument/2006/relationships/image" Target="../media/image17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8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3.png"/><Relationship Id="rId4" Type="http://schemas.openxmlformats.org/officeDocument/2006/relationships/image" Target="../media/image24.png"/><Relationship Id="rId5" Type="http://schemas.openxmlformats.org/officeDocument/2006/relationships/image" Target="../media/image2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"/>
          <p:cNvSpPr txBox="1"/>
          <p:nvPr>
            <p:ph type="title"/>
          </p:nvPr>
        </p:nvSpPr>
        <p:spPr>
          <a:xfrm>
            <a:off x="1603727" y="3721808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The Robotics Academy</a:t>
            </a:r>
            <a:endParaRPr/>
          </a:p>
        </p:txBody>
      </p:sp>
      <p:pic>
        <p:nvPicPr>
          <p:cNvPr descr="A picture containing drawing&#10;&#10;Description automatically generated" id="224" name="Google Shape;224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66603" y="2240270"/>
            <a:ext cx="4658794" cy="8959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g1f7b9e4726b_0_11"/>
          <p:cNvSpPr txBox="1"/>
          <p:nvPr>
            <p:ph type="title"/>
          </p:nvPr>
        </p:nvSpPr>
        <p:spPr>
          <a:xfrm>
            <a:off x="545290" y="1039190"/>
            <a:ext cx="38028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Database</a:t>
            </a:r>
            <a:endParaRPr/>
          </a:p>
        </p:txBody>
      </p:sp>
      <p:sp>
        <p:nvSpPr>
          <p:cNvPr id="298" name="Google Shape;298;g1f7b9e4726b_0_11"/>
          <p:cNvSpPr txBox="1"/>
          <p:nvPr>
            <p:ph idx="2" type="body"/>
          </p:nvPr>
        </p:nvSpPr>
        <p:spPr>
          <a:xfrm>
            <a:off x="6490347" y="1852474"/>
            <a:ext cx="4277100" cy="3280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70000" lnSpcReduction="20000"/>
          </a:bodyPr>
          <a:lstStyle/>
          <a:p>
            <a:pPr indent="-308610" lvl="0" marL="457200" rtl="0" algn="l"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Acquire proficiency in React to construct and manipulate user interface components effectively.</a:t>
            </a:r>
            <a:endParaRPr/>
          </a:p>
          <a:p>
            <a:pPr indent="-30861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Implement a responsive design that adapts to various devices, incorporating interactive elements such as size-enhancing hover effects on navigation arrows and underlining effects for headlines and images.</a:t>
            </a:r>
            <a:endParaRPr/>
          </a:p>
          <a:p>
            <a:pPr indent="-30861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Carefully position a multitude of components and details within each card, ensuring a well-organized and visually cohesive interface.</a:t>
            </a:r>
            <a:endParaRPr/>
          </a:p>
          <a:p>
            <a:pPr indent="-30861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Gain an understanding of the existing backend structure to ensure dynamic runtime rendering of content from the database with the new frontend components.</a:t>
            </a:r>
            <a:endParaRPr/>
          </a:p>
          <a:p>
            <a:pPr indent="-30861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Analyze and integrate pre-existing code from previous groups.</a:t>
            </a:r>
            <a:endParaRPr/>
          </a:p>
          <a:p>
            <a:pPr indent="-30861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Display lessons and tasks for each course correctly, managing multiple components within each card.</a:t>
            </a:r>
            <a:endParaRPr/>
          </a:p>
          <a:p>
            <a:pPr indent="-30861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A systematic approach to troubleshooting and bug fixing, ensuring all interactive elements and responsive design features function across different browsers and devices.</a:t>
            </a:r>
            <a:endParaRPr/>
          </a:p>
        </p:txBody>
      </p:sp>
      <p:pic>
        <p:nvPicPr>
          <p:cNvPr id="299" name="Google Shape;299;g1f7b9e4726b_0_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28075" y="267875"/>
            <a:ext cx="4599900" cy="60668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g1f7b1203e4b_0_58"/>
          <p:cNvSpPr txBox="1"/>
          <p:nvPr>
            <p:ph idx="1" type="body"/>
          </p:nvPr>
        </p:nvSpPr>
        <p:spPr>
          <a:xfrm>
            <a:off x="2994074" y="2799440"/>
            <a:ext cx="6204000" cy="125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Demo Videos</a:t>
            </a:r>
            <a:endParaRPr/>
          </a:p>
        </p:txBody>
      </p:sp>
      <p:grpSp>
        <p:nvGrpSpPr>
          <p:cNvPr id="305" name="Google Shape;305;g1f7b1203e4b_0_58"/>
          <p:cNvGrpSpPr/>
          <p:nvPr/>
        </p:nvGrpSpPr>
        <p:grpSpPr>
          <a:xfrm>
            <a:off x="2555242" y="2291923"/>
            <a:ext cx="487801" cy="2279992"/>
            <a:chOff x="1974984" y="2011680"/>
            <a:chExt cx="487801" cy="2779800"/>
          </a:xfrm>
        </p:grpSpPr>
        <p:sp>
          <p:nvSpPr>
            <p:cNvPr id="306" name="Google Shape;306;g1f7b1203e4b_0_58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7" name="Google Shape;307;g1f7b1203e4b_0_58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8" name="Google Shape;308;g1f7b1203e4b_0_58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09" name="Google Shape;309;g1f7b1203e4b_0_58"/>
          <p:cNvGrpSpPr/>
          <p:nvPr/>
        </p:nvGrpSpPr>
        <p:grpSpPr>
          <a:xfrm rot="10800000">
            <a:off x="9148955" y="2291738"/>
            <a:ext cx="487801" cy="2279992"/>
            <a:chOff x="1974984" y="2011680"/>
            <a:chExt cx="487801" cy="2779800"/>
          </a:xfrm>
        </p:grpSpPr>
        <p:sp>
          <p:nvSpPr>
            <p:cNvPr id="310" name="Google Shape;310;g1f7b1203e4b_0_58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1" name="Google Shape;311;g1f7b1203e4b_0_58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2" name="Google Shape;312;g1f7b1203e4b_0_58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1f81b3ca901_0_7"/>
          <p:cNvSpPr txBox="1"/>
          <p:nvPr>
            <p:ph idx="1" type="body"/>
          </p:nvPr>
        </p:nvSpPr>
        <p:spPr>
          <a:xfrm>
            <a:off x="2994074" y="2799440"/>
            <a:ext cx="6204000" cy="125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Demo Videos</a:t>
            </a:r>
            <a:endParaRPr/>
          </a:p>
        </p:txBody>
      </p:sp>
      <p:grpSp>
        <p:nvGrpSpPr>
          <p:cNvPr id="318" name="Google Shape;318;g1f81b3ca901_0_7"/>
          <p:cNvGrpSpPr/>
          <p:nvPr/>
        </p:nvGrpSpPr>
        <p:grpSpPr>
          <a:xfrm>
            <a:off x="2555242" y="2291923"/>
            <a:ext cx="487801" cy="2279992"/>
            <a:chOff x="1974984" y="2011680"/>
            <a:chExt cx="487801" cy="2779800"/>
          </a:xfrm>
        </p:grpSpPr>
        <p:sp>
          <p:nvSpPr>
            <p:cNvPr id="319" name="Google Shape;319;g1f81b3ca901_0_7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g1f81b3ca901_0_7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g1f81b3ca901_0_7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22" name="Google Shape;322;g1f81b3ca901_0_7"/>
          <p:cNvGrpSpPr/>
          <p:nvPr/>
        </p:nvGrpSpPr>
        <p:grpSpPr>
          <a:xfrm rot="10800000">
            <a:off x="9148955" y="2291738"/>
            <a:ext cx="487801" cy="2279992"/>
            <a:chOff x="1974984" y="2011680"/>
            <a:chExt cx="487801" cy="2779800"/>
          </a:xfrm>
        </p:grpSpPr>
        <p:sp>
          <p:nvSpPr>
            <p:cNvPr id="323" name="Google Shape;323;g1f81b3ca901_0_7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4" name="Google Shape;324;g1f81b3ca901_0_7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5" name="Google Shape;325;g1f81b3ca901_0_7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26" name="Google Shape;326;g1f81b3ca901_0_7" title="demo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98030" y="1183063"/>
            <a:ext cx="7995950" cy="4497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1f81b3ca901_0_19"/>
          <p:cNvSpPr txBox="1"/>
          <p:nvPr>
            <p:ph idx="1" type="body"/>
          </p:nvPr>
        </p:nvSpPr>
        <p:spPr>
          <a:xfrm>
            <a:off x="2994074" y="2799440"/>
            <a:ext cx="6204000" cy="125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fin</a:t>
            </a:r>
            <a:endParaRPr/>
          </a:p>
        </p:txBody>
      </p:sp>
      <p:grpSp>
        <p:nvGrpSpPr>
          <p:cNvPr id="332" name="Google Shape;332;g1f81b3ca901_0_19"/>
          <p:cNvGrpSpPr/>
          <p:nvPr/>
        </p:nvGrpSpPr>
        <p:grpSpPr>
          <a:xfrm>
            <a:off x="2555242" y="2291923"/>
            <a:ext cx="487801" cy="2279992"/>
            <a:chOff x="1974984" y="2011680"/>
            <a:chExt cx="487801" cy="2779800"/>
          </a:xfrm>
        </p:grpSpPr>
        <p:sp>
          <p:nvSpPr>
            <p:cNvPr id="333" name="Google Shape;333;g1f81b3ca901_0_19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4" name="Google Shape;334;g1f81b3ca901_0_19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5" name="Google Shape;335;g1f81b3ca901_0_19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336" name="Google Shape;336;g1f81b3ca901_0_19"/>
          <p:cNvGrpSpPr/>
          <p:nvPr/>
        </p:nvGrpSpPr>
        <p:grpSpPr>
          <a:xfrm rot="10800000">
            <a:off x="9148955" y="2291738"/>
            <a:ext cx="487801" cy="2279992"/>
            <a:chOff x="1974984" y="2011680"/>
            <a:chExt cx="487801" cy="2779800"/>
          </a:xfrm>
        </p:grpSpPr>
        <p:sp>
          <p:nvSpPr>
            <p:cNvPr id="337" name="Google Shape;337;g1f81b3ca901_0_19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8" name="Google Shape;338;g1f81b3ca901_0_19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39" name="Google Shape;339;g1f81b3ca901_0_19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"/>
          <p:cNvSpPr txBox="1"/>
          <p:nvPr>
            <p:ph idx="1" type="body"/>
          </p:nvPr>
        </p:nvSpPr>
        <p:spPr>
          <a:xfrm>
            <a:off x="7180197" y="1951592"/>
            <a:ext cx="4222800" cy="43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2800"/>
              <a:buNone/>
            </a:pPr>
            <a:r>
              <a:rPr lang="en-US"/>
              <a:t>The Robotics Academy is a </a:t>
            </a:r>
            <a:r>
              <a:rPr lang="en-US"/>
              <a:t>engineering</a:t>
            </a:r>
            <a:r>
              <a:rPr lang="en-US"/>
              <a:t> and robotics learning tool. It aims to be an </a:t>
            </a:r>
            <a:r>
              <a:rPr lang="en-US"/>
              <a:t>environment</a:t>
            </a:r>
            <a:r>
              <a:rPr lang="en-US"/>
              <a:t> where user are able to complete </a:t>
            </a:r>
            <a:r>
              <a:rPr lang="en-US"/>
              <a:t>courses</a:t>
            </a:r>
            <a:r>
              <a:rPr lang="en-US"/>
              <a:t> that </a:t>
            </a:r>
            <a:r>
              <a:rPr lang="en-US"/>
              <a:t>include course lesson, tasks, and interactive learning modules. </a:t>
            </a:r>
            <a:endParaRPr/>
          </a:p>
        </p:txBody>
      </p:sp>
      <p:sp>
        <p:nvSpPr>
          <p:cNvPr id="230" name="Google Shape;230;p2"/>
          <p:cNvSpPr txBox="1"/>
          <p:nvPr>
            <p:ph type="title"/>
          </p:nvPr>
        </p:nvSpPr>
        <p:spPr>
          <a:xfrm>
            <a:off x="1590222" y="470310"/>
            <a:ext cx="8984543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ts val="3600"/>
              <a:buFont typeface="Arial"/>
              <a:buNone/>
            </a:pPr>
            <a:r>
              <a:rPr lang="en-US"/>
              <a:t>What is the Robotics Academy?</a:t>
            </a:r>
            <a:endParaRPr/>
          </a:p>
        </p:txBody>
      </p:sp>
      <p:pic>
        <p:nvPicPr>
          <p:cNvPr id="231" name="Google Shape;231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200" y="2578463"/>
            <a:ext cx="6321101" cy="3085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2cd601570ae_0_1"/>
          <p:cNvSpPr txBox="1"/>
          <p:nvPr>
            <p:ph idx="1" type="body"/>
          </p:nvPr>
        </p:nvSpPr>
        <p:spPr>
          <a:xfrm>
            <a:off x="1590222" y="1939925"/>
            <a:ext cx="8984400" cy="4338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8" name="Google Shape;238;g2cd601570ae_0_1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Introduction </a:t>
            </a:r>
            <a:endParaRPr/>
          </a:p>
        </p:txBody>
      </p:sp>
      <p:pic>
        <p:nvPicPr>
          <p:cNvPr id="239" name="Google Shape;239;g2cd601570ae_0_1" title="Introduction.mp4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87188" y="1412050"/>
            <a:ext cx="9590474" cy="539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g1f7b9e4726b_0_1"/>
          <p:cNvSpPr txBox="1"/>
          <p:nvPr>
            <p:ph idx="1" type="body"/>
          </p:nvPr>
        </p:nvSpPr>
        <p:spPr>
          <a:xfrm>
            <a:off x="1590222" y="1939925"/>
            <a:ext cx="8984400" cy="43389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406400" lvl="0" marL="457200" rtl="0" algn="l">
              <a:spcBef>
                <a:spcPts val="1000"/>
              </a:spcBef>
              <a:spcAft>
                <a:spcPts val="0"/>
              </a:spcAft>
              <a:buSzPts val="2800"/>
              <a:buChar char="●"/>
            </a:pPr>
            <a:r>
              <a:rPr lang="en-US"/>
              <a:t>Development of user interface cards for the Robotic Academy website, specifically for displaying courses, lessons, and tasks.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/>
              <a:t>Integration and documentation of the Robotics Academy project work and implementation. 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/>
              <a:t>Development and expansion of a mysql database to store and transact course information, user information, and user course progress as well as the 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/>
              <a:t>Business logic to enforce data relationships and calculate key data derivatives</a:t>
            </a:r>
            <a:endParaRPr/>
          </a:p>
          <a:p>
            <a:pPr indent="-406400" lvl="0" marL="457200" rtl="0" algn="l">
              <a:spcBef>
                <a:spcPts val="0"/>
              </a:spcBef>
              <a:spcAft>
                <a:spcPts val="0"/>
              </a:spcAft>
              <a:buSzPts val="2800"/>
              <a:buChar char="●"/>
            </a:pPr>
            <a:r>
              <a:rPr lang="en-US"/>
              <a:t>Backend API endpoints to trigger data retrieval and transaction requests from the website</a:t>
            </a:r>
            <a:endParaRPr/>
          </a:p>
        </p:txBody>
      </p:sp>
      <p:sp>
        <p:nvSpPr>
          <p:cNvPr id="246" name="Google Shape;246;g1f7b9e4726b_0_1"/>
          <p:cNvSpPr txBox="1"/>
          <p:nvPr>
            <p:ph type="title"/>
          </p:nvPr>
        </p:nvSpPr>
        <p:spPr>
          <a:xfrm>
            <a:off x="1590222" y="470310"/>
            <a:ext cx="8984400" cy="1325700"/>
          </a:xfrm>
          <a:prstGeom prst="rect">
            <a:avLst/>
          </a:prstGeom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Problem Statements and Tasks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1f7b1203e4b_0_22"/>
          <p:cNvSpPr txBox="1"/>
          <p:nvPr>
            <p:ph idx="1" type="body"/>
          </p:nvPr>
        </p:nvSpPr>
        <p:spPr>
          <a:xfrm>
            <a:off x="2994074" y="2799440"/>
            <a:ext cx="6204000" cy="1259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Initialization</a:t>
            </a:r>
            <a:endParaRPr/>
          </a:p>
        </p:txBody>
      </p:sp>
      <p:grpSp>
        <p:nvGrpSpPr>
          <p:cNvPr id="252" name="Google Shape;252;g1f7b1203e4b_0_22"/>
          <p:cNvGrpSpPr/>
          <p:nvPr/>
        </p:nvGrpSpPr>
        <p:grpSpPr>
          <a:xfrm>
            <a:off x="2555242" y="2291923"/>
            <a:ext cx="487801" cy="2279992"/>
            <a:chOff x="1974984" y="2011680"/>
            <a:chExt cx="487801" cy="2779800"/>
          </a:xfrm>
        </p:grpSpPr>
        <p:sp>
          <p:nvSpPr>
            <p:cNvPr id="253" name="Google Shape;253;g1f7b1203e4b_0_22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4" name="Google Shape;254;g1f7b1203e4b_0_22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5" name="Google Shape;255;g1f7b1203e4b_0_22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6" name="Google Shape;256;g1f7b1203e4b_0_22"/>
          <p:cNvGrpSpPr/>
          <p:nvPr/>
        </p:nvGrpSpPr>
        <p:grpSpPr>
          <a:xfrm rot="10800000">
            <a:off x="9148955" y="2291738"/>
            <a:ext cx="487801" cy="2279992"/>
            <a:chOff x="1974984" y="2011680"/>
            <a:chExt cx="487801" cy="2779800"/>
          </a:xfrm>
        </p:grpSpPr>
        <p:sp>
          <p:nvSpPr>
            <p:cNvPr id="257" name="Google Shape;257;g1f7b1203e4b_0_22"/>
            <p:cNvSpPr/>
            <p:nvPr/>
          </p:nvSpPr>
          <p:spPr>
            <a:xfrm>
              <a:off x="1975104" y="2011680"/>
              <a:ext cx="110400" cy="2779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8" name="Google Shape;258;g1f7b1203e4b_0_22"/>
            <p:cNvSpPr/>
            <p:nvPr/>
          </p:nvSpPr>
          <p:spPr>
            <a:xfrm rot="5400000">
              <a:off x="2151984" y="1834681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59" name="Google Shape;259;g1f7b1203e4b_0_22"/>
            <p:cNvSpPr/>
            <p:nvPr/>
          </p:nvSpPr>
          <p:spPr>
            <a:xfrm rot="5400000">
              <a:off x="2151985" y="4480537"/>
              <a:ext cx="133800" cy="48780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4" name="Google Shape;264;p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66888" y="1076325"/>
            <a:ext cx="8658225" cy="4705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"/>
          <p:cNvSpPr txBox="1"/>
          <p:nvPr>
            <p:ph idx="1" type="body"/>
          </p:nvPr>
        </p:nvSpPr>
        <p:spPr>
          <a:xfrm>
            <a:off x="2994074" y="2799440"/>
            <a:ext cx="6203852" cy="125912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</a:pPr>
            <a:r>
              <a:rPr lang="en-US"/>
              <a:t>Development and System Objectives</a:t>
            </a:r>
            <a:endParaRPr/>
          </a:p>
        </p:txBody>
      </p:sp>
      <p:grpSp>
        <p:nvGrpSpPr>
          <p:cNvPr id="270" name="Google Shape;270;p3"/>
          <p:cNvGrpSpPr/>
          <p:nvPr/>
        </p:nvGrpSpPr>
        <p:grpSpPr>
          <a:xfrm>
            <a:off x="2555362" y="2291874"/>
            <a:ext cx="487681" cy="2279905"/>
            <a:chOff x="1975104" y="2011680"/>
            <a:chExt cx="487681" cy="2779777"/>
          </a:xfrm>
        </p:grpSpPr>
        <p:sp>
          <p:nvSpPr>
            <p:cNvPr id="271" name="Google Shape;271;p3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2" name="Google Shape;272;p3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3" name="Google Shape;273;p3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rgbClr val="00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74" name="Google Shape;274;p3"/>
          <p:cNvGrpSpPr/>
          <p:nvPr/>
        </p:nvGrpSpPr>
        <p:grpSpPr>
          <a:xfrm rot="10800000">
            <a:off x="9148955" y="2291874"/>
            <a:ext cx="487681" cy="2279905"/>
            <a:chOff x="1975104" y="2011680"/>
            <a:chExt cx="487681" cy="2779777"/>
          </a:xfrm>
        </p:grpSpPr>
        <p:sp>
          <p:nvSpPr>
            <p:cNvPr id="275" name="Google Shape;275;p3"/>
            <p:cNvSpPr/>
            <p:nvPr/>
          </p:nvSpPr>
          <p:spPr>
            <a:xfrm>
              <a:off x="1975104" y="2011680"/>
              <a:ext cx="110314" cy="2779776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6" name="Google Shape;276;p3"/>
            <p:cNvSpPr/>
            <p:nvPr/>
          </p:nvSpPr>
          <p:spPr>
            <a:xfrm rot="5400000">
              <a:off x="2152051" y="1834734"/>
              <a:ext cx="133786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77" name="Google Shape;277;p3"/>
            <p:cNvSpPr/>
            <p:nvPr/>
          </p:nvSpPr>
          <p:spPr>
            <a:xfrm rot="5400000">
              <a:off x="2151985" y="4480657"/>
              <a:ext cx="133920" cy="487680"/>
            </a:xfrm>
            <a:prstGeom prst="rect">
              <a:avLst/>
            </a:prstGeom>
            <a:solidFill>
              <a:srgbClr val="00FFFF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0" i="0" sz="1800" u="none" cap="none" strike="noStrik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5"/>
          <p:cNvSpPr txBox="1"/>
          <p:nvPr>
            <p:ph type="title"/>
          </p:nvPr>
        </p:nvSpPr>
        <p:spPr>
          <a:xfrm>
            <a:off x="581040" y="289090"/>
            <a:ext cx="3802800" cy="56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Cards</a:t>
            </a:r>
            <a:endParaRPr/>
          </a:p>
        </p:txBody>
      </p:sp>
      <p:sp>
        <p:nvSpPr>
          <p:cNvPr id="283" name="Google Shape;283;p5"/>
          <p:cNvSpPr txBox="1"/>
          <p:nvPr>
            <p:ph idx="2" type="body"/>
          </p:nvPr>
        </p:nvSpPr>
        <p:spPr>
          <a:xfrm>
            <a:off x="6490347" y="1852474"/>
            <a:ext cx="4277100" cy="3280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rmAutofit fontScale="70000" lnSpcReduction="20000"/>
          </a:bodyPr>
          <a:lstStyle/>
          <a:p>
            <a:pPr indent="-308610" lvl="0" marL="457200" rtl="0" algn="l">
              <a:spcBef>
                <a:spcPts val="100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Acquire proficiency in React to construct and manipulate user interface components effectively.</a:t>
            </a:r>
            <a:endParaRPr/>
          </a:p>
          <a:p>
            <a:pPr indent="-30861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Implement a responsive design that adapts to various devices, incorporating interactive elements such as size-enhancing hover effects on navigation arrows and underlining effects for headlines and images.</a:t>
            </a:r>
            <a:endParaRPr/>
          </a:p>
          <a:p>
            <a:pPr indent="-30861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Carefully position a multitude of components and details within each card, ensuring a well-organized and visually cohesive interface.</a:t>
            </a:r>
            <a:endParaRPr/>
          </a:p>
          <a:p>
            <a:pPr indent="-30861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Gain an understanding of the existing backend structure to ensure dynamic runtime rendering of content from the database with the new frontend components.</a:t>
            </a:r>
            <a:endParaRPr/>
          </a:p>
          <a:p>
            <a:pPr indent="-30861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Analyze and integrate pre-existing code from previous groups.</a:t>
            </a:r>
            <a:endParaRPr/>
          </a:p>
          <a:p>
            <a:pPr indent="-30861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Display lessons and tasks for each course correctly, managing multiple components within each card.</a:t>
            </a:r>
            <a:endParaRPr/>
          </a:p>
          <a:p>
            <a:pPr indent="-30861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•"/>
            </a:pPr>
            <a:r>
              <a:rPr lang="en-US"/>
              <a:t>A systematic approach to troubleshooting and bug fixing, ensuring all interactive elements and responsive design features function across different browsers and devices.</a:t>
            </a:r>
            <a:endParaRPr/>
          </a:p>
        </p:txBody>
      </p:sp>
      <p:pic>
        <p:nvPicPr>
          <p:cNvPr id="284" name="Google Shape;284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853100"/>
            <a:ext cx="4964900" cy="157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5" name="Google Shape;285;p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3824" y="2428863"/>
            <a:ext cx="4972549" cy="1575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6" name="Google Shape;286;p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225" y="4004650"/>
            <a:ext cx="4916460" cy="157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1f7b1203e4b_0_11"/>
          <p:cNvSpPr txBox="1"/>
          <p:nvPr>
            <p:ph idx="1" type="body"/>
          </p:nvPr>
        </p:nvSpPr>
        <p:spPr>
          <a:xfrm>
            <a:off x="2418591" y="2310784"/>
            <a:ext cx="75108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rmAutofit lnSpcReduction="1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Learn how to use Prisma database connector to define and interact with the database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Implement an efficient design both in database size and access speed.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Create an internal function library to increase code reusability in a neat and readable way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Prioritize the creation API calls that are needed for the front end website, while preparing future API endpoints that will be needed down the line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Increase the security of the user login information by storing the hashed password as well as a randomly generated salt for each users.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/>
              <a:t>A standardized approach and code design for functions, to facilitate the transition to the next team and their modification of the current software product to fit their requirements.</a:t>
            </a:r>
            <a:endParaRPr/>
          </a:p>
        </p:txBody>
      </p:sp>
      <p:sp>
        <p:nvSpPr>
          <p:cNvPr id="292" name="Google Shape;292;g1f7b1203e4b_0_11"/>
          <p:cNvSpPr txBox="1"/>
          <p:nvPr>
            <p:ph type="title"/>
          </p:nvPr>
        </p:nvSpPr>
        <p:spPr>
          <a:xfrm>
            <a:off x="2418590" y="1198471"/>
            <a:ext cx="7510800" cy="84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600"/>
              <a:buFont typeface="Arial"/>
              <a:buNone/>
            </a:pPr>
            <a:r>
              <a:rPr lang="en-US"/>
              <a:t>Database </a:t>
            </a:r>
            <a:r>
              <a:rPr lang="en-US"/>
              <a:t>Requirements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FIU Real Triumphs Template">
  <a:themeElements>
    <a:clrScheme name="FIU Brand">
      <a:dk1>
        <a:srgbClr val="000000"/>
      </a:dk1>
      <a:lt1>
        <a:srgbClr val="FFFFFF"/>
      </a:lt1>
      <a:dk2>
        <a:srgbClr val="000000"/>
      </a:dk2>
      <a:lt2>
        <a:srgbClr val="F8F8F8"/>
      </a:lt2>
      <a:accent1>
        <a:srgbClr val="052950"/>
      </a:accent1>
      <a:accent2>
        <a:srgbClr val="B6862C"/>
      </a:accent2>
      <a:accent3>
        <a:srgbClr val="CC0066"/>
      </a:accent3>
      <a:accent4>
        <a:srgbClr val="00FFFF"/>
      </a:accent4>
      <a:accent5>
        <a:srgbClr val="FFFFFF"/>
      </a:accent5>
      <a:accent6>
        <a:srgbClr val="FFCC00"/>
      </a:accent6>
      <a:hlink>
        <a:srgbClr val="CC0066"/>
      </a:hlink>
      <a:folHlink>
        <a:srgbClr val="CC006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2020-08-12T18:54:24Z</dcterms:created>
  <dc:creator>Andrea Plasencia</dc:creato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0x010100D3CE5B01EE2D43479BD19C8CF7AEE55D</vt:lpwstr>
  </property>
  <property fmtid="{D5CDD505-2E9C-101B-9397-08002B2CF9AE}" pid="3" name="Order">
    <vt:r8>24900.0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ComplianceAssetId">
    <vt:lpwstr/>
  </property>
  <property fmtid="{D5CDD505-2E9C-101B-9397-08002B2CF9AE}" pid="9" name="TemplateUrl">
    <vt:lpwstr/>
  </property>
</Properties>
</file>