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joMdcfqr75xAA0GotBcwoneXRH5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ec410a2920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ec410a292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ec410a292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1ec410a2920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ec410a2920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ec410a292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ec410a2920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1ec410a2920_0_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6.png"/><Relationship Id="rId2" Type="http://schemas.openxmlformats.org/officeDocument/2006/relationships/image" Target="../media/image7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Relationship Id="rId6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13.png"/><Relationship Id="rId5" Type="http://schemas.openxmlformats.org/officeDocument/2006/relationships/image" Target="../media/image22.png"/><Relationship Id="rId6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Relationship Id="rId5" Type="http://schemas.openxmlformats.org/officeDocument/2006/relationships/image" Target="../media/image21.png"/><Relationship Id="rId6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544225"/>
            <a:ext cx="90729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Nextcloud: Enhancing the Android App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80" y="3842775"/>
            <a:ext cx="90729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Students: Chabeli Castaño, Ralph Calixte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br>
              <a:rPr lang="en-US"/>
            </a:br>
            <a:r>
              <a:rPr lang="en-US"/>
              <a:t>Mentor &amp; Professor: Masoud Sajadi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1920250" y="1825625"/>
            <a:ext cx="9718500" cy="44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Nextcloud is an open-source on-premises content collaboration platform. </a:t>
            </a:r>
            <a:endParaRPr/>
          </a:p>
          <a:p>
            <a:pPr indent="0" lvl="0" marL="584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/>
          </a:p>
          <a:p>
            <a:pPr indent="-355600" lvl="0" marL="9144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It is notable for being an open-source alternative to other well-known storage platforms, such as Google Drive or Microsoft OneDrive.</a:t>
            </a:r>
            <a:endParaRPr/>
          </a:p>
          <a:p>
            <a:pPr indent="-101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While based on the open-source server file manager ownCloud, Nextcloud integrates more of the features a user would expect in a platform-replacement for the other larger content all-in-one platforms mentioned above.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Our goal is to tailor Nextcloud to better align with the specific needs and preferences of FIU students, ensuring a more seamless and personalized user experience.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By customizing the app to cater specifically to the demands of our student body, we aim to optimize efficiency, foster a more intuitive interface, and ultimately elevate the overall usability of Nextcloud within the FIU community.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Current System</a:t>
            </a:r>
            <a:endParaRPr/>
          </a:p>
        </p:txBody>
      </p:sp>
      <p:sp>
        <p:nvSpPr>
          <p:cNvPr id="194" name="Google Shape;194;p5"/>
          <p:cNvSpPr txBox="1"/>
          <p:nvPr>
            <p:ph idx="1" type="body"/>
          </p:nvPr>
        </p:nvSpPr>
        <p:spPr>
          <a:xfrm>
            <a:off x="1920240" y="270297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Nextcloud has a suite of Android apps that mainly do one of the primary functions of Nextcloud, such as an app to handle Nextcloud Talk or call features specifically.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app we decided to enhance was the app titled Nextcloud, which is the app that handles the file managing parts of Nextcloud on Android.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This app is the most likely to be used by other students and faculty of the university</a:t>
            </a:r>
            <a:r>
              <a:rPr lang="en-US"/>
              <a:t>, and therefore have the most impact on FIU users.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Nextcloud file manager app on Android allows users to view, download, and share files from FIU’s on-site server as if the files were on their local devices, similarly to Google Drive.</a:t>
            </a:r>
            <a:endParaRPr/>
          </a:p>
        </p:txBody>
      </p:sp>
      <p:pic>
        <p:nvPicPr>
          <p:cNvPr id="195" name="Google Shape;195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4025" y="396349"/>
            <a:ext cx="4235174" cy="222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ec410a2920_0_1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Original App</a:t>
            </a:r>
            <a:endParaRPr/>
          </a:p>
        </p:txBody>
      </p:sp>
      <p:pic>
        <p:nvPicPr>
          <p:cNvPr id="201" name="Google Shape;201;g1ec410a2920_0_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4100" y="1583210"/>
            <a:ext cx="2283718" cy="483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g1ec410a2920_0_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57243" y="1583210"/>
            <a:ext cx="2283718" cy="483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g1ec410a2920_0_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60386" y="1583210"/>
            <a:ext cx="2283718" cy="483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g1ec410a2920_0_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63529" y="1583210"/>
            <a:ext cx="2283718" cy="4836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ec410a2920_0_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Overview of Our Work</a:t>
            </a:r>
            <a:endParaRPr/>
          </a:p>
        </p:txBody>
      </p:sp>
      <p:sp>
        <p:nvSpPr>
          <p:cNvPr id="210" name="Google Shape;210;g1ec410a2920_0_1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Created theming page connected to the login pages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Added logo replacer to the new theme page 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Stylized and themed the app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Created a calendar feature </a:t>
            </a:r>
            <a:br>
              <a:rPr lang="en-US"/>
            </a:b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Can add and manage events to the calendar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ec410a2920_0_3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Our Contributions</a:t>
            </a:r>
            <a:endParaRPr/>
          </a:p>
        </p:txBody>
      </p:sp>
      <p:pic>
        <p:nvPicPr>
          <p:cNvPr id="216" name="Google Shape;216;g1ec410a2920_0_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0375" y="1583198"/>
            <a:ext cx="2283701" cy="4836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1ec410a2920_0_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63501" y="1583197"/>
            <a:ext cx="2283725" cy="4836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g1ec410a2920_0_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57250" y="1583223"/>
            <a:ext cx="2283701" cy="483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g1ec410a2920_0_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54125" y="1583198"/>
            <a:ext cx="2283701" cy="4836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ec410a2920_0_5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Our Contributions (cont.)</a:t>
            </a:r>
            <a:endParaRPr/>
          </a:p>
        </p:txBody>
      </p:sp>
      <p:pic>
        <p:nvPicPr>
          <p:cNvPr id="225" name="Google Shape;225;g1ec410a2920_0_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">
            <a:off x="9363501" y="1583223"/>
            <a:ext cx="2283701" cy="483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g1ec410a2920_0_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60375" y="1583235"/>
            <a:ext cx="2283701" cy="483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1ec410a2920_0_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4">
            <a:off x="2154124" y="1583173"/>
            <a:ext cx="2283701" cy="483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1ec410a2920_0_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57250" y="1583223"/>
            <a:ext cx="2283701" cy="4836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