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15"/>
  </p:notesMasterIdLst>
  <p:sldIdLst>
    <p:sldId id="256" r:id="rId2"/>
    <p:sldId id="257" r:id="rId3"/>
    <p:sldId id="258" r:id="rId4"/>
    <p:sldId id="269" r:id="rId5"/>
    <p:sldId id="259" r:id="rId6"/>
    <p:sldId id="260" r:id="rId7"/>
    <p:sldId id="261" r:id="rId8"/>
    <p:sldId id="263" r:id="rId9"/>
    <p:sldId id="264" r:id="rId10"/>
    <p:sldId id="265" r:id="rId11"/>
    <p:sldId id="266" r:id="rId12"/>
    <p:sldId id="268" r:id="rId13"/>
    <p:sldId id="267" r:id="rId14"/>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17" roundtripDataSignature="AMtx7mjapmv5509ex2JrdRPKGKfQWyhdPw=="/>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1" d="100"/>
          <a:sy n="81" d="100"/>
        </p:scale>
        <p:origin x="40" y="157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customschemas.google.com/relationships/presentationmetadata" Target="metadata"/><Relationship Id="rId2" Type="http://schemas.openxmlformats.org/officeDocument/2006/relationships/slide" Target="slides/slide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9"/>
        <p:cNvGrpSpPr/>
        <p:nvPr/>
      </p:nvGrpSpPr>
      <p:grpSpPr>
        <a:xfrm>
          <a:off x="0" y="0"/>
          <a:ext cx="0" cy="0"/>
          <a:chOff x="0" y="0"/>
          <a:chExt cx="0" cy="0"/>
        </a:xfrm>
      </p:grpSpPr>
      <p:sp>
        <p:nvSpPr>
          <p:cNvPr id="220" name="Google Shape;220;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1" name="Google Shape;221;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22" name="Google Shape;222;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0"/>
        <p:cNvGrpSpPr/>
        <p:nvPr/>
      </p:nvGrpSpPr>
      <p:grpSpPr>
        <a:xfrm>
          <a:off x="0" y="0"/>
          <a:ext cx="0" cy="0"/>
          <a:chOff x="0" y="0"/>
          <a:chExt cx="0" cy="0"/>
        </a:xfrm>
      </p:grpSpPr>
      <p:sp>
        <p:nvSpPr>
          <p:cNvPr id="281" name="Google Shape;281;p1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82" name="Google Shape;282;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7"/>
        <p:cNvGrpSpPr/>
        <p:nvPr/>
      </p:nvGrpSpPr>
      <p:grpSpPr>
        <a:xfrm>
          <a:off x="0" y="0"/>
          <a:ext cx="0" cy="0"/>
          <a:chOff x="0" y="0"/>
          <a:chExt cx="0" cy="0"/>
        </a:xfrm>
      </p:grpSpPr>
      <p:sp>
        <p:nvSpPr>
          <p:cNvPr id="288" name="Google Shape;288;p1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89" name="Google Shape;289;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Google Shape;227;p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28" name="Google Shape;228;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09117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3"/>
        <p:cNvGrpSpPr/>
        <p:nvPr/>
      </p:nvGrpSpPr>
      <p:grpSpPr>
        <a:xfrm>
          <a:off x="0" y="0"/>
          <a:ext cx="0" cy="0"/>
          <a:chOff x="0" y="0"/>
          <a:chExt cx="0" cy="0"/>
        </a:xfrm>
      </p:grpSpPr>
      <p:sp>
        <p:nvSpPr>
          <p:cNvPr id="294" name="Google Shape;294;p1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95" name="Google Shape;295;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Google Shape;227;p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28" name="Google Shape;228;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34" name="Google Shape;234;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7"/>
        <p:cNvGrpSpPr/>
        <p:nvPr/>
      </p:nvGrpSpPr>
      <p:grpSpPr>
        <a:xfrm>
          <a:off x="0" y="0"/>
          <a:ext cx="0" cy="0"/>
          <a:chOff x="0" y="0"/>
          <a:chExt cx="0" cy="0"/>
        </a:xfrm>
      </p:grpSpPr>
      <p:sp>
        <p:nvSpPr>
          <p:cNvPr id="288" name="Google Shape;288;p1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89" name="Google Shape;289;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09683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Google Shape;240;p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41" name="Google Shape;241;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
        <p:cNvGrpSpPr/>
        <p:nvPr/>
      </p:nvGrpSpPr>
      <p:grpSpPr>
        <a:xfrm>
          <a:off x="0" y="0"/>
          <a:ext cx="0" cy="0"/>
          <a:chOff x="0" y="0"/>
          <a:chExt cx="0" cy="0"/>
        </a:xfrm>
      </p:grpSpPr>
      <p:sp>
        <p:nvSpPr>
          <p:cNvPr id="246" name="Google Shape;246;p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47" name="Google Shape;247;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1"/>
        <p:cNvGrpSpPr/>
        <p:nvPr/>
      </p:nvGrpSpPr>
      <p:grpSpPr>
        <a:xfrm>
          <a:off x="0" y="0"/>
          <a:ext cx="0" cy="0"/>
          <a:chOff x="0" y="0"/>
          <a:chExt cx="0" cy="0"/>
        </a:xfrm>
      </p:grpSpPr>
      <p:sp>
        <p:nvSpPr>
          <p:cNvPr id="252" name="Google Shape;252;p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53" name="Google Shape;253;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3"/>
        <p:cNvGrpSpPr/>
        <p:nvPr/>
      </p:nvGrpSpPr>
      <p:grpSpPr>
        <a:xfrm>
          <a:off x="0" y="0"/>
          <a:ext cx="0" cy="0"/>
          <a:chOff x="0" y="0"/>
          <a:chExt cx="0" cy="0"/>
        </a:xfrm>
      </p:grpSpPr>
      <p:sp>
        <p:nvSpPr>
          <p:cNvPr id="264" name="Google Shape;264;p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65" name="Google Shape;265;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3"/>
        <p:cNvGrpSpPr/>
        <p:nvPr/>
      </p:nvGrpSpPr>
      <p:grpSpPr>
        <a:xfrm>
          <a:off x="0" y="0"/>
          <a:ext cx="0" cy="0"/>
          <a:chOff x="0" y="0"/>
          <a:chExt cx="0" cy="0"/>
        </a:xfrm>
      </p:grpSpPr>
      <p:sp>
        <p:nvSpPr>
          <p:cNvPr id="274" name="Google Shape;274;p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75" name="Google Shape;275;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13"/>
        <p:cNvGrpSpPr/>
        <p:nvPr/>
      </p:nvGrpSpPr>
      <p:grpSpPr>
        <a:xfrm>
          <a:off x="0" y="0"/>
          <a:ext cx="0" cy="0"/>
          <a:chOff x="0" y="0"/>
          <a:chExt cx="0" cy="0"/>
        </a:xfrm>
      </p:grpSpPr>
      <p:sp>
        <p:nvSpPr>
          <p:cNvPr id="14" name="Google Shape;14;p16"/>
          <p:cNvSpPr txBox="1"/>
          <p:nvPr/>
        </p:nvSpPr>
        <p:spPr>
          <a:xfrm>
            <a:off x="4064295" y="418470"/>
            <a:ext cx="4072935" cy="26161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100" b="0" i="0" u="none" strike="noStrike" cap="none">
                <a:solidFill>
                  <a:srgbClr val="F2F2F2"/>
                </a:solidFill>
                <a:latin typeface="Arial"/>
                <a:ea typeface="Arial"/>
                <a:cs typeface="Arial"/>
                <a:sym typeface="Arial"/>
              </a:rPr>
              <a:t>FLORIDA INTERNATIONAL UNIVERSITY</a:t>
            </a:r>
            <a:endParaRPr/>
          </a:p>
        </p:txBody>
      </p:sp>
      <p:sp>
        <p:nvSpPr>
          <p:cNvPr id="15" name="Google Shape;15;p16"/>
          <p:cNvSpPr txBox="1">
            <a:spLocks noGrp="1"/>
          </p:cNvSpPr>
          <p:nvPr>
            <p:ph type="title"/>
          </p:nvPr>
        </p:nvSpPr>
        <p:spPr>
          <a:xfrm>
            <a:off x="1603727" y="3721808"/>
            <a:ext cx="8984543" cy="1325563"/>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accent5"/>
              </a:buClr>
              <a:buSzPts val="3600"/>
              <a:buFont typeface="Arial"/>
              <a:buNone/>
              <a:defRPr sz="36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Call-out Slide">
  <p:cSld name="Call-out Slide">
    <p:spTree>
      <p:nvGrpSpPr>
        <p:cNvPr id="1" name="Shape 107"/>
        <p:cNvGrpSpPr/>
        <p:nvPr/>
      </p:nvGrpSpPr>
      <p:grpSpPr>
        <a:xfrm>
          <a:off x="0" y="0"/>
          <a:ext cx="0" cy="0"/>
          <a:chOff x="0" y="0"/>
          <a:chExt cx="0" cy="0"/>
        </a:xfrm>
      </p:grpSpPr>
      <p:sp>
        <p:nvSpPr>
          <p:cNvPr id="108" name="Google Shape;108;p25"/>
          <p:cNvSpPr txBox="1">
            <a:spLocks noGrp="1"/>
          </p:cNvSpPr>
          <p:nvPr>
            <p:ph type="body" idx="1"/>
          </p:nvPr>
        </p:nvSpPr>
        <p:spPr>
          <a:xfrm>
            <a:off x="2994074" y="2799440"/>
            <a:ext cx="6203852" cy="1259120"/>
          </a:xfrm>
          <a:prstGeom prst="rect">
            <a:avLst/>
          </a:prstGeom>
          <a:noFill/>
          <a:ln>
            <a:noFill/>
          </a:ln>
        </p:spPr>
        <p:txBody>
          <a:bodyPr spcFirstLastPara="1" wrap="square" lIns="91425" tIns="45700" rIns="91425" bIns="45700" anchor="ctr" anchorCtr="0">
            <a:normAutofit/>
          </a:bodyPr>
          <a:lstStyle>
            <a:lvl1pPr marL="457200" lvl="0" indent="-228600" algn="ctr">
              <a:lnSpc>
                <a:spcPct val="90000"/>
              </a:lnSpc>
              <a:spcBef>
                <a:spcPts val="1000"/>
              </a:spcBef>
              <a:spcAft>
                <a:spcPts val="0"/>
              </a:spcAft>
              <a:buClr>
                <a:schemeClr val="lt1"/>
              </a:buClr>
              <a:buSzPts val="3600"/>
              <a:buNone/>
              <a:defRPr sz="3600">
                <a:solidFill>
                  <a:schemeClr val="lt1"/>
                </a:solidFill>
              </a:defRPr>
            </a:lvl1pPr>
            <a:lvl2pPr marL="914400" lvl="1" indent="-228600" algn="l">
              <a:lnSpc>
                <a:spcPct val="90000"/>
              </a:lnSpc>
              <a:spcBef>
                <a:spcPts val="500"/>
              </a:spcBef>
              <a:spcAft>
                <a:spcPts val="0"/>
              </a:spcAft>
              <a:buClr>
                <a:schemeClr val="accent5"/>
              </a:buClr>
              <a:buSzPts val="1400"/>
              <a:buNone/>
              <a:defRPr sz="1400"/>
            </a:lvl2pPr>
            <a:lvl3pPr marL="1371600" lvl="2" indent="-228600" algn="l">
              <a:lnSpc>
                <a:spcPct val="90000"/>
              </a:lnSpc>
              <a:spcBef>
                <a:spcPts val="500"/>
              </a:spcBef>
              <a:spcAft>
                <a:spcPts val="0"/>
              </a:spcAft>
              <a:buClr>
                <a:schemeClr val="accent5"/>
              </a:buClr>
              <a:buSzPts val="1200"/>
              <a:buNone/>
              <a:defRPr sz="1200"/>
            </a:lvl3pPr>
            <a:lvl4pPr marL="1828800" lvl="3" indent="-228600" algn="l">
              <a:lnSpc>
                <a:spcPct val="90000"/>
              </a:lnSpc>
              <a:spcBef>
                <a:spcPts val="500"/>
              </a:spcBef>
              <a:spcAft>
                <a:spcPts val="0"/>
              </a:spcAft>
              <a:buClr>
                <a:schemeClr val="accent5"/>
              </a:buClr>
              <a:buSzPts val="1000"/>
              <a:buNone/>
              <a:defRPr sz="1000"/>
            </a:lvl4pPr>
            <a:lvl5pPr marL="2286000" lvl="4" indent="-228600" algn="l">
              <a:lnSpc>
                <a:spcPct val="90000"/>
              </a:lnSpc>
              <a:spcBef>
                <a:spcPts val="500"/>
              </a:spcBef>
              <a:spcAft>
                <a:spcPts val="0"/>
              </a:spcAft>
              <a:buClr>
                <a:schemeClr val="accent5"/>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109" name="Google Shape;109;p25"/>
          <p:cNvSpPr txBox="1"/>
          <p:nvPr/>
        </p:nvSpPr>
        <p:spPr>
          <a:xfrm>
            <a:off x="7260223" y="6475545"/>
            <a:ext cx="4685839" cy="230832"/>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en-US" sz="900" b="0" i="0" u="none" strike="noStrike" cap="none">
                <a:solidFill>
                  <a:srgbClr val="F2F2F2"/>
                </a:solidFill>
                <a:latin typeface="Arial"/>
                <a:ea typeface="Arial"/>
                <a:cs typeface="Arial"/>
                <a:sym typeface="Arial"/>
              </a:rPr>
              <a:t>COLLEGE OF ENGINEERING AND COMPUTING</a:t>
            </a:r>
            <a:endParaRPr/>
          </a:p>
        </p:txBody>
      </p:sp>
      <p:sp>
        <p:nvSpPr>
          <p:cNvPr id="110" name="Google Shape;110;p25"/>
          <p:cNvSpPr txBox="1"/>
          <p:nvPr/>
        </p:nvSpPr>
        <p:spPr>
          <a:xfrm>
            <a:off x="245942" y="6483240"/>
            <a:ext cx="4685839" cy="2308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b="0" i="0" u="none" strike="noStrike" cap="none">
                <a:solidFill>
                  <a:srgbClr val="F2F2F2"/>
                </a:solidFill>
                <a:latin typeface="Arial"/>
                <a:ea typeface="Arial"/>
                <a:cs typeface="Arial"/>
                <a:sym typeface="Arial"/>
              </a:rPr>
              <a:t>FLORIDA INTERNATIONAL UNIVERSITY</a:t>
            </a:r>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Only Background">
  <p:cSld name="Only Background">
    <p:spTree>
      <p:nvGrpSpPr>
        <p:cNvPr id="1" name="Shape 111"/>
        <p:cNvGrpSpPr/>
        <p:nvPr/>
      </p:nvGrpSpPr>
      <p:grpSpPr>
        <a:xfrm>
          <a:off x="0" y="0"/>
          <a:ext cx="0" cy="0"/>
          <a:chOff x="0" y="0"/>
          <a:chExt cx="0" cy="0"/>
        </a:xfrm>
      </p:grpSpPr>
      <p:sp>
        <p:nvSpPr>
          <p:cNvPr id="112" name="Google Shape;112;p26"/>
          <p:cNvSpPr txBox="1"/>
          <p:nvPr/>
        </p:nvSpPr>
        <p:spPr>
          <a:xfrm>
            <a:off x="7260223" y="6475545"/>
            <a:ext cx="4685839" cy="230832"/>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en-US" sz="900" b="0" i="0" u="none" strike="noStrike" cap="none">
                <a:solidFill>
                  <a:srgbClr val="F2F2F2"/>
                </a:solidFill>
                <a:latin typeface="Arial"/>
                <a:ea typeface="Arial"/>
                <a:cs typeface="Arial"/>
                <a:sym typeface="Arial"/>
              </a:rPr>
              <a:t>COLLEGE OF ENGINEERING AND COMPUTING</a:t>
            </a:r>
            <a:endParaRPr/>
          </a:p>
        </p:txBody>
      </p:sp>
      <p:sp>
        <p:nvSpPr>
          <p:cNvPr id="113" name="Google Shape;113;p26"/>
          <p:cNvSpPr txBox="1"/>
          <p:nvPr/>
        </p:nvSpPr>
        <p:spPr>
          <a:xfrm>
            <a:off x="245940" y="6475545"/>
            <a:ext cx="4685839" cy="2308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b="0" i="0" u="none" strike="noStrike" cap="none">
                <a:solidFill>
                  <a:srgbClr val="F2F2F2"/>
                </a:solidFill>
                <a:latin typeface="Arial"/>
                <a:ea typeface="Arial"/>
                <a:cs typeface="Arial"/>
                <a:sym typeface="Arial"/>
              </a:rPr>
              <a:t>FLORIDA INTERNATIONAL UNIVERSITY</a:t>
            </a:r>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wo-column slide">
  <p:cSld name="Two-column slide">
    <p:spTree>
      <p:nvGrpSpPr>
        <p:cNvPr id="1" name="Shape 114"/>
        <p:cNvGrpSpPr/>
        <p:nvPr/>
      </p:nvGrpSpPr>
      <p:grpSpPr>
        <a:xfrm>
          <a:off x="0" y="0"/>
          <a:ext cx="0" cy="0"/>
          <a:chOff x="0" y="0"/>
          <a:chExt cx="0" cy="0"/>
        </a:xfrm>
      </p:grpSpPr>
      <p:sp>
        <p:nvSpPr>
          <p:cNvPr id="115" name="Google Shape;115;p27"/>
          <p:cNvSpPr txBox="1">
            <a:spLocks noGrp="1"/>
          </p:cNvSpPr>
          <p:nvPr>
            <p:ph type="body" idx="1"/>
          </p:nvPr>
        </p:nvSpPr>
        <p:spPr>
          <a:xfrm>
            <a:off x="1590222" y="1951592"/>
            <a:ext cx="4222749" cy="4338956"/>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accent5"/>
              </a:buClr>
              <a:buSzPts val="1800"/>
              <a:buChar char="•"/>
              <a:defRPr/>
            </a:lvl1pPr>
            <a:lvl2pPr marL="914400" lvl="1" indent="-342900" algn="l">
              <a:lnSpc>
                <a:spcPct val="90000"/>
              </a:lnSpc>
              <a:spcBef>
                <a:spcPts val="500"/>
              </a:spcBef>
              <a:spcAft>
                <a:spcPts val="0"/>
              </a:spcAft>
              <a:buClr>
                <a:schemeClr val="accent5"/>
              </a:buClr>
              <a:buSzPts val="1800"/>
              <a:buChar char="•"/>
              <a:defRPr/>
            </a:lvl2pPr>
            <a:lvl3pPr marL="1371600" lvl="2" indent="-342900" algn="l">
              <a:lnSpc>
                <a:spcPct val="90000"/>
              </a:lnSpc>
              <a:spcBef>
                <a:spcPts val="500"/>
              </a:spcBef>
              <a:spcAft>
                <a:spcPts val="0"/>
              </a:spcAft>
              <a:buClr>
                <a:schemeClr val="accent5"/>
              </a:buClr>
              <a:buSzPts val="1800"/>
              <a:buChar char="•"/>
              <a:defRPr/>
            </a:lvl3pPr>
            <a:lvl4pPr marL="1828800" lvl="3" indent="-342900" algn="l">
              <a:lnSpc>
                <a:spcPct val="90000"/>
              </a:lnSpc>
              <a:spcBef>
                <a:spcPts val="500"/>
              </a:spcBef>
              <a:spcAft>
                <a:spcPts val="0"/>
              </a:spcAft>
              <a:buClr>
                <a:schemeClr val="accent5"/>
              </a:buClr>
              <a:buSzPts val="1800"/>
              <a:buChar char="•"/>
              <a:defRPr/>
            </a:lvl4pPr>
            <a:lvl5pPr marL="2286000" lvl="4" indent="-342900" algn="l">
              <a:lnSpc>
                <a:spcPct val="90000"/>
              </a:lnSpc>
              <a:spcBef>
                <a:spcPts val="500"/>
              </a:spcBef>
              <a:spcAft>
                <a:spcPts val="0"/>
              </a:spcAft>
              <a:buClr>
                <a:schemeClr val="accent5"/>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16" name="Google Shape;116;p27" descr="A close up of a sign&#10;&#10;Description automatically generated"/>
          <p:cNvPicPr preferRelativeResize="0"/>
          <p:nvPr/>
        </p:nvPicPr>
        <p:blipFill rotWithShape="1">
          <a:blip r:embed="rId2">
            <a:alphaModFix/>
          </a:blip>
          <a:srcRect/>
          <a:stretch/>
        </p:blipFill>
        <p:spPr>
          <a:xfrm>
            <a:off x="10728510" y="219326"/>
            <a:ext cx="1217550" cy="563880"/>
          </a:xfrm>
          <a:prstGeom prst="rect">
            <a:avLst/>
          </a:prstGeom>
          <a:noFill/>
          <a:ln>
            <a:noFill/>
          </a:ln>
        </p:spPr>
      </p:pic>
      <p:sp>
        <p:nvSpPr>
          <p:cNvPr id="117" name="Google Shape;117;p27"/>
          <p:cNvSpPr txBox="1">
            <a:spLocks noGrp="1"/>
          </p:cNvSpPr>
          <p:nvPr>
            <p:ph type="title"/>
          </p:nvPr>
        </p:nvSpPr>
        <p:spPr>
          <a:xfrm>
            <a:off x="1590222" y="470310"/>
            <a:ext cx="8984543"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5"/>
              </a:buClr>
              <a:buSzPts val="3600"/>
              <a:buFont typeface="Arial"/>
              <a:buNone/>
              <a:defRPr sz="36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18" name="Google Shape;118;p27"/>
          <p:cNvSpPr txBox="1">
            <a:spLocks noGrp="1"/>
          </p:cNvSpPr>
          <p:nvPr>
            <p:ph type="body" idx="2"/>
          </p:nvPr>
        </p:nvSpPr>
        <p:spPr>
          <a:xfrm>
            <a:off x="6352016" y="1951592"/>
            <a:ext cx="4222749" cy="4338956"/>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accent5"/>
              </a:buClr>
              <a:buSzPts val="1800"/>
              <a:buChar char="•"/>
              <a:defRPr/>
            </a:lvl1pPr>
            <a:lvl2pPr marL="914400" lvl="1" indent="-342900" algn="l">
              <a:lnSpc>
                <a:spcPct val="90000"/>
              </a:lnSpc>
              <a:spcBef>
                <a:spcPts val="500"/>
              </a:spcBef>
              <a:spcAft>
                <a:spcPts val="0"/>
              </a:spcAft>
              <a:buClr>
                <a:schemeClr val="accent5"/>
              </a:buClr>
              <a:buSzPts val="1800"/>
              <a:buChar char="•"/>
              <a:defRPr/>
            </a:lvl2pPr>
            <a:lvl3pPr marL="1371600" lvl="2" indent="-342900" algn="l">
              <a:lnSpc>
                <a:spcPct val="90000"/>
              </a:lnSpc>
              <a:spcBef>
                <a:spcPts val="500"/>
              </a:spcBef>
              <a:spcAft>
                <a:spcPts val="0"/>
              </a:spcAft>
              <a:buClr>
                <a:schemeClr val="accent5"/>
              </a:buClr>
              <a:buSzPts val="1800"/>
              <a:buChar char="•"/>
              <a:defRPr/>
            </a:lvl3pPr>
            <a:lvl4pPr marL="1828800" lvl="3" indent="-342900" algn="l">
              <a:lnSpc>
                <a:spcPct val="90000"/>
              </a:lnSpc>
              <a:spcBef>
                <a:spcPts val="500"/>
              </a:spcBef>
              <a:spcAft>
                <a:spcPts val="0"/>
              </a:spcAft>
              <a:buClr>
                <a:schemeClr val="accent5"/>
              </a:buClr>
              <a:buSzPts val="1800"/>
              <a:buChar char="•"/>
              <a:defRPr/>
            </a:lvl4pPr>
            <a:lvl5pPr marL="2286000" lvl="4" indent="-342900" algn="l">
              <a:lnSpc>
                <a:spcPct val="90000"/>
              </a:lnSpc>
              <a:spcBef>
                <a:spcPts val="500"/>
              </a:spcBef>
              <a:spcAft>
                <a:spcPts val="0"/>
              </a:spcAft>
              <a:buClr>
                <a:schemeClr val="accent5"/>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9" name="Google Shape;119;p27"/>
          <p:cNvSpPr txBox="1"/>
          <p:nvPr/>
        </p:nvSpPr>
        <p:spPr>
          <a:xfrm>
            <a:off x="245940" y="6475545"/>
            <a:ext cx="4685839" cy="2308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b="0" i="0" u="none" strike="noStrike" cap="none">
                <a:solidFill>
                  <a:srgbClr val="F2F2F2"/>
                </a:solidFill>
                <a:latin typeface="Arial"/>
                <a:ea typeface="Arial"/>
                <a:cs typeface="Arial"/>
                <a:sym typeface="Arial"/>
              </a:rPr>
              <a:t>FLORIDA INTERNATIONAL UNIVERSITY</a:t>
            </a:r>
            <a:endParaRPr/>
          </a:p>
        </p:txBody>
      </p:sp>
      <p:sp>
        <p:nvSpPr>
          <p:cNvPr id="120" name="Google Shape;120;p27"/>
          <p:cNvSpPr txBox="1"/>
          <p:nvPr/>
        </p:nvSpPr>
        <p:spPr>
          <a:xfrm>
            <a:off x="7260223" y="6475545"/>
            <a:ext cx="4685839" cy="230832"/>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en-US" sz="900" b="0" i="0" u="none" strike="noStrike" cap="none">
                <a:solidFill>
                  <a:srgbClr val="F2F2F2"/>
                </a:solidFill>
                <a:latin typeface="Arial"/>
                <a:ea typeface="Arial"/>
                <a:cs typeface="Arial"/>
                <a:sym typeface="Arial"/>
              </a:rPr>
              <a:t>COLLEGE OF ENGINEERING AND COMPUTING</a:t>
            </a:r>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Photo Slide 2">
  <p:cSld name="Photo Slide 2">
    <p:spTree>
      <p:nvGrpSpPr>
        <p:cNvPr id="1" name="Shape 121"/>
        <p:cNvGrpSpPr/>
        <p:nvPr/>
      </p:nvGrpSpPr>
      <p:grpSpPr>
        <a:xfrm>
          <a:off x="0" y="0"/>
          <a:ext cx="0" cy="0"/>
          <a:chOff x="0" y="0"/>
          <a:chExt cx="0" cy="0"/>
        </a:xfrm>
      </p:grpSpPr>
      <p:sp>
        <p:nvSpPr>
          <p:cNvPr id="122" name="Google Shape;122;p28"/>
          <p:cNvSpPr>
            <a:spLocks noGrp="1"/>
          </p:cNvSpPr>
          <p:nvPr>
            <p:ph type="pic" idx="2"/>
          </p:nvPr>
        </p:nvSpPr>
        <p:spPr>
          <a:xfrm>
            <a:off x="3843957" y="696340"/>
            <a:ext cx="7622001" cy="5015143"/>
          </a:xfrm>
          <a:prstGeom prst="corner">
            <a:avLst>
              <a:gd name="adj1" fmla="val 78408"/>
              <a:gd name="adj2" fmla="val 117748"/>
            </a:avLst>
          </a:prstGeom>
          <a:noFill/>
          <a:ln>
            <a:noFill/>
          </a:ln>
        </p:spPr>
      </p:sp>
      <p:pic>
        <p:nvPicPr>
          <p:cNvPr id="123" name="Google Shape;123;p28" descr="A close up of a sign&#10;&#10;Description automatically generated"/>
          <p:cNvPicPr preferRelativeResize="0"/>
          <p:nvPr/>
        </p:nvPicPr>
        <p:blipFill rotWithShape="1">
          <a:blip r:embed="rId2">
            <a:alphaModFix/>
          </a:blip>
          <a:srcRect/>
          <a:stretch/>
        </p:blipFill>
        <p:spPr>
          <a:xfrm>
            <a:off x="10129936" y="686124"/>
            <a:ext cx="1217550" cy="563880"/>
          </a:xfrm>
          <a:prstGeom prst="rect">
            <a:avLst/>
          </a:prstGeom>
          <a:noFill/>
          <a:ln>
            <a:noFill/>
          </a:ln>
        </p:spPr>
      </p:pic>
      <p:sp>
        <p:nvSpPr>
          <p:cNvPr id="124" name="Google Shape;124;p28"/>
          <p:cNvSpPr txBox="1">
            <a:spLocks noGrp="1"/>
          </p:cNvSpPr>
          <p:nvPr>
            <p:ph type="body" idx="1"/>
          </p:nvPr>
        </p:nvSpPr>
        <p:spPr>
          <a:xfrm>
            <a:off x="726042" y="1371538"/>
            <a:ext cx="2583215" cy="344430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1600"/>
              <a:buNone/>
              <a:defRPr sz="1600">
                <a:solidFill>
                  <a:schemeClr val="lt1"/>
                </a:solidFill>
              </a:defRPr>
            </a:lvl1pPr>
            <a:lvl2pPr marL="914400" lvl="1" indent="-228600" algn="l">
              <a:lnSpc>
                <a:spcPct val="90000"/>
              </a:lnSpc>
              <a:spcBef>
                <a:spcPts val="500"/>
              </a:spcBef>
              <a:spcAft>
                <a:spcPts val="0"/>
              </a:spcAft>
              <a:buClr>
                <a:schemeClr val="accent5"/>
              </a:buClr>
              <a:buSzPts val="1400"/>
              <a:buNone/>
              <a:defRPr sz="1400"/>
            </a:lvl2pPr>
            <a:lvl3pPr marL="1371600" lvl="2" indent="-228600" algn="l">
              <a:lnSpc>
                <a:spcPct val="90000"/>
              </a:lnSpc>
              <a:spcBef>
                <a:spcPts val="500"/>
              </a:spcBef>
              <a:spcAft>
                <a:spcPts val="0"/>
              </a:spcAft>
              <a:buClr>
                <a:schemeClr val="accent5"/>
              </a:buClr>
              <a:buSzPts val="1200"/>
              <a:buNone/>
              <a:defRPr sz="1200"/>
            </a:lvl3pPr>
            <a:lvl4pPr marL="1828800" lvl="3" indent="-228600" algn="l">
              <a:lnSpc>
                <a:spcPct val="90000"/>
              </a:lnSpc>
              <a:spcBef>
                <a:spcPts val="500"/>
              </a:spcBef>
              <a:spcAft>
                <a:spcPts val="0"/>
              </a:spcAft>
              <a:buClr>
                <a:schemeClr val="accent5"/>
              </a:buClr>
              <a:buSzPts val="1000"/>
              <a:buNone/>
              <a:defRPr sz="1000"/>
            </a:lvl4pPr>
            <a:lvl5pPr marL="2286000" lvl="4" indent="-228600" algn="l">
              <a:lnSpc>
                <a:spcPct val="90000"/>
              </a:lnSpc>
              <a:spcBef>
                <a:spcPts val="500"/>
              </a:spcBef>
              <a:spcAft>
                <a:spcPts val="0"/>
              </a:spcAft>
              <a:buClr>
                <a:schemeClr val="accent5"/>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125" name="Google Shape;125;p28"/>
          <p:cNvSpPr txBox="1">
            <a:spLocks noGrp="1"/>
          </p:cNvSpPr>
          <p:nvPr>
            <p:ph type="title"/>
          </p:nvPr>
        </p:nvSpPr>
        <p:spPr>
          <a:xfrm>
            <a:off x="726040" y="544528"/>
            <a:ext cx="2583217" cy="563880"/>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lt1"/>
              </a:buClr>
              <a:buSzPts val="2400"/>
              <a:buFont typeface="Arial"/>
              <a:buNone/>
              <a:defRPr sz="24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grpSp>
        <p:nvGrpSpPr>
          <p:cNvPr id="126" name="Google Shape;126;p28"/>
          <p:cNvGrpSpPr/>
          <p:nvPr/>
        </p:nvGrpSpPr>
        <p:grpSpPr>
          <a:xfrm>
            <a:off x="3843957" y="582803"/>
            <a:ext cx="7628351" cy="1197932"/>
            <a:chOff x="3840781" y="580943"/>
            <a:chExt cx="7628351" cy="1197932"/>
          </a:xfrm>
        </p:grpSpPr>
        <p:sp>
          <p:nvSpPr>
            <p:cNvPr id="127" name="Google Shape;127;p28"/>
            <p:cNvSpPr/>
            <p:nvPr/>
          </p:nvSpPr>
          <p:spPr>
            <a:xfrm flipH="1">
              <a:off x="3840781" y="580944"/>
              <a:ext cx="5970185" cy="113536"/>
            </a:xfrm>
            <a:prstGeom prst="rect">
              <a:avLst/>
            </a:prstGeom>
            <a:gradFill>
              <a:gsLst>
                <a:gs pos="0">
                  <a:srgbClr val="00FFFF"/>
                </a:gs>
                <a:gs pos="7000">
                  <a:srgbClr val="00FFFF"/>
                </a:gs>
                <a:gs pos="79000">
                  <a:srgbClr val="F8C93E"/>
                </a:gs>
                <a:gs pos="100000">
                  <a:srgbClr val="F8C93E"/>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128" name="Google Shape;128;p28"/>
            <p:cNvSpPr/>
            <p:nvPr/>
          </p:nvSpPr>
          <p:spPr>
            <a:xfrm>
              <a:off x="9757159" y="1669147"/>
              <a:ext cx="1711973" cy="109728"/>
            </a:xfrm>
            <a:prstGeom prst="rect">
              <a:avLst/>
            </a:prstGeom>
            <a:gradFill>
              <a:gsLst>
                <a:gs pos="0">
                  <a:srgbClr val="00FFFF"/>
                </a:gs>
                <a:gs pos="9000">
                  <a:srgbClr val="00FFFF"/>
                </a:gs>
                <a:gs pos="62000">
                  <a:srgbClr val="F8C93E"/>
                </a:gs>
                <a:gs pos="100000">
                  <a:srgbClr val="F8C93E"/>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129" name="Google Shape;129;p28"/>
            <p:cNvSpPr/>
            <p:nvPr/>
          </p:nvSpPr>
          <p:spPr>
            <a:xfrm rot="5400000" flipH="1">
              <a:off x="9201318" y="1125045"/>
              <a:ext cx="1197932" cy="109728"/>
            </a:xfrm>
            <a:prstGeom prst="rect">
              <a:avLst/>
            </a:prstGeom>
            <a:solidFill>
              <a:srgbClr val="00FFF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grpSp>
      <p:sp>
        <p:nvSpPr>
          <p:cNvPr id="130" name="Google Shape;130;p28"/>
          <p:cNvSpPr txBox="1"/>
          <p:nvPr/>
        </p:nvSpPr>
        <p:spPr>
          <a:xfrm>
            <a:off x="7260223" y="6475545"/>
            <a:ext cx="4685839" cy="230832"/>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en-US" sz="900" b="0" i="0" u="none" strike="noStrike" cap="none">
                <a:solidFill>
                  <a:srgbClr val="F2F2F2"/>
                </a:solidFill>
                <a:latin typeface="Arial"/>
                <a:ea typeface="Arial"/>
                <a:cs typeface="Arial"/>
                <a:sym typeface="Arial"/>
              </a:rPr>
              <a:t>COLLEGE OF ENGINEERING AND COMPUTING</a:t>
            </a:r>
            <a:endParaRPr/>
          </a:p>
        </p:txBody>
      </p:sp>
      <p:sp>
        <p:nvSpPr>
          <p:cNvPr id="131" name="Google Shape;131;p28"/>
          <p:cNvSpPr txBox="1"/>
          <p:nvPr/>
        </p:nvSpPr>
        <p:spPr>
          <a:xfrm>
            <a:off x="245942" y="6483240"/>
            <a:ext cx="4685839" cy="2308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b="0" i="0" u="none" strike="noStrike" cap="none">
                <a:solidFill>
                  <a:srgbClr val="F2F2F2"/>
                </a:solidFill>
                <a:latin typeface="Arial"/>
                <a:ea typeface="Arial"/>
                <a:cs typeface="Arial"/>
                <a:sym typeface="Arial"/>
              </a:rPr>
              <a:t>FLORIDA INTERNATIONAL UNIVERSITY</a:t>
            </a:r>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Photo Slide 3">
  <p:cSld name="Photo Slide 3">
    <p:spTree>
      <p:nvGrpSpPr>
        <p:cNvPr id="1" name="Shape 132"/>
        <p:cNvGrpSpPr/>
        <p:nvPr/>
      </p:nvGrpSpPr>
      <p:grpSpPr>
        <a:xfrm>
          <a:off x="0" y="0"/>
          <a:ext cx="0" cy="0"/>
          <a:chOff x="0" y="0"/>
          <a:chExt cx="0" cy="0"/>
        </a:xfrm>
      </p:grpSpPr>
      <p:pic>
        <p:nvPicPr>
          <p:cNvPr id="133" name="Google Shape;133;p29" descr="A picture containing flying, plane, bird&#10;&#10;Description automatically generated"/>
          <p:cNvPicPr preferRelativeResize="0"/>
          <p:nvPr/>
        </p:nvPicPr>
        <p:blipFill rotWithShape="1">
          <a:blip r:embed="rId2">
            <a:alphaModFix/>
          </a:blip>
          <a:srcRect/>
          <a:stretch/>
        </p:blipFill>
        <p:spPr>
          <a:xfrm>
            <a:off x="-1" y="0"/>
            <a:ext cx="12197443" cy="6858000"/>
          </a:xfrm>
          <a:prstGeom prst="rect">
            <a:avLst/>
          </a:prstGeom>
          <a:noFill/>
          <a:ln>
            <a:noFill/>
          </a:ln>
        </p:spPr>
      </p:pic>
      <p:sp>
        <p:nvSpPr>
          <p:cNvPr id="134" name="Google Shape;134;p29"/>
          <p:cNvSpPr>
            <a:spLocks noGrp="1"/>
          </p:cNvSpPr>
          <p:nvPr>
            <p:ph type="pic" idx="2"/>
          </p:nvPr>
        </p:nvSpPr>
        <p:spPr>
          <a:xfrm>
            <a:off x="3887648" y="546137"/>
            <a:ext cx="7578309" cy="5618863"/>
          </a:xfrm>
          <a:prstGeom prst="corner">
            <a:avLst>
              <a:gd name="adj1" fmla="val 80709"/>
              <a:gd name="adj2" fmla="val 104483"/>
            </a:avLst>
          </a:prstGeom>
          <a:noFill/>
          <a:ln>
            <a:noFill/>
          </a:ln>
        </p:spPr>
      </p:sp>
      <p:pic>
        <p:nvPicPr>
          <p:cNvPr id="135" name="Google Shape;135;p29" descr="A close up of a sign&#10;&#10;Description automatically generated"/>
          <p:cNvPicPr preferRelativeResize="0"/>
          <p:nvPr/>
        </p:nvPicPr>
        <p:blipFill rotWithShape="1">
          <a:blip r:embed="rId3">
            <a:alphaModFix/>
          </a:blip>
          <a:srcRect/>
          <a:stretch/>
        </p:blipFill>
        <p:spPr>
          <a:xfrm>
            <a:off x="10129936" y="686124"/>
            <a:ext cx="1217550" cy="563880"/>
          </a:xfrm>
          <a:prstGeom prst="rect">
            <a:avLst/>
          </a:prstGeom>
          <a:noFill/>
          <a:ln>
            <a:noFill/>
          </a:ln>
        </p:spPr>
      </p:pic>
      <p:sp>
        <p:nvSpPr>
          <p:cNvPr id="136" name="Google Shape;136;p29"/>
          <p:cNvSpPr txBox="1">
            <a:spLocks noGrp="1"/>
          </p:cNvSpPr>
          <p:nvPr>
            <p:ph type="body" idx="1"/>
          </p:nvPr>
        </p:nvSpPr>
        <p:spPr>
          <a:xfrm>
            <a:off x="726042" y="1371538"/>
            <a:ext cx="2583215" cy="3444301"/>
          </a:xfrm>
          <a:prstGeom prst="rect">
            <a:avLst/>
          </a:prstGeom>
          <a:noFill/>
          <a:ln>
            <a:noFill/>
          </a:ln>
        </p:spPr>
        <p:txBody>
          <a:bodyPr spcFirstLastPara="1" wrap="square" lIns="91425" tIns="45700" rIns="91425" bIns="45700" anchor="t" anchorCtr="0">
            <a:normAutofit/>
          </a:bodyPr>
          <a:lstStyle>
            <a:lvl1pPr marL="457200" marR="0" lvl="0" indent="-228600" algn="l">
              <a:lnSpc>
                <a:spcPct val="90000"/>
              </a:lnSpc>
              <a:spcBef>
                <a:spcPts val="1000"/>
              </a:spcBef>
              <a:spcAft>
                <a:spcPts val="0"/>
              </a:spcAft>
              <a:buClr>
                <a:srgbClr val="3F3F3F"/>
              </a:buClr>
              <a:buSzPts val="1600"/>
              <a:buFont typeface="Arial"/>
              <a:buNone/>
              <a:defRPr sz="1600">
                <a:solidFill>
                  <a:srgbClr val="3F3F3F"/>
                </a:solidFill>
              </a:defRPr>
            </a:lvl1pPr>
            <a:lvl2pPr marL="914400" lvl="1" indent="-228600" algn="l">
              <a:lnSpc>
                <a:spcPct val="90000"/>
              </a:lnSpc>
              <a:spcBef>
                <a:spcPts val="500"/>
              </a:spcBef>
              <a:spcAft>
                <a:spcPts val="0"/>
              </a:spcAft>
              <a:buClr>
                <a:schemeClr val="accent5"/>
              </a:buClr>
              <a:buSzPts val="1400"/>
              <a:buNone/>
              <a:defRPr sz="1400"/>
            </a:lvl2pPr>
            <a:lvl3pPr marL="1371600" lvl="2" indent="-228600" algn="l">
              <a:lnSpc>
                <a:spcPct val="90000"/>
              </a:lnSpc>
              <a:spcBef>
                <a:spcPts val="500"/>
              </a:spcBef>
              <a:spcAft>
                <a:spcPts val="0"/>
              </a:spcAft>
              <a:buClr>
                <a:schemeClr val="accent5"/>
              </a:buClr>
              <a:buSzPts val="1200"/>
              <a:buNone/>
              <a:defRPr sz="1200"/>
            </a:lvl3pPr>
            <a:lvl4pPr marL="1828800" lvl="3" indent="-228600" algn="l">
              <a:lnSpc>
                <a:spcPct val="90000"/>
              </a:lnSpc>
              <a:spcBef>
                <a:spcPts val="500"/>
              </a:spcBef>
              <a:spcAft>
                <a:spcPts val="0"/>
              </a:spcAft>
              <a:buClr>
                <a:schemeClr val="accent5"/>
              </a:buClr>
              <a:buSzPts val="1000"/>
              <a:buNone/>
              <a:defRPr sz="1000"/>
            </a:lvl4pPr>
            <a:lvl5pPr marL="2286000" lvl="4" indent="-228600" algn="l">
              <a:lnSpc>
                <a:spcPct val="90000"/>
              </a:lnSpc>
              <a:spcBef>
                <a:spcPts val="500"/>
              </a:spcBef>
              <a:spcAft>
                <a:spcPts val="0"/>
              </a:spcAft>
              <a:buClr>
                <a:schemeClr val="accent5"/>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grpSp>
        <p:nvGrpSpPr>
          <p:cNvPr id="137" name="Google Shape;137;p29"/>
          <p:cNvGrpSpPr/>
          <p:nvPr/>
        </p:nvGrpSpPr>
        <p:grpSpPr>
          <a:xfrm>
            <a:off x="3887648" y="438917"/>
            <a:ext cx="7578438" cy="1195570"/>
            <a:chOff x="3884346" y="453875"/>
            <a:chExt cx="7578438" cy="1195570"/>
          </a:xfrm>
        </p:grpSpPr>
        <p:sp>
          <p:nvSpPr>
            <p:cNvPr id="138" name="Google Shape;138;p29"/>
            <p:cNvSpPr/>
            <p:nvPr/>
          </p:nvSpPr>
          <p:spPr>
            <a:xfrm flipH="1">
              <a:off x="3884346" y="453875"/>
              <a:ext cx="5975988" cy="108513"/>
            </a:xfrm>
            <a:prstGeom prst="rect">
              <a:avLst/>
            </a:prstGeom>
            <a:gradFill>
              <a:gsLst>
                <a:gs pos="0">
                  <a:srgbClr val="00FFFF"/>
                </a:gs>
                <a:gs pos="7000">
                  <a:srgbClr val="00FFFF"/>
                </a:gs>
                <a:gs pos="79000">
                  <a:srgbClr val="F8C93E"/>
                </a:gs>
                <a:gs pos="100000">
                  <a:srgbClr val="F8C93E"/>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139" name="Google Shape;139;p29"/>
            <p:cNvSpPr/>
            <p:nvPr/>
          </p:nvSpPr>
          <p:spPr>
            <a:xfrm rot="5400000" flipH="1">
              <a:off x="9264368" y="944309"/>
              <a:ext cx="1080817" cy="111114"/>
            </a:xfrm>
            <a:prstGeom prst="rect">
              <a:avLst/>
            </a:prstGeom>
            <a:solidFill>
              <a:srgbClr val="00FFF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140" name="Google Shape;140;p29"/>
            <p:cNvSpPr/>
            <p:nvPr/>
          </p:nvSpPr>
          <p:spPr>
            <a:xfrm>
              <a:off x="9750298" y="1538958"/>
              <a:ext cx="1712486" cy="110487"/>
            </a:xfrm>
            <a:prstGeom prst="rect">
              <a:avLst/>
            </a:prstGeom>
            <a:gradFill>
              <a:gsLst>
                <a:gs pos="0">
                  <a:srgbClr val="00FFFF"/>
                </a:gs>
                <a:gs pos="9000">
                  <a:srgbClr val="00FFFF"/>
                </a:gs>
                <a:gs pos="62000">
                  <a:srgbClr val="F8C93E"/>
                </a:gs>
                <a:gs pos="100000">
                  <a:srgbClr val="F8C93E"/>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grpSp>
      <p:sp>
        <p:nvSpPr>
          <p:cNvPr id="141" name="Google Shape;141;p29"/>
          <p:cNvSpPr txBox="1">
            <a:spLocks noGrp="1"/>
          </p:cNvSpPr>
          <p:nvPr>
            <p:ph type="title"/>
          </p:nvPr>
        </p:nvSpPr>
        <p:spPr>
          <a:xfrm>
            <a:off x="726040" y="544528"/>
            <a:ext cx="2583217" cy="563880"/>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rgbClr val="3F3F3F"/>
              </a:buClr>
              <a:buSzPts val="2400"/>
              <a:buFont typeface="Arial"/>
              <a:buNone/>
              <a:defRPr sz="2400">
                <a:solidFill>
                  <a:srgbClr val="3F3F3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42" name="Google Shape;142;p29"/>
          <p:cNvSpPr txBox="1"/>
          <p:nvPr/>
        </p:nvSpPr>
        <p:spPr>
          <a:xfrm>
            <a:off x="245940" y="6483240"/>
            <a:ext cx="6527899" cy="2308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b="0" i="0" u="none" strike="noStrike" cap="none">
                <a:solidFill>
                  <a:srgbClr val="7F7F7F"/>
                </a:solidFill>
                <a:latin typeface="Arial"/>
                <a:ea typeface="Arial"/>
                <a:cs typeface="Arial"/>
                <a:sym typeface="Arial"/>
              </a:rPr>
              <a:t>FLORIDA INTERNATIONAL UNIVERSITY</a:t>
            </a:r>
            <a:endParaRPr/>
          </a:p>
        </p:txBody>
      </p:sp>
      <p:sp>
        <p:nvSpPr>
          <p:cNvPr id="143" name="Google Shape;143;p29"/>
          <p:cNvSpPr txBox="1"/>
          <p:nvPr/>
        </p:nvSpPr>
        <p:spPr>
          <a:xfrm>
            <a:off x="5418161" y="6483240"/>
            <a:ext cx="6527899" cy="230832"/>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en-US" sz="900" b="0" i="0" u="none" strike="noStrike" cap="none">
                <a:solidFill>
                  <a:srgbClr val="7F7F7F"/>
                </a:solidFill>
                <a:latin typeface="Arial"/>
                <a:ea typeface="Arial"/>
                <a:cs typeface="Arial"/>
                <a:sym typeface="Arial"/>
              </a:rPr>
              <a:t>COLLEGE OF ENGINEERING AND COMPUTING</a:t>
            </a:r>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Photo Slide 4">
  <p:cSld name="Photo Slide 4">
    <p:spTree>
      <p:nvGrpSpPr>
        <p:cNvPr id="1" name="Shape 144"/>
        <p:cNvGrpSpPr/>
        <p:nvPr/>
      </p:nvGrpSpPr>
      <p:grpSpPr>
        <a:xfrm>
          <a:off x="0" y="0"/>
          <a:ext cx="0" cy="0"/>
          <a:chOff x="0" y="0"/>
          <a:chExt cx="0" cy="0"/>
        </a:xfrm>
      </p:grpSpPr>
      <p:sp>
        <p:nvSpPr>
          <p:cNvPr id="145" name="Google Shape;145;p30"/>
          <p:cNvSpPr/>
          <p:nvPr/>
        </p:nvSpPr>
        <p:spPr>
          <a:xfrm>
            <a:off x="0" y="0"/>
            <a:ext cx="12192000" cy="68580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146" name="Google Shape;146;p30"/>
          <p:cNvSpPr>
            <a:spLocks noGrp="1"/>
          </p:cNvSpPr>
          <p:nvPr>
            <p:ph type="pic" idx="2"/>
          </p:nvPr>
        </p:nvSpPr>
        <p:spPr>
          <a:xfrm>
            <a:off x="3893905" y="537158"/>
            <a:ext cx="7570949" cy="5799726"/>
          </a:xfrm>
          <a:prstGeom prst="corner">
            <a:avLst>
              <a:gd name="adj1" fmla="val 83572"/>
              <a:gd name="adj2" fmla="val 113968"/>
            </a:avLst>
          </a:prstGeom>
          <a:noFill/>
          <a:ln>
            <a:noFill/>
          </a:ln>
        </p:spPr>
      </p:sp>
      <p:pic>
        <p:nvPicPr>
          <p:cNvPr id="147" name="Google Shape;147;p30" descr="A close up of a sign&#10;&#10;Description automatically generated"/>
          <p:cNvPicPr preferRelativeResize="0"/>
          <p:nvPr/>
        </p:nvPicPr>
        <p:blipFill rotWithShape="1">
          <a:blip r:embed="rId2">
            <a:alphaModFix/>
          </a:blip>
          <a:srcRect/>
          <a:stretch/>
        </p:blipFill>
        <p:spPr>
          <a:xfrm>
            <a:off x="207654" y="6123851"/>
            <a:ext cx="1217550" cy="563880"/>
          </a:xfrm>
          <a:prstGeom prst="rect">
            <a:avLst/>
          </a:prstGeom>
          <a:noFill/>
          <a:ln>
            <a:noFill/>
          </a:ln>
        </p:spPr>
      </p:pic>
      <p:sp>
        <p:nvSpPr>
          <p:cNvPr id="148" name="Google Shape;148;p30"/>
          <p:cNvSpPr txBox="1">
            <a:spLocks noGrp="1"/>
          </p:cNvSpPr>
          <p:nvPr>
            <p:ph type="title"/>
          </p:nvPr>
        </p:nvSpPr>
        <p:spPr>
          <a:xfrm>
            <a:off x="726040" y="544528"/>
            <a:ext cx="2583217" cy="563880"/>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accent3"/>
              </a:buClr>
              <a:buSzPts val="2400"/>
              <a:buFont typeface="Arial"/>
              <a:buNone/>
              <a:defRPr sz="2400">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49" name="Google Shape;149;p30"/>
          <p:cNvSpPr txBox="1">
            <a:spLocks noGrp="1"/>
          </p:cNvSpPr>
          <p:nvPr>
            <p:ph type="body" idx="1"/>
          </p:nvPr>
        </p:nvSpPr>
        <p:spPr>
          <a:xfrm>
            <a:off x="726042" y="1371538"/>
            <a:ext cx="2583215" cy="344430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3F3F3F"/>
              </a:buClr>
              <a:buSzPts val="1600"/>
              <a:buNone/>
              <a:defRPr sz="1600">
                <a:solidFill>
                  <a:srgbClr val="3F3F3F"/>
                </a:solidFill>
              </a:defRPr>
            </a:lvl1pPr>
            <a:lvl2pPr marL="914400" lvl="1" indent="-228600" algn="l">
              <a:lnSpc>
                <a:spcPct val="90000"/>
              </a:lnSpc>
              <a:spcBef>
                <a:spcPts val="500"/>
              </a:spcBef>
              <a:spcAft>
                <a:spcPts val="0"/>
              </a:spcAft>
              <a:buClr>
                <a:schemeClr val="accent5"/>
              </a:buClr>
              <a:buSzPts val="1400"/>
              <a:buNone/>
              <a:defRPr sz="1400"/>
            </a:lvl2pPr>
            <a:lvl3pPr marL="1371600" lvl="2" indent="-228600" algn="l">
              <a:lnSpc>
                <a:spcPct val="90000"/>
              </a:lnSpc>
              <a:spcBef>
                <a:spcPts val="500"/>
              </a:spcBef>
              <a:spcAft>
                <a:spcPts val="0"/>
              </a:spcAft>
              <a:buClr>
                <a:schemeClr val="accent5"/>
              </a:buClr>
              <a:buSzPts val="1200"/>
              <a:buNone/>
              <a:defRPr sz="1200"/>
            </a:lvl3pPr>
            <a:lvl4pPr marL="1828800" lvl="3" indent="-228600" algn="l">
              <a:lnSpc>
                <a:spcPct val="90000"/>
              </a:lnSpc>
              <a:spcBef>
                <a:spcPts val="500"/>
              </a:spcBef>
              <a:spcAft>
                <a:spcPts val="0"/>
              </a:spcAft>
              <a:buClr>
                <a:schemeClr val="accent5"/>
              </a:buClr>
              <a:buSzPts val="1000"/>
              <a:buNone/>
              <a:defRPr sz="1000"/>
            </a:lvl4pPr>
            <a:lvl5pPr marL="2286000" lvl="4" indent="-228600" algn="l">
              <a:lnSpc>
                <a:spcPct val="90000"/>
              </a:lnSpc>
              <a:spcBef>
                <a:spcPts val="500"/>
              </a:spcBef>
              <a:spcAft>
                <a:spcPts val="0"/>
              </a:spcAft>
              <a:buClr>
                <a:schemeClr val="accent5"/>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grpSp>
        <p:nvGrpSpPr>
          <p:cNvPr id="150" name="Google Shape;150;p30"/>
          <p:cNvGrpSpPr/>
          <p:nvPr/>
        </p:nvGrpSpPr>
        <p:grpSpPr>
          <a:xfrm>
            <a:off x="3893905" y="434340"/>
            <a:ext cx="7570949" cy="1059565"/>
            <a:chOff x="3893905" y="434339"/>
            <a:chExt cx="7570949" cy="1059565"/>
          </a:xfrm>
        </p:grpSpPr>
        <p:sp>
          <p:nvSpPr>
            <p:cNvPr id="151" name="Google Shape;151;p30"/>
            <p:cNvSpPr/>
            <p:nvPr/>
          </p:nvSpPr>
          <p:spPr>
            <a:xfrm flipH="1">
              <a:off x="3893905" y="434339"/>
              <a:ext cx="6713955" cy="109728"/>
            </a:xfrm>
            <a:prstGeom prst="rect">
              <a:avLst/>
            </a:prstGeom>
            <a:gradFill>
              <a:gsLst>
                <a:gs pos="0">
                  <a:srgbClr val="D92D8A"/>
                </a:gs>
                <a:gs pos="32000">
                  <a:srgbClr val="F8C93E"/>
                </a:gs>
                <a:gs pos="100000">
                  <a:srgbClr val="F8C93E"/>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152" name="Google Shape;152;p30"/>
            <p:cNvSpPr/>
            <p:nvPr/>
          </p:nvSpPr>
          <p:spPr>
            <a:xfrm rot="5400000" flipH="1">
              <a:off x="10127459" y="906370"/>
              <a:ext cx="848793" cy="110368"/>
            </a:xfrm>
            <a:prstGeom prst="rect">
              <a:avLst/>
            </a:prstGeom>
            <a:gradFill>
              <a:gsLst>
                <a:gs pos="0">
                  <a:srgbClr val="D92D8A"/>
                </a:gs>
                <a:gs pos="7000">
                  <a:srgbClr val="D92D8A"/>
                </a:gs>
                <a:gs pos="55000">
                  <a:srgbClr val="F8C93E"/>
                </a:gs>
                <a:gs pos="97000">
                  <a:srgbClr val="D92D8A"/>
                </a:gs>
                <a:gs pos="100000">
                  <a:srgbClr val="D92D8A"/>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153" name="Google Shape;153;p30"/>
            <p:cNvSpPr/>
            <p:nvPr/>
          </p:nvSpPr>
          <p:spPr>
            <a:xfrm>
              <a:off x="10497148" y="1381850"/>
              <a:ext cx="967706" cy="112054"/>
            </a:xfrm>
            <a:prstGeom prst="rect">
              <a:avLst/>
            </a:prstGeom>
            <a:gradFill>
              <a:gsLst>
                <a:gs pos="0">
                  <a:srgbClr val="D92D8A"/>
                </a:gs>
                <a:gs pos="10000">
                  <a:srgbClr val="D92D8A"/>
                </a:gs>
                <a:gs pos="61000">
                  <a:srgbClr val="F8C93E"/>
                </a:gs>
                <a:gs pos="100000">
                  <a:srgbClr val="F8C93E"/>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grpSp>
      <p:sp>
        <p:nvSpPr>
          <p:cNvPr id="154" name="Google Shape;154;p30"/>
          <p:cNvSpPr txBox="1"/>
          <p:nvPr/>
        </p:nvSpPr>
        <p:spPr>
          <a:xfrm>
            <a:off x="5418161" y="6483240"/>
            <a:ext cx="6527899" cy="230832"/>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en-US" sz="900" b="0" i="0" u="none" strike="noStrike" cap="none">
                <a:solidFill>
                  <a:srgbClr val="7F7F7F"/>
                </a:solidFill>
                <a:latin typeface="Arial"/>
                <a:ea typeface="Arial"/>
                <a:cs typeface="Arial"/>
                <a:sym typeface="Arial"/>
              </a:rPr>
              <a:t>COLLEGE OF ENGINEERING AND COMPUTING</a:t>
            </a:r>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Photo Slide 5">
  <p:cSld name="Photo Slide 5">
    <p:spTree>
      <p:nvGrpSpPr>
        <p:cNvPr id="1" name="Shape 155"/>
        <p:cNvGrpSpPr/>
        <p:nvPr/>
      </p:nvGrpSpPr>
      <p:grpSpPr>
        <a:xfrm>
          <a:off x="0" y="0"/>
          <a:ext cx="0" cy="0"/>
          <a:chOff x="0" y="0"/>
          <a:chExt cx="0" cy="0"/>
        </a:xfrm>
      </p:grpSpPr>
      <p:sp>
        <p:nvSpPr>
          <p:cNvPr id="156" name="Google Shape;156;p31"/>
          <p:cNvSpPr/>
          <p:nvPr/>
        </p:nvSpPr>
        <p:spPr>
          <a:xfrm>
            <a:off x="0" y="0"/>
            <a:ext cx="12192000" cy="68580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157" name="Google Shape;157;p31" descr="A close up of a sign&#10;&#10;Description automatically generated"/>
          <p:cNvPicPr preferRelativeResize="0"/>
          <p:nvPr/>
        </p:nvPicPr>
        <p:blipFill rotWithShape="1">
          <a:blip r:embed="rId2">
            <a:alphaModFix/>
          </a:blip>
          <a:srcRect/>
          <a:stretch/>
        </p:blipFill>
        <p:spPr>
          <a:xfrm>
            <a:off x="207654" y="6123851"/>
            <a:ext cx="1217550" cy="563880"/>
          </a:xfrm>
          <a:prstGeom prst="rect">
            <a:avLst/>
          </a:prstGeom>
          <a:noFill/>
          <a:ln>
            <a:noFill/>
          </a:ln>
        </p:spPr>
      </p:pic>
      <p:sp>
        <p:nvSpPr>
          <p:cNvPr id="158" name="Google Shape;158;p31"/>
          <p:cNvSpPr txBox="1">
            <a:spLocks noGrp="1"/>
          </p:cNvSpPr>
          <p:nvPr>
            <p:ph type="title"/>
          </p:nvPr>
        </p:nvSpPr>
        <p:spPr>
          <a:xfrm>
            <a:off x="726040" y="544528"/>
            <a:ext cx="3358280" cy="563880"/>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rgbClr val="CC0066"/>
              </a:buClr>
              <a:buSzPts val="2400"/>
              <a:buFont typeface="Arial"/>
              <a:buNone/>
              <a:defRPr sz="2400">
                <a:solidFill>
                  <a:srgbClr val="CC0066"/>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59" name="Google Shape;159;p31"/>
          <p:cNvSpPr txBox="1">
            <a:spLocks noGrp="1"/>
          </p:cNvSpPr>
          <p:nvPr>
            <p:ph type="body" idx="1"/>
          </p:nvPr>
        </p:nvSpPr>
        <p:spPr>
          <a:xfrm>
            <a:off x="726042" y="1371538"/>
            <a:ext cx="2583215" cy="344430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3F3F3F"/>
              </a:buClr>
              <a:buSzPts val="1600"/>
              <a:buNone/>
              <a:defRPr sz="1600">
                <a:solidFill>
                  <a:srgbClr val="3F3F3F"/>
                </a:solidFill>
              </a:defRPr>
            </a:lvl1pPr>
            <a:lvl2pPr marL="914400" lvl="1" indent="-228600" algn="l">
              <a:lnSpc>
                <a:spcPct val="90000"/>
              </a:lnSpc>
              <a:spcBef>
                <a:spcPts val="500"/>
              </a:spcBef>
              <a:spcAft>
                <a:spcPts val="0"/>
              </a:spcAft>
              <a:buClr>
                <a:schemeClr val="accent5"/>
              </a:buClr>
              <a:buSzPts val="1400"/>
              <a:buNone/>
              <a:defRPr sz="1400"/>
            </a:lvl2pPr>
            <a:lvl3pPr marL="1371600" lvl="2" indent="-228600" algn="l">
              <a:lnSpc>
                <a:spcPct val="90000"/>
              </a:lnSpc>
              <a:spcBef>
                <a:spcPts val="500"/>
              </a:spcBef>
              <a:spcAft>
                <a:spcPts val="0"/>
              </a:spcAft>
              <a:buClr>
                <a:schemeClr val="accent5"/>
              </a:buClr>
              <a:buSzPts val="1200"/>
              <a:buNone/>
              <a:defRPr sz="1200"/>
            </a:lvl3pPr>
            <a:lvl4pPr marL="1828800" lvl="3" indent="-228600" algn="l">
              <a:lnSpc>
                <a:spcPct val="90000"/>
              </a:lnSpc>
              <a:spcBef>
                <a:spcPts val="500"/>
              </a:spcBef>
              <a:spcAft>
                <a:spcPts val="0"/>
              </a:spcAft>
              <a:buClr>
                <a:schemeClr val="accent5"/>
              </a:buClr>
              <a:buSzPts val="1000"/>
              <a:buNone/>
              <a:defRPr sz="1000"/>
            </a:lvl4pPr>
            <a:lvl5pPr marL="2286000" lvl="4" indent="-228600" algn="l">
              <a:lnSpc>
                <a:spcPct val="90000"/>
              </a:lnSpc>
              <a:spcBef>
                <a:spcPts val="500"/>
              </a:spcBef>
              <a:spcAft>
                <a:spcPts val="0"/>
              </a:spcAft>
              <a:buClr>
                <a:schemeClr val="accent5"/>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pic>
        <p:nvPicPr>
          <p:cNvPr id="160" name="Google Shape;160;p31"/>
          <p:cNvPicPr preferRelativeResize="0">
            <a:picLocks noGrp="1"/>
          </p:cNvPicPr>
          <p:nvPr>
            <p:ph type="pic" idx="2"/>
          </p:nvPr>
        </p:nvPicPr>
        <p:blipFill/>
        <p:spPr>
          <a:xfrm flipH="1">
            <a:off x="3632199" y="743802"/>
            <a:ext cx="7976031" cy="5370396"/>
          </a:xfrm>
          <a:prstGeom prst="corner">
            <a:avLst>
              <a:gd name="adj1" fmla="val 57567"/>
              <a:gd name="adj2" fmla="val 95877"/>
            </a:avLst>
          </a:prstGeom>
          <a:blipFill rotWithShape="0">
            <a:blip r:embed="rId3">
              <a:alphaModFix/>
            </a:blip>
            <a:stretch>
              <a:fillRect/>
            </a:stretch>
          </a:blipFill>
          <a:ln>
            <a:noFill/>
          </a:ln>
        </p:spPr>
      </p:pic>
      <p:grpSp>
        <p:nvGrpSpPr>
          <p:cNvPr id="161" name="Google Shape;161;p31"/>
          <p:cNvGrpSpPr/>
          <p:nvPr/>
        </p:nvGrpSpPr>
        <p:grpSpPr>
          <a:xfrm>
            <a:off x="3632200" y="637953"/>
            <a:ext cx="7976031" cy="2393648"/>
            <a:chOff x="3683000" y="638356"/>
            <a:chExt cx="7976031" cy="2393648"/>
          </a:xfrm>
        </p:grpSpPr>
        <p:sp>
          <p:nvSpPr>
            <p:cNvPr id="162" name="Google Shape;162;p31"/>
            <p:cNvSpPr/>
            <p:nvPr/>
          </p:nvSpPr>
          <p:spPr>
            <a:xfrm>
              <a:off x="6417481" y="638356"/>
              <a:ext cx="5241550" cy="110074"/>
            </a:xfrm>
            <a:prstGeom prst="rect">
              <a:avLst/>
            </a:prstGeom>
            <a:gradFill>
              <a:gsLst>
                <a:gs pos="0">
                  <a:srgbClr val="D92D8A"/>
                </a:gs>
                <a:gs pos="32000">
                  <a:srgbClr val="F8C93E"/>
                </a:gs>
                <a:gs pos="100000">
                  <a:srgbClr val="F8C93E"/>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163" name="Google Shape;163;p31"/>
            <p:cNvSpPr/>
            <p:nvPr/>
          </p:nvSpPr>
          <p:spPr>
            <a:xfrm rot="-5400000">
              <a:off x="5327064" y="1829604"/>
              <a:ext cx="2292822" cy="111977"/>
            </a:xfrm>
            <a:prstGeom prst="rect">
              <a:avLst/>
            </a:prstGeom>
            <a:gradFill>
              <a:gsLst>
                <a:gs pos="0">
                  <a:srgbClr val="D92D8A"/>
                </a:gs>
                <a:gs pos="7000">
                  <a:srgbClr val="D92D8A"/>
                </a:gs>
                <a:gs pos="55000">
                  <a:srgbClr val="F8C93E"/>
                </a:gs>
                <a:gs pos="97000">
                  <a:srgbClr val="D92D8A"/>
                </a:gs>
                <a:gs pos="100000">
                  <a:srgbClr val="D92D8A"/>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164" name="Google Shape;164;p31"/>
            <p:cNvSpPr/>
            <p:nvPr/>
          </p:nvSpPr>
          <p:spPr>
            <a:xfrm flipH="1">
              <a:off x="3683000" y="2924436"/>
              <a:ext cx="2754068" cy="106058"/>
            </a:xfrm>
            <a:prstGeom prst="rect">
              <a:avLst/>
            </a:prstGeom>
            <a:gradFill>
              <a:gsLst>
                <a:gs pos="0">
                  <a:srgbClr val="D92D8A"/>
                </a:gs>
                <a:gs pos="32000">
                  <a:srgbClr val="F8C93E"/>
                </a:gs>
                <a:gs pos="100000">
                  <a:srgbClr val="F8C93E"/>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grpSp>
      <p:sp>
        <p:nvSpPr>
          <p:cNvPr id="165" name="Google Shape;165;p31"/>
          <p:cNvSpPr txBox="1"/>
          <p:nvPr/>
        </p:nvSpPr>
        <p:spPr>
          <a:xfrm>
            <a:off x="5418161" y="6483240"/>
            <a:ext cx="6527899" cy="230832"/>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en-US" sz="900" b="0" i="0" u="none" strike="noStrike" cap="none">
                <a:solidFill>
                  <a:srgbClr val="7F7F7F"/>
                </a:solidFill>
                <a:latin typeface="Arial"/>
                <a:ea typeface="Arial"/>
                <a:cs typeface="Arial"/>
                <a:sym typeface="Arial"/>
              </a:rPr>
              <a:t>COLLEGE OF ENGINEERING AND COMPUTING</a:t>
            </a:r>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enter Text Cyan Lines">
  <p:cSld name="Center Text Cyan Lines">
    <p:spTree>
      <p:nvGrpSpPr>
        <p:cNvPr id="1" name="Shape 166"/>
        <p:cNvGrpSpPr/>
        <p:nvPr/>
      </p:nvGrpSpPr>
      <p:grpSpPr>
        <a:xfrm>
          <a:off x="0" y="0"/>
          <a:ext cx="0" cy="0"/>
          <a:chOff x="0" y="0"/>
          <a:chExt cx="0" cy="0"/>
        </a:xfrm>
      </p:grpSpPr>
      <p:pic>
        <p:nvPicPr>
          <p:cNvPr id="167" name="Google Shape;167;p32" descr="A picture containing screenshot&#10;&#10;Description automatically generated"/>
          <p:cNvPicPr preferRelativeResize="0"/>
          <p:nvPr/>
        </p:nvPicPr>
        <p:blipFill rotWithShape="1">
          <a:blip r:embed="rId2">
            <a:alphaModFix/>
          </a:blip>
          <a:srcRect/>
          <a:stretch/>
        </p:blipFill>
        <p:spPr>
          <a:xfrm>
            <a:off x="1" y="0"/>
            <a:ext cx="12192000" cy="6858000"/>
          </a:xfrm>
          <a:prstGeom prst="rect">
            <a:avLst/>
          </a:prstGeom>
          <a:noFill/>
          <a:ln>
            <a:noFill/>
          </a:ln>
        </p:spPr>
      </p:pic>
      <p:sp>
        <p:nvSpPr>
          <p:cNvPr id="168" name="Google Shape;168;p32"/>
          <p:cNvSpPr txBox="1">
            <a:spLocks noGrp="1"/>
          </p:cNvSpPr>
          <p:nvPr>
            <p:ph type="body" idx="1"/>
          </p:nvPr>
        </p:nvSpPr>
        <p:spPr>
          <a:xfrm>
            <a:off x="2229190" y="2737943"/>
            <a:ext cx="8147304" cy="29670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rgbClr val="3F3F3F"/>
              </a:buClr>
              <a:buSzPts val="1800"/>
              <a:buChar char="•"/>
              <a:defRPr sz="1800">
                <a:solidFill>
                  <a:srgbClr val="3F3F3F"/>
                </a:solidFill>
              </a:defRPr>
            </a:lvl1pPr>
            <a:lvl2pPr marL="914400" lvl="1" indent="-342900" algn="l">
              <a:lnSpc>
                <a:spcPct val="90000"/>
              </a:lnSpc>
              <a:spcBef>
                <a:spcPts val="500"/>
              </a:spcBef>
              <a:spcAft>
                <a:spcPts val="0"/>
              </a:spcAft>
              <a:buClr>
                <a:srgbClr val="3F3F3F"/>
              </a:buClr>
              <a:buSzPts val="1800"/>
              <a:buChar char="•"/>
              <a:defRPr sz="1800">
                <a:solidFill>
                  <a:srgbClr val="3F3F3F"/>
                </a:solidFill>
              </a:defRPr>
            </a:lvl2pPr>
            <a:lvl3pPr marL="1371600" lvl="2" indent="-342900" algn="l">
              <a:lnSpc>
                <a:spcPct val="90000"/>
              </a:lnSpc>
              <a:spcBef>
                <a:spcPts val="500"/>
              </a:spcBef>
              <a:spcAft>
                <a:spcPts val="0"/>
              </a:spcAft>
              <a:buClr>
                <a:srgbClr val="3F3F3F"/>
              </a:buClr>
              <a:buSzPts val="1800"/>
              <a:buChar char="•"/>
              <a:defRPr sz="1800">
                <a:solidFill>
                  <a:srgbClr val="3F3F3F"/>
                </a:solidFill>
              </a:defRPr>
            </a:lvl3pPr>
            <a:lvl4pPr marL="1828800" lvl="3" indent="-342900" algn="l">
              <a:lnSpc>
                <a:spcPct val="90000"/>
              </a:lnSpc>
              <a:spcBef>
                <a:spcPts val="500"/>
              </a:spcBef>
              <a:spcAft>
                <a:spcPts val="0"/>
              </a:spcAft>
              <a:buClr>
                <a:srgbClr val="3F3F3F"/>
              </a:buClr>
              <a:buSzPts val="1800"/>
              <a:buChar char="•"/>
              <a:defRPr sz="1800">
                <a:solidFill>
                  <a:srgbClr val="3F3F3F"/>
                </a:solidFill>
              </a:defRPr>
            </a:lvl4pPr>
            <a:lvl5pPr marL="2286000" lvl="4" indent="-342900" algn="l">
              <a:lnSpc>
                <a:spcPct val="90000"/>
              </a:lnSpc>
              <a:spcBef>
                <a:spcPts val="500"/>
              </a:spcBef>
              <a:spcAft>
                <a:spcPts val="0"/>
              </a:spcAft>
              <a:buClr>
                <a:srgbClr val="3F3F3F"/>
              </a:buClr>
              <a:buSzPts val="1800"/>
              <a:buChar char="•"/>
              <a:defRPr sz="1800">
                <a:solidFill>
                  <a:srgbClr val="3F3F3F"/>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9" name="Google Shape;169;p32"/>
          <p:cNvSpPr txBox="1">
            <a:spLocks noGrp="1"/>
          </p:cNvSpPr>
          <p:nvPr>
            <p:ph type="title"/>
          </p:nvPr>
        </p:nvSpPr>
        <p:spPr>
          <a:xfrm>
            <a:off x="3960364" y="1809715"/>
            <a:ext cx="4358819" cy="747456"/>
          </a:xfrm>
          <a:prstGeom prst="rect">
            <a:avLst/>
          </a:prstGeom>
          <a:noFill/>
          <a:ln>
            <a:noFill/>
          </a:ln>
        </p:spPr>
        <p:txBody>
          <a:bodyPr spcFirstLastPara="1" wrap="square" lIns="91425" tIns="45700" rIns="91425" bIns="45700" anchor="ctr" anchorCtr="0">
            <a:noAutofit/>
          </a:bodyPr>
          <a:lstStyle>
            <a:lvl1pPr lvl="0" algn="ctr">
              <a:lnSpc>
                <a:spcPct val="90000"/>
              </a:lnSpc>
              <a:spcBef>
                <a:spcPts val="0"/>
              </a:spcBef>
              <a:spcAft>
                <a:spcPts val="0"/>
              </a:spcAft>
              <a:buClr>
                <a:srgbClr val="3F3F3F"/>
              </a:buClr>
              <a:buSzPts val="3200"/>
              <a:buFont typeface="Arial"/>
              <a:buNone/>
              <a:defRPr sz="3200">
                <a:solidFill>
                  <a:srgbClr val="3F3F3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0" name="Google Shape;170;p32"/>
          <p:cNvSpPr txBox="1"/>
          <p:nvPr/>
        </p:nvSpPr>
        <p:spPr>
          <a:xfrm>
            <a:off x="245940" y="6439788"/>
            <a:ext cx="6527899" cy="2308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b="0" i="0" u="none" strike="noStrike" cap="none">
                <a:solidFill>
                  <a:srgbClr val="7F7F7F"/>
                </a:solidFill>
                <a:latin typeface="Arial"/>
                <a:ea typeface="Arial"/>
                <a:cs typeface="Arial"/>
                <a:sym typeface="Arial"/>
              </a:rPr>
              <a:t>COLLEGE OF ENGINEERING AND COMPUTING</a:t>
            </a:r>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ext Slide">
  <p:cSld name="Text Slide">
    <p:spTree>
      <p:nvGrpSpPr>
        <p:cNvPr id="1" name="Shape 171"/>
        <p:cNvGrpSpPr/>
        <p:nvPr/>
      </p:nvGrpSpPr>
      <p:grpSpPr>
        <a:xfrm>
          <a:off x="0" y="0"/>
          <a:ext cx="0" cy="0"/>
          <a:chOff x="0" y="0"/>
          <a:chExt cx="0" cy="0"/>
        </a:xfrm>
      </p:grpSpPr>
      <p:pic>
        <p:nvPicPr>
          <p:cNvPr id="172" name="Google Shape;172;p33" descr="A close up of a sign&#10;&#10;Description automatically generated"/>
          <p:cNvPicPr preferRelativeResize="0"/>
          <p:nvPr/>
        </p:nvPicPr>
        <p:blipFill rotWithShape="1">
          <a:blip r:embed="rId2">
            <a:alphaModFix/>
          </a:blip>
          <a:srcRect/>
          <a:stretch/>
        </p:blipFill>
        <p:spPr>
          <a:xfrm>
            <a:off x="-1" y="0"/>
            <a:ext cx="12197443" cy="6858000"/>
          </a:xfrm>
          <a:prstGeom prst="rect">
            <a:avLst/>
          </a:prstGeom>
          <a:noFill/>
          <a:ln>
            <a:noFill/>
          </a:ln>
        </p:spPr>
      </p:pic>
      <p:sp>
        <p:nvSpPr>
          <p:cNvPr id="173" name="Google Shape;173;p33"/>
          <p:cNvSpPr txBox="1">
            <a:spLocks noGrp="1"/>
          </p:cNvSpPr>
          <p:nvPr>
            <p:ph type="body" idx="1"/>
          </p:nvPr>
        </p:nvSpPr>
        <p:spPr>
          <a:xfrm>
            <a:off x="2229190" y="2737943"/>
            <a:ext cx="8147304" cy="29670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lt1"/>
              </a:buClr>
              <a:buSzPts val="1800"/>
              <a:buChar char="•"/>
              <a:defRPr sz="1800">
                <a:solidFill>
                  <a:schemeClr val="lt1"/>
                </a:solidFill>
              </a:defRPr>
            </a:lvl1pPr>
            <a:lvl2pPr marL="914400" lvl="1" indent="-342900" algn="l">
              <a:lnSpc>
                <a:spcPct val="90000"/>
              </a:lnSpc>
              <a:spcBef>
                <a:spcPts val="500"/>
              </a:spcBef>
              <a:spcAft>
                <a:spcPts val="0"/>
              </a:spcAft>
              <a:buClr>
                <a:schemeClr val="lt1"/>
              </a:buClr>
              <a:buSzPts val="1800"/>
              <a:buChar char="•"/>
              <a:defRPr sz="1800">
                <a:solidFill>
                  <a:schemeClr val="lt1"/>
                </a:solidFill>
              </a:defRPr>
            </a:lvl2pPr>
            <a:lvl3pPr marL="1371600" lvl="2" indent="-342900" algn="l">
              <a:lnSpc>
                <a:spcPct val="90000"/>
              </a:lnSpc>
              <a:spcBef>
                <a:spcPts val="500"/>
              </a:spcBef>
              <a:spcAft>
                <a:spcPts val="0"/>
              </a:spcAft>
              <a:buClr>
                <a:schemeClr val="lt1"/>
              </a:buClr>
              <a:buSzPts val="1800"/>
              <a:buChar char="•"/>
              <a:defRPr sz="1800">
                <a:solidFill>
                  <a:schemeClr val="lt1"/>
                </a:solidFill>
              </a:defRPr>
            </a:lvl3pPr>
            <a:lvl4pPr marL="1828800" lvl="3" indent="-342900" algn="l">
              <a:lnSpc>
                <a:spcPct val="90000"/>
              </a:lnSpc>
              <a:spcBef>
                <a:spcPts val="500"/>
              </a:spcBef>
              <a:spcAft>
                <a:spcPts val="0"/>
              </a:spcAft>
              <a:buClr>
                <a:schemeClr val="lt1"/>
              </a:buClr>
              <a:buSzPts val="1800"/>
              <a:buChar char="•"/>
              <a:defRPr sz="1800">
                <a:solidFill>
                  <a:schemeClr val="lt1"/>
                </a:solidFill>
              </a:defRPr>
            </a:lvl4pPr>
            <a:lvl5pPr marL="2286000" lvl="4" indent="-342900" algn="l">
              <a:lnSpc>
                <a:spcPct val="90000"/>
              </a:lnSpc>
              <a:spcBef>
                <a:spcPts val="500"/>
              </a:spcBef>
              <a:spcAft>
                <a:spcPts val="0"/>
              </a:spcAft>
              <a:buClr>
                <a:schemeClr val="lt1"/>
              </a:buClr>
              <a:buSzPts val="1800"/>
              <a:buChar char="•"/>
              <a:defRPr sz="1800">
                <a:solidFill>
                  <a:schemeClr val="lt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4" name="Google Shape;174;p33"/>
          <p:cNvSpPr txBox="1">
            <a:spLocks noGrp="1"/>
          </p:cNvSpPr>
          <p:nvPr>
            <p:ph type="title"/>
          </p:nvPr>
        </p:nvSpPr>
        <p:spPr>
          <a:xfrm>
            <a:off x="3960364" y="1809715"/>
            <a:ext cx="4358819" cy="747456"/>
          </a:xfrm>
          <a:prstGeom prst="rect">
            <a:avLst/>
          </a:prstGeom>
          <a:noFill/>
          <a:ln>
            <a:noFill/>
          </a:ln>
        </p:spPr>
        <p:txBody>
          <a:bodyPr spcFirstLastPara="1" wrap="square" lIns="91425" tIns="45700" rIns="91425" bIns="45700" anchor="ctr" anchorCtr="0">
            <a:noAutofit/>
          </a:bodyPr>
          <a:lstStyle>
            <a:lvl1pPr lvl="0" algn="ctr">
              <a:lnSpc>
                <a:spcPct val="90000"/>
              </a:lnSpc>
              <a:spcBef>
                <a:spcPts val="0"/>
              </a:spcBef>
              <a:spcAft>
                <a:spcPts val="0"/>
              </a:spcAft>
              <a:buClr>
                <a:schemeClr val="lt1"/>
              </a:buClr>
              <a:buSzPts val="3200"/>
              <a:buFont typeface="Arial"/>
              <a:buNone/>
              <a:defRPr sz="32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5" name="Google Shape;175;p33"/>
          <p:cNvSpPr txBox="1"/>
          <p:nvPr/>
        </p:nvSpPr>
        <p:spPr>
          <a:xfrm>
            <a:off x="7260219" y="6473301"/>
            <a:ext cx="4685839" cy="230832"/>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en-US" sz="900" b="0" i="0" u="none" strike="noStrike" cap="none">
                <a:solidFill>
                  <a:srgbClr val="F2F2F2"/>
                </a:solidFill>
                <a:latin typeface="Arial"/>
                <a:ea typeface="Arial"/>
                <a:cs typeface="Arial"/>
                <a:sym typeface="Arial"/>
              </a:rPr>
              <a:t>COLLEGE OF ENGINEERING AND COMPUTING</a:t>
            </a:r>
            <a:endParaRPr/>
          </a:p>
        </p:txBody>
      </p:sp>
      <p:sp>
        <p:nvSpPr>
          <p:cNvPr id="176" name="Google Shape;176;p33"/>
          <p:cNvSpPr txBox="1"/>
          <p:nvPr/>
        </p:nvSpPr>
        <p:spPr>
          <a:xfrm>
            <a:off x="245942" y="6483240"/>
            <a:ext cx="4685839" cy="2308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b="0" i="0" u="none" strike="noStrike" cap="none">
                <a:solidFill>
                  <a:srgbClr val="F2F2F2"/>
                </a:solidFill>
                <a:latin typeface="Arial"/>
                <a:ea typeface="Arial"/>
                <a:cs typeface="Arial"/>
                <a:sym typeface="Arial"/>
              </a:rPr>
              <a:t>FLORIDA INTERNATIONAL UNIVERSITY</a:t>
            </a:r>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Mixed Background 1">
  <p:cSld name="Mixed Background 1">
    <p:spTree>
      <p:nvGrpSpPr>
        <p:cNvPr id="1" name="Shape 177"/>
        <p:cNvGrpSpPr/>
        <p:nvPr/>
      </p:nvGrpSpPr>
      <p:grpSpPr>
        <a:xfrm>
          <a:off x="0" y="0"/>
          <a:ext cx="0" cy="0"/>
          <a:chOff x="0" y="0"/>
          <a:chExt cx="0" cy="0"/>
        </a:xfrm>
      </p:grpSpPr>
      <p:sp>
        <p:nvSpPr>
          <p:cNvPr id="178" name="Google Shape;178;p34"/>
          <p:cNvSpPr/>
          <p:nvPr/>
        </p:nvSpPr>
        <p:spPr>
          <a:xfrm>
            <a:off x="0" y="0"/>
            <a:ext cx="12192000" cy="68580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179" name="Google Shape;179;p34" descr="A close up of a sign&#10;&#10;Description automatically generated"/>
          <p:cNvPicPr preferRelativeResize="0"/>
          <p:nvPr/>
        </p:nvPicPr>
        <p:blipFill rotWithShape="1">
          <a:blip r:embed="rId2">
            <a:alphaModFix/>
          </a:blip>
          <a:srcRect/>
          <a:stretch/>
        </p:blipFill>
        <p:spPr>
          <a:xfrm>
            <a:off x="545290" y="5713629"/>
            <a:ext cx="1217550" cy="563880"/>
          </a:xfrm>
          <a:prstGeom prst="rect">
            <a:avLst/>
          </a:prstGeom>
          <a:noFill/>
          <a:ln>
            <a:noFill/>
          </a:ln>
        </p:spPr>
      </p:pic>
      <p:sp>
        <p:nvSpPr>
          <p:cNvPr id="180" name="Google Shape;180;p34"/>
          <p:cNvSpPr txBox="1">
            <a:spLocks noGrp="1"/>
          </p:cNvSpPr>
          <p:nvPr>
            <p:ph type="body" idx="1"/>
          </p:nvPr>
        </p:nvSpPr>
        <p:spPr>
          <a:xfrm>
            <a:off x="545290" y="1852474"/>
            <a:ext cx="3802775" cy="3280664"/>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rgbClr val="3F3F3F"/>
              </a:buClr>
              <a:buSzPts val="1800"/>
              <a:buChar char="•"/>
              <a:defRPr sz="1800">
                <a:solidFill>
                  <a:srgbClr val="3F3F3F"/>
                </a:solidFill>
              </a:defRPr>
            </a:lvl1pPr>
            <a:lvl2pPr marL="914400" lvl="1" indent="-342900" algn="l">
              <a:lnSpc>
                <a:spcPct val="90000"/>
              </a:lnSpc>
              <a:spcBef>
                <a:spcPts val="500"/>
              </a:spcBef>
              <a:spcAft>
                <a:spcPts val="0"/>
              </a:spcAft>
              <a:buClr>
                <a:srgbClr val="3F3F3F"/>
              </a:buClr>
              <a:buSzPts val="1800"/>
              <a:buChar char="•"/>
              <a:defRPr sz="1800">
                <a:solidFill>
                  <a:srgbClr val="3F3F3F"/>
                </a:solidFill>
              </a:defRPr>
            </a:lvl2pPr>
            <a:lvl3pPr marL="1371600" lvl="2" indent="-342900" algn="l">
              <a:lnSpc>
                <a:spcPct val="90000"/>
              </a:lnSpc>
              <a:spcBef>
                <a:spcPts val="500"/>
              </a:spcBef>
              <a:spcAft>
                <a:spcPts val="0"/>
              </a:spcAft>
              <a:buClr>
                <a:srgbClr val="3F3F3F"/>
              </a:buClr>
              <a:buSzPts val="1800"/>
              <a:buChar char="•"/>
              <a:defRPr sz="1800">
                <a:solidFill>
                  <a:srgbClr val="3F3F3F"/>
                </a:solidFill>
              </a:defRPr>
            </a:lvl3pPr>
            <a:lvl4pPr marL="1828800" lvl="3" indent="-342900" algn="l">
              <a:lnSpc>
                <a:spcPct val="90000"/>
              </a:lnSpc>
              <a:spcBef>
                <a:spcPts val="500"/>
              </a:spcBef>
              <a:spcAft>
                <a:spcPts val="0"/>
              </a:spcAft>
              <a:buClr>
                <a:srgbClr val="3F3F3F"/>
              </a:buClr>
              <a:buSzPts val="1800"/>
              <a:buChar char="•"/>
              <a:defRPr sz="1800">
                <a:solidFill>
                  <a:srgbClr val="3F3F3F"/>
                </a:solidFill>
              </a:defRPr>
            </a:lvl4pPr>
            <a:lvl5pPr marL="2286000" lvl="4" indent="-342900" algn="l">
              <a:lnSpc>
                <a:spcPct val="90000"/>
              </a:lnSpc>
              <a:spcBef>
                <a:spcPts val="500"/>
              </a:spcBef>
              <a:spcAft>
                <a:spcPts val="0"/>
              </a:spcAft>
              <a:buClr>
                <a:srgbClr val="3F3F3F"/>
              </a:buClr>
              <a:buSzPts val="1800"/>
              <a:buChar char="•"/>
              <a:defRPr sz="1800">
                <a:solidFill>
                  <a:srgbClr val="3F3F3F"/>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1" name="Google Shape;181;p34"/>
          <p:cNvSpPr txBox="1">
            <a:spLocks noGrp="1"/>
          </p:cNvSpPr>
          <p:nvPr>
            <p:ph type="title"/>
          </p:nvPr>
        </p:nvSpPr>
        <p:spPr>
          <a:xfrm>
            <a:off x="545290" y="1039190"/>
            <a:ext cx="3802775" cy="563880"/>
          </a:xfrm>
          <a:prstGeom prst="rect">
            <a:avLst/>
          </a:prstGeom>
          <a:noFill/>
          <a:ln>
            <a:noFill/>
          </a:ln>
        </p:spPr>
        <p:txBody>
          <a:bodyPr spcFirstLastPara="1" wrap="square" lIns="91425" tIns="45700" rIns="91425" bIns="45700" anchor="ctr" anchorCtr="0">
            <a:noAutofit/>
          </a:bodyPr>
          <a:lstStyle>
            <a:lvl1pPr lvl="0" algn="ctr">
              <a:lnSpc>
                <a:spcPct val="90000"/>
              </a:lnSpc>
              <a:spcBef>
                <a:spcPts val="0"/>
              </a:spcBef>
              <a:spcAft>
                <a:spcPts val="0"/>
              </a:spcAft>
              <a:buClr>
                <a:schemeClr val="accent3"/>
              </a:buClr>
              <a:buSzPts val="2800"/>
              <a:buFont typeface="Arial"/>
              <a:buNone/>
              <a:defRPr sz="2800">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182" name="Google Shape;182;p34" descr="A blue sky&#10;&#10;Description automatically generated"/>
          <p:cNvPicPr preferRelativeResize="0"/>
          <p:nvPr/>
        </p:nvPicPr>
        <p:blipFill rotWithShape="1">
          <a:blip r:embed="rId3">
            <a:alphaModFix/>
          </a:blip>
          <a:srcRect/>
          <a:stretch/>
        </p:blipFill>
        <p:spPr>
          <a:xfrm>
            <a:off x="4977568" y="0"/>
            <a:ext cx="7214432" cy="6858000"/>
          </a:xfrm>
          <a:prstGeom prst="rect">
            <a:avLst/>
          </a:prstGeom>
          <a:noFill/>
          <a:ln>
            <a:noFill/>
          </a:ln>
        </p:spPr>
      </p:pic>
      <p:sp>
        <p:nvSpPr>
          <p:cNvPr id="183" name="Google Shape;183;p34"/>
          <p:cNvSpPr txBox="1">
            <a:spLocks noGrp="1"/>
          </p:cNvSpPr>
          <p:nvPr>
            <p:ph type="body" idx="2"/>
          </p:nvPr>
        </p:nvSpPr>
        <p:spPr>
          <a:xfrm>
            <a:off x="6490347" y="1852474"/>
            <a:ext cx="4277180" cy="3280664"/>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lt1"/>
              </a:buClr>
              <a:buSzPts val="1800"/>
              <a:buChar char="•"/>
              <a:defRPr sz="1800">
                <a:solidFill>
                  <a:schemeClr val="lt1"/>
                </a:solidFill>
              </a:defRPr>
            </a:lvl1pPr>
            <a:lvl2pPr marL="914400" lvl="1" indent="-342900" algn="l">
              <a:lnSpc>
                <a:spcPct val="90000"/>
              </a:lnSpc>
              <a:spcBef>
                <a:spcPts val="500"/>
              </a:spcBef>
              <a:spcAft>
                <a:spcPts val="0"/>
              </a:spcAft>
              <a:buClr>
                <a:schemeClr val="lt1"/>
              </a:buClr>
              <a:buSzPts val="1800"/>
              <a:buChar char="•"/>
              <a:defRPr sz="1800">
                <a:solidFill>
                  <a:schemeClr val="lt1"/>
                </a:solidFill>
              </a:defRPr>
            </a:lvl2pPr>
            <a:lvl3pPr marL="1371600" lvl="2" indent="-342900" algn="l">
              <a:lnSpc>
                <a:spcPct val="90000"/>
              </a:lnSpc>
              <a:spcBef>
                <a:spcPts val="500"/>
              </a:spcBef>
              <a:spcAft>
                <a:spcPts val="0"/>
              </a:spcAft>
              <a:buClr>
                <a:schemeClr val="lt1"/>
              </a:buClr>
              <a:buSzPts val="1800"/>
              <a:buChar char="•"/>
              <a:defRPr sz="1800">
                <a:solidFill>
                  <a:schemeClr val="lt1"/>
                </a:solidFill>
              </a:defRPr>
            </a:lvl3pPr>
            <a:lvl4pPr marL="1828800" lvl="3" indent="-342900" algn="l">
              <a:lnSpc>
                <a:spcPct val="90000"/>
              </a:lnSpc>
              <a:spcBef>
                <a:spcPts val="500"/>
              </a:spcBef>
              <a:spcAft>
                <a:spcPts val="0"/>
              </a:spcAft>
              <a:buClr>
                <a:schemeClr val="lt1"/>
              </a:buClr>
              <a:buSzPts val="1800"/>
              <a:buChar char="•"/>
              <a:defRPr sz="1800">
                <a:solidFill>
                  <a:schemeClr val="lt1"/>
                </a:solidFill>
              </a:defRPr>
            </a:lvl4pPr>
            <a:lvl5pPr marL="2286000" lvl="4" indent="-342900" algn="l">
              <a:lnSpc>
                <a:spcPct val="90000"/>
              </a:lnSpc>
              <a:spcBef>
                <a:spcPts val="500"/>
              </a:spcBef>
              <a:spcAft>
                <a:spcPts val="0"/>
              </a:spcAft>
              <a:buClr>
                <a:schemeClr val="lt1"/>
              </a:buClr>
              <a:buSzPts val="1800"/>
              <a:buChar char="•"/>
              <a:defRPr sz="1800">
                <a:solidFill>
                  <a:schemeClr val="lt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grpSp>
        <p:nvGrpSpPr>
          <p:cNvPr id="184" name="Google Shape;184;p34"/>
          <p:cNvGrpSpPr/>
          <p:nvPr/>
        </p:nvGrpSpPr>
        <p:grpSpPr>
          <a:xfrm rot="10800000" flipH="1">
            <a:off x="5539549" y="5593682"/>
            <a:ext cx="522582" cy="530386"/>
            <a:chOff x="5537620" y="745237"/>
            <a:chExt cx="522582" cy="530387"/>
          </a:xfrm>
        </p:grpSpPr>
        <p:sp>
          <p:nvSpPr>
            <p:cNvPr id="185" name="Google Shape;185;p34"/>
            <p:cNvSpPr/>
            <p:nvPr/>
          </p:nvSpPr>
          <p:spPr>
            <a:xfrm rot="-5400000" flipH="1">
              <a:off x="5742613"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186" name="Google Shape;186;p34"/>
            <p:cNvSpPr/>
            <p:nvPr/>
          </p:nvSpPr>
          <p:spPr>
            <a:xfrm flipH="1">
              <a:off x="5537621" y="854263"/>
              <a:ext cx="112597" cy="421360"/>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grpSp>
      <p:grpSp>
        <p:nvGrpSpPr>
          <p:cNvPr id="187" name="Google Shape;187;p34"/>
          <p:cNvGrpSpPr/>
          <p:nvPr/>
        </p:nvGrpSpPr>
        <p:grpSpPr>
          <a:xfrm>
            <a:off x="5539549" y="745237"/>
            <a:ext cx="522582" cy="529650"/>
            <a:chOff x="5537620" y="745237"/>
            <a:chExt cx="522582" cy="529650"/>
          </a:xfrm>
        </p:grpSpPr>
        <p:sp>
          <p:nvSpPr>
            <p:cNvPr id="188" name="Google Shape;188;p34"/>
            <p:cNvSpPr/>
            <p:nvPr/>
          </p:nvSpPr>
          <p:spPr>
            <a:xfrm rot="-5400000" flipH="1">
              <a:off x="5742613"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189" name="Google Shape;189;p34"/>
            <p:cNvSpPr/>
            <p:nvPr/>
          </p:nvSpPr>
          <p:spPr>
            <a:xfrm flipH="1">
              <a:off x="5537621" y="854263"/>
              <a:ext cx="112597" cy="420624"/>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grpSp>
      <p:grpSp>
        <p:nvGrpSpPr>
          <p:cNvPr id="190" name="Google Shape;190;p34"/>
          <p:cNvGrpSpPr/>
          <p:nvPr/>
        </p:nvGrpSpPr>
        <p:grpSpPr>
          <a:xfrm>
            <a:off x="11086608" y="745237"/>
            <a:ext cx="522582" cy="530387"/>
            <a:chOff x="11140977" y="745237"/>
            <a:chExt cx="522582" cy="530387"/>
          </a:xfrm>
        </p:grpSpPr>
        <p:sp>
          <p:nvSpPr>
            <p:cNvPr id="191" name="Google Shape;191;p34"/>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192" name="Google Shape;192;p34"/>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grpSp>
      <p:grpSp>
        <p:nvGrpSpPr>
          <p:cNvPr id="193" name="Google Shape;193;p34"/>
          <p:cNvGrpSpPr/>
          <p:nvPr/>
        </p:nvGrpSpPr>
        <p:grpSpPr>
          <a:xfrm rot="10800000" flipH="1">
            <a:off x="11086608" y="5593682"/>
            <a:ext cx="522582" cy="530386"/>
            <a:chOff x="11140977" y="745237"/>
            <a:chExt cx="522582" cy="530387"/>
          </a:xfrm>
        </p:grpSpPr>
        <p:sp>
          <p:nvSpPr>
            <p:cNvPr id="194" name="Google Shape;194;p34"/>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195" name="Google Shape;195;p34"/>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grpSp>
      <p:sp>
        <p:nvSpPr>
          <p:cNvPr id="196" name="Google Shape;196;p34"/>
          <p:cNvSpPr txBox="1"/>
          <p:nvPr/>
        </p:nvSpPr>
        <p:spPr>
          <a:xfrm>
            <a:off x="6382561" y="222722"/>
            <a:ext cx="4492751" cy="23083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900" b="0" i="0" u="none" strike="noStrike" cap="none">
                <a:solidFill>
                  <a:schemeClr val="lt1"/>
                </a:solidFill>
                <a:latin typeface="Arial"/>
                <a:ea typeface="Arial"/>
                <a:cs typeface="Arial"/>
                <a:sym typeface="Arial"/>
              </a:rPr>
              <a:t>FLORIDA INTERNATIONAL UNIVERSITY</a:t>
            </a:r>
            <a:endParaRPr/>
          </a:p>
        </p:txBody>
      </p:sp>
      <p:sp>
        <p:nvSpPr>
          <p:cNvPr id="197" name="Google Shape;197;p34"/>
          <p:cNvSpPr txBox="1"/>
          <p:nvPr/>
        </p:nvSpPr>
        <p:spPr>
          <a:xfrm>
            <a:off x="5364986" y="6473301"/>
            <a:ext cx="6527899" cy="23083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900" b="0" i="0" u="none" strike="noStrike" cap="none">
                <a:solidFill>
                  <a:schemeClr val="lt1"/>
                </a:solidFill>
                <a:latin typeface="Arial"/>
                <a:ea typeface="Arial"/>
                <a:cs typeface="Arial"/>
                <a:sym typeface="Arial"/>
              </a:rPr>
              <a:t>COLLEGE OF ENGINEERING AND COMPUTING</a:t>
            </a:r>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16"/>
        <p:cNvGrpSpPr/>
        <p:nvPr/>
      </p:nvGrpSpPr>
      <p:grpSpPr>
        <a:xfrm>
          <a:off x="0" y="0"/>
          <a:ext cx="0" cy="0"/>
          <a:chOff x="0" y="0"/>
          <a:chExt cx="0" cy="0"/>
        </a:xfrm>
      </p:grpSpPr>
      <p:sp>
        <p:nvSpPr>
          <p:cNvPr id="17" name="Google Shape;17;p17"/>
          <p:cNvSpPr txBox="1">
            <a:spLocks noGrp="1"/>
          </p:cNvSpPr>
          <p:nvPr>
            <p:ph type="body" idx="1"/>
          </p:nvPr>
        </p:nvSpPr>
        <p:spPr>
          <a:xfrm>
            <a:off x="1590222" y="1939925"/>
            <a:ext cx="8984543" cy="433895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5"/>
              </a:buClr>
              <a:buSzPts val="2800"/>
              <a:buNone/>
              <a:defRPr/>
            </a:lvl1pPr>
            <a:lvl2pPr marL="914400" lvl="1" indent="-342900" algn="l">
              <a:lnSpc>
                <a:spcPct val="90000"/>
              </a:lnSpc>
              <a:spcBef>
                <a:spcPts val="500"/>
              </a:spcBef>
              <a:spcAft>
                <a:spcPts val="0"/>
              </a:spcAft>
              <a:buClr>
                <a:schemeClr val="accent5"/>
              </a:buClr>
              <a:buSzPts val="1800"/>
              <a:buChar char="•"/>
              <a:defRPr/>
            </a:lvl2pPr>
            <a:lvl3pPr marL="1371600" lvl="2" indent="-342900" algn="l">
              <a:lnSpc>
                <a:spcPct val="90000"/>
              </a:lnSpc>
              <a:spcBef>
                <a:spcPts val="500"/>
              </a:spcBef>
              <a:spcAft>
                <a:spcPts val="0"/>
              </a:spcAft>
              <a:buClr>
                <a:schemeClr val="accent5"/>
              </a:buClr>
              <a:buSzPts val="1800"/>
              <a:buChar char="•"/>
              <a:defRPr/>
            </a:lvl3pPr>
            <a:lvl4pPr marL="1828800" lvl="3" indent="-342900" algn="l">
              <a:lnSpc>
                <a:spcPct val="90000"/>
              </a:lnSpc>
              <a:spcBef>
                <a:spcPts val="500"/>
              </a:spcBef>
              <a:spcAft>
                <a:spcPts val="0"/>
              </a:spcAft>
              <a:buClr>
                <a:schemeClr val="accent5"/>
              </a:buClr>
              <a:buSzPts val="1800"/>
              <a:buChar char="•"/>
              <a:defRPr/>
            </a:lvl4pPr>
            <a:lvl5pPr marL="2286000" lvl="4" indent="-342900" algn="l">
              <a:lnSpc>
                <a:spcPct val="90000"/>
              </a:lnSpc>
              <a:spcBef>
                <a:spcPts val="500"/>
              </a:spcBef>
              <a:spcAft>
                <a:spcPts val="0"/>
              </a:spcAft>
              <a:buClr>
                <a:schemeClr val="accent5"/>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 name="Google Shape;18;p17"/>
          <p:cNvSpPr txBox="1">
            <a:spLocks noGrp="1"/>
          </p:cNvSpPr>
          <p:nvPr>
            <p:ph type="title"/>
          </p:nvPr>
        </p:nvSpPr>
        <p:spPr>
          <a:xfrm>
            <a:off x="1590222" y="470310"/>
            <a:ext cx="8984543"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5"/>
              </a:buClr>
              <a:buSzPts val="3600"/>
              <a:buFont typeface="Arial"/>
              <a:buNone/>
              <a:defRPr sz="36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19" name="Google Shape;19;p17" descr="A close up of a sign&#10;&#10;Description automatically generated"/>
          <p:cNvPicPr preferRelativeResize="0"/>
          <p:nvPr/>
        </p:nvPicPr>
        <p:blipFill rotWithShape="1">
          <a:blip r:embed="rId2">
            <a:alphaModFix/>
          </a:blip>
          <a:srcRect/>
          <a:stretch/>
        </p:blipFill>
        <p:spPr>
          <a:xfrm>
            <a:off x="10728510" y="219326"/>
            <a:ext cx="1217550" cy="563880"/>
          </a:xfrm>
          <a:prstGeom prst="rect">
            <a:avLst/>
          </a:prstGeom>
          <a:noFill/>
          <a:ln>
            <a:noFill/>
          </a:ln>
        </p:spPr>
      </p:pic>
      <p:sp>
        <p:nvSpPr>
          <p:cNvPr id="20" name="Google Shape;20;p17"/>
          <p:cNvSpPr txBox="1"/>
          <p:nvPr/>
        </p:nvSpPr>
        <p:spPr>
          <a:xfrm>
            <a:off x="7260219" y="6473301"/>
            <a:ext cx="4685839" cy="230832"/>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en-US" sz="900" b="0" i="0" u="none" strike="noStrike" cap="none">
                <a:solidFill>
                  <a:srgbClr val="F2F2F2"/>
                </a:solidFill>
                <a:latin typeface="Arial"/>
                <a:ea typeface="Arial"/>
                <a:cs typeface="Arial"/>
                <a:sym typeface="Arial"/>
              </a:rPr>
              <a:t>COLLEGE OF ENGINEERING AND COMPUTING</a:t>
            </a:r>
            <a:endParaRPr/>
          </a:p>
        </p:txBody>
      </p:sp>
      <p:sp>
        <p:nvSpPr>
          <p:cNvPr id="21" name="Google Shape;21;p17"/>
          <p:cNvSpPr txBox="1"/>
          <p:nvPr/>
        </p:nvSpPr>
        <p:spPr>
          <a:xfrm>
            <a:off x="245942" y="6483240"/>
            <a:ext cx="4685839" cy="2308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b="0" i="0" u="none" strike="noStrike" cap="none">
                <a:solidFill>
                  <a:srgbClr val="F2F2F2"/>
                </a:solidFill>
                <a:latin typeface="Arial"/>
                <a:ea typeface="Arial"/>
                <a:cs typeface="Arial"/>
                <a:sym typeface="Arial"/>
              </a:rPr>
              <a:t>FLORIDA INTERNATIONAL UNIVERSITY</a:t>
            </a:r>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Mixed Background 3">
  <p:cSld name="Mixed Background 3">
    <p:spTree>
      <p:nvGrpSpPr>
        <p:cNvPr id="1" name="Shape 198"/>
        <p:cNvGrpSpPr/>
        <p:nvPr/>
      </p:nvGrpSpPr>
      <p:grpSpPr>
        <a:xfrm>
          <a:off x="0" y="0"/>
          <a:ext cx="0" cy="0"/>
          <a:chOff x="0" y="0"/>
          <a:chExt cx="0" cy="0"/>
        </a:xfrm>
      </p:grpSpPr>
      <p:sp>
        <p:nvSpPr>
          <p:cNvPr id="199" name="Google Shape;199;p35"/>
          <p:cNvSpPr/>
          <p:nvPr/>
        </p:nvSpPr>
        <p:spPr>
          <a:xfrm>
            <a:off x="0" y="0"/>
            <a:ext cx="12192000" cy="68580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grpSp>
        <p:nvGrpSpPr>
          <p:cNvPr id="200" name="Google Shape;200;p35"/>
          <p:cNvGrpSpPr/>
          <p:nvPr/>
        </p:nvGrpSpPr>
        <p:grpSpPr>
          <a:xfrm>
            <a:off x="5539549" y="745237"/>
            <a:ext cx="522582" cy="530387"/>
            <a:chOff x="5537620" y="745237"/>
            <a:chExt cx="522582" cy="530387"/>
          </a:xfrm>
        </p:grpSpPr>
        <p:sp>
          <p:nvSpPr>
            <p:cNvPr id="201" name="Google Shape;201;p35"/>
            <p:cNvSpPr/>
            <p:nvPr/>
          </p:nvSpPr>
          <p:spPr>
            <a:xfrm rot="-5400000" flipH="1">
              <a:off x="5742613"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02" name="Google Shape;202;p35"/>
            <p:cNvSpPr/>
            <p:nvPr/>
          </p:nvSpPr>
          <p:spPr>
            <a:xfrm flipH="1">
              <a:off x="5537621" y="854263"/>
              <a:ext cx="112597" cy="421360"/>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grpSp>
      <p:grpSp>
        <p:nvGrpSpPr>
          <p:cNvPr id="203" name="Google Shape;203;p35"/>
          <p:cNvGrpSpPr/>
          <p:nvPr/>
        </p:nvGrpSpPr>
        <p:grpSpPr>
          <a:xfrm rot="10800000" flipH="1">
            <a:off x="5539549" y="5593682"/>
            <a:ext cx="522582" cy="530386"/>
            <a:chOff x="5537620" y="745237"/>
            <a:chExt cx="522582" cy="530387"/>
          </a:xfrm>
        </p:grpSpPr>
        <p:sp>
          <p:nvSpPr>
            <p:cNvPr id="204" name="Google Shape;204;p35"/>
            <p:cNvSpPr/>
            <p:nvPr/>
          </p:nvSpPr>
          <p:spPr>
            <a:xfrm rot="-5400000" flipH="1">
              <a:off x="5742613"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05" name="Google Shape;205;p35"/>
            <p:cNvSpPr/>
            <p:nvPr/>
          </p:nvSpPr>
          <p:spPr>
            <a:xfrm flipH="1">
              <a:off x="5537621" y="854263"/>
              <a:ext cx="112597" cy="421360"/>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grpSp>
      <p:grpSp>
        <p:nvGrpSpPr>
          <p:cNvPr id="206" name="Google Shape;206;p35"/>
          <p:cNvGrpSpPr/>
          <p:nvPr/>
        </p:nvGrpSpPr>
        <p:grpSpPr>
          <a:xfrm>
            <a:off x="11086608" y="745237"/>
            <a:ext cx="522582" cy="530387"/>
            <a:chOff x="11140977" y="745237"/>
            <a:chExt cx="522582" cy="530387"/>
          </a:xfrm>
        </p:grpSpPr>
        <p:sp>
          <p:nvSpPr>
            <p:cNvPr id="207" name="Google Shape;207;p35"/>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08" name="Google Shape;208;p35"/>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grpSp>
      <p:grpSp>
        <p:nvGrpSpPr>
          <p:cNvPr id="209" name="Google Shape;209;p35"/>
          <p:cNvGrpSpPr/>
          <p:nvPr/>
        </p:nvGrpSpPr>
        <p:grpSpPr>
          <a:xfrm rot="10800000" flipH="1">
            <a:off x="11086608" y="5593682"/>
            <a:ext cx="522582" cy="530386"/>
            <a:chOff x="11140977" y="745237"/>
            <a:chExt cx="522582" cy="530387"/>
          </a:xfrm>
        </p:grpSpPr>
        <p:sp>
          <p:nvSpPr>
            <p:cNvPr id="210" name="Google Shape;210;p35"/>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11" name="Google Shape;211;p35"/>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grpSp>
      <p:sp>
        <p:nvSpPr>
          <p:cNvPr id="212" name="Google Shape;212;p35"/>
          <p:cNvSpPr txBox="1">
            <a:spLocks noGrp="1"/>
          </p:cNvSpPr>
          <p:nvPr>
            <p:ph type="body" idx="1"/>
          </p:nvPr>
        </p:nvSpPr>
        <p:spPr>
          <a:xfrm>
            <a:off x="6490347" y="1852474"/>
            <a:ext cx="4277180" cy="3280664"/>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rgbClr val="3F3F3F"/>
              </a:buClr>
              <a:buSzPts val="1800"/>
              <a:buChar char="•"/>
              <a:defRPr sz="1800">
                <a:solidFill>
                  <a:srgbClr val="3F3F3F"/>
                </a:solidFill>
              </a:defRPr>
            </a:lvl1pPr>
            <a:lvl2pPr marL="914400" lvl="1" indent="-342900" algn="l">
              <a:lnSpc>
                <a:spcPct val="90000"/>
              </a:lnSpc>
              <a:spcBef>
                <a:spcPts val="500"/>
              </a:spcBef>
              <a:spcAft>
                <a:spcPts val="0"/>
              </a:spcAft>
              <a:buClr>
                <a:srgbClr val="3F3F3F"/>
              </a:buClr>
              <a:buSzPts val="1800"/>
              <a:buChar char="•"/>
              <a:defRPr sz="1800">
                <a:solidFill>
                  <a:srgbClr val="3F3F3F"/>
                </a:solidFill>
              </a:defRPr>
            </a:lvl2pPr>
            <a:lvl3pPr marL="1371600" lvl="2" indent="-342900" algn="l">
              <a:lnSpc>
                <a:spcPct val="90000"/>
              </a:lnSpc>
              <a:spcBef>
                <a:spcPts val="500"/>
              </a:spcBef>
              <a:spcAft>
                <a:spcPts val="0"/>
              </a:spcAft>
              <a:buClr>
                <a:srgbClr val="3F3F3F"/>
              </a:buClr>
              <a:buSzPts val="1800"/>
              <a:buChar char="•"/>
              <a:defRPr sz="1800">
                <a:solidFill>
                  <a:srgbClr val="3F3F3F"/>
                </a:solidFill>
              </a:defRPr>
            </a:lvl3pPr>
            <a:lvl4pPr marL="1828800" lvl="3" indent="-342900" algn="l">
              <a:lnSpc>
                <a:spcPct val="90000"/>
              </a:lnSpc>
              <a:spcBef>
                <a:spcPts val="500"/>
              </a:spcBef>
              <a:spcAft>
                <a:spcPts val="0"/>
              </a:spcAft>
              <a:buClr>
                <a:srgbClr val="3F3F3F"/>
              </a:buClr>
              <a:buSzPts val="1800"/>
              <a:buChar char="•"/>
              <a:defRPr sz="1800">
                <a:solidFill>
                  <a:srgbClr val="3F3F3F"/>
                </a:solidFill>
              </a:defRPr>
            </a:lvl4pPr>
            <a:lvl5pPr marL="2286000" lvl="4" indent="-342900" algn="l">
              <a:lnSpc>
                <a:spcPct val="90000"/>
              </a:lnSpc>
              <a:spcBef>
                <a:spcPts val="500"/>
              </a:spcBef>
              <a:spcAft>
                <a:spcPts val="0"/>
              </a:spcAft>
              <a:buClr>
                <a:srgbClr val="3F3F3F"/>
              </a:buClr>
              <a:buSzPts val="1800"/>
              <a:buChar char="•"/>
              <a:defRPr sz="1800">
                <a:solidFill>
                  <a:srgbClr val="3F3F3F"/>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213" name="Google Shape;213;p35" descr="A blue sky&#10;&#10;Description automatically generated"/>
          <p:cNvPicPr preferRelativeResize="0"/>
          <p:nvPr/>
        </p:nvPicPr>
        <p:blipFill rotWithShape="1">
          <a:blip r:embed="rId2">
            <a:alphaModFix/>
          </a:blip>
          <a:srcRect/>
          <a:stretch/>
        </p:blipFill>
        <p:spPr>
          <a:xfrm>
            <a:off x="0" y="1"/>
            <a:ext cx="5065873" cy="6858000"/>
          </a:xfrm>
          <a:prstGeom prst="rect">
            <a:avLst/>
          </a:prstGeom>
          <a:noFill/>
          <a:ln>
            <a:noFill/>
          </a:ln>
        </p:spPr>
      </p:pic>
      <p:pic>
        <p:nvPicPr>
          <p:cNvPr id="214" name="Google Shape;214;p35" descr="A close up of a sign&#10;&#10;Description automatically generated"/>
          <p:cNvPicPr preferRelativeResize="0"/>
          <p:nvPr/>
        </p:nvPicPr>
        <p:blipFill rotWithShape="1">
          <a:blip r:embed="rId3">
            <a:alphaModFix/>
          </a:blip>
          <a:srcRect/>
          <a:stretch/>
        </p:blipFill>
        <p:spPr>
          <a:xfrm>
            <a:off x="545290" y="5713629"/>
            <a:ext cx="1217550" cy="563880"/>
          </a:xfrm>
          <a:prstGeom prst="rect">
            <a:avLst/>
          </a:prstGeom>
          <a:noFill/>
          <a:ln>
            <a:noFill/>
          </a:ln>
        </p:spPr>
      </p:pic>
      <p:sp>
        <p:nvSpPr>
          <p:cNvPr id="215" name="Google Shape;215;p35"/>
          <p:cNvSpPr txBox="1">
            <a:spLocks noGrp="1"/>
          </p:cNvSpPr>
          <p:nvPr>
            <p:ph type="body" idx="2"/>
          </p:nvPr>
        </p:nvSpPr>
        <p:spPr>
          <a:xfrm>
            <a:off x="545290" y="1852474"/>
            <a:ext cx="3802775" cy="3280664"/>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lt1"/>
              </a:buClr>
              <a:buSzPts val="1800"/>
              <a:buChar char="•"/>
              <a:defRPr sz="1800">
                <a:solidFill>
                  <a:schemeClr val="lt1"/>
                </a:solidFill>
              </a:defRPr>
            </a:lvl1pPr>
            <a:lvl2pPr marL="914400" lvl="1" indent="-342900" algn="l">
              <a:lnSpc>
                <a:spcPct val="90000"/>
              </a:lnSpc>
              <a:spcBef>
                <a:spcPts val="500"/>
              </a:spcBef>
              <a:spcAft>
                <a:spcPts val="0"/>
              </a:spcAft>
              <a:buClr>
                <a:schemeClr val="lt1"/>
              </a:buClr>
              <a:buSzPts val="1800"/>
              <a:buChar char="•"/>
              <a:defRPr sz="1800">
                <a:solidFill>
                  <a:schemeClr val="lt1"/>
                </a:solidFill>
              </a:defRPr>
            </a:lvl2pPr>
            <a:lvl3pPr marL="1371600" lvl="2" indent="-342900" algn="l">
              <a:lnSpc>
                <a:spcPct val="90000"/>
              </a:lnSpc>
              <a:spcBef>
                <a:spcPts val="500"/>
              </a:spcBef>
              <a:spcAft>
                <a:spcPts val="0"/>
              </a:spcAft>
              <a:buClr>
                <a:schemeClr val="lt1"/>
              </a:buClr>
              <a:buSzPts val="1800"/>
              <a:buChar char="•"/>
              <a:defRPr sz="1800">
                <a:solidFill>
                  <a:schemeClr val="lt1"/>
                </a:solidFill>
              </a:defRPr>
            </a:lvl3pPr>
            <a:lvl4pPr marL="1828800" lvl="3" indent="-342900" algn="l">
              <a:lnSpc>
                <a:spcPct val="90000"/>
              </a:lnSpc>
              <a:spcBef>
                <a:spcPts val="500"/>
              </a:spcBef>
              <a:spcAft>
                <a:spcPts val="0"/>
              </a:spcAft>
              <a:buClr>
                <a:schemeClr val="lt1"/>
              </a:buClr>
              <a:buSzPts val="1800"/>
              <a:buChar char="•"/>
              <a:defRPr sz="1800">
                <a:solidFill>
                  <a:schemeClr val="lt1"/>
                </a:solidFill>
              </a:defRPr>
            </a:lvl4pPr>
            <a:lvl5pPr marL="2286000" lvl="4" indent="-342900" algn="l">
              <a:lnSpc>
                <a:spcPct val="90000"/>
              </a:lnSpc>
              <a:spcBef>
                <a:spcPts val="500"/>
              </a:spcBef>
              <a:spcAft>
                <a:spcPts val="0"/>
              </a:spcAft>
              <a:buClr>
                <a:schemeClr val="lt1"/>
              </a:buClr>
              <a:buSzPts val="1800"/>
              <a:buChar char="•"/>
              <a:defRPr sz="1800">
                <a:solidFill>
                  <a:schemeClr val="lt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6" name="Google Shape;216;p35"/>
          <p:cNvSpPr txBox="1">
            <a:spLocks noGrp="1"/>
          </p:cNvSpPr>
          <p:nvPr>
            <p:ph type="title"/>
          </p:nvPr>
        </p:nvSpPr>
        <p:spPr>
          <a:xfrm>
            <a:off x="545290" y="1039190"/>
            <a:ext cx="3802775" cy="563880"/>
          </a:xfrm>
          <a:prstGeom prst="rect">
            <a:avLst/>
          </a:prstGeom>
          <a:noFill/>
          <a:ln>
            <a:noFill/>
          </a:ln>
        </p:spPr>
        <p:txBody>
          <a:bodyPr spcFirstLastPara="1" wrap="square" lIns="91425" tIns="45700" rIns="91425" bIns="45700" anchor="ctr" anchorCtr="0">
            <a:noAutofit/>
          </a:bodyPr>
          <a:lstStyle>
            <a:lvl1pPr lvl="0" algn="ctr">
              <a:lnSpc>
                <a:spcPct val="90000"/>
              </a:lnSpc>
              <a:spcBef>
                <a:spcPts val="0"/>
              </a:spcBef>
              <a:spcAft>
                <a:spcPts val="0"/>
              </a:spcAft>
              <a:buClr>
                <a:schemeClr val="lt1"/>
              </a:buClr>
              <a:buSzPts val="2800"/>
              <a:buFont typeface="Arial"/>
              <a:buNone/>
              <a:defRPr sz="28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17" name="Google Shape;217;p35"/>
          <p:cNvSpPr txBox="1"/>
          <p:nvPr/>
        </p:nvSpPr>
        <p:spPr>
          <a:xfrm>
            <a:off x="6382561" y="222722"/>
            <a:ext cx="4492751" cy="23083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900" b="0" i="0" u="none" strike="noStrike" cap="none">
                <a:solidFill>
                  <a:srgbClr val="7F7F7F"/>
                </a:solidFill>
                <a:latin typeface="Arial"/>
                <a:ea typeface="Arial"/>
                <a:cs typeface="Arial"/>
                <a:sym typeface="Arial"/>
              </a:rPr>
              <a:t>FLORIDA INTERNATIONAL UNIVERSITY</a:t>
            </a:r>
            <a:endParaRPr/>
          </a:p>
        </p:txBody>
      </p:sp>
      <p:sp>
        <p:nvSpPr>
          <p:cNvPr id="218" name="Google Shape;218;p35"/>
          <p:cNvSpPr txBox="1"/>
          <p:nvPr/>
        </p:nvSpPr>
        <p:spPr>
          <a:xfrm>
            <a:off x="5364986" y="6473301"/>
            <a:ext cx="6527899" cy="23083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900" b="0" i="0" u="none" strike="noStrike" cap="none">
                <a:solidFill>
                  <a:srgbClr val="7F7F7F"/>
                </a:solidFill>
                <a:latin typeface="Arial"/>
                <a:ea typeface="Arial"/>
                <a:cs typeface="Arial"/>
                <a:sym typeface="Arial"/>
              </a:rPr>
              <a:t>COLLEGE OF ENGINEERING AND COMPUTING</a:t>
            </a:r>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Left Bar Slide 1">
  <p:cSld name="Left Bar Slide 1">
    <p:spTree>
      <p:nvGrpSpPr>
        <p:cNvPr id="1" name="Shape 22"/>
        <p:cNvGrpSpPr/>
        <p:nvPr/>
      </p:nvGrpSpPr>
      <p:grpSpPr>
        <a:xfrm>
          <a:off x="0" y="0"/>
          <a:ext cx="0" cy="0"/>
          <a:chOff x="0" y="0"/>
          <a:chExt cx="0" cy="0"/>
        </a:xfrm>
      </p:grpSpPr>
      <p:sp>
        <p:nvSpPr>
          <p:cNvPr id="23" name="Google Shape;23;p18"/>
          <p:cNvSpPr/>
          <p:nvPr/>
        </p:nvSpPr>
        <p:spPr>
          <a:xfrm>
            <a:off x="0" y="0"/>
            <a:ext cx="12192000" cy="68580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grpSp>
        <p:nvGrpSpPr>
          <p:cNvPr id="24" name="Google Shape;24;p18"/>
          <p:cNvGrpSpPr/>
          <p:nvPr/>
        </p:nvGrpSpPr>
        <p:grpSpPr>
          <a:xfrm rot="10800000" flipH="1">
            <a:off x="11185080" y="298640"/>
            <a:ext cx="735606" cy="746592"/>
            <a:chOff x="10666920" y="5421408"/>
            <a:chExt cx="735606" cy="746592"/>
          </a:xfrm>
        </p:grpSpPr>
        <p:sp>
          <p:nvSpPr>
            <p:cNvPr id="25" name="Google Shape;25;p18"/>
            <p:cNvSpPr/>
            <p:nvPr/>
          </p:nvSpPr>
          <p:spPr>
            <a:xfrm rot="5400000" flipH="1">
              <a:off x="10955475" y="5720949"/>
              <a:ext cx="158496" cy="735606"/>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6" name="Google Shape;26;p18"/>
            <p:cNvSpPr/>
            <p:nvPr/>
          </p:nvSpPr>
          <p:spPr>
            <a:xfrm rot="10800000" flipH="1">
              <a:off x="11244030" y="5421408"/>
              <a:ext cx="158496" cy="593121"/>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grpSp>
      <p:sp>
        <p:nvSpPr>
          <p:cNvPr id="27" name="Google Shape;27;p18"/>
          <p:cNvSpPr txBox="1">
            <a:spLocks noGrp="1"/>
          </p:cNvSpPr>
          <p:nvPr>
            <p:ph type="body" idx="1"/>
          </p:nvPr>
        </p:nvSpPr>
        <p:spPr>
          <a:xfrm>
            <a:off x="3282203" y="1788668"/>
            <a:ext cx="7902877" cy="4249484"/>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rgbClr val="3F3F3F"/>
              </a:buClr>
              <a:buSzPts val="1800"/>
              <a:buChar char="•"/>
              <a:defRPr sz="1800">
                <a:solidFill>
                  <a:srgbClr val="3F3F3F"/>
                </a:solidFill>
              </a:defRPr>
            </a:lvl1pPr>
            <a:lvl2pPr marL="914400" lvl="1" indent="-342900" algn="l">
              <a:lnSpc>
                <a:spcPct val="90000"/>
              </a:lnSpc>
              <a:spcBef>
                <a:spcPts val="500"/>
              </a:spcBef>
              <a:spcAft>
                <a:spcPts val="0"/>
              </a:spcAft>
              <a:buClr>
                <a:srgbClr val="3F3F3F"/>
              </a:buClr>
              <a:buSzPts val="1800"/>
              <a:buChar char="•"/>
              <a:defRPr sz="1800">
                <a:solidFill>
                  <a:srgbClr val="3F3F3F"/>
                </a:solidFill>
              </a:defRPr>
            </a:lvl2pPr>
            <a:lvl3pPr marL="1371600" lvl="2" indent="-342900" algn="l">
              <a:lnSpc>
                <a:spcPct val="90000"/>
              </a:lnSpc>
              <a:spcBef>
                <a:spcPts val="500"/>
              </a:spcBef>
              <a:spcAft>
                <a:spcPts val="0"/>
              </a:spcAft>
              <a:buClr>
                <a:srgbClr val="3F3F3F"/>
              </a:buClr>
              <a:buSzPts val="1800"/>
              <a:buChar char="•"/>
              <a:defRPr sz="1800">
                <a:solidFill>
                  <a:srgbClr val="3F3F3F"/>
                </a:solidFill>
              </a:defRPr>
            </a:lvl3pPr>
            <a:lvl4pPr marL="1828800" lvl="3" indent="-342900" algn="l">
              <a:lnSpc>
                <a:spcPct val="90000"/>
              </a:lnSpc>
              <a:spcBef>
                <a:spcPts val="500"/>
              </a:spcBef>
              <a:spcAft>
                <a:spcPts val="0"/>
              </a:spcAft>
              <a:buClr>
                <a:srgbClr val="3F3F3F"/>
              </a:buClr>
              <a:buSzPts val="1800"/>
              <a:buChar char="•"/>
              <a:defRPr sz="1800">
                <a:solidFill>
                  <a:srgbClr val="3F3F3F"/>
                </a:solidFill>
              </a:defRPr>
            </a:lvl4pPr>
            <a:lvl5pPr marL="2286000" lvl="4" indent="-342900" algn="l">
              <a:lnSpc>
                <a:spcPct val="90000"/>
              </a:lnSpc>
              <a:spcBef>
                <a:spcPts val="500"/>
              </a:spcBef>
              <a:spcAft>
                <a:spcPts val="0"/>
              </a:spcAft>
              <a:buClr>
                <a:srgbClr val="3F3F3F"/>
              </a:buClr>
              <a:buSzPts val="1800"/>
              <a:buChar char="•"/>
              <a:defRPr sz="1800">
                <a:solidFill>
                  <a:srgbClr val="3F3F3F"/>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 name="Google Shape;28;p18"/>
          <p:cNvSpPr txBox="1"/>
          <p:nvPr/>
        </p:nvSpPr>
        <p:spPr>
          <a:xfrm>
            <a:off x="3282203" y="894071"/>
            <a:ext cx="6105637" cy="721658"/>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rgbClr val="D92D8A"/>
              </a:buClr>
              <a:buSzPts val="3200"/>
              <a:buFont typeface="Arial"/>
              <a:buNone/>
            </a:pPr>
            <a:endParaRPr sz="3200" b="0" i="0" u="none" strike="noStrike" cap="none">
              <a:solidFill>
                <a:srgbClr val="D92D8A"/>
              </a:solidFill>
              <a:latin typeface="Arial"/>
              <a:ea typeface="Arial"/>
              <a:cs typeface="Arial"/>
              <a:sym typeface="Arial"/>
            </a:endParaRPr>
          </a:p>
        </p:txBody>
      </p:sp>
      <p:sp>
        <p:nvSpPr>
          <p:cNvPr id="29" name="Google Shape;29;p18"/>
          <p:cNvSpPr txBox="1">
            <a:spLocks noGrp="1"/>
          </p:cNvSpPr>
          <p:nvPr>
            <p:ph type="title"/>
          </p:nvPr>
        </p:nvSpPr>
        <p:spPr>
          <a:xfrm>
            <a:off x="3282203" y="819848"/>
            <a:ext cx="7902877" cy="747456"/>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accent3"/>
              </a:buClr>
              <a:buSzPts val="3200"/>
              <a:buFont typeface="Arial"/>
              <a:buNone/>
              <a:defRPr sz="3200">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30" name="Google Shape;30;p18" descr="A blue sky&#10;&#10;Description automatically generated"/>
          <p:cNvPicPr preferRelativeResize="0"/>
          <p:nvPr/>
        </p:nvPicPr>
        <p:blipFill rotWithShape="1">
          <a:blip r:embed="rId2">
            <a:alphaModFix/>
          </a:blip>
          <a:srcRect/>
          <a:stretch/>
        </p:blipFill>
        <p:spPr>
          <a:xfrm>
            <a:off x="0" y="1"/>
            <a:ext cx="2465798" cy="6857999"/>
          </a:xfrm>
          <a:prstGeom prst="rect">
            <a:avLst/>
          </a:prstGeom>
          <a:noFill/>
          <a:ln>
            <a:noFill/>
          </a:ln>
        </p:spPr>
      </p:pic>
      <p:pic>
        <p:nvPicPr>
          <p:cNvPr id="31" name="Google Shape;31;p18" descr="A close up of a sign&#10;&#10;Description automatically generated"/>
          <p:cNvPicPr preferRelativeResize="0"/>
          <p:nvPr/>
        </p:nvPicPr>
        <p:blipFill rotWithShape="1">
          <a:blip r:embed="rId3">
            <a:alphaModFix/>
          </a:blip>
          <a:srcRect/>
          <a:stretch/>
        </p:blipFill>
        <p:spPr>
          <a:xfrm>
            <a:off x="545290" y="5713629"/>
            <a:ext cx="1217550" cy="563880"/>
          </a:xfrm>
          <a:prstGeom prst="rect">
            <a:avLst/>
          </a:prstGeom>
          <a:noFill/>
          <a:ln>
            <a:noFill/>
          </a:ln>
        </p:spPr>
      </p:pic>
      <p:sp>
        <p:nvSpPr>
          <p:cNvPr id="32" name="Google Shape;32;p18"/>
          <p:cNvSpPr txBox="1"/>
          <p:nvPr/>
        </p:nvSpPr>
        <p:spPr>
          <a:xfrm>
            <a:off x="5418161" y="6483240"/>
            <a:ext cx="6527899" cy="230832"/>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en-US" sz="900" b="0" i="0" u="none" strike="noStrike" cap="none">
                <a:solidFill>
                  <a:srgbClr val="7F7F7F"/>
                </a:solidFill>
                <a:latin typeface="Arial"/>
                <a:ea typeface="Arial"/>
                <a:cs typeface="Arial"/>
                <a:sym typeface="Arial"/>
              </a:rPr>
              <a:t>COLLEGE OF ENGINEERING AND COMPUTING</a:t>
            </a: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Four Corners">
  <p:cSld name="Four Corners">
    <p:spTree>
      <p:nvGrpSpPr>
        <p:cNvPr id="1" name="Shape 33"/>
        <p:cNvGrpSpPr/>
        <p:nvPr/>
      </p:nvGrpSpPr>
      <p:grpSpPr>
        <a:xfrm>
          <a:off x="0" y="0"/>
          <a:ext cx="0" cy="0"/>
          <a:chOff x="0" y="0"/>
          <a:chExt cx="0" cy="0"/>
        </a:xfrm>
      </p:grpSpPr>
      <p:sp>
        <p:nvSpPr>
          <p:cNvPr id="34" name="Google Shape;34;p19"/>
          <p:cNvSpPr/>
          <p:nvPr/>
        </p:nvSpPr>
        <p:spPr>
          <a:xfrm>
            <a:off x="0" y="0"/>
            <a:ext cx="12192000" cy="68580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grpSp>
        <p:nvGrpSpPr>
          <p:cNvPr id="35" name="Google Shape;35;p19"/>
          <p:cNvGrpSpPr/>
          <p:nvPr/>
        </p:nvGrpSpPr>
        <p:grpSpPr>
          <a:xfrm rot="10800000">
            <a:off x="10644674" y="5408676"/>
            <a:ext cx="735606" cy="746592"/>
            <a:chOff x="897887" y="745236"/>
            <a:chExt cx="735606" cy="746592"/>
          </a:xfrm>
        </p:grpSpPr>
        <p:sp>
          <p:nvSpPr>
            <p:cNvPr id="36" name="Google Shape;36;p19"/>
            <p:cNvSpPr/>
            <p:nvPr/>
          </p:nvSpPr>
          <p:spPr>
            <a:xfrm rot="-5400000" flipH="1">
              <a:off x="1186442" y="456681"/>
              <a:ext cx="158496" cy="735606"/>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37" name="Google Shape;37;p19"/>
            <p:cNvSpPr/>
            <p:nvPr/>
          </p:nvSpPr>
          <p:spPr>
            <a:xfrm flipH="1">
              <a:off x="897887" y="898707"/>
              <a:ext cx="158496" cy="593121"/>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grpSp>
      <p:grpSp>
        <p:nvGrpSpPr>
          <p:cNvPr id="38" name="Google Shape;38;p19"/>
          <p:cNvGrpSpPr/>
          <p:nvPr/>
        </p:nvGrpSpPr>
        <p:grpSpPr>
          <a:xfrm rot="10800000" flipH="1">
            <a:off x="789474" y="5408676"/>
            <a:ext cx="735606" cy="746592"/>
            <a:chOff x="897887" y="745236"/>
            <a:chExt cx="735606" cy="746592"/>
          </a:xfrm>
        </p:grpSpPr>
        <p:sp>
          <p:nvSpPr>
            <p:cNvPr id="39" name="Google Shape;39;p19"/>
            <p:cNvSpPr/>
            <p:nvPr/>
          </p:nvSpPr>
          <p:spPr>
            <a:xfrm rot="-5400000" flipH="1">
              <a:off x="1186442" y="456681"/>
              <a:ext cx="158496" cy="735606"/>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40" name="Google Shape;40;p19"/>
            <p:cNvSpPr/>
            <p:nvPr/>
          </p:nvSpPr>
          <p:spPr>
            <a:xfrm flipH="1">
              <a:off x="897887" y="898707"/>
              <a:ext cx="158496" cy="593121"/>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grpSp>
      <p:grpSp>
        <p:nvGrpSpPr>
          <p:cNvPr id="41" name="Google Shape;41;p19"/>
          <p:cNvGrpSpPr/>
          <p:nvPr/>
        </p:nvGrpSpPr>
        <p:grpSpPr>
          <a:xfrm flipH="1">
            <a:off x="10644674" y="745236"/>
            <a:ext cx="735606" cy="746592"/>
            <a:chOff x="897887" y="745236"/>
            <a:chExt cx="735606" cy="746592"/>
          </a:xfrm>
        </p:grpSpPr>
        <p:sp>
          <p:nvSpPr>
            <p:cNvPr id="42" name="Google Shape;42;p19"/>
            <p:cNvSpPr/>
            <p:nvPr/>
          </p:nvSpPr>
          <p:spPr>
            <a:xfrm rot="-5400000" flipH="1">
              <a:off x="1186442" y="456681"/>
              <a:ext cx="158496" cy="735606"/>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43" name="Google Shape;43;p19"/>
            <p:cNvSpPr/>
            <p:nvPr/>
          </p:nvSpPr>
          <p:spPr>
            <a:xfrm flipH="1">
              <a:off x="897887" y="898707"/>
              <a:ext cx="158496" cy="593121"/>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grpSp>
      <p:sp>
        <p:nvSpPr>
          <p:cNvPr id="44" name="Google Shape;44;p19"/>
          <p:cNvSpPr txBox="1">
            <a:spLocks noGrp="1"/>
          </p:cNvSpPr>
          <p:nvPr>
            <p:ph type="body" idx="1"/>
          </p:nvPr>
        </p:nvSpPr>
        <p:spPr>
          <a:xfrm>
            <a:off x="2418591" y="2310784"/>
            <a:ext cx="7510717" cy="3394452"/>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3F3F3F"/>
              </a:buClr>
              <a:buSzPts val="1800"/>
              <a:buNone/>
              <a:defRPr sz="1800">
                <a:solidFill>
                  <a:srgbClr val="3F3F3F"/>
                </a:solidFill>
              </a:defRPr>
            </a:lvl1pPr>
            <a:lvl2pPr marL="914400" lvl="1" indent="-342900" algn="l">
              <a:lnSpc>
                <a:spcPct val="90000"/>
              </a:lnSpc>
              <a:spcBef>
                <a:spcPts val="500"/>
              </a:spcBef>
              <a:spcAft>
                <a:spcPts val="0"/>
              </a:spcAft>
              <a:buClr>
                <a:srgbClr val="3F3F3F"/>
              </a:buClr>
              <a:buSzPts val="1800"/>
              <a:buChar char="•"/>
              <a:defRPr sz="1800">
                <a:solidFill>
                  <a:srgbClr val="3F3F3F"/>
                </a:solidFill>
              </a:defRPr>
            </a:lvl2pPr>
            <a:lvl3pPr marL="1371600" lvl="2" indent="-342900" algn="l">
              <a:lnSpc>
                <a:spcPct val="90000"/>
              </a:lnSpc>
              <a:spcBef>
                <a:spcPts val="500"/>
              </a:spcBef>
              <a:spcAft>
                <a:spcPts val="0"/>
              </a:spcAft>
              <a:buClr>
                <a:srgbClr val="3F3F3F"/>
              </a:buClr>
              <a:buSzPts val="1800"/>
              <a:buChar char="•"/>
              <a:defRPr sz="1800">
                <a:solidFill>
                  <a:srgbClr val="3F3F3F"/>
                </a:solidFill>
              </a:defRPr>
            </a:lvl3pPr>
            <a:lvl4pPr marL="1828800" lvl="3" indent="-342900" algn="l">
              <a:lnSpc>
                <a:spcPct val="90000"/>
              </a:lnSpc>
              <a:spcBef>
                <a:spcPts val="500"/>
              </a:spcBef>
              <a:spcAft>
                <a:spcPts val="0"/>
              </a:spcAft>
              <a:buClr>
                <a:srgbClr val="3F3F3F"/>
              </a:buClr>
              <a:buSzPts val="1800"/>
              <a:buChar char="•"/>
              <a:defRPr sz="1800">
                <a:solidFill>
                  <a:srgbClr val="3F3F3F"/>
                </a:solidFill>
              </a:defRPr>
            </a:lvl4pPr>
            <a:lvl5pPr marL="2286000" lvl="4" indent="-342900" algn="l">
              <a:lnSpc>
                <a:spcPct val="90000"/>
              </a:lnSpc>
              <a:spcBef>
                <a:spcPts val="500"/>
              </a:spcBef>
              <a:spcAft>
                <a:spcPts val="0"/>
              </a:spcAft>
              <a:buClr>
                <a:srgbClr val="3F3F3F"/>
              </a:buClr>
              <a:buSzPts val="1800"/>
              <a:buChar char="•"/>
              <a:defRPr sz="1800">
                <a:solidFill>
                  <a:srgbClr val="3F3F3F"/>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5" name="Google Shape;45;p19"/>
          <p:cNvSpPr txBox="1">
            <a:spLocks noGrp="1"/>
          </p:cNvSpPr>
          <p:nvPr>
            <p:ph type="title"/>
          </p:nvPr>
        </p:nvSpPr>
        <p:spPr>
          <a:xfrm>
            <a:off x="2418590" y="1198471"/>
            <a:ext cx="7510718" cy="84592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3F3F3F"/>
              </a:buClr>
              <a:buSzPts val="3600"/>
              <a:buFont typeface="Arial"/>
              <a:buNone/>
              <a:defRPr sz="3600">
                <a:solidFill>
                  <a:srgbClr val="3F3F3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grpSp>
        <p:nvGrpSpPr>
          <p:cNvPr id="46" name="Google Shape;46;p19"/>
          <p:cNvGrpSpPr/>
          <p:nvPr/>
        </p:nvGrpSpPr>
        <p:grpSpPr>
          <a:xfrm rot="-5400000" flipH="1">
            <a:off x="786644" y="682484"/>
            <a:ext cx="731520" cy="747831"/>
            <a:chOff x="897887" y="745236"/>
            <a:chExt cx="731520" cy="747831"/>
          </a:xfrm>
        </p:grpSpPr>
        <p:sp>
          <p:nvSpPr>
            <p:cNvPr id="47" name="Google Shape;47;p19"/>
            <p:cNvSpPr/>
            <p:nvPr/>
          </p:nvSpPr>
          <p:spPr>
            <a:xfrm rot="-5400000" flipH="1">
              <a:off x="1184399" y="458724"/>
              <a:ext cx="158496" cy="731520"/>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48" name="Google Shape;48;p19"/>
            <p:cNvSpPr/>
            <p:nvPr/>
          </p:nvSpPr>
          <p:spPr>
            <a:xfrm flipH="1">
              <a:off x="897887" y="898707"/>
              <a:ext cx="158496" cy="594360"/>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grpSp>
      <p:sp>
        <p:nvSpPr>
          <p:cNvPr id="49" name="Google Shape;49;p19"/>
          <p:cNvSpPr txBox="1"/>
          <p:nvPr/>
        </p:nvSpPr>
        <p:spPr>
          <a:xfrm>
            <a:off x="3849624" y="222722"/>
            <a:ext cx="4492751" cy="23083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900" b="0" i="0" u="none" strike="noStrike" cap="none">
                <a:solidFill>
                  <a:srgbClr val="BABABA"/>
                </a:solidFill>
                <a:latin typeface="Arial"/>
                <a:ea typeface="Arial"/>
                <a:cs typeface="Arial"/>
                <a:sym typeface="Arial"/>
              </a:rPr>
              <a:t>FLORIDA INTERNATIONAL UNIVERSITY</a:t>
            </a:r>
            <a:endParaRPr/>
          </a:p>
        </p:txBody>
      </p:sp>
      <p:sp>
        <p:nvSpPr>
          <p:cNvPr id="50" name="Google Shape;50;p19"/>
          <p:cNvSpPr txBox="1"/>
          <p:nvPr/>
        </p:nvSpPr>
        <p:spPr>
          <a:xfrm>
            <a:off x="3849623" y="6404446"/>
            <a:ext cx="4492751" cy="23083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900" b="0" i="0" u="none" strike="noStrike" cap="none">
                <a:solidFill>
                  <a:srgbClr val="7F7F7F"/>
                </a:solidFill>
                <a:latin typeface="Arial"/>
                <a:ea typeface="Arial"/>
                <a:cs typeface="Arial"/>
                <a:sym typeface="Arial"/>
              </a:rPr>
              <a:t>COLLEGE OF ENGINEERING AND COMPUTING</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Mixed Background 2">
  <p:cSld name="Mixed Background 2">
    <p:spTree>
      <p:nvGrpSpPr>
        <p:cNvPr id="1" name="Shape 51"/>
        <p:cNvGrpSpPr/>
        <p:nvPr/>
      </p:nvGrpSpPr>
      <p:grpSpPr>
        <a:xfrm>
          <a:off x="0" y="0"/>
          <a:ext cx="0" cy="0"/>
          <a:chOff x="0" y="0"/>
          <a:chExt cx="0" cy="0"/>
        </a:xfrm>
      </p:grpSpPr>
      <p:sp>
        <p:nvSpPr>
          <p:cNvPr id="52" name="Google Shape;52;p20"/>
          <p:cNvSpPr/>
          <p:nvPr/>
        </p:nvSpPr>
        <p:spPr>
          <a:xfrm>
            <a:off x="0" y="0"/>
            <a:ext cx="12192000" cy="68580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53" name="Google Shape;53;p20" descr="A blue sky&#10;&#10;Description automatically generated"/>
          <p:cNvPicPr preferRelativeResize="0"/>
          <p:nvPr/>
        </p:nvPicPr>
        <p:blipFill rotWithShape="1">
          <a:blip r:embed="rId2">
            <a:alphaModFix/>
          </a:blip>
          <a:srcRect/>
          <a:stretch/>
        </p:blipFill>
        <p:spPr>
          <a:xfrm>
            <a:off x="4977568" y="0"/>
            <a:ext cx="7214432" cy="6858000"/>
          </a:xfrm>
          <a:prstGeom prst="rect">
            <a:avLst/>
          </a:prstGeom>
          <a:noFill/>
          <a:ln>
            <a:noFill/>
          </a:ln>
        </p:spPr>
      </p:pic>
      <p:pic>
        <p:nvPicPr>
          <p:cNvPr id="54" name="Google Shape;54;p20" descr="A close up of a sign&#10;&#10;Description automatically generated"/>
          <p:cNvPicPr preferRelativeResize="0"/>
          <p:nvPr/>
        </p:nvPicPr>
        <p:blipFill rotWithShape="1">
          <a:blip r:embed="rId3">
            <a:alphaModFix/>
          </a:blip>
          <a:srcRect/>
          <a:stretch/>
        </p:blipFill>
        <p:spPr>
          <a:xfrm>
            <a:off x="545290" y="5713629"/>
            <a:ext cx="1217550" cy="563880"/>
          </a:xfrm>
          <a:prstGeom prst="rect">
            <a:avLst/>
          </a:prstGeom>
          <a:noFill/>
          <a:ln>
            <a:noFill/>
          </a:ln>
        </p:spPr>
      </p:pic>
      <p:sp>
        <p:nvSpPr>
          <p:cNvPr id="55" name="Google Shape;55;p20"/>
          <p:cNvSpPr txBox="1">
            <a:spLocks noGrp="1"/>
          </p:cNvSpPr>
          <p:nvPr>
            <p:ph type="body" idx="1"/>
          </p:nvPr>
        </p:nvSpPr>
        <p:spPr>
          <a:xfrm>
            <a:off x="545290" y="1852474"/>
            <a:ext cx="3802775" cy="3280664"/>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rgbClr val="3F3F3F"/>
              </a:buClr>
              <a:buSzPts val="1800"/>
              <a:buChar char="•"/>
              <a:defRPr sz="1800">
                <a:solidFill>
                  <a:srgbClr val="3F3F3F"/>
                </a:solidFill>
              </a:defRPr>
            </a:lvl1pPr>
            <a:lvl2pPr marL="914400" lvl="1" indent="-342900" algn="l">
              <a:lnSpc>
                <a:spcPct val="90000"/>
              </a:lnSpc>
              <a:spcBef>
                <a:spcPts val="500"/>
              </a:spcBef>
              <a:spcAft>
                <a:spcPts val="0"/>
              </a:spcAft>
              <a:buClr>
                <a:srgbClr val="3F3F3F"/>
              </a:buClr>
              <a:buSzPts val="1800"/>
              <a:buChar char="•"/>
              <a:defRPr sz="1800">
                <a:solidFill>
                  <a:srgbClr val="3F3F3F"/>
                </a:solidFill>
              </a:defRPr>
            </a:lvl2pPr>
            <a:lvl3pPr marL="1371600" lvl="2" indent="-342900" algn="l">
              <a:lnSpc>
                <a:spcPct val="90000"/>
              </a:lnSpc>
              <a:spcBef>
                <a:spcPts val="500"/>
              </a:spcBef>
              <a:spcAft>
                <a:spcPts val="0"/>
              </a:spcAft>
              <a:buClr>
                <a:srgbClr val="3F3F3F"/>
              </a:buClr>
              <a:buSzPts val="1800"/>
              <a:buChar char="•"/>
              <a:defRPr sz="1800">
                <a:solidFill>
                  <a:srgbClr val="3F3F3F"/>
                </a:solidFill>
              </a:defRPr>
            </a:lvl3pPr>
            <a:lvl4pPr marL="1828800" lvl="3" indent="-342900" algn="l">
              <a:lnSpc>
                <a:spcPct val="90000"/>
              </a:lnSpc>
              <a:spcBef>
                <a:spcPts val="500"/>
              </a:spcBef>
              <a:spcAft>
                <a:spcPts val="0"/>
              </a:spcAft>
              <a:buClr>
                <a:srgbClr val="3F3F3F"/>
              </a:buClr>
              <a:buSzPts val="1800"/>
              <a:buChar char="•"/>
              <a:defRPr sz="1800">
                <a:solidFill>
                  <a:srgbClr val="3F3F3F"/>
                </a:solidFill>
              </a:defRPr>
            </a:lvl4pPr>
            <a:lvl5pPr marL="2286000" lvl="4" indent="-342900" algn="l">
              <a:lnSpc>
                <a:spcPct val="90000"/>
              </a:lnSpc>
              <a:spcBef>
                <a:spcPts val="500"/>
              </a:spcBef>
              <a:spcAft>
                <a:spcPts val="0"/>
              </a:spcAft>
              <a:buClr>
                <a:srgbClr val="3F3F3F"/>
              </a:buClr>
              <a:buSzPts val="1800"/>
              <a:buChar char="•"/>
              <a:defRPr sz="1800">
                <a:solidFill>
                  <a:srgbClr val="3F3F3F"/>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6" name="Google Shape;56;p20"/>
          <p:cNvSpPr txBox="1">
            <a:spLocks noGrp="1"/>
          </p:cNvSpPr>
          <p:nvPr>
            <p:ph type="title"/>
          </p:nvPr>
        </p:nvSpPr>
        <p:spPr>
          <a:xfrm>
            <a:off x="545290" y="1039190"/>
            <a:ext cx="3802775" cy="563880"/>
          </a:xfrm>
          <a:prstGeom prst="rect">
            <a:avLst/>
          </a:prstGeom>
          <a:noFill/>
          <a:ln>
            <a:noFill/>
          </a:ln>
        </p:spPr>
        <p:txBody>
          <a:bodyPr spcFirstLastPara="1" wrap="square" lIns="91425" tIns="45700" rIns="91425" bIns="45700" anchor="ctr" anchorCtr="0">
            <a:noAutofit/>
          </a:bodyPr>
          <a:lstStyle>
            <a:lvl1pPr lvl="0" algn="ctr">
              <a:lnSpc>
                <a:spcPct val="90000"/>
              </a:lnSpc>
              <a:spcBef>
                <a:spcPts val="0"/>
              </a:spcBef>
              <a:spcAft>
                <a:spcPts val="0"/>
              </a:spcAft>
              <a:buClr>
                <a:schemeClr val="accent3"/>
              </a:buClr>
              <a:buSzPts val="2800"/>
              <a:buFont typeface="Arial"/>
              <a:buNone/>
              <a:defRPr sz="2800">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grpSp>
        <p:nvGrpSpPr>
          <p:cNvPr id="57" name="Google Shape;57;p20"/>
          <p:cNvGrpSpPr/>
          <p:nvPr/>
        </p:nvGrpSpPr>
        <p:grpSpPr>
          <a:xfrm rot="10800000">
            <a:off x="11087460" y="5596087"/>
            <a:ext cx="522582" cy="530386"/>
            <a:chOff x="2645664" y="2011680"/>
            <a:chExt cx="735606" cy="746592"/>
          </a:xfrm>
        </p:grpSpPr>
        <p:sp>
          <p:nvSpPr>
            <p:cNvPr id="58" name="Google Shape;58;p20"/>
            <p:cNvSpPr/>
            <p:nvPr/>
          </p:nvSpPr>
          <p:spPr>
            <a:xfrm rot="-5400000" flipH="1">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59" name="Google Shape;59;p20"/>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grpSp>
      <p:grpSp>
        <p:nvGrpSpPr>
          <p:cNvPr id="60" name="Google Shape;60;p20"/>
          <p:cNvGrpSpPr/>
          <p:nvPr/>
        </p:nvGrpSpPr>
        <p:grpSpPr>
          <a:xfrm rot="10800000" flipH="1">
            <a:off x="5539549" y="5593683"/>
            <a:ext cx="522582" cy="530386"/>
            <a:chOff x="2645664" y="2011680"/>
            <a:chExt cx="735606" cy="746592"/>
          </a:xfrm>
        </p:grpSpPr>
        <p:sp>
          <p:nvSpPr>
            <p:cNvPr id="61" name="Google Shape;61;p20"/>
            <p:cNvSpPr/>
            <p:nvPr/>
          </p:nvSpPr>
          <p:spPr>
            <a:xfrm rot="-5400000" flipH="1">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62" name="Google Shape;62;p20"/>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grpSp>
      <p:grpSp>
        <p:nvGrpSpPr>
          <p:cNvPr id="63" name="Google Shape;63;p20"/>
          <p:cNvGrpSpPr/>
          <p:nvPr/>
        </p:nvGrpSpPr>
        <p:grpSpPr>
          <a:xfrm>
            <a:off x="5540614" y="745361"/>
            <a:ext cx="522582" cy="530386"/>
            <a:chOff x="2645664" y="2011680"/>
            <a:chExt cx="735606" cy="746592"/>
          </a:xfrm>
        </p:grpSpPr>
        <p:sp>
          <p:nvSpPr>
            <p:cNvPr id="64" name="Google Shape;64;p20"/>
            <p:cNvSpPr/>
            <p:nvPr/>
          </p:nvSpPr>
          <p:spPr>
            <a:xfrm rot="-5400000" flipH="1">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65" name="Google Shape;65;p20"/>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grpSp>
      <p:grpSp>
        <p:nvGrpSpPr>
          <p:cNvPr id="66" name="Google Shape;66;p20"/>
          <p:cNvGrpSpPr/>
          <p:nvPr/>
        </p:nvGrpSpPr>
        <p:grpSpPr>
          <a:xfrm flipH="1">
            <a:off x="11087460" y="742129"/>
            <a:ext cx="522582" cy="530386"/>
            <a:chOff x="2645664" y="2011680"/>
            <a:chExt cx="735606" cy="746592"/>
          </a:xfrm>
        </p:grpSpPr>
        <p:sp>
          <p:nvSpPr>
            <p:cNvPr id="67" name="Google Shape;67;p20"/>
            <p:cNvSpPr/>
            <p:nvPr/>
          </p:nvSpPr>
          <p:spPr>
            <a:xfrm rot="-5400000" flipH="1">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68" name="Google Shape;68;p20"/>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grpSp>
      <p:sp>
        <p:nvSpPr>
          <p:cNvPr id="69" name="Google Shape;69;p20"/>
          <p:cNvSpPr txBox="1">
            <a:spLocks noGrp="1"/>
          </p:cNvSpPr>
          <p:nvPr>
            <p:ph type="body" idx="2"/>
          </p:nvPr>
        </p:nvSpPr>
        <p:spPr>
          <a:xfrm>
            <a:off x="6490347" y="1852474"/>
            <a:ext cx="4277180" cy="3280664"/>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lt1"/>
              </a:buClr>
              <a:buSzPts val="1800"/>
              <a:buChar char="•"/>
              <a:defRPr sz="1800">
                <a:solidFill>
                  <a:schemeClr val="lt1"/>
                </a:solidFill>
              </a:defRPr>
            </a:lvl1pPr>
            <a:lvl2pPr marL="914400" lvl="1" indent="-342900" algn="l">
              <a:lnSpc>
                <a:spcPct val="90000"/>
              </a:lnSpc>
              <a:spcBef>
                <a:spcPts val="500"/>
              </a:spcBef>
              <a:spcAft>
                <a:spcPts val="0"/>
              </a:spcAft>
              <a:buClr>
                <a:schemeClr val="lt1"/>
              </a:buClr>
              <a:buSzPts val="1800"/>
              <a:buChar char="•"/>
              <a:defRPr sz="1800">
                <a:solidFill>
                  <a:schemeClr val="lt1"/>
                </a:solidFill>
              </a:defRPr>
            </a:lvl2pPr>
            <a:lvl3pPr marL="1371600" lvl="2" indent="-342900" algn="l">
              <a:lnSpc>
                <a:spcPct val="90000"/>
              </a:lnSpc>
              <a:spcBef>
                <a:spcPts val="500"/>
              </a:spcBef>
              <a:spcAft>
                <a:spcPts val="0"/>
              </a:spcAft>
              <a:buClr>
                <a:schemeClr val="lt1"/>
              </a:buClr>
              <a:buSzPts val="1800"/>
              <a:buChar char="•"/>
              <a:defRPr sz="1800">
                <a:solidFill>
                  <a:schemeClr val="lt1"/>
                </a:solidFill>
              </a:defRPr>
            </a:lvl3pPr>
            <a:lvl4pPr marL="1828800" lvl="3" indent="-342900" algn="l">
              <a:lnSpc>
                <a:spcPct val="90000"/>
              </a:lnSpc>
              <a:spcBef>
                <a:spcPts val="500"/>
              </a:spcBef>
              <a:spcAft>
                <a:spcPts val="0"/>
              </a:spcAft>
              <a:buClr>
                <a:schemeClr val="lt1"/>
              </a:buClr>
              <a:buSzPts val="1800"/>
              <a:buChar char="•"/>
              <a:defRPr sz="1800">
                <a:solidFill>
                  <a:schemeClr val="lt1"/>
                </a:solidFill>
              </a:defRPr>
            </a:lvl4pPr>
            <a:lvl5pPr marL="2286000" lvl="4" indent="-342900" algn="l">
              <a:lnSpc>
                <a:spcPct val="90000"/>
              </a:lnSpc>
              <a:spcBef>
                <a:spcPts val="500"/>
              </a:spcBef>
              <a:spcAft>
                <a:spcPts val="0"/>
              </a:spcAft>
              <a:buClr>
                <a:schemeClr val="lt1"/>
              </a:buClr>
              <a:buSzPts val="1800"/>
              <a:buChar char="•"/>
              <a:defRPr sz="1800">
                <a:solidFill>
                  <a:schemeClr val="lt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0" name="Google Shape;70;p20"/>
          <p:cNvSpPr txBox="1"/>
          <p:nvPr/>
        </p:nvSpPr>
        <p:spPr>
          <a:xfrm>
            <a:off x="6382561" y="222722"/>
            <a:ext cx="4492751" cy="23083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900" b="0" i="0" u="none" strike="noStrike" cap="none">
                <a:solidFill>
                  <a:schemeClr val="lt1"/>
                </a:solidFill>
                <a:latin typeface="Arial"/>
                <a:ea typeface="Arial"/>
                <a:cs typeface="Arial"/>
                <a:sym typeface="Arial"/>
              </a:rPr>
              <a:t>FLORIDA INTERNATIONAL UNIVERSITY</a:t>
            </a:r>
            <a:endParaRPr/>
          </a:p>
        </p:txBody>
      </p:sp>
      <p:sp>
        <p:nvSpPr>
          <p:cNvPr id="71" name="Google Shape;71;p20"/>
          <p:cNvSpPr txBox="1"/>
          <p:nvPr/>
        </p:nvSpPr>
        <p:spPr>
          <a:xfrm>
            <a:off x="5364986" y="6473301"/>
            <a:ext cx="6527899" cy="23083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900" b="0" i="0" u="none" strike="noStrike" cap="none">
                <a:solidFill>
                  <a:schemeClr val="lt1"/>
                </a:solidFill>
                <a:latin typeface="Arial"/>
                <a:ea typeface="Arial"/>
                <a:cs typeface="Arial"/>
                <a:sym typeface="Arial"/>
              </a:rPr>
              <a:t>COLLEGE OF ENGINEERING AND COMPUTING</a:t>
            </a:r>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Photo Slide 1">
  <p:cSld name="Photo Slide 1">
    <p:spTree>
      <p:nvGrpSpPr>
        <p:cNvPr id="1" name="Shape 72"/>
        <p:cNvGrpSpPr/>
        <p:nvPr/>
      </p:nvGrpSpPr>
      <p:grpSpPr>
        <a:xfrm>
          <a:off x="0" y="0"/>
          <a:ext cx="0" cy="0"/>
          <a:chOff x="0" y="0"/>
          <a:chExt cx="0" cy="0"/>
        </a:xfrm>
      </p:grpSpPr>
      <p:pic>
        <p:nvPicPr>
          <p:cNvPr id="73" name="Google Shape;73;p21"/>
          <p:cNvPicPr preferRelativeResize="0">
            <a:picLocks noGrp="1"/>
          </p:cNvPicPr>
          <p:nvPr>
            <p:ph type="pic" idx="2"/>
          </p:nvPr>
        </p:nvPicPr>
        <p:blipFill/>
        <p:spPr>
          <a:xfrm flipH="1">
            <a:off x="3721834" y="880677"/>
            <a:ext cx="7988142" cy="5366010"/>
          </a:xfrm>
          <a:prstGeom prst="corner">
            <a:avLst>
              <a:gd name="adj1" fmla="val 57242"/>
              <a:gd name="adj2" fmla="val 95740"/>
            </a:avLst>
          </a:prstGeom>
          <a:blipFill rotWithShape="0">
            <a:blip r:embed="rId2">
              <a:alphaModFix amt="0"/>
            </a:blip>
            <a:stretch>
              <a:fillRect/>
            </a:stretch>
          </a:blipFill>
          <a:ln>
            <a:noFill/>
          </a:ln>
        </p:spPr>
      </p:pic>
      <p:sp>
        <p:nvSpPr>
          <p:cNvPr id="74" name="Google Shape;74;p21"/>
          <p:cNvSpPr txBox="1">
            <a:spLocks noGrp="1"/>
          </p:cNvSpPr>
          <p:nvPr>
            <p:ph type="body" idx="1"/>
          </p:nvPr>
        </p:nvSpPr>
        <p:spPr>
          <a:xfrm>
            <a:off x="839788" y="2951929"/>
            <a:ext cx="2469469" cy="304136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5"/>
              </a:buClr>
              <a:buSzPts val="1600"/>
              <a:buNone/>
              <a:defRPr sz="1600"/>
            </a:lvl1pPr>
            <a:lvl2pPr marL="914400" lvl="1" indent="-228600" algn="l">
              <a:lnSpc>
                <a:spcPct val="90000"/>
              </a:lnSpc>
              <a:spcBef>
                <a:spcPts val="500"/>
              </a:spcBef>
              <a:spcAft>
                <a:spcPts val="0"/>
              </a:spcAft>
              <a:buClr>
                <a:schemeClr val="accent5"/>
              </a:buClr>
              <a:buSzPts val="1400"/>
              <a:buNone/>
              <a:defRPr sz="1400"/>
            </a:lvl2pPr>
            <a:lvl3pPr marL="1371600" lvl="2" indent="-228600" algn="l">
              <a:lnSpc>
                <a:spcPct val="90000"/>
              </a:lnSpc>
              <a:spcBef>
                <a:spcPts val="500"/>
              </a:spcBef>
              <a:spcAft>
                <a:spcPts val="0"/>
              </a:spcAft>
              <a:buClr>
                <a:schemeClr val="accent5"/>
              </a:buClr>
              <a:buSzPts val="1200"/>
              <a:buNone/>
              <a:defRPr sz="1200"/>
            </a:lvl3pPr>
            <a:lvl4pPr marL="1828800" lvl="3" indent="-228600" algn="l">
              <a:lnSpc>
                <a:spcPct val="90000"/>
              </a:lnSpc>
              <a:spcBef>
                <a:spcPts val="500"/>
              </a:spcBef>
              <a:spcAft>
                <a:spcPts val="0"/>
              </a:spcAft>
              <a:buClr>
                <a:schemeClr val="accent5"/>
              </a:buClr>
              <a:buSzPts val="1000"/>
              <a:buNone/>
              <a:defRPr sz="1000"/>
            </a:lvl4pPr>
            <a:lvl5pPr marL="2286000" lvl="4" indent="-228600" algn="l">
              <a:lnSpc>
                <a:spcPct val="90000"/>
              </a:lnSpc>
              <a:spcBef>
                <a:spcPts val="500"/>
              </a:spcBef>
              <a:spcAft>
                <a:spcPts val="0"/>
              </a:spcAft>
              <a:buClr>
                <a:schemeClr val="accent5"/>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75" name="Google Shape;75;p21"/>
          <p:cNvSpPr txBox="1">
            <a:spLocks noGrp="1"/>
          </p:cNvSpPr>
          <p:nvPr>
            <p:ph type="title"/>
          </p:nvPr>
        </p:nvSpPr>
        <p:spPr>
          <a:xfrm>
            <a:off x="839788" y="748430"/>
            <a:ext cx="4720887" cy="185409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5"/>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76" name="Google Shape;76;p21" descr="A close up of a sign&#10;&#10;Description automatically generated"/>
          <p:cNvPicPr preferRelativeResize="0"/>
          <p:nvPr/>
        </p:nvPicPr>
        <p:blipFill rotWithShape="1">
          <a:blip r:embed="rId3">
            <a:alphaModFix/>
          </a:blip>
          <a:srcRect/>
          <a:stretch/>
        </p:blipFill>
        <p:spPr>
          <a:xfrm>
            <a:off x="207654" y="6123851"/>
            <a:ext cx="1217550" cy="563880"/>
          </a:xfrm>
          <a:prstGeom prst="rect">
            <a:avLst/>
          </a:prstGeom>
          <a:noFill/>
          <a:ln>
            <a:noFill/>
          </a:ln>
        </p:spPr>
      </p:pic>
      <p:grpSp>
        <p:nvGrpSpPr>
          <p:cNvPr id="77" name="Google Shape;77;p21"/>
          <p:cNvGrpSpPr/>
          <p:nvPr/>
        </p:nvGrpSpPr>
        <p:grpSpPr>
          <a:xfrm>
            <a:off x="3721835" y="773552"/>
            <a:ext cx="7988141" cy="2408473"/>
            <a:chOff x="3673920" y="736031"/>
            <a:chExt cx="7988141" cy="2408473"/>
          </a:xfrm>
        </p:grpSpPr>
        <p:sp>
          <p:nvSpPr>
            <p:cNvPr id="78" name="Google Shape;78;p21"/>
            <p:cNvSpPr/>
            <p:nvPr/>
          </p:nvSpPr>
          <p:spPr>
            <a:xfrm>
              <a:off x="6426113" y="736031"/>
              <a:ext cx="5235948" cy="110300"/>
            </a:xfrm>
            <a:prstGeom prst="rect">
              <a:avLst/>
            </a:prstGeom>
            <a:gradFill>
              <a:gsLst>
                <a:gs pos="0">
                  <a:srgbClr val="D92D8A"/>
                </a:gs>
                <a:gs pos="32000">
                  <a:srgbClr val="F8C93E"/>
                </a:gs>
                <a:gs pos="100000">
                  <a:srgbClr val="F8C93E"/>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79" name="Google Shape;79;p21"/>
            <p:cNvSpPr/>
            <p:nvPr/>
          </p:nvSpPr>
          <p:spPr>
            <a:xfrm rot="5400000">
              <a:off x="6048976" y="1212201"/>
              <a:ext cx="860965" cy="106691"/>
            </a:xfrm>
            <a:prstGeom prst="rect">
              <a:avLst/>
            </a:prstGeom>
            <a:gradFill>
              <a:gsLst>
                <a:gs pos="0">
                  <a:srgbClr val="D92D8A"/>
                </a:gs>
                <a:gs pos="56000">
                  <a:srgbClr val="F8C93E"/>
                </a:gs>
                <a:gs pos="100000">
                  <a:srgbClr val="F8C93E"/>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80" name="Google Shape;80;p21"/>
            <p:cNvSpPr/>
            <p:nvPr/>
          </p:nvSpPr>
          <p:spPr>
            <a:xfrm rot="-5400000">
              <a:off x="5741965" y="2347501"/>
              <a:ext cx="1474993" cy="106693"/>
            </a:xfrm>
            <a:prstGeom prst="rect">
              <a:avLst/>
            </a:prstGeom>
            <a:gradFill>
              <a:gsLst>
                <a:gs pos="0">
                  <a:srgbClr val="D92D8A"/>
                </a:gs>
                <a:gs pos="7000">
                  <a:srgbClr val="D92D8A"/>
                </a:gs>
                <a:gs pos="55000">
                  <a:srgbClr val="F8C93E"/>
                </a:gs>
                <a:gs pos="100000">
                  <a:srgbClr val="F8C93E"/>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81" name="Google Shape;81;p21"/>
            <p:cNvSpPr/>
            <p:nvPr/>
          </p:nvSpPr>
          <p:spPr>
            <a:xfrm flipH="1">
              <a:off x="3673920" y="3034776"/>
              <a:ext cx="2858884" cy="109728"/>
            </a:xfrm>
            <a:prstGeom prst="rect">
              <a:avLst/>
            </a:prstGeom>
            <a:gradFill>
              <a:gsLst>
                <a:gs pos="0">
                  <a:srgbClr val="D92D8A"/>
                </a:gs>
                <a:gs pos="32000">
                  <a:srgbClr val="F8C93E"/>
                </a:gs>
                <a:gs pos="100000">
                  <a:srgbClr val="F8C93E"/>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grpSp>
      <p:sp>
        <p:nvSpPr>
          <p:cNvPr id="82" name="Google Shape;82;p21"/>
          <p:cNvSpPr txBox="1"/>
          <p:nvPr/>
        </p:nvSpPr>
        <p:spPr>
          <a:xfrm>
            <a:off x="7260223" y="6475545"/>
            <a:ext cx="4685839" cy="230832"/>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en-US" sz="900" b="0" i="0" u="none" strike="noStrike" cap="none">
                <a:solidFill>
                  <a:srgbClr val="F2F2F2"/>
                </a:solidFill>
                <a:latin typeface="Arial"/>
                <a:ea typeface="Arial"/>
                <a:cs typeface="Arial"/>
                <a:sym typeface="Arial"/>
              </a:rPr>
              <a:t>COLLEGE OF ENGINEERING AND COMPUTING</a:t>
            </a:r>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enter Text Magenta Lines">
  <p:cSld name="Center Text Magenta Lines">
    <p:spTree>
      <p:nvGrpSpPr>
        <p:cNvPr id="1" name="Shape 83"/>
        <p:cNvGrpSpPr/>
        <p:nvPr/>
      </p:nvGrpSpPr>
      <p:grpSpPr>
        <a:xfrm>
          <a:off x="0" y="0"/>
          <a:ext cx="0" cy="0"/>
          <a:chOff x="0" y="0"/>
          <a:chExt cx="0" cy="0"/>
        </a:xfrm>
      </p:grpSpPr>
      <p:pic>
        <p:nvPicPr>
          <p:cNvPr id="84" name="Google Shape;84;p22" descr="A screenshot of a cell phone&#10;&#10;Description automatically generated"/>
          <p:cNvPicPr preferRelativeResize="0"/>
          <p:nvPr/>
        </p:nvPicPr>
        <p:blipFill rotWithShape="1">
          <a:blip r:embed="rId2">
            <a:alphaModFix/>
          </a:blip>
          <a:srcRect/>
          <a:stretch/>
        </p:blipFill>
        <p:spPr>
          <a:xfrm>
            <a:off x="-1" y="0"/>
            <a:ext cx="12192001" cy="6858000"/>
          </a:xfrm>
          <a:prstGeom prst="rect">
            <a:avLst/>
          </a:prstGeom>
          <a:noFill/>
          <a:ln>
            <a:noFill/>
          </a:ln>
        </p:spPr>
      </p:pic>
      <p:sp>
        <p:nvSpPr>
          <p:cNvPr id="85" name="Google Shape;85;p22"/>
          <p:cNvSpPr txBox="1"/>
          <p:nvPr/>
        </p:nvSpPr>
        <p:spPr>
          <a:xfrm>
            <a:off x="3244174" y="1626141"/>
            <a:ext cx="5791200" cy="931030"/>
          </a:xfrm>
          <a:prstGeom prst="rect">
            <a:avLst/>
          </a:prstGeom>
          <a:noFill/>
          <a:ln>
            <a:noFill/>
          </a:ln>
        </p:spPr>
        <p:txBody>
          <a:bodyPr spcFirstLastPara="1" wrap="square" lIns="91425" tIns="45700" rIns="91425" bIns="45700" anchor="ctr" anchorCtr="0">
            <a:normAutofit fontScale="97500"/>
          </a:bodyPr>
          <a:lstStyle/>
          <a:p>
            <a:pPr marL="0" marR="0" lvl="0" indent="0" algn="ctr" rtl="0">
              <a:lnSpc>
                <a:spcPct val="90000"/>
              </a:lnSpc>
              <a:spcBef>
                <a:spcPts val="0"/>
              </a:spcBef>
              <a:spcAft>
                <a:spcPts val="0"/>
              </a:spcAft>
              <a:buClr>
                <a:schemeClr val="lt1"/>
              </a:buClr>
              <a:buSzPct val="100000"/>
              <a:buFont typeface="Arial"/>
              <a:buNone/>
            </a:pPr>
            <a:endParaRPr sz="3600" b="0" i="0" u="none" strike="noStrike" cap="none">
              <a:solidFill>
                <a:srgbClr val="3F3F3F"/>
              </a:solidFill>
              <a:latin typeface="Arial"/>
              <a:ea typeface="Arial"/>
              <a:cs typeface="Arial"/>
              <a:sym typeface="Arial"/>
            </a:endParaRPr>
          </a:p>
        </p:txBody>
      </p:sp>
      <p:sp>
        <p:nvSpPr>
          <p:cNvPr id="86" name="Google Shape;86;p22"/>
          <p:cNvSpPr txBox="1">
            <a:spLocks noGrp="1"/>
          </p:cNvSpPr>
          <p:nvPr>
            <p:ph type="body" idx="1"/>
          </p:nvPr>
        </p:nvSpPr>
        <p:spPr>
          <a:xfrm>
            <a:off x="2229190" y="2737943"/>
            <a:ext cx="8147304" cy="29670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rgbClr val="3F3F3F"/>
              </a:buClr>
              <a:buSzPts val="1800"/>
              <a:buChar char="•"/>
              <a:defRPr sz="1800">
                <a:solidFill>
                  <a:srgbClr val="3F3F3F"/>
                </a:solidFill>
              </a:defRPr>
            </a:lvl1pPr>
            <a:lvl2pPr marL="914400" lvl="1" indent="-342900" algn="l">
              <a:lnSpc>
                <a:spcPct val="90000"/>
              </a:lnSpc>
              <a:spcBef>
                <a:spcPts val="500"/>
              </a:spcBef>
              <a:spcAft>
                <a:spcPts val="0"/>
              </a:spcAft>
              <a:buClr>
                <a:srgbClr val="3F3F3F"/>
              </a:buClr>
              <a:buSzPts val="1800"/>
              <a:buChar char="•"/>
              <a:defRPr sz="1800">
                <a:solidFill>
                  <a:srgbClr val="3F3F3F"/>
                </a:solidFill>
              </a:defRPr>
            </a:lvl2pPr>
            <a:lvl3pPr marL="1371600" lvl="2" indent="-342900" algn="l">
              <a:lnSpc>
                <a:spcPct val="90000"/>
              </a:lnSpc>
              <a:spcBef>
                <a:spcPts val="500"/>
              </a:spcBef>
              <a:spcAft>
                <a:spcPts val="0"/>
              </a:spcAft>
              <a:buClr>
                <a:srgbClr val="3F3F3F"/>
              </a:buClr>
              <a:buSzPts val="1800"/>
              <a:buChar char="•"/>
              <a:defRPr sz="1800">
                <a:solidFill>
                  <a:srgbClr val="3F3F3F"/>
                </a:solidFill>
              </a:defRPr>
            </a:lvl3pPr>
            <a:lvl4pPr marL="1828800" lvl="3" indent="-342900" algn="l">
              <a:lnSpc>
                <a:spcPct val="90000"/>
              </a:lnSpc>
              <a:spcBef>
                <a:spcPts val="500"/>
              </a:spcBef>
              <a:spcAft>
                <a:spcPts val="0"/>
              </a:spcAft>
              <a:buClr>
                <a:srgbClr val="3F3F3F"/>
              </a:buClr>
              <a:buSzPts val="1800"/>
              <a:buChar char="•"/>
              <a:defRPr sz="1800">
                <a:solidFill>
                  <a:srgbClr val="3F3F3F"/>
                </a:solidFill>
              </a:defRPr>
            </a:lvl4pPr>
            <a:lvl5pPr marL="2286000" lvl="4" indent="-342900" algn="l">
              <a:lnSpc>
                <a:spcPct val="90000"/>
              </a:lnSpc>
              <a:spcBef>
                <a:spcPts val="500"/>
              </a:spcBef>
              <a:spcAft>
                <a:spcPts val="0"/>
              </a:spcAft>
              <a:buClr>
                <a:srgbClr val="3F3F3F"/>
              </a:buClr>
              <a:buSzPts val="1800"/>
              <a:buChar char="•"/>
              <a:defRPr sz="1800">
                <a:solidFill>
                  <a:srgbClr val="3F3F3F"/>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7" name="Google Shape;87;p22"/>
          <p:cNvSpPr txBox="1">
            <a:spLocks noGrp="1"/>
          </p:cNvSpPr>
          <p:nvPr>
            <p:ph type="title"/>
          </p:nvPr>
        </p:nvSpPr>
        <p:spPr>
          <a:xfrm>
            <a:off x="3960364" y="1809715"/>
            <a:ext cx="4358819" cy="747456"/>
          </a:xfrm>
          <a:prstGeom prst="rect">
            <a:avLst/>
          </a:prstGeom>
          <a:noFill/>
          <a:ln>
            <a:noFill/>
          </a:ln>
        </p:spPr>
        <p:txBody>
          <a:bodyPr spcFirstLastPara="1" wrap="square" lIns="91425" tIns="45700" rIns="91425" bIns="45700" anchor="ctr" anchorCtr="0">
            <a:noAutofit/>
          </a:bodyPr>
          <a:lstStyle>
            <a:lvl1pPr lvl="0" algn="ctr">
              <a:lnSpc>
                <a:spcPct val="90000"/>
              </a:lnSpc>
              <a:spcBef>
                <a:spcPts val="0"/>
              </a:spcBef>
              <a:spcAft>
                <a:spcPts val="0"/>
              </a:spcAft>
              <a:buClr>
                <a:schemeClr val="accent3"/>
              </a:buClr>
              <a:buSzPts val="3200"/>
              <a:buFont typeface="Arial"/>
              <a:buNone/>
              <a:defRPr sz="3200">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8" name="Google Shape;88;p22"/>
          <p:cNvSpPr txBox="1"/>
          <p:nvPr/>
        </p:nvSpPr>
        <p:spPr>
          <a:xfrm>
            <a:off x="245940" y="6439788"/>
            <a:ext cx="6527899" cy="2308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b="0" i="0" u="none" strike="noStrike" cap="none">
                <a:solidFill>
                  <a:srgbClr val="7F7F7F"/>
                </a:solidFill>
                <a:latin typeface="Arial"/>
                <a:ea typeface="Arial"/>
                <a:cs typeface="Arial"/>
                <a:sym typeface="Arial"/>
              </a:rPr>
              <a:t>COLLEGE OF ENGINEERING AND COMPUTING</a:t>
            </a:r>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ext Slide 2">
  <p:cSld name="Text Slide 2">
    <p:spTree>
      <p:nvGrpSpPr>
        <p:cNvPr id="1" name="Shape 89"/>
        <p:cNvGrpSpPr/>
        <p:nvPr/>
      </p:nvGrpSpPr>
      <p:grpSpPr>
        <a:xfrm>
          <a:off x="0" y="0"/>
          <a:ext cx="0" cy="0"/>
          <a:chOff x="0" y="0"/>
          <a:chExt cx="0" cy="0"/>
        </a:xfrm>
      </p:grpSpPr>
      <p:pic>
        <p:nvPicPr>
          <p:cNvPr id="90" name="Google Shape;90;p23" descr="A picture containing holding, yellow, colorful, sign&#10;&#10;Description automatically generated"/>
          <p:cNvPicPr preferRelativeResize="0"/>
          <p:nvPr/>
        </p:nvPicPr>
        <p:blipFill rotWithShape="1">
          <a:blip r:embed="rId2">
            <a:alphaModFix/>
          </a:blip>
          <a:srcRect/>
          <a:stretch/>
        </p:blipFill>
        <p:spPr>
          <a:xfrm>
            <a:off x="0" y="0"/>
            <a:ext cx="12192000" cy="6858000"/>
          </a:xfrm>
          <a:prstGeom prst="rect">
            <a:avLst/>
          </a:prstGeom>
          <a:noFill/>
          <a:ln>
            <a:noFill/>
          </a:ln>
        </p:spPr>
      </p:pic>
      <p:sp>
        <p:nvSpPr>
          <p:cNvPr id="91" name="Google Shape;91;p23"/>
          <p:cNvSpPr txBox="1">
            <a:spLocks noGrp="1"/>
          </p:cNvSpPr>
          <p:nvPr>
            <p:ph type="body" idx="1"/>
          </p:nvPr>
        </p:nvSpPr>
        <p:spPr>
          <a:xfrm>
            <a:off x="2229190" y="2737943"/>
            <a:ext cx="8147304" cy="29670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lt1"/>
              </a:buClr>
              <a:buSzPts val="1800"/>
              <a:buChar char="•"/>
              <a:defRPr sz="1800">
                <a:solidFill>
                  <a:schemeClr val="lt1"/>
                </a:solidFill>
              </a:defRPr>
            </a:lvl1pPr>
            <a:lvl2pPr marL="914400" lvl="1" indent="-342900" algn="l">
              <a:lnSpc>
                <a:spcPct val="90000"/>
              </a:lnSpc>
              <a:spcBef>
                <a:spcPts val="500"/>
              </a:spcBef>
              <a:spcAft>
                <a:spcPts val="0"/>
              </a:spcAft>
              <a:buClr>
                <a:schemeClr val="lt1"/>
              </a:buClr>
              <a:buSzPts val="1800"/>
              <a:buChar char="•"/>
              <a:defRPr sz="1800">
                <a:solidFill>
                  <a:schemeClr val="lt1"/>
                </a:solidFill>
              </a:defRPr>
            </a:lvl2pPr>
            <a:lvl3pPr marL="1371600" lvl="2" indent="-342900" algn="l">
              <a:lnSpc>
                <a:spcPct val="90000"/>
              </a:lnSpc>
              <a:spcBef>
                <a:spcPts val="500"/>
              </a:spcBef>
              <a:spcAft>
                <a:spcPts val="0"/>
              </a:spcAft>
              <a:buClr>
                <a:schemeClr val="lt1"/>
              </a:buClr>
              <a:buSzPts val="1800"/>
              <a:buChar char="•"/>
              <a:defRPr sz="1800">
                <a:solidFill>
                  <a:schemeClr val="lt1"/>
                </a:solidFill>
              </a:defRPr>
            </a:lvl3pPr>
            <a:lvl4pPr marL="1828800" lvl="3" indent="-342900" algn="l">
              <a:lnSpc>
                <a:spcPct val="90000"/>
              </a:lnSpc>
              <a:spcBef>
                <a:spcPts val="500"/>
              </a:spcBef>
              <a:spcAft>
                <a:spcPts val="0"/>
              </a:spcAft>
              <a:buClr>
                <a:schemeClr val="lt1"/>
              </a:buClr>
              <a:buSzPts val="1800"/>
              <a:buChar char="•"/>
              <a:defRPr sz="1800">
                <a:solidFill>
                  <a:schemeClr val="lt1"/>
                </a:solidFill>
              </a:defRPr>
            </a:lvl4pPr>
            <a:lvl5pPr marL="2286000" lvl="4" indent="-342900" algn="l">
              <a:lnSpc>
                <a:spcPct val="90000"/>
              </a:lnSpc>
              <a:spcBef>
                <a:spcPts val="500"/>
              </a:spcBef>
              <a:spcAft>
                <a:spcPts val="0"/>
              </a:spcAft>
              <a:buClr>
                <a:schemeClr val="lt1"/>
              </a:buClr>
              <a:buSzPts val="1800"/>
              <a:buChar char="•"/>
              <a:defRPr sz="1800">
                <a:solidFill>
                  <a:schemeClr val="lt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2" name="Google Shape;92;p23"/>
          <p:cNvSpPr txBox="1">
            <a:spLocks noGrp="1"/>
          </p:cNvSpPr>
          <p:nvPr>
            <p:ph type="title"/>
          </p:nvPr>
        </p:nvSpPr>
        <p:spPr>
          <a:xfrm>
            <a:off x="3960364" y="1809715"/>
            <a:ext cx="4358819" cy="747456"/>
          </a:xfrm>
          <a:prstGeom prst="rect">
            <a:avLst/>
          </a:prstGeom>
          <a:noFill/>
          <a:ln>
            <a:noFill/>
          </a:ln>
        </p:spPr>
        <p:txBody>
          <a:bodyPr spcFirstLastPara="1" wrap="square" lIns="91425" tIns="45700" rIns="91425" bIns="45700" anchor="ctr" anchorCtr="0">
            <a:noAutofit/>
          </a:bodyPr>
          <a:lstStyle>
            <a:lvl1pPr lvl="0" algn="ctr">
              <a:lnSpc>
                <a:spcPct val="90000"/>
              </a:lnSpc>
              <a:spcBef>
                <a:spcPts val="0"/>
              </a:spcBef>
              <a:spcAft>
                <a:spcPts val="0"/>
              </a:spcAft>
              <a:buClr>
                <a:schemeClr val="lt1"/>
              </a:buClr>
              <a:buSzPts val="3200"/>
              <a:buFont typeface="Arial"/>
              <a:buNone/>
              <a:defRPr sz="32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93" name="Google Shape;93;p23"/>
          <p:cNvSpPr txBox="1"/>
          <p:nvPr/>
        </p:nvSpPr>
        <p:spPr>
          <a:xfrm>
            <a:off x="245942" y="6483240"/>
            <a:ext cx="4685839" cy="2308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b="0" i="0" u="none" strike="noStrike" cap="none">
                <a:solidFill>
                  <a:srgbClr val="F2F2F2"/>
                </a:solidFill>
                <a:latin typeface="Arial"/>
                <a:ea typeface="Arial"/>
                <a:cs typeface="Arial"/>
                <a:sym typeface="Arial"/>
              </a:rPr>
              <a:t>FLORIDA INTERNATIONAL UNIVERSITY</a:t>
            </a:r>
            <a:endParaRPr/>
          </a:p>
        </p:txBody>
      </p:sp>
      <p:sp>
        <p:nvSpPr>
          <p:cNvPr id="94" name="Google Shape;94;p23"/>
          <p:cNvSpPr txBox="1"/>
          <p:nvPr/>
        </p:nvSpPr>
        <p:spPr>
          <a:xfrm>
            <a:off x="7260219" y="6473301"/>
            <a:ext cx="4685839" cy="230832"/>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en-US" sz="900" b="0" i="0" u="none" strike="noStrike" cap="none">
                <a:solidFill>
                  <a:srgbClr val="F2F2F2"/>
                </a:solidFill>
                <a:latin typeface="Arial"/>
                <a:ea typeface="Arial"/>
                <a:cs typeface="Arial"/>
                <a:sym typeface="Arial"/>
              </a:rPr>
              <a:t>COLLEGE OF ENGINEERING AND COMPUTING</a:t>
            </a:r>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Left Bar Slide 2">
  <p:cSld name="Left Bar Slide 2">
    <p:spTree>
      <p:nvGrpSpPr>
        <p:cNvPr id="1" name="Shape 95"/>
        <p:cNvGrpSpPr/>
        <p:nvPr/>
      </p:nvGrpSpPr>
      <p:grpSpPr>
        <a:xfrm>
          <a:off x="0" y="0"/>
          <a:ext cx="0" cy="0"/>
          <a:chOff x="0" y="0"/>
          <a:chExt cx="0" cy="0"/>
        </a:xfrm>
      </p:grpSpPr>
      <p:sp>
        <p:nvSpPr>
          <p:cNvPr id="96" name="Google Shape;96;p24"/>
          <p:cNvSpPr/>
          <p:nvPr/>
        </p:nvSpPr>
        <p:spPr>
          <a:xfrm>
            <a:off x="0" y="0"/>
            <a:ext cx="12192000" cy="68580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97" name="Google Shape;97;p24"/>
          <p:cNvSpPr txBox="1">
            <a:spLocks noGrp="1"/>
          </p:cNvSpPr>
          <p:nvPr>
            <p:ph type="body" idx="1"/>
          </p:nvPr>
        </p:nvSpPr>
        <p:spPr>
          <a:xfrm>
            <a:off x="3282203" y="1788667"/>
            <a:ext cx="7929604" cy="4175261"/>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rgbClr val="3F3F3F"/>
              </a:buClr>
              <a:buSzPts val="1800"/>
              <a:buChar char="•"/>
              <a:defRPr sz="1800">
                <a:solidFill>
                  <a:srgbClr val="3F3F3F"/>
                </a:solidFill>
              </a:defRPr>
            </a:lvl1pPr>
            <a:lvl2pPr marL="914400" lvl="1" indent="-342900" algn="l">
              <a:lnSpc>
                <a:spcPct val="90000"/>
              </a:lnSpc>
              <a:spcBef>
                <a:spcPts val="500"/>
              </a:spcBef>
              <a:spcAft>
                <a:spcPts val="0"/>
              </a:spcAft>
              <a:buClr>
                <a:srgbClr val="3F3F3F"/>
              </a:buClr>
              <a:buSzPts val="1800"/>
              <a:buChar char="•"/>
              <a:defRPr sz="1800">
                <a:solidFill>
                  <a:srgbClr val="3F3F3F"/>
                </a:solidFill>
              </a:defRPr>
            </a:lvl2pPr>
            <a:lvl3pPr marL="1371600" lvl="2" indent="-342900" algn="l">
              <a:lnSpc>
                <a:spcPct val="90000"/>
              </a:lnSpc>
              <a:spcBef>
                <a:spcPts val="500"/>
              </a:spcBef>
              <a:spcAft>
                <a:spcPts val="0"/>
              </a:spcAft>
              <a:buClr>
                <a:srgbClr val="3F3F3F"/>
              </a:buClr>
              <a:buSzPts val="1800"/>
              <a:buChar char="•"/>
              <a:defRPr sz="1800">
                <a:solidFill>
                  <a:srgbClr val="3F3F3F"/>
                </a:solidFill>
              </a:defRPr>
            </a:lvl3pPr>
            <a:lvl4pPr marL="1828800" lvl="3" indent="-342900" algn="l">
              <a:lnSpc>
                <a:spcPct val="90000"/>
              </a:lnSpc>
              <a:spcBef>
                <a:spcPts val="500"/>
              </a:spcBef>
              <a:spcAft>
                <a:spcPts val="0"/>
              </a:spcAft>
              <a:buClr>
                <a:srgbClr val="3F3F3F"/>
              </a:buClr>
              <a:buSzPts val="1800"/>
              <a:buChar char="•"/>
              <a:defRPr sz="1800">
                <a:solidFill>
                  <a:srgbClr val="3F3F3F"/>
                </a:solidFill>
              </a:defRPr>
            </a:lvl4pPr>
            <a:lvl5pPr marL="2286000" lvl="4" indent="-342900" algn="l">
              <a:lnSpc>
                <a:spcPct val="90000"/>
              </a:lnSpc>
              <a:spcBef>
                <a:spcPts val="500"/>
              </a:spcBef>
              <a:spcAft>
                <a:spcPts val="0"/>
              </a:spcAft>
              <a:buClr>
                <a:srgbClr val="3F3F3F"/>
              </a:buClr>
              <a:buSzPts val="1800"/>
              <a:buChar char="•"/>
              <a:defRPr sz="1800">
                <a:solidFill>
                  <a:srgbClr val="3F3F3F"/>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8" name="Google Shape;98;p24"/>
          <p:cNvSpPr txBox="1">
            <a:spLocks noGrp="1"/>
          </p:cNvSpPr>
          <p:nvPr>
            <p:ph type="title"/>
          </p:nvPr>
        </p:nvSpPr>
        <p:spPr>
          <a:xfrm>
            <a:off x="3282203" y="819848"/>
            <a:ext cx="7929604" cy="747456"/>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accent3"/>
              </a:buClr>
              <a:buSzPts val="3200"/>
              <a:buFont typeface="Arial"/>
              <a:buNone/>
              <a:defRPr sz="3200">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99" name="Google Shape;99;p24" descr="A blue sky&#10;&#10;Description automatically generated"/>
          <p:cNvPicPr preferRelativeResize="0"/>
          <p:nvPr/>
        </p:nvPicPr>
        <p:blipFill rotWithShape="1">
          <a:blip r:embed="rId2">
            <a:alphaModFix/>
          </a:blip>
          <a:srcRect/>
          <a:stretch/>
        </p:blipFill>
        <p:spPr>
          <a:xfrm>
            <a:off x="0" y="1"/>
            <a:ext cx="2465798" cy="6858000"/>
          </a:xfrm>
          <a:prstGeom prst="rect">
            <a:avLst/>
          </a:prstGeom>
          <a:noFill/>
          <a:ln>
            <a:noFill/>
          </a:ln>
        </p:spPr>
      </p:pic>
      <p:pic>
        <p:nvPicPr>
          <p:cNvPr id="100" name="Google Shape;100;p24" descr="A close up of a sign&#10;&#10;Description automatically generated"/>
          <p:cNvPicPr preferRelativeResize="0"/>
          <p:nvPr/>
        </p:nvPicPr>
        <p:blipFill rotWithShape="1">
          <a:blip r:embed="rId3">
            <a:alphaModFix/>
          </a:blip>
          <a:srcRect/>
          <a:stretch/>
        </p:blipFill>
        <p:spPr>
          <a:xfrm>
            <a:off x="545290" y="5713629"/>
            <a:ext cx="1217550" cy="563880"/>
          </a:xfrm>
          <a:prstGeom prst="rect">
            <a:avLst/>
          </a:prstGeom>
          <a:noFill/>
          <a:ln>
            <a:noFill/>
          </a:ln>
        </p:spPr>
      </p:pic>
      <p:grpSp>
        <p:nvGrpSpPr>
          <p:cNvPr id="101" name="Google Shape;101;p24"/>
          <p:cNvGrpSpPr/>
          <p:nvPr/>
        </p:nvGrpSpPr>
        <p:grpSpPr>
          <a:xfrm>
            <a:off x="2393879" y="0"/>
            <a:ext cx="9798121" cy="6889337"/>
            <a:chOff x="2421466" y="-1"/>
            <a:chExt cx="9810796" cy="6874007"/>
          </a:xfrm>
        </p:grpSpPr>
        <p:sp>
          <p:nvSpPr>
            <p:cNvPr id="102" name="Google Shape;102;p24"/>
            <p:cNvSpPr/>
            <p:nvPr/>
          </p:nvSpPr>
          <p:spPr>
            <a:xfrm rot="-5400000" flipH="1">
              <a:off x="-852862" y="3408870"/>
              <a:ext cx="6723461" cy="174801"/>
            </a:xfrm>
            <a:prstGeom prst="rect">
              <a:avLst/>
            </a:prstGeom>
            <a:gradFill>
              <a:gsLst>
                <a:gs pos="0">
                  <a:srgbClr val="D92D8A"/>
                </a:gs>
                <a:gs pos="32000">
                  <a:srgbClr val="F8C93E"/>
                </a:gs>
                <a:gs pos="98000">
                  <a:srgbClr val="D92D8A"/>
                </a:gs>
                <a:gs pos="100000">
                  <a:srgbClr val="D92D8A"/>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103" name="Google Shape;103;p24"/>
            <p:cNvSpPr/>
            <p:nvPr/>
          </p:nvSpPr>
          <p:spPr>
            <a:xfrm flipH="1">
              <a:off x="2421466" y="-1"/>
              <a:ext cx="9770533" cy="134540"/>
            </a:xfrm>
            <a:prstGeom prst="rect">
              <a:avLst/>
            </a:prstGeom>
            <a:gradFill>
              <a:gsLst>
                <a:gs pos="0">
                  <a:srgbClr val="F8C93E"/>
                </a:gs>
                <a:gs pos="55000">
                  <a:srgbClr val="F8C93E"/>
                </a:gs>
                <a:gs pos="96000">
                  <a:srgbClr val="D92D8A"/>
                </a:gs>
                <a:gs pos="100000">
                  <a:srgbClr val="D92D8A"/>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104" name="Google Shape;104;p24"/>
            <p:cNvSpPr/>
            <p:nvPr/>
          </p:nvSpPr>
          <p:spPr>
            <a:xfrm flipH="1">
              <a:off x="2421467" y="6739466"/>
              <a:ext cx="5266266" cy="134540"/>
            </a:xfrm>
            <a:prstGeom prst="rect">
              <a:avLst/>
            </a:prstGeom>
            <a:gradFill>
              <a:gsLst>
                <a:gs pos="0">
                  <a:srgbClr val="F8C93E"/>
                </a:gs>
                <a:gs pos="55000">
                  <a:srgbClr val="F8C93E"/>
                </a:gs>
                <a:gs pos="96000">
                  <a:srgbClr val="D92D8A"/>
                </a:gs>
                <a:gs pos="100000">
                  <a:srgbClr val="D92D8A"/>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105" name="Google Shape;105;p24"/>
            <p:cNvSpPr/>
            <p:nvPr/>
          </p:nvSpPr>
          <p:spPr>
            <a:xfrm rot="-5400000" flipH="1">
              <a:off x="11018794" y="1038665"/>
              <a:ext cx="2252134" cy="174802"/>
            </a:xfrm>
            <a:prstGeom prst="rect">
              <a:avLst/>
            </a:prstGeom>
            <a:gradFill>
              <a:gsLst>
                <a:gs pos="0">
                  <a:srgbClr val="F8C93E"/>
                </a:gs>
                <a:gs pos="55000">
                  <a:srgbClr val="F8C93E"/>
                </a:gs>
                <a:gs pos="96000">
                  <a:srgbClr val="D92D8A"/>
                </a:gs>
                <a:gs pos="100000">
                  <a:srgbClr val="D92D8A"/>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grpSp>
      <p:sp>
        <p:nvSpPr>
          <p:cNvPr id="106" name="Google Shape;106;p24"/>
          <p:cNvSpPr txBox="1"/>
          <p:nvPr/>
        </p:nvSpPr>
        <p:spPr>
          <a:xfrm>
            <a:off x="5418161" y="6483240"/>
            <a:ext cx="6527899" cy="230832"/>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en-US" sz="900" b="0" i="0" u="none" strike="noStrike" cap="none">
                <a:solidFill>
                  <a:srgbClr val="7F7F7F"/>
                </a:solidFill>
                <a:latin typeface="Arial"/>
                <a:ea typeface="Arial"/>
                <a:cs typeface="Arial"/>
                <a:sym typeface="Arial"/>
              </a:rPr>
              <a:t>COLLEGE OF ENGINEERING AND COMPUTING</a:t>
            </a:r>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accent5"/>
              </a:buClr>
              <a:buSzPts val="3600"/>
              <a:buFont typeface="Arial"/>
              <a:buNone/>
              <a:defRPr sz="3600" b="0" i="0" u="none" strike="noStrike" cap="none">
                <a:solidFill>
                  <a:schemeClr val="accent5"/>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15"/>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accent5"/>
              </a:buClr>
              <a:buSzPts val="2800"/>
              <a:buFont typeface="Arial"/>
              <a:buChar char="•"/>
              <a:defRPr sz="2800" b="0" i="0" u="none" strike="noStrike" cap="none">
                <a:solidFill>
                  <a:schemeClr val="accent5"/>
                </a:solidFill>
                <a:latin typeface="Arial"/>
                <a:ea typeface="Arial"/>
                <a:cs typeface="Arial"/>
                <a:sym typeface="Arial"/>
              </a:defRPr>
            </a:lvl1pPr>
            <a:lvl2pPr marL="914400" marR="0" lvl="1" indent="-381000" algn="l" rtl="0">
              <a:lnSpc>
                <a:spcPct val="90000"/>
              </a:lnSpc>
              <a:spcBef>
                <a:spcPts val="500"/>
              </a:spcBef>
              <a:spcAft>
                <a:spcPts val="0"/>
              </a:spcAft>
              <a:buClr>
                <a:schemeClr val="accent5"/>
              </a:buClr>
              <a:buSzPts val="2400"/>
              <a:buFont typeface="Arial"/>
              <a:buChar char="•"/>
              <a:defRPr sz="2400" b="0" i="0" u="none" strike="noStrike" cap="none">
                <a:solidFill>
                  <a:schemeClr val="accent5"/>
                </a:solidFill>
                <a:latin typeface="Arial"/>
                <a:ea typeface="Arial"/>
                <a:cs typeface="Arial"/>
                <a:sym typeface="Arial"/>
              </a:defRPr>
            </a:lvl2pPr>
            <a:lvl3pPr marL="1371600" marR="0" lvl="2" indent="-355600" algn="l" rtl="0">
              <a:lnSpc>
                <a:spcPct val="90000"/>
              </a:lnSpc>
              <a:spcBef>
                <a:spcPts val="500"/>
              </a:spcBef>
              <a:spcAft>
                <a:spcPts val="0"/>
              </a:spcAft>
              <a:buClr>
                <a:schemeClr val="accent5"/>
              </a:buClr>
              <a:buSzPts val="2000"/>
              <a:buFont typeface="Arial"/>
              <a:buChar char="•"/>
              <a:defRPr sz="2000" b="0" i="0" u="none" strike="noStrike" cap="none">
                <a:solidFill>
                  <a:schemeClr val="accent5"/>
                </a:solidFill>
                <a:latin typeface="Arial"/>
                <a:ea typeface="Arial"/>
                <a:cs typeface="Arial"/>
                <a:sym typeface="Arial"/>
              </a:defRPr>
            </a:lvl3pPr>
            <a:lvl4pPr marL="1828800" marR="0" lvl="3" indent="-342900" algn="l" rtl="0">
              <a:lnSpc>
                <a:spcPct val="90000"/>
              </a:lnSpc>
              <a:spcBef>
                <a:spcPts val="500"/>
              </a:spcBef>
              <a:spcAft>
                <a:spcPts val="0"/>
              </a:spcAft>
              <a:buClr>
                <a:schemeClr val="accent5"/>
              </a:buClr>
              <a:buSzPts val="1800"/>
              <a:buFont typeface="Arial"/>
              <a:buChar char="•"/>
              <a:defRPr sz="1800" b="0" i="0" u="none" strike="noStrike" cap="none">
                <a:solidFill>
                  <a:schemeClr val="accent5"/>
                </a:solidFill>
                <a:latin typeface="Arial"/>
                <a:ea typeface="Arial"/>
                <a:cs typeface="Arial"/>
                <a:sym typeface="Arial"/>
              </a:defRPr>
            </a:lvl4pPr>
            <a:lvl5pPr marL="2286000" marR="0" lvl="4" indent="-342900" algn="l" rtl="0">
              <a:lnSpc>
                <a:spcPct val="90000"/>
              </a:lnSpc>
              <a:spcBef>
                <a:spcPts val="500"/>
              </a:spcBef>
              <a:spcAft>
                <a:spcPts val="0"/>
              </a:spcAft>
              <a:buClr>
                <a:schemeClr val="accent5"/>
              </a:buClr>
              <a:buSzPts val="1800"/>
              <a:buFont typeface="Arial"/>
              <a:buChar char="•"/>
              <a:defRPr sz="1800" b="0" i="0" u="none" strike="noStrike" cap="none">
                <a:solidFill>
                  <a:schemeClr val="accent5"/>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pic>
        <p:nvPicPr>
          <p:cNvPr id="12" name="Google Shape;12;p15" descr="A blue sky&#10;&#10;Description automatically generated"/>
          <p:cNvPicPr preferRelativeResize="0"/>
          <p:nvPr/>
        </p:nvPicPr>
        <p:blipFill rotWithShape="1">
          <a:blip r:embed="rId22">
            <a:alphaModFix/>
          </a:blip>
          <a:srcRect/>
          <a:stretch/>
        </p:blipFill>
        <p:spPr>
          <a:xfrm>
            <a:off x="0" y="3060"/>
            <a:ext cx="12192000" cy="6854940"/>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5.xml"/><Relationship Id="rId4" Type="http://schemas.openxmlformats.org/officeDocument/2006/relationships/image" Target="../media/image18.png"/></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6.xml"/><Relationship Id="rId4" Type="http://schemas.openxmlformats.org/officeDocument/2006/relationships/image" Target="../media/image5.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23"/>
        <p:cNvGrpSpPr/>
        <p:nvPr/>
      </p:nvGrpSpPr>
      <p:grpSpPr>
        <a:xfrm>
          <a:off x="0" y="0"/>
          <a:ext cx="0" cy="0"/>
          <a:chOff x="0" y="0"/>
          <a:chExt cx="0" cy="0"/>
        </a:xfrm>
      </p:grpSpPr>
      <p:sp>
        <p:nvSpPr>
          <p:cNvPr id="224" name="Google Shape;224;p1"/>
          <p:cNvSpPr txBox="1">
            <a:spLocks noGrp="1"/>
          </p:cNvSpPr>
          <p:nvPr>
            <p:ph type="title"/>
          </p:nvPr>
        </p:nvSpPr>
        <p:spPr>
          <a:xfrm>
            <a:off x="1603728" y="3564153"/>
            <a:ext cx="8984543" cy="1325563"/>
          </a:xfrm>
          <a:prstGeom prst="rect">
            <a:avLst/>
          </a:prstGeom>
          <a:noFill/>
          <a:ln>
            <a:noFill/>
          </a:ln>
        </p:spPr>
        <p:txBody>
          <a:bodyPr spcFirstLastPara="1" wrap="square" lIns="91425" tIns="45700" rIns="91425" bIns="45700" anchor="ctr" anchorCtr="0">
            <a:normAutofit fontScale="90000"/>
          </a:bodyPr>
          <a:lstStyle/>
          <a:p>
            <a:pPr marL="0" lvl="0" indent="0" algn="ctr" rtl="0">
              <a:lnSpc>
                <a:spcPct val="90000"/>
              </a:lnSpc>
              <a:spcBef>
                <a:spcPts val="0"/>
              </a:spcBef>
              <a:spcAft>
                <a:spcPts val="0"/>
              </a:spcAft>
              <a:buClr>
                <a:schemeClr val="accent5"/>
              </a:buClr>
              <a:buSzPts val="3600"/>
              <a:buFont typeface="Arial"/>
              <a:buNone/>
            </a:pPr>
            <a:br>
              <a:rPr lang="en-US" dirty="0"/>
            </a:br>
            <a:br>
              <a:rPr lang="en-US" dirty="0"/>
            </a:br>
            <a:br>
              <a:rPr lang="en-US" dirty="0"/>
            </a:br>
            <a:r>
              <a:rPr lang="en-US" dirty="0" err="1"/>
              <a:t>Nextcloud</a:t>
            </a:r>
            <a:r>
              <a:rPr lang="en-US" dirty="0"/>
              <a:t> App: Sync CSV </a:t>
            </a:r>
            <a:r>
              <a:rPr lang="en-US" dirty="0" err="1"/>
              <a:t>Userlist</a:t>
            </a:r>
            <a:br>
              <a:rPr lang="en-US" dirty="0"/>
            </a:br>
            <a:br>
              <a:rPr lang="en-US" dirty="0"/>
            </a:br>
            <a:r>
              <a:rPr lang="en-US" sz="2000" dirty="0"/>
              <a:t>Team Members: Hunter Sanchez, Adam </a:t>
            </a:r>
            <a:r>
              <a:rPr lang="en-US" sz="2000" dirty="0" err="1"/>
              <a:t>Kobke</a:t>
            </a:r>
            <a:r>
              <a:rPr lang="en-US" sz="2000" dirty="0"/>
              <a:t>, Augusto Rodriguez</a:t>
            </a:r>
            <a:br>
              <a:rPr lang="en-US" sz="2000" dirty="0"/>
            </a:br>
            <a:r>
              <a:rPr lang="en-US" sz="2000" dirty="0"/>
              <a:t>Product Owner: Masoud </a:t>
            </a:r>
            <a:r>
              <a:rPr lang="en-US" sz="2000" dirty="0" err="1"/>
              <a:t>Sadjadi</a:t>
            </a:r>
            <a:br>
              <a:rPr lang="en-US" dirty="0"/>
            </a:br>
            <a:endParaRPr dirty="0"/>
          </a:p>
        </p:txBody>
      </p:sp>
      <p:pic>
        <p:nvPicPr>
          <p:cNvPr id="225" name="Google Shape;225;p1" descr="A picture containing drawing&#10;&#10;Description automatically generated"/>
          <p:cNvPicPr preferRelativeResize="0"/>
          <p:nvPr/>
        </p:nvPicPr>
        <p:blipFill rotWithShape="1">
          <a:blip r:embed="rId3">
            <a:alphaModFix/>
          </a:blip>
          <a:srcRect/>
          <a:stretch/>
        </p:blipFill>
        <p:spPr>
          <a:xfrm>
            <a:off x="3766603" y="2240270"/>
            <a:ext cx="4658794" cy="895922"/>
          </a:xfrm>
          <a:prstGeom prst="rect">
            <a:avLst/>
          </a:prstGeom>
          <a:noFill/>
          <a:ln>
            <a:noFill/>
          </a:ln>
        </p:spPr>
      </p:pic>
    </p:spTree>
  </p:cSld>
  <p:clrMapOvr>
    <a:masterClrMapping/>
  </p:clrMapOvr>
  <mc:AlternateContent xmlns:mc="http://schemas.openxmlformats.org/markup-compatibility/2006">
    <mc:Choice xmlns:p14="http://schemas.microsoft.com/office/powerpoint/2010/main" Requires="p14">
      <p:transition spd="slow" p14:dur="2000" advTm="2346"/>
    </mc:Choice>
    <mc:Fallback>
      <p:transition spd="slow" advTm="2346"/>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83"/>
        <p:cNvGrpSpPr/>
        <p:nvPr/>
      </p:nvGrpSpPr>
      <p:grpSpPr>
        <a:xfrm>
          <a:off x="0" y="0"/>
          <a:ext cx="0" cy="0"/>
          <a:chOff x="0" y="0"/>
          <a:chExt cx="0" cy="0"/>
        </a:xfrm>
      </p:grpSpPr>
      <p:sp>
        <p:nvSpPr>
          <p:cNvPr id="284" name="Google Shape;284;p10"/>
          <p:cNvSpPr txBox="1">
            <a:spLocks noGrp="1"/>
          </p:cNvSpPr>
          <p:nvPr>
            <p:ph type="body" idx="1"/>
          </p:nvPr>
        </p:nvSpPr>
        <p:spPr>
          <a:xfrm>
            <a:off x="2041634" y="2737950"/>
            <a:ext cx="4602961" cy="2967000"/>
          </a:xfrm>
          <a:prstGeom prst="rect">
            <a:avLst/>
          </a:prstGeom>
          <a:noFill/>
          <a:ln>
            <a:noFill/>
          </a:ln>
        </p:spPr>
        <p:txBody>
          <a:bodyPr spcFirstLastPara="1" wrap="square" lIns="91425" tIns="45700" rIns="91425" bIns="45700" anchor="t" anchorCtr="0">
            <a:normAutofit/>
          </a:bodyPr>
          <a:lstStyle/>
          <a:p>
            <a:pPr marL="228600" lvl="0" indent="-114300" rtl="0">
              <a:lnSpc>
                <a:spcPct val="90000"/>
              </a:lnSpc>
              <a:spcBef>
                <a:spcPts val="0"/>
              </a:spcBef>
              <a:spcAft>
                <a:spcPts val="0"/>
              </a:spcAft>
              <a:buClr>
                <a:srgbClr val="3F3F3F"/>
              </a:buClr>
              <a:buSzPts val="1800"/>
              <a:buNone/>
            </a:pPr>
            <a:r>
              <a:rPr lang="en-US" dirty="0"/>
              <a:t>This data flow diagram shows the main algorithm behind our application </a:t>
            </a:r>
            <a:r>
              <a:rPr lang="en-US" dirty="0" err="1"/>
              <a:t>UserSync</a:t>
            </a:r>
            <a:r>
              <a:rPr lang="en-US" dirty="0"/>
              <a:t>. It outlines the major checks required for proper functioning, and the main two steps of the algorithm, which we define as “Creation” and “Pruning”. Creation stage is creating and updating the users based on the CSV, and “Pruning” is removing the users and groups that aren't defined in the application.</a:t>
            </a:r>
            <a:endParaRPr dirty="0"/>
          </a:p>
        </p:txBody>
      </p:sp>
      <p:sp>
        <p:nvSpPr>
          <p:cNvPr id="285" name="Google Shape;285;p10"/>
          <p:cNvSpPr txBox="1">
            <a:spLocks noGrp="1"/>
          </p:cNvSpPr>
          <p:nvPr>
            <p:ph type="title"/>
          </p:nvPr>
        </p:nvSpPr>
        <p:spPr>
          <a:xfrm>
            <a:off x="3960364" y="1809715"/>
            <a:ext cx="4358819" cy="747456"/>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chemeClr val="accent3"/>
              </a:buClr>
              <a:buSzPts val="3200"/>
              <a:buFont typeface="Arial"/>
              <a:buNone/>
            </a:pPr>
            <a:r>
              <a:rPr lang="en-US" b="1" i="0">
                <a:latin typeface="Arial"/>
                <a:ea typeface="Arial"/>
                <a:cs typeface="Arial"/>
                <a:sym typeface="Arial"/>
              </a:rPr>
              <a:t>Main Algorithms: Sync CSV List</a:t>
            </a:r>
            <a:br>
              <a:rPr lang="en-US" b="1" i="0">
                <a:latin typeface="Arial"/>
                <a:ea typeface="Arial"/>
                <a:cs typeface="Arial"/>
                <a:sym typeface="Arial"/>
              </a:rPr>
            </a:br>
            <a:endParaRPr/>
          </a:p>
        </p:txBody>
      </p:sp>
      <p:pic>
        <p:nvPicPr>
          <p:cNvPr id="286" name="Google Shape;286;p10"/>
          <p:cNvPicPr preferRelativeResize="0"/>
          <p:nvPr/>
        </p:nvPicPr>
        <p:blipFill>
          <a:blip r:embed="rId3">
            <a:alphaModFix/>
          </a:blip>
          <a:stretch>
            <a:fillRect/>
          </a:stretch>
        </p:blipFill>
        <p:spPr>
          <a:xfrm>
            <a:off x="7187875" y="2557175"/>
            <a:ext cx="2431114" cy="3147775"/>
          </a:xfrm>
          <a:prstGeom prst="rect">
            <a:avLst/>
          </a:prstGeom>
          <a:noFill/>
          <a:ln>
            <a:noFill/>
          </a:ln>
        </p:spPr>
      </p:pic>
    </p:spTree>
  </p:cSld>
  <p:clrMapOvr>
    <a:masterClrMapping/>
  </p:clrMapOvr>
  <mc:AlternateContent xmlns:mc="http://schemas.openxmlformats.org/markup-compatibility/2006">
    <mc:Choice xmlns:p14="http://schemas.microsoft.com/office/powerpoint/2010/main" Requires="p14">
      <p:transition spd="slow" p14:dur="2000" advTm="1735"/>
    </mc:Choice>
    <mc:Fallback>
      <p:transition spd="slow" advTm="1735"/>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90"/>
        <p:cNvGrpSpPr/>
        <p:nvPr/>
      </p:nvGrpSpPr>
      <p:grpSpPr>
        <a:xfrm>
          <a:off x="0" y="0"/>
          <a:ext cx="0" cy="0"/>
          <a:chOff x="0" y="0"/>
          <a:chExt cx="0" cy="0"/>
        </a:xfrm>
      </p:grpSpPr>
      <p:sp>
        <p:nvSpPr>
          <p:cNvPr id="291" name="Google Shape;291;p13"/>
          <p:cNvSpPr txBox="1">
            <a:spLocks noGrp="1"/>
          </p:cNvSpPr>
          <p:nvPr>
            <p:ph type="body" idx="1"/>
          </p:nvPr>
        </p:nvSpPr>
        <p:spPr>
          <a:xfrm>
            <a:off x="2229190" y="2737943"/>
            <a:ext cx="8147304" cy="2967038"/>
          </a:xfrm>
          <a:prstGeom prst="rect">
            <a:avLst/>
          </a:prstGeom>
          <a:noFill/>
          <a:ln>
            <a:noFill/>
          </a:ln>
        </p:spPr>
        <p:txBody>
          <a:bodyPr spcFirstLastPara="1" wrap="square" lIns="91425" tIns="45700" rIns="91425" bIns="45700" anchor="t" anchorCtr="0">
            <a:normAutofit/>
          </a:bodyPr>
          <a:lstStyle/>
          <a:p>
            <a:pPr marL="228600" lvl="0" indent="-114300" algn="l" rtl="0">
              <a:lnSpc>
                <a:spcPct val="90000"/>
              </a:lnSpc>
              <a:spcBef>
                <a:spcPts val="0"/>
              </a:spcBef>
              <a:spcAft>
                <a:spcPts val="0"/>
              </a:spcAft>
              <a:buClr>
                <a:schemeClr val="lt1"/>
              </a:buClr>
              <a:buSzPts val="1800"/>
              <a:buNone/>
            </a:pPr>
            <a:r>
              <a:rPr lang="en-US" dirty="0"/>
              <a:t>For testing, we were provided multiple CSV and XLSX files with dummy user data, as well as creating our own edge case CSV files to ensure the proper functioning of the application. To ensure the quality of our code we used unit tests to make sure that any changes to our functions were implemented correctly. These tests were created before starting the user story to make sure the function would work as expected. To test our API endpoints we used programs like Postman to create HTTP requests with specific data that we wanted to check.</a:t>
            </a:r>
            <a:endParaRPr dirty="0"/>
          </a:p>
        </p:txBody>
      </p:sp>
      <p:sp>
        <p:nvSpPr>
          <p:cNvPr id="292" name="Google Shape;292;p13"/>
          <p:cNvSpPr txBox="1">
            <a:spLocks noGrp="1"/>
          </p:cNvSpPr>
          <p:nvPr>
            <p:ph type="title"/>
          </p:nvPr>
        </p:nvSpPr>
        <p:spPr>
          <a:xfrm>
            <a:off x="3960364" y="1809715"/>
            <a:ext cx="4358819" cy="747456"/>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chemeClr val="lt1"/>
              </a:buClr>
              <a:buSzPts val="3200"/>
              <a:buFont typeface="Arial"/>
              <a:buNone/>
            </a:pPr>
            <a:r>
              <a:rPr lang="en-US" b="1" i="0">
                <a:latin typeface="Arial"/>
                <a:ea typeface="Arial"/>
                <a:cs typeface="Arial"/>
                <a:sym typeface="Arial"/>
              </a:rPr>
              <a:t>Testing</a:t>
            </a:r>
            <a:br>
              <a:rPr lang="en-US" b="1" i="0">
                <a:latin typeface="Arial"/>
                <a:ea typeface="Arial"/>
                <a:cs typeface="Arial"/>
                <a:sym typeface="Arial"/>
              </a:rPr>
            </a:br>
            <a:endParaRPr/>
          </a:p>
        </p:txBody>
      </p:sp>
    </p:spTree>
  </p:cSld>
  <p:clrMapOvr>
    <a:masterClrMapping/>
  </p:clrMapOvr>
  <mc:AlternateContent xmlns:mc="http://schemas.openxmlformats.org/markup-compatibility/2006">
    <mc:Choice xmlns:p14="http://schemas.microsoft.com/office/powerpoint/2010/main" Requires="p14">
      <p:transition spd="slow" p14:dur="2000" advTm="1831"/>
    </mc:Choice>
    <mc:Fallback>
      <p:transition spd="slow" advTm="1831"/>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29"/>
        <p:cNvGrpSpPr/>
        <p:nvPr/>
      </p:nvGrpSpPr>
      <p:grpSpPr>
        <a:xfrm>
          <a:off x="0" y="0"/>
          <a:ext cx="0" cy="0"/>
          <a:chOff x="0" y="0"/>
          <a:chExt cx="0" cy="0"/>
        </a:xfrm>
      </p:grpSpPr>
      <p:sp>
        <p:nvSpPr>
          <p:cNvPr id="230" name="Google Shape;230;p2"/>
          <p:cNvSpPr txBox="1">
            <a:spLocks noGrp="1"/>
          </p:cNvSpPr>
          <p:nvPr>
            <p:ph type="body" idx="1"/>
          </p:nvPr>
        </p:nvSpPr>
        <p:spPr>
          <a:xfrm>
            <a:off x="1590223" y="1939925"/>
            <a:ext cx="8984542" cy="4338956"/>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accent5"/>
              </a:buClr>
              <a:buSzPts val="2800"/>
              <a:buNone/>
            </a:pPr>
            <a:r>
              <a:rPr lang="en-US" b="1" dirty="0"/>
              <a:t>Problem Addressed: </a:t>
            </a:r>
            <a:r>
              <a:rPr lang="en-US" dirty="0"/>
              <a:t>Streamlining </a:t>
            </a:r>
            <a:r>
              <a:rPr lang="en-US" dirty="0" err="1"/>
              <a:t>Nextcloud</a:t>
            </a:r>
            <a:r>
              <a:rPr lang="en-US" dirty="0"/>
              <a:t> user and group management, particularly for FIU professors.</a:t>
            </a:r>
          </a:p>
          <a:p>
            <a:pPr marL="0" lvl="0" indent="0" algn="l" rtl="0">
              <a:lnSpc>
                <a:spcPct val="90000"/>
              </a:lnSpc>
              <a:spcBef>
                <a:spcPts val="0"/>
              </a:spcBef>
              <a:spcAft>
                <a:spcPts val="0"/>
              </a:spcAft>
              <a:buClr>
                <a:schemeClr val="accent5"/>
              </a:buClr>
              <a:buSzPts val="2800"/>
              <a:buNone/>
            </a:pPr>
            <a:endParaRPr lang="en-US" dirty="0"/>
          </a:p>
          <a:p>
            <a:pPr marL="0" lvl="0" indent="0" algn="l" rtl="0">
              <a:lnSpc>
                <a:spcPct val="90000"/>
              </a:lnSpc>
              <a:spcBef>
                <a:spcPts val="0"/>
              </a:spcBef>
              <a:spcAft>
                <a:spcPts val="0"/>
              </a:spcAft>
              <a:buClr>
                <a:schemeClr val="accent5"/>
              </a:buClr>
              <a:buSzPts val="2800"/>
              <a:buNone/>
            </a:pPr>
            <a:r>
              <a:rPr lang="en-US" b="1" dirty="0"/>
              <a:t>Key Features:</a:t>
            </a:r>
          </a:p>
          <a:p>
            <a:pPr lvl="0" indent="-457200" algn="l" rtl="0">
              <a:lnSpc>
                <a:spcPct val="90000"/>
              </a:lnSpc>
              <a:spcBef>
                <a:spcPts val="0"/>
              </a:spcBef>
              <a:spcAft>
                <a:spcPts val="0"/>
              </a:spcAft>
              <a:buClr>
                <a:schemeClr val="accent5"/>
              </a:buClr>
              <a:buSzPts val="2800"/>
              <a:buFont typeface="Arial" panose="020B0604020202020204" pitchFamily="34" charset="0"/>
              <a:buChar char="•"/>
            </a:pPr>
            <a:r>
              <a:rPr lang="en-US" dirty="0"/>
              <a:t>Automated CSV/XLSX processing for user management.</a:t>
            </a:r>
          </a:p>
          <a:p>
            <a:pPr lvl="0" indent="-457200" algn="l" rtl="0">
              <a:lnSpc>
                <a:spcPct val="90000"/>
              </a:lnSpc>
              <a:spcBef>
                <a:spcPts val="0"/>
              </a:spcBef>
              <a:spcAft>
                <a:spcPts val="0"/>
              </a:spcAft>
              <a:buClr>
                <a:schemeClr val="accent5"/>
              </a:buClr>
              <a:buSzPts val="2800"/>
              <a:buFont typeface="Arial" panose="020B0604020202020204" pitchFamily="34" charset="0"/>
              <a:buChar char="•"/>
            </a:pPr>
            <a:r>
              <a:rPr lang="en-US" dirty="0"/>
              <a:t>Group prefix application and mapping adjustments.</a:t>
            </a:r>
          </a:p>
          <a:p>
            <a:pPr lvl="0" indent="-457200" algn="l" rtl="0">
              <a:lnSpc>
                <a:spcPct val="90000"/>
              </a:lnSpc>
              <a:spcBef>
                <a:spcPts val="0"/>
              </a:spcBef>
              <a:spcAft>
                <a:spcPts val="0"/>
              </a:spcAft>
              <a:buClr>
                <a:schemeClr val="accent5"/>
              </a:buClr>
              <a:buSzPts val="2800"/>
              <a:buFont typeface="Arial" panose="020B0604020202020204" pitchFamily="34" charset="0"/>
              <a:buChar char="•"/>
            </a:pPr>
            <a:r>
              <a:rPr lang="en-US" dirty="0"/>
              <a:t>Direct interaction with </a:t>
            </a:r>
            <a:r>
              <a:rPr lang="en-US" dirty="0" err="1"/>
              <a:t>Nextcloud</a:t>
            </a:r>
            <a:r>
              <a:rPr lang="en-US" dirty="0"/>
              <a:t> for user/group sync.</a:t>
            </a:r>
          </a:p>
          <a:p>
            <a:pPr marL="0" lvl="0" indent="0" algn="l" rtl="0">
              <a:lnSpc>
                <a:spcPct val="90000"/>
              </a:lnSpc>
              <a:spcBef>
                <a:spcPts val="0"/>
              </a:spcBef>
              <a:spcAft>
                <a:spcPts val="0"/>
              </a:spcAft>
              <a:buClr>
                <a:schemeClr val="accent5"/>
              </a:buClr>
              <a:buSzPts val="2800"/>
            </a:pPr>
            <a:endParaRPr lang="en-US" dirty="0"/>
          </a:p>
          <a:p>
            <a:pPr marL="0" lvl="0" indent="0" algn="l" rtl="0">
              <a:lnSpc>
                <a:spcPct val="90000"/>
              </a:lnSpc>
              <a:spcBef>
                <a:spcPts val="0"/>
              </a:spcBef>
              <a:spcAft>
                <a:spcPts val="0"/>
              </a:spcAft>
              <a:buClr>
                <a:schemeClr val="accent5"/>
              </a:buClr>
              <a:buSzPts val="2800"/>
              <a:buNone/>
            </a:pPr>
            <a:endParaRPr lang="en-US" dirty="0"/>
          </a:p>
        </p:txBody>
      </p:sp>
      <p:sp>
        <p:nvSpPr>
          <p:cNvPr id="231" name="Google Shape;231;p2"/>
          <p:cNvSpPr txBox="1">
            <a:spLocks noGrp="1"/>
          </p:cNvSpPr>
          <p:nvPr>
            <p:ph type="title"/>
          </p:nvPr>
        </p:nvSpPr>
        <p:spPr>
          <a:xfrm>
            <a:off x="1590222" y="470310"/>
            <a:ext cx="8984543"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5"/>
              </a:buClr>
              <a:buSzPts val="3600"/>
              <a:buFont typeface="Arial"/>
              <a:buNone/>
            </a:pPr>
            <a:r>
              <a:rPr lang="en-US" dirty="0"/>
              <a:t>Summary</a:t>
            </a:r>
            <a:endParaRPr dirty="0"/>
          </a:p>
        </p:txBody>
      </p:sp>
    </p:spTree>
    <p:extLst>
      <p:ext uri="{BB962C8B-B14F-4D97-AF65-F5344CB8AC3E}">
        <p14:creationId xmlns:p14="http://schemas.microsoft.com/office/powerpoint/2010/main" val="4126294527"/>
      </p:ext>
    </p:extLst>
  </p:cSld>
  <p:clrMapOvr>
    <a:masterClrMapping/>
  </p:clrMapOvr>
  <mc:AlternateContent xmlns:mc="http://schemas.openxmlformats.org/markup-compatibility/2006">
    <mc:Choice xmlns:p14="http://schemas.microsoft.com/office/powerpoint/2010/main" Requires="p14">
      <p:transition spd="slow" p14:dur="2000" advTm="1971"/>
    </mc:Choice>
    <mc:Fallback>
      <p:transition spd="slow" advTm="1971"/>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96"/>
        <p:cNvGrpSpPr/>
        <p:nvPr/>
      </p:nvGrpSpPr>
      <p:grpSpPr>
        <a:xfrm>
          <a:off x="0" y="0"/>
          <a:ext cx="0" cy="0"/>
          <a:chOff x="0" y="0"/>
          <a:chExt cx="0" cy="0"/>
        </a:xfrm>
      </p:grpSpPr>
      <p:sp>
        <p:nvSpPr>
          <p:cNvPr id="298" name="Google Shape;298;p14"/>
          <p:cNvSpPr txBox="1">
            <a:spLocks noGrp="1"/>
          </p:cNvSpPr>
          <p:nvPr>
            <p:ph type="title"/>
          </p:nvPr>
        </p:nvSpPr>
        <p:spPr>
          <a:xfrm>
            <a:off x="6096000" y="3055272"/>
            <a:ext cx="7929604" cy="747456"/>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3"/>
              </a:buClr>
              <a:buSzPts val="3200"/>
              <a:buFont typeface="Arial"/>
              <a:buNone/>
            </a:pPr>
            <a:r>
              <a:rPr lang="en-US" dirty="0"/>
              <a:t>Thank you!</a:t>
            </a:r>
            <a:endParaRPr dirty="0"/>
          </a:p>
        </p:txBody>
      </p:sp>
    </p:spTree>
  </p:cSld>
  <p:clrMapOvr>
    <a:masterClrMapping/>
  </p:clrMapOvr>
  <mc:AlternateContent xmlns:mc="http://schemas.openxmlformats.org/markup-compatibility/2006">
    <mc:Choice xmlns:p14="http://schemas.microsoft.com/office/powerpoint/2010/main" Requires="p14">
      <p:transition spd="slow" p14:dur="2000" advTm="2491"/>
    </mc:Choice>
    <mc:Fallback>
      <p:transition spd="slow" advTm="2491"/>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29"/>
        <p:cNvGrpSpPr/>
        <p:nvPr/>
      </p:nvGrpSpPr>
      <p:grpSpPr>
        <a:xfrm>
          <a:off x="0" y="0"/>
          <a:ext cx="0" cy="0"/>
          <a:chOff x="0" y="0"/>
          <a:chExt cx="0" cy="0"/>
        </a:xfrm>
      </p:grpSpPr>
      <p:sp>
        <p:nvSpPr>
          <p:cNvPr id="230" name="Google Shape;230;p2"/>
          <p:cNvSpPr txBox="1">
            <a:spLocks noGrp="1"/>
          </p:cNvSpPr>
          <p:nvPr>
            <p:ph type="body" idx="1"/>
          </p:nvPr>
        </p:nvSpPr>
        <p:spPr>
          <a:xfrm>
            <a:off x="1590223" y="1939925"/>
            <a:ext cx="6954688" cy="4338956"/>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accent5"/>
              </a:buClr>
              <a:buSzPts val="2800"/>
              <a:buNone/>
            </a:pPr>
            <a:r>
              <a:rPr lang="en-US" dirty="0" err="1"/>
              <a:t>Nextcloud</a:t>
            </a:r>
            <a:r>
              <a:rPr lang="en-US" dirty="0"/>
              <a:t>, a file hosting and collaboration platform, offers a solution for managing digital resources and collaborating online. However, FIU professors face a significant challenge with this system - the manual addition of students. Each student must be individually added to </a:t>
            </a:r>
            <a:r>
              <a:rPr lang="en-US" dirty="0" err="1"/>
              <a:t>Nextcloud</a:t>
            </a:r>
            <a:r>
              <a:rPr lang="en-US" dirty="0"/>
              <a:t>, a process that is not only prone to human error but also remarkably inefficient. </a:t>
            </a:r>
            <a:endParaRPr dirty="0"/>
          </a:p>
        </p:txBody>
      </p:sp>
      <p:sp>
        <p:nvSpPr>
          <p:cNvPr id="231" name="Google Shape;231;p2"/>
          <p:cNvSpPr txBox="1">
            <a:spLocks noGrp="1"/>
          </p:cNvSpPr>
          <p:nvPr>
            <p:ph type="title"/>
          </p:nvPr>
        </p:nvSpPr>
        <p:spPr>
          <a:xfrm>
            <a:off x="1590222" y="470310"/>
            <a:ext cx="8984543"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5"/>
              </a:buClr>
              <a:buSzPts val="3600"/>
              <a:buFont typeface="Arial"/>
              <a:buNone/>
            </a:pPr>
            <a:r>
              <a:rPr lang="en-US" dirty="0"/>
              <a:t>Problem</a:t>
            </a:r>
            <a:endParaRPr dirty="0"/>
          </a:p>
        </p:txBody>
      </p:sp>
      <p:pic>
        <p:nvPicPr>
          <p:cNvPr id="3" name="Picture 2" descr="A blue circle logo with black background&#10;&#10;Description automatically generated">
            <a:extLst>
              <a:ext uri="{FF2B5EF4-FFF2-40B4-BE49-F238E27FC236}">
                <a16:creationId xmlns:a16="http://schemas.microsoft.com/office/drawing/2014/main" id="{617D7FD7-F5E1-4542-9758-A3B8E4F7550F}"/>
              </a:ext>
            </a:extLst>
          </p:cNvPr>
          <p:cNvPicPr>
            <a:picLocks noChangeAspect="1"/>
          </p:cNvPicPr>
          <p:nvPr/>
        </p:nvPicPr>
        <p:blipFill>
          <a:blip r:embed="rId3"/>
          <a:stretch>
            <a:fillRect/>
          </a:stretch>
        </p:blipFill>
        <p:spPr>
          <a:xfrm>
            <a:off x="9250040" y="2766218"/>
            <a:ext cx="1868635" cy="132556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2156"/>
    </mc:Choice>
    <mc:Fallback>
      <p:transition spd="slow" advTm="2156"/>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sp>
        <p:nvSpPr>
          <p:cNvPr id="236" name="Google Shape;236;p3"/>
          <p:cNvSpPr txBox="1">
            <a:spLocks noGrp="1"/>
          </p:cNvSpPr>
          <p:nvPr>
            <p:ph type="body" idx="1"/>
          </p:nvPr>
        </p:nvSpPr>
        <p:spPr>
          <a:xfrm>
            <a:off x="3282203" y="1788668"/>
            <a:ext cx="7902877" cy="4249484"/>
          </a:xfrm>
          <a:prstGeom prst="rect">
            <a:avLst/>
          </a:prstGeom>
          <a:noFill/>
          <a:ln>
            <a:noFill/>
          </a:ln>
        </p:spPr>
        <p:txBody>
          <a:bodyPr spcFirstLastPara="1" wrap="square" lIns="91425" tIns="45700" rIns="91425" bIns="45700" anchor="t" anchorCtr="0">
            <a:normAutofit/>
          </a:bodyPr>
          <a:lstStyle/>
          <a:p>
            <a:pPr marL="228600" lvl="0" indent="-228600" algn="l" rtl="0">
              <a:lnSpc>
                <a:spcPct val="90000"/>
              </a:lnSpc>
              <a:spcBef>
                <a:spcPts val="0"/>
              </a:spcBef>
              <a:spcAft>
                <a:spcPts val="0"/>
              </a:spcAft>
              <a:buClr>
                <a:srgbClr val="3F3F3F"/>
              </a:buClr>
              <a:buSzPts val="1800"/>
              <a:buChar char="•"/>
            </a:pPr>
            <a:r>
              <a:rPr lang="en-US" dirty="0"/>
              <a:t>Automated user roster processing.</a:t>
            </a:r>
            <a:endParaRPr dirty="0"/>
          </a:p>
          <a:p>
            <a:pPr marL="228600" lvl="0" indent="-228600" algn="l" rtl="0">
              <a:lnSpc>
                <a:spcPct val="90000"/>
              </a:lnSpc>
              <a:spcBef>
                <a:spcPts val="1000"/>
              </a:spcBef>
              <a:spcAft>
                <a:spcPts val="0"/>
              </a:spcAft>
              <a:buClr>
                <a:srgbClr val="3F3F3F"/>
              </a:buClr>
              <a:buSzPts val="1800"/>
              <a:buChar char="•"/>
            </a:pPr>
            <a:r>
              <a:rPr lang="en-US" dirty="0"/>
              <a:t>Streamlined user and group management interface.</a:t>
            </a:r>
            <a:endParaRPr dirty="0"/>
          </a:p>
          <a:p>
            <a:pPr marL="228600" lvl="0" indent="-228600" algn="l" rtl="0">
              <a:lnSpc>
                <a:spcPct val="90000"/>
              </a:lnSpc>
              <a:spcBef>
                <a:spcPts val="1000"/>
              </a:spcBef>
              <a:spcAft>
                <a:spcPts val="0"/>
              </a:spcAft>
              <a:buClr>
                <a:srgbClr val="3F3F3F"/>
              </a:buClr>
              <a:buSzPts val="1800"/>
              <a:buChar char="•"/>
            </a:pPr>
            <a:r>
              <a:rPr lang="en-US" dirty="0"/>
              <a:t>Integration with </a:t>
            </a:r>
            <a:r>
              <a:rPr lang="en-US" dirty="0" err="1"/>
              <a:t>Nextcloud's</a:t>
            </a:r>
            <a:r>
              <a:rPr lang="en-US" dirty="0"/>
              <a:t> existing infrastructure.</a:t>
            </a:r>
            <a:endParaRPr dirty="0"/>
          </a:p>
        </p:txBody>
      </p:sp>
      <p:sp>
        <p:nvSpPr>
          <p:cNvPr id="237" name="Google Shape;237;p3"/>
          <p:cNvSpPr txBox="1">
            <a:spLocks noGrp="1"/>
          </p:cNvSpPr>
          <p:nvPr>
            <p:ph type="title"/>
          </p:nvPr>
        </p:nvSpPr>
        <p:spPr>
          <a:xfrm>
            <a:off x="3282203" y="819848"/>
            <a:ext cx="7902877" cy="747456"/>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3"/>
              </a:buClr>
              <a:buSzPts val="3200"/>
              <a:buFont typeface="Arial"/>
              <a:buNone/>
            </a:pPr>
            <a:r>
              <a:rPr lang="en-US" dirty="0"/>
              <a:t>Our Solution</a:t>
            </a:r>
            <a:endParaRPr dirty="0"/>
          </a:p>
        </p:txBody>
      </p:sp>
      <p:pic>
        <p:nvPicPr>
          <p:cNvPr id="238" name="Google Shape;238;p3" descr="A screenshot of a computer&#10;&#10;Description automatically generated"/>
          <p:cNvPicPr preferRelativeResize="0"/>
          <p:nvPr/>
        </p:nvPicPr>
        <p:blipFill rotWithShape="1">
          <a:blip r:embed="rId3">
            <a:alphaModFix/>
          </a:blip>
          <a:srcRect/>
          <a:stretch/>
        </p:blipFill>
        <p:spPr>
          <a:xfrm>
            <a:off x="3282203" y="3026979"/>
            <a:ext cx="6096000" cy="3117996"/>
          </a:xfrm>
          <a:prstGeom prst="rect">
            <a:avLst/>
          </a:prstGeom>
          <a:noFill/>
          <a:ln>
            <a:noFill/>
          </a:ln>
        </p:spPr>
      </p:pic>
    </p:spTree>
  </p:cSld>
  <p:clrMapOvr>
    <a:masterClrMapping/>
  </p:clrMapOvr>
  <mc:AlternateContent xmlns:mc="http://schemas.openxmlformats.org/markup-compatibility/2006">
    <mc:Choice xmlns:p14="http://schemas.microsoft.com/office/powerpoint/2010/main" Requires="p14">
      <p:transition spd="slow" p14:dur="2000" advTm="2069"/>
    </mc:Choice>
    <mc:Fallback>
      <p:transition spd="slow" advTm="2069"/>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90"/>
        <p:cNvGrpSpPr/>
        <p:nvPr/>
      </p:nvGrpSpPr>
      <p:grpSpPr>
        <a:xfrm>
          <a:off x="0" y="0"/>
          <a:ext cx="0" cy="0"/>
          <a:chOff x="0" y="0"/>
          <a:chExt cx="0" cy="0"/>
        </a:xfrm>
      </p:grpSpPr>
      <p:sp>
        <p:nvSpPr>
          <p:cNvPr id="292" name="Google Shape;292;p13"/>
          <p:cNvSpPr txBox="1">
            <a:spLocks noGrp="1"/>
          </p:cNvSpPr>
          <p:nvPr>
            <p:ph type="title"/>
          </p:nvPr>
        </p:nvSpPr>
        <p:spPr>
          <a:xfrm>
            <a:off x="3960364" y="1809715"/>
            <a:ext cx="4358819" cy="747456"/>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chemeClr val="lt1"/>
              </a:buClr>
              <a:buSzPts val="3200"/>
              <a:buFont typeface="Arial"/>
              <a:buNone/>
            </a:pPr>
            <a:r>
              <a:rPr lang="en-US" b="1" i="0" dirty="0">
                <a:latin typeface="Arial"/>
                <a:ea typeface="Arial"/>
                <a:cs typeface="Arial"/>
                <a:sym typeface="Arial"/>
              </a:rPr>
              <a:t>Implementation</a:t>
            </a:r>
            <a:endParaRPr dirty="0"/>
          </a:p>
        </p:txBody>
      </p:sp>
      <p:pic>
        <p:nvPicPr>
          <p:cNvPr id="10" name="Picture 9">
            <a:extLst>
              <a:ext uri="{FF2B5EF4-FFF2-40B4-BE49-F238E27FC236}">
                <a16:creationId xmlns:a16="http://schemas.microsoft.com/office/drawing/2014/main" id="{74548F5A-8BD0-6E3E-A84E-A29E3BCEE560}"/>
              </a:ext>
            </a:extLst>
          </p:cNvPr>
          <p:cNvPicPr>
            <a:picLocks noChangeAspect="1"/>
          </p:cNvPicPr>
          <p:nvPr/>
        </p:nvPicPr>
        <p:blipFill>
          <a:blip r:embed="rId3"/>
          <a:stretch>
            <a:fillRect/>
          </a:stretch>
        </p:blipFill>
        <p:spPr>
          <a:xfrm>
            <a:off x="3380033" y="2712009"/>
            <a:ext cx="5431933" cy="3399479"/>
          </a:xfrm>
          <a:prstGeom prst="rect">
            <a:avLst/>
          </a:prstGeom>
        </p:spPr>
      </p:pic>
    </p:spTree>
    <p:extLst>
      <p:ext uri="{BB962C8B-B14F-4D97-AF65-F5344CB8AC3E}">
        <p14:creationId xmlns:p14="http://schemas.microsoft.com/office/powerpoint/2010/main" val="1432344357"/>
      </p:ext>
    </p:extLst>
  </p:cSld>
  <p:clrMapOvr>
    <a:masterClrMapping/>
  </p:clrMapOvr>
  <mc:AlternateContent xmlns:mc="http://schemas.openxmlformats.org/markup-compatibility/2006">
    <mc:Choice xmlns:p14="http://schemas.microsoft.com/office/powerpoint/2010/main" Requires="p14">
      <p:transition spd="slow" p14:dur="2000" advTm="1392"/>
    </mc:Choice>
    <mc:Fallback>
      <p:transition spd="slow" advTm="1392"/>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3" name="Google Shape;243;p4"/>
          <p:cNvSpPr txBox="1">
            <a:spLocks noGrp="1"/>
          </p:cNvSpPr>
          <p:nvPr>
            <p:ph type="body" idx="1"/>
          </p:nvPr>
        </p:nvSpPr>
        <p:spPr>
          <a:xfrm>
            <a:off x="1897750" y="2310775"/>
            <a:ext cx="8730300" cy="3394500"/>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Clr>
                <a:schemeClr val="dk1"/>
              </a:buClr>
              <a:buSzPts val="1100"/>
              <a:buFont typeface="Arial"/>
              <a:buNone/>
            </a:pPr>
            <a:r>
              <a:rPr lang="en-US" dirty="0"/>
              <a:t>Sprint 1</a:t>
            </a:r>
            <a:endParaRPr dirty="0"/>
          </a:p>
          <a:p>
            <a:pPr marL="457200" lvl="0" indent="0" algn="l" rtl="0">
              <a:spcBef>
                <a:spcPts val="0"/>
              </a:spcBef>
              <a:spcAft>
                <a:spcPts val="0"/>
              </a:spcAft>
              <a:buClr>
                <a:schemeClr val="dk1"/>
              </a:buClr>
              <a:buSzPts val="1100"/>
              <a:buFont typeface="Arial"/>
              <a:buNone/>
            </a:pPr>
            <a:r>
              <a:rPr lang="en-US" dirty="0"/>
              <a:t>User Story 1: Learn how to use basic </a:t>
            </a:r>
            <a:r>
              <a:rPr lang="en-US" dirty="0" err="1"/>
              <a:t>Nextcloud</a:t>
            </a:r>
            <a:r>
              <a:rPr lang="en-US" dirty="0"/>
              <a:t> features.</a:t>
            </a:r>
            <a:endParaRPr dirty="0"/>
          </a:p>
          <a:p>
            <a:pPr marL="457200" lvl="0" indent="0" algn="l" rtl="0">
              <a:spcBef>
                <a:spcPts val="0"/>
              </a:spcBef>
              <a:spcAft>
                <a:spcPts val="0"/>
              </a:spcAft>
              <a:buClr>
                <a:schemeClr val="dk1"/>
              </a:buClr>
              <a:buSzPts val="1100"/>
              <a:buNone/>
            </a:pPr>
            <a:r>
              <a:rPr lang="en-US" dirty="0"/>
              <a:t>User Story 2: Finish setting up a development environment.</a:t>
            </a:r>
            <a:endParaRPr dirty="0"/>
          </a:p>
          <a:p>
            <a:pPr marL="0" lvl="0" indent="0" algn="l" rtl="0">
              <a:spcBef>
                <a:spcPts val="0"/>
              </a:spcBef>
              <a:spcAft>
                <a:spcPts val="0"/>
              </a:spcAft>
              <a:buClr>
                <a:schemeClr val="dk1"/>
              </a:buClr>
              <a:buSzPts val="1100"/>
              <a:buFont typeface="Arial"/>
              <a:buNone/>
            </a:pPr>
            <a:endParaRPr dirty="0"/>
          </a:p>
          <a:p>
            <a:pPr marL="0" lvl="0" indent="0" algn="l" rtl="0">
              <a:spcBef>
                <a:spcPts val="0"/>
              </a:spcBef>
              <a:spcAft>
                <a:spcPts val="0"/>
              </a:spcAft>
              <a:buClr>
                <a:schemeClr val="dk1"/>
              </a:buClr>
              <a:buSzPts val="1100"/>
              <a:buFont typeface="Arial"/>
              <a:buNone/>
            </a:pPr>
            <a:r>
              <a:rPr lang="en-US" dirty="0"/>
              <a:t>Sprint 2</a:t>
            </a:r>
            <a:endParaRPr dirty="0"/>
          </a:p>
          <a:p>
            <a:pPr marL="457200" lvl="0" indent="0" algn="l" rtl="0">
              <a:spcBef>
                <a:spcPts val="0"/>
              </a:spcBef>
              <a:spcAft>
                <a:spcPts val="0"/>
              </a:spcAft>
              <a:buClr>
                <a:schemeClr val="dk1"/>
              </a:buClr>
              <a:buSzPts val="1100"/>
              <a:buFont typeface="Arial"/>
              <a:buNone/>
            </a:pPr>
            <a:r>
              <a:rPr lang="en-US" dirty="0"/>
              <a:t>User Story 1: As a user I want to be able to specify the location of a csv file on my </a:t>
            </a:r>
            <a:r>
              <a:rPr lang="en-US" dirty="0" err="1"/>
              <a:t>nextcloud</a:t>
            </a:r>
            <a:r>
              <a:rPr lang="en-US" dirty="0"/>
              <a:t> server</a:t>
            </a:r>
            <a:endParaRPr dirty="0"/>
          </a:p>
          <a:p>
            <a:pPr marL="457200" lvl="0" indent="0" algn="l" rtl="0">
              <a:spcBef>
                <a:spcPts val="0"/>
              </a:spcBef>
              <a:spcAft>
                <a:spcPts val="0"/>
              </a:spcAft>
              <a:buClr>
                <a:schemeClr val="dk1"/>
              </a:buClr>
              <a:buSzPts val="1100"/>
              <a:buFont typeface="Arial"/>
              <a:buNone/>
            </a:pPr>
            <a:r>
              <a:rPr lang="en-US" dirty="0"/>
              <a:t>User Story 2: As a user, I want to be able to read csv data into </a:t>
            </a:r>
            <a:r>
              <a:rPr lang="en-US" dirty="0" err="1"/>
              <a:t>nextcloud</a:t>
            </a:r>
            <a:endParaRPr dirty="0"/>
          </a:p>
          <a:p>
            <a:pPr marL="457200" lvl="0" indent="0" algn="l" rtl="0">
              <a:spcBef>
                <a:spcPts val="0"/>
              </a:spcBef>
              <a:spcAft>
                <a:spcPts val="0"/>
              </a:spcAft>
              <a:buClr>
                <a:schemeClr val="dk1"/>
              </a:buClr>
              <a:buSzPts val="1100"/>
              <a:buFont typeface="Arial"/>
              <a:buNone/>
            </a:pPr>
            <a:r>
              <a:rPr lang="en-US" dirty="0"/>
              <a:t>User Story 3: as a user, </a:t>
            </a:r>
            <a:r>
              <a:rPr lang="en-US" dirty="0" err="1"/>
              <a:t>i</a:t>
            </a:r>
            <a:r>
              <a:rPr lang="en-US" dirty="0"/>
              <a:t> want a tab to access the sync user data app</a:t>
            </a:r>
            <a:endParaRPr dirty="0"/>
          </a:p>
          <a:p>
            <a:pPr marL="457200" lvl="0" indent="0" algn="l" rtl="0">
              <a:spcBef>
                <a:spcPts val="0"/>
              </a:spcBef>
              <a:spcAft>
                <a:spcPts val="0"/>
              </a:spcAft>
              <a:buClr>
                <a:schemeClr val="dk1"/>
              </a:buClr>
              <a:buSzPts val="1100"/>
              <a:buFont typeface="Arial"/>
              <a:buNone/>
            </a:pPr>
            <a:r>
              <a:rPr lang="en-US" dirty="0"/>
              <a:t>User story 4: as a user </a:t>
            </a:r>
            <a:r>
              <a:rPr lang="en-US" dirty="0" err="1"/>
              <a:t>i</a:t>
            </a:r>
            <a:r>
              <a:rPr lang="en-US" dirty="0"/>
              <a:t> want to view the data being imported in </a:t>
            </a:r>
            <a:r>
              <a:rPr lang="en-US" dirty="0" err="1"/>
              <a:t>nextcloud</a:t>
            </a:r>
            <a:endParaRPr dirty="0"/>
          </a:p>
          <a:p>
            <a:pPr marL="0" lvl="0" indent="0" algn="l" rtl="0">
              <a:spcBef>
                <a:spcPts val="0"/>
              </a:spcBef>
              <a:spcAft>
                <a:spcPts val="0"/>
              </a:spcAft>
              <a:buClr>
                <a:schemeClr val="dk1"/>
              </a:buClr>
              <a:buSzPts val="1100"/>
              <a:buFont typeface="Arial"/>
              <a:buNone/>
            </a:pPr>
            <a:endParaRPr dirty="0"/>
          </a:p>
          <a:p>
            <a:pPr marL="0" lvl="0" indent="0" algn="l" rtl="0">
              <a:lnSpc>
                <a:spcPct val="90000"/>
              </a:lnSpc>
              <a:spcBef>
                <a:spcPts val="0"/>
              </a:spcBef>
              <a:spcAft>
                <a:spcPts val="0"/>
              </a:spcAft>
              <a:buClr>
                <a:srgbClr val="3F3F3F"/>
              </a:buClr>
              <a:buSzPts val="1800"/>
              <a:buNone/>
            </a:pPr>
            <a:endParaRPr dirty="0"/>
          </a:p>
        </p:txBody>
      </p:sp>
      <p:sp>
        <p:nvSpPr>
          <p:cNvPr id="244" name="Google Shape;244;p4"/>
          <p:cNvSpPr txBox="1">
            <a:spLocks noGrp="1"/>
          </p:cNvSpPr>
          <p:nvPr>
            <p:ph type="title"/>
          </p:nvPr>
        </p:nvSpPr>
        <p:spPr>
          <a:xfrm>
            <a:off x="2418590" y="1198471"/>
            <a:ext cx="7510718" cy="84592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3F3F3F"/>
              </a:buClr>
              <a:buSzPts val="3600"/>
              <a:buFont typeface="Arial"/>
              <a:buNone/>
            </a:pPr>
            <a:r>
              <a:rPr lang="en-US" dirty="0"/>
              <a:t>Sprint 1-2</a:t>
            </a:r>
            <a:endParaRPr dirty="0"/>
          </a:p>
        </p:txBody>
      </p:sp>
    </p:spTree>
  </p:cSld>
  <p:clrMapOvr>
    <a:masterClrMapping/>
  </p:clrMapOvr>
  <mc:AlternateContent xmlns:mc="http://schemas.openxmlformats.org/markup-compatibility/2006">
    <mc:Choice xmlns:p14="http://schemas.microsoft.com/office/powerpoint/2010/main" Requires="p14">
      <p:transition spd="slow" p14:dur="2000" advTm="1602"/>
    </mc:Choice>
    <mc:Fallback>
      <p:transition spd="slow" advTm="1602"/>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48"/>
        <p:cNvGrpSpPr/>
        <p:nvPr/>
      </p:nvGrpSpPr>
      <p:grpSpPr>
        <a:xfrm>
          <a:off x="0" y="0"/>
          <a:ext cx="0" cy="0"/>
          <a:chOff x="0" y="0"/>
          <a:chExt cx="0" cy="0"/>
        </a:xfrm>
      </p:grpSpPr>
      <p:sp>
        <p:nvSpPr>
          <p:cNvPr id="249" name="Google Shape;249;p5"/>
          <p:cNvSpPr txBox="1">
            <a:spLocks noGrp="1"/>
          </p:cNvSpPr>
          <p:nvPr>
            <p:ph type="body" idx="1"/>
          </p:nvPr>
        </p:nvSpPr>
        <p:spPr>
          <a:xfrm>
            <a:off x="1875975" y="2310775"/>
            <a:ext cx="8817600" cy="3394500"/>
          </a:xfrm>
          <a:prstGeom prst="rect">
            <a:avLst/>
          </a:prstGeom>
          <a:noFill/>
          <a:ln>
            <a:noFill/>
          </a:ln>
        </p:spPr>
        <p:txBody>
          <a:bodyPr spcFirstLastPara="1" wrap="square" lIns="91425" tIns="45700" rIns="91425" bIns="45700" anchor="t" anchorCtr="0">
            <a:normAutofit fontScale="85000" lnSpcReduction="10000"/>
          </a:bodyPr>
          <a:lstStyle/>
          <a:p>
            <a:pPr marL="0" lvl="0" indent="0" algn="l" rtl="0">
              <a:spcBef>
                <a:spcPts val="0"/>
              </a:spcBef>
              <a:spcAft>
                <a:spcPts val="0"/>
              </a:spcAft>
              <a:buClr>
                <a:schemeClr val="dk1"/>
              </a:buClr>
              <a:buSzPct val="61111"/>
              <a:buFont typeface="Arial"/>
              <a:buNone/>
            </a:pPr>
            <a:r>
              <a:rPr lang="en-US"/>
              <a:t>Sprint 3</a:t>
            </a:r>
            <a:endParaRPr/>
          </a:p>
          <a:p>
            <a:pPr marL="457200" lvl="0" indent="0" algn="l" rtl="0">
              <a:spcBef>
                <a:spcPts val="0"/>
              </a:spcBef>
              <a:spcAft>
                <a:spcPts val="0"/>
              </a:spcAft>
              <a:buClr>
                <a:schemeClr val="dk1"/>
              </a:buClr>
              <a:buSzPct val="61111"/>
              <a:buFont typeface="Arial"/>
              <a:buNone/>
            </a:pPr>
            <a:r>
              <a:rPr lang="en-US"/>
              <a:t>User Story 1: As a user I want to be able to specify the location of a csv file on my nextcloud server.</a:t>
            </a:r>
            <a:endParaRPr/>
          </a:p>
          <a:p>
            <a:pPr marL="457200" lvl="0" indent="0" algn="l" rtl="0">
              <a:spcBef>
                <a:spcPts val="0"/>
              </a:spcBef>
              <a:spcAft>
                <a:spcPts val="0"/>
              </a:spcAft>
              <a:buClr>
                <a:schemeClr val="dk1"/>
              </a:buClr>
              <a:buSzPct val="61111"/>
              <a:buFont typeface="Arial"/>
              <a:buNone/>
            </a:pPr>
            <a:r>
              <a:rPr lang="en-US"/>
              <a:t>User Story 2: As a user I want new CSV data to be able to update existing users.</a:t>
            </a:r>
            <a:endParaRPr/>
          </a:p>
          <a:p>
            <a:pPr marL="457200" lvl="0" indent="0" algn="l" rtl="0">
              <a:spcBef>
                <a:spcPts val="0"/>
              </a:spcBef>
              <a:spcAft>
                <a:spcPts val="0"/>
              </a:spcAft>
              <a:buClr>
                <a:schemeClr val="dk1"/>
              </a:buClr>
              <a:buSzPct val="61111"/>
              <a:buFont typeface="Arial"/>
              <a:buNone/>
            </a:pPr>
            <a:r>
              <a:rPr lang="en-US"/>
              <a:t>User Story 3: As a user I want to be able to see which groups in the csv file don’t exist on nextcloud.</a:t>
            </a:r>
            <a:endParaRPr/>
          </a:p>
          <a:p>
            <a:pPr marL="457200" lvl="0" indent="0" algn="l" rtl="0">
              <a:spcBef>
                <a:spcPts val="0"/>
              </a:spcBef>
              <a:spcAft>
                <a:spcPts val="0"/>
              </a:spcAft>
              <a:buClr>
                <a:schemeClr val="dk1"/>
              </a:buClr>
              <a:buSzPct val="61111"/>
              <a:buFont typeface="Arial"/>
              <a:buNone/>
            </a:pPr>
            <a:r>
              <a:rPr lang="en-US"/>
              <a:t>User Story 4: As a user I want to have a mapping on course codes to more readable names.</a:t>
            </a:r>
            <a:endParaRPr/>
          </a:p>
          <a:p>
            <a:pPr marL="457200" lvl="0" indent="0" algn="l" rtl="0">
              <a:spcBef>
                <a:spcPts val="0"/>
              </a:spcBef>
              <a:spcAft>
                <a:spcPts val="0"/>
              </a:spcAft>
              <a:buClr>
                <a:schemeClr val="dk1"/>
              </a:buClr>
              <a:buSzPct val="61111"/>
              <a:buNone/>
            </a:pPr>
            <a:r>
              <a:rPr lang="en-US"/>
              <a:t>User Story 5: As a user I want to be able to handle users with multiple majors.</a:t>
            </a:r>
            <a:endParaRPr/>
          </a:p>
          <a:p>
            <a:pPr marL="0" lvl="0" indent="0" algn="l" rtl="0">
              <a:spcBef>
                <a:spcPts val="0"/>
              </a:spcBef>
              <a:spcAft>
                <a:spcPts val="0"/>
              </a:spcAft>
              <a:buClr>
                <a:schemeClr val="dk1"/>
              </a:buClr>
              <a:buSzPct val="61111"/>
              <a:buNone/>
            </a:pPr>
            <a:endParaRPr/>
          </a:p>
          <a:p>
            <a:pPr marL="0" lvl="0" indent="0" algn="l" rtl="0">
              <a:spcBef>
                <a:spcPts val="0"/>
              </a:spcBef>
              <a:spcAft>
                <a:spcPts val="0"/>
              </a:spcAft>
              <a:buClr>
                <a:schemeClr val="dk1"/>
              </a:buClr>
              <a:buSzPct val="61111"/>
              <a:buFont typeface="Arial"/>
              <a:buNone/>
            </a:pPr>
            <a:r>
              <a:rPr lang="en-US"/>
              <a:t>Sprint 4</a:t>
            </a:r>
            <a:endParaRPr/>
          </a:p>
          <a:p>
            <a:pPr marL="457200" lvl="0" indent="0" algn="l" rtl="0">
              <a:spcBef>
                <a:spcPts val="0"/>
              </a:spcBef>
              <a:spcAft>
                <a:spcPts val="0"/>
              </a:spcAft>
              <a:buClr>
                <a:schemeClr val="dk1"/>
              </a:buClr>
              <a:buSzPct val="61111"/>
              <a:buFont typeface="Arial"/>
              <a:buNone/>
            </a:pPr>
            <a:r>
              <a:rPr lang="en-US"/>
              <a:t>User Story 1: As a user I want to be able to update groups based on a given mapping.</a:t>
            </a:r>
            <a:endParaRPr/>
          </a:p>
          <a:p>
            <a:pPr marL="457200" lvl="0" indent="0" algn="l" rtl="0">
              <a:spcBef>
                <a:spcPts val="0"/>
              </a:spcBef>
              <a:spcAft>
                <a:spcPts val="0"/>
              </a:spcAft>
              <a:buClr>
                <a:schemeClr val="dk1"/>
              </a:buClr>
              <a:buSzPct val="61111"/>
              <a:buFont typeface="Arial"/>
              <a:buNone/>
            </a:pPr>
            <a:r>
              <a:rPr lang="en-US"/>
              <a:t>User Story 2: As a user, I want to be able to select my mappings csv file through Nextcloud.</a:t>
            </a:r>
            <a:endParaRPr/>
          </a:p>
          <a:p>
            <a:pPr marL="457200" lvl="0" indent="0" algn="l" rtl="0">
              <a:spcBef>
                <a:spcPts val="0"/>
              </a:spcBef>
              <a:spcAft>
                <a:spcPts val="0"/>
              </a:spcAft>
              <a:buClr>
                <a:schemeClr val="dk1"/>
              </a:buClr>
              <a:buSzPct val="61111"/>
              <a:buFont typeface="Arial"/>
              <a:buNone/>
            </a:pPr>
            <a:r>
              <a:rPr lang="en-US"/>
              <a:t>User Story 3: As a user I want to be able to use xlsx files from PantherSoft to update the users/groups.</a:t>
            </a:r>
            <a:endParaRPr/>
          </a:p>
          <a:p>
            <a:pPr marL="457200" lvl="0" indent="0" algn="l" rtl="0">
              <a:spcBef>
                <a:spcPts val="0"/>
              </a:spcBef>
              <a:spcAft>
                <a:spcPts val="0"/>
              </a:spcAft>
              <a:buClr>
                <a:schemeClr val="dk1"/>
              </a:buClr>
              <a:buSzPct val="61111"/>
              <a:buFont typeface="Arial"/>
              <a:buNone/>
            </a:pPr>
            <a:r>
              <a:rPr lang="en-US"/>
              <a:t>User Story 4: As a user I want to be able to use csv files from canvas to update the users</a:t>
            </a:r>
            <a:endParaRPr/>
          </a:p>
          <a:p>
            <a:pPr marL="0" lvl="0" indent="0" algn="l" rtl="0">
              <a:spcBef>
                <a:spcPts val="0"/>
              </a:spcBef>
              <a:spcAft>
                <a:spcPts val="0"/>
              </a:spcAft>
              <a:buClr>
                <a:schemeClr val="dk1"/>
              </a:buClr>
              <a:buSzPct val="61111"/>
              <a:buFont typeface="Arial"/>
              <a:buNone/>
            </a:pPr>
            <a:endParaRPr/>
          </a:p>
          <a:p>
            <a:pPr marL="0" lvl="0" indent="0" algn="l" rtl="0">
              <a:lnSpc>
                <a:spcPct val="90000"/>
              </a:lnSpc>
              <a:spcBef>
                <a:spcPts val="0"/>
              </a:spcBef>
              <a:spcAft>
                <a:spcPts val="0"/>
              </a:spcAft>
              <a:buClr>
                <a:srgbClr val="3F3F3F"/>
              </a:buClr>
              <a:buSzPct val="100000"/>
              <a:buNone/>
            </a:pPr>
            <a:endParaRPr/>
          </a:p>
        </p:txBody>
      </p:sp>
      <p:sp>
        <p:nvSpPr>
          <p:cNvPr id="250" name="Google Shape;250;p5"/>
          <p:cNvSpPr txBox="1">
            <a:spLocks noGrp="1"/>
          </p:cNvSpPr>
          <p:nvPr>
            <p:ph type="title"/>
          </p:nvPr>
        </p:nvSpPr>
        <p:spPr>
          <a:xfrm>
            <a:off x="2418590" y="1198471"/>
            <a:ext cx="7510718" cy="84592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3F3F3F"/>
              </a:buClr>
              <a:buSzPts val="3600"/>
              <a:buFont typeface="Arial"/>
              <a:buNone/>
            </a:pPr>
            <a:r>
              <a:rPr lang="en-US" dirty="0"/>
              <a:t>Sprints 3-4</a:t>
            </a:r>
            <a:endParaRPr dirty="0"/>
          </a:p>
        </p:txBody>
      </p:sp>
    </p:spTree>
  </p:cSld>
  <p:clrMapOvr>
    <a:masterClrMapping/>
  </p:clrMapOvr>
  <mc:AlternateContent xmlns:mc="http://schemas.openxmlformats.org/markup-compatibility/2006">
    <mc:Choice xmlns:p14="http://schemas.microsoft.com/office/powerpoint/2010/main" Requires="p14">
      <p:transition spd="slow" p14:dur="2000" advTm="1356"/>
    </mc:Choice>
    <mc:Fallback>
      <p:transition spd="slow" advTm="1356"/>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54"/>
        <p:cNvGrpSpPr/>
        <p:nvPr/>
      </p:nvGrpSpPr>
      <p:grpSpPr>
        <a:xfrm>
          <a:off x="0" y="0"/>
          <a:ext cx="0" cy="0"/>
          <a:chOff x="0" y="0"/>
          <a:chExt cx="0" cy="0"/>
        </a:xfrm>
      </p:grpSpPr>
      <p:sp>
        <p:nvSpPr>
          <p:cNvPr id="255" name="Google Shape;255;p6"/>
          <p:cNvSpPr txBox="1">
            <a:spLocks noGrp="1"/>
          </p:cNvSpPr>
          <p:nvPr>
            <p:ph type="body" idx="1"/>
          </p:nvPr>
        </p:nvSpPr>
        <p:spPr>
          <a:xfrm>
            <a:off x="1897750" y="2310775"/>
            <a:ext cx="8425500" cy="3394500"/>
          </a:xfrm>
          <a:prstGeom prst="rect">
            <a:avLst/>
          </a:prstGeom>
          <a:noFill/>
          <a:ln>
            <a:noFill/>
          </a:ln>
        </p:spPr>
        <p:txBody>
          <a:bodyPr spcFirstLastPara="1" wrap="square" lIns="91425" tIns="45700" rIns="91425" bIns="45700" anchor="t" anchorCtr="0">
            <a:normAutofit fontScale="85000" lnSpcReduction="10000"/>
          </a:bodyPr>
          <a:lstStyle/>
          <a:p>
            <a:pPr marL="0" lvl="0" indent="0" algn="l" rtl="0">
              <a:spcBef>
                <a:spcPts val="0"/>
              </a:spcBef>
              <a:spcAft>
                <a:spcPts val="0"/>
              </a:spcAft>
              <a:buClr>
                <a:schemeClr val="dk1"/>
              </a:buClr>
              <a:buSzPct val="61111"/>
              <a:buFont typeface="Arial"/>
              <a:buNone/>
            </a:pPr>
            <a:r>
              <a:rPr lang="en-US" dirty="0"/>
              <a:t>Sprint 5</a:t>
            </a:r>
            <a:endParaRPr dirty="0"/>
          </a:p>
          <a:p>
            <a:pPr marL="457200" lvl="0" indent="0" algn="l" rtl="0">
              <a:spcBef>
                <a:spcPts val="0"/>
              </a:spcBef>
              <a:spcAft>
                <a:spcPts val="0"/>
              </a:spcAft>
              <a:buClr>
                <a:schemeClr val="dk1"/>
              </a:buClr>
              <a:buSzPct val="61111"/>
              <a:buFont typeface="Arial"/>
              <a:buNone/>
            </a:pPr>
            <a:r>
              <a:rPr lang="en-US" dirty="0"/>
              <a:t>User Story 1: As a user, I want to be able to load my mappings from a default file in </a:t>
            </a:r>
            <a:r>
              <a:rPr lang="en-US" dirty="0" err="1"/>
              <a:t>nextcloud</a:t>
            </a:r>
            <a:r>
              <a:rPr lang="en-US" dirty="0"/>
              <a:t>.</a:t>
            </a:r>
            <a:endParaRPr dirty="0"/>
          </a:p>
          <a:p>
            <a:pPr marL="457200" lvl="0" indent="0" algn="l" rtl="0">
              <a:spcBef>
                <a:spcPts val="0"/>
              </a:spcBef>
              <a:spcAft>
                <a:spcPts val="0"/>
              </a:spcAft>
              <a:buClr>
                <a:schemeClr val="dk1"/>
              </a:buClr>
              <a:buSzPct val="61111"/>
              <a:buFont typeface="Arial"/>
              <a:buNone/>
            </a:pPr>
            <a:r>
              <a:rPr lang="en-US" dirty="0"/>
              <a:t>User Story 2: As a user, I want my users information to update properly based on matching usernames.</a:t>
            </a:r>
            <a:endParaRPr dirty="0"/>
          </a:p>
          <a:p>
            <a:pPr marL="457200" lvl="0" indent="0" algn="l" rtl="0">
              <a:spcBef>
                <a:spcPts val="0"/>
              </a:spcBef>
              <a:spcAft>
                <a:spcPts val="0"/>
              </a:spcAft>
              <a:buClr>
                <a:schemeClr val="dk1"/>
              </a:buClr>
              <a:buSzPct val="61111"/>
              <a:buFont typeface="Arial"/>
              <a:buNone/>
            </a:pPr>
            <a:r>
              <a:rPr lang="en-US" dirty="0"/>
              <a:t>User Story 3: As a user, I want my user to be able to select the input file type from a list of different file types (canvas, </a:t>
            </a:r>
            <a:r>
              <a:rPr lang="en-US" dirty="0" err="1"/>
              <a:t>panthersoft</a:t>
            </a:r>
            <a:r>
              <a:rPr lang="en-US" dirty="0"/>
              <a:t>, cap2 </a:t>
            </a:r>
            <a:r>
              <a:rPr lang="en-US" dirty="0" err="1"/>
              <a:t>grouplist</a:t>
            </a:r>
            <a:r>
              <a:rPr lang="en-US" dirty="0"/>
              <a:t>, default roster) .</a:t>
            </a:r>
            <a:endParaRPr dirty="0"/>
          </a:p>
          <a:p>
            <a:pPr marL="457200" lvl="0" indent="0" algn="l" rtl="0">
              <a:spcBef>
                <a:spcPts val="0"/>
              </a:spcBef>
              <a:spcAft>
                <a:spcPts val="0"/>
              </a:spcAft>
              <a:buClr>
                <a:schemeClr val="dk1"/>
              </a:buClr>
              <a:buSzPct val="61111"/>
              <a:buFont typeface="Arial"/>
              <a:buNone/>
            </a:pPr>
            <a:r>
              <a:rPr lang="en-US" dirty="0"/>
              <a:t>User Story 4: As a user, I want the application to work for a variety of different cases.</a:t>
            </a:r>
            <a:endParaRPr dirty="0"/>
          </a:p>
          <a:p>
            <a:pPr marL="457200" lvl="0" indent="0" algn="l" rtl="0">
              <a:spcBef>
                <a:spcPts val="0"/>
              </a:spcBef>
              <a:spcAft>
                <a:spcPts val="0"/>
              </a:spcAft>
              <a:buClr>
                <a:schemeClr val="dk1"/>
              </a:buClr>
              <a:buSzPct val="61111"/>
              <a:buNone/>
            </a:pPr>
            <a:r>
              <a:rPr lang="en-US" dirty="0"/>
              <a:t>User Story 5: As a user, I want to see detailed information about the results of my sync.</a:t>
            </a:r>
            <a:endParaRPr dirty="0"/>
          </a:p>
          <a:p>
            <a:pPr marL="0" lvl="0" indent="0" algn="l" rtl="0">
              <a:spcBef>
                <a:spcPts val="0"/>
              </a:spcBef>
              <a:spcAft>
                <a:spcPts val="0"/>
              </a:spcAft>
              <a:buClr>
                <a:schemeClr val="dk1"/>
              </a:buClr>
              <a:buSzPct val="61111"/>
              <a:buFont typeface="Arial"/>
              <a:buNone/>
            </a:pPr>
            <a:endParaRPr dirty="0"/>
          </a:p>
          <a:p>
            <a:pPr marL="0" lvl="0" indent="0" algn="l" rtl="0">
              <a:spcBef>
                <a:spcPts val="0"/>
              </a:spcBef>
              <a:spcAft>
                <a:spcPts val="0"/>
              </a:spcAft>
              <a:buClr>
                <a:schemeClr val="dk1"/>
              </a:buClr>
              <a:buSzPct val="61111"/>
              <a:buFont typeface="Arial"/>
              <a:buNone/>
            </a:pPr>
            <a:r>
              <a:rPr lang="en-US" dirty="0"/>
              <a:t>Sprint 6</a:t>
            </a:r>
            <a:endParaRPr dirty="0"/>
          </a:p>
          <a:p>
            <a:pPr marL="457200" lvl="0" indent="0" algn="l" rtl="0">
              <a:spcBef>
                <a:spcPts val="0"/>
              </a:spcBef>
              <a:spcAft>
                <a:spcPts val="0"/>
              </a:spcAft>
              <a:buClr>
                <a:schemeClr val="dk1"/>
              </a:buClr>
              <a:buSzPct val="61111"/>
              <a:buFont typeface="Arial"/>
              <a:buNone/>
            </a:pPr>
            <a:r>
              <a:rPr lang="en-US" dirty="0"/>
              <a:t>User Story 1: As a user I want to be sure all groups are created correctly.</a:t>
            </a:r>
            <a:endParaRPr dirty="0"/>
          </a:p>
          <a:p>
            <a:pPr marL="457200" lvl="0" indent="0" algn="l" rtl="0">
              <a:spcBef>
                <a:spcPts val="0"/>
              </a:spcBef>
              <a:spcAft>
                <a:spcPts val="0"/>
              </a:spcAft>
              <a:buClr>
                <a:schemeClr val="dk1"/>
              </a:buClr>
              <a:buSzPct val="61111"/>
              <a:buFont typeface="Arial"/>
              <a:buNone/>
            </a:pPr>
            <a:r>
              <a:rPr lang="en-US" dirty="0"/>
              <a:t>User Story 2: As a user, I want to be sure all users are created correctly.</a:t>
            </a:r>
            <a:endParaRPr dirty="0"/>
          </a:p>
          <a:p>
            <a:pPr marL="457200" lvl="0" indent="0" algn="l" rtl="0">
              <a:spcBef>
                <a:spcPts val="0"/>
              </a:spcBef>
              <a:spcAft>
                <a:spcPts val="0"/>
              </a:spcAft>
              <a:buClr>
                <a:schemeClr val="dk1"/>
              </a:buClr>
              <a:buSzPct val="61111"/>
              <a:buFont typeface="Arial"/>
              <a:buNone/>
            </a:pPr>
            <a:r>
              <a:rPr lang="en-US" dirty="0"/>
              <a:t>User Story 3: As a user I want to see a log of each individual change to </a:t>
            </a:r>
            <a:r>
              <a:rPr lang="en-US" dirty="0" err="1"/>
              <a:t>nextcloud</a:t>
            </a:r>
            <a:r>
              <a:rPr lang="en-US" dirty="0"/>
              <a:t> (users added, groups created, etc.).</a:t>
            </a:r>
            <a:endParaRPr dirty="0"/>
          </a:p>
          <a:p>
            <a:pPr marL="457200" lvl="0" indent="0" algn="l" rtl="0">
              <a:spcBef>
                <a:spcPts val="0"/>
              </a:spcBef>
              <a:spcAft>
                <a:spcPts val="0"/>
              </a:spcAft>
              <a:buClr>
                <a:schemeClr val="dk1"/>
              </a:buClr>
              <a:buSzPct val="61111"/>
              <a:buFont typeface="Arial"/>
              <a:buNone/>
            </a:pPr>
            <a:r>
              <a:rPr lang="en-US" dirty="0"/>
              <a:t>User Story 4: As a user I want to see a pleasant user interface.</a:t>
            </a:r>
            <a:endParaRPr dirty="0"/>
          </a:p>
          <a:p>
            <a:pPr marL="457200" lvl="0" indent="0" algn="l" rtl="0">
              <a:spcBef>
                <a:spcPts val="0"/>
              </a:spcBef>
              <a:spcAft>
                <a:spcPts val="0"/>
              </a:spcAft>
              <a:buClr>
                <a:schemeClr val="dk1"/>
              </a:buClr>
              <a:buSzPct val="61111"/>
              <a:buFont typeface="Arial"/>
              <a:buNone/>
            </a:pPr>
            <a:r>
              <a:rPr lang="en-US" dirty="0"/>
              <a:t>User Story 5: As a user, I want both </a:t>
            </a:r>
            <a:r>
              <a:rPr lang="en-US" dirty="0" err="1"/>
              <a:t>Nextcloud</a:t>
            </a:r>
            <a:r>
              <a:rPr lang="en-US" dirty="0"/>
              <a:t> file uploads and local file uploads to work properly.</a:t>
            </a:r>
            <a:endParaRPr dirty="0"/>
          </a:p>
          <a:p>
            <a:pPr marL="0" lvl="0" indent="0" algn="l" rtl="0">
              <a:spcBef>
                <a:spcPts val="0"/>
              </a:spcBef>
              <a:spcAft>
                <a:spcPts val="0"/>
              </a:spcAft>
              <a:buClr>
                <a:schemeClr val="dk1"/>
              </a:buClr>
              <a:buSzPct val="61111"/>
              <a:buFont typeface="Arial"/>
              <a:buNone/>
            </a:pPr>
            <a:endParaRPr dirty="0"/>
          </a:p>
          <a:p>
            <a:pPr marL="0" lvl="0" indent="0" algn="l" rtl="0">
              <a:lnSpc>
                <a:spcPct val="90000"/>
              </a:lnSpc>
              <a:spcBef>
                <a:spcPts val="0"/>
              </a:spcBef>
              <a:spcAft>
                <a:spcPts val="0"/>
              </a:spcAft>
              <a:buClr>
                <a:srgbClr val="3F3F3F"/>
              </a:buClr>
              <a:buSzPct val="100000"/>
              <a:buNone/>
            </a:pPr>
            <a:endParaRPr dirty="0"/>
          </a:p>
        </p:txBody>
      </p:sp>
      <p:sp>
        <p:nvSpPr>
          <p:cNvPr id="256" name="Google Shape;256;p6"/>
          <p:cNvSpPr txBox="1">
            <a:spLocks noGrp="1"/>
          </p:cNvSpPr>
          <p:nvPr>
            <p:ph type="title"/>
          </p:nvPr>
        </p:nvSpPr>
        <p:spPr>
          <a:xfrm>
            <a:off x="2418590" y="1198471"/>
            <a:ext cx="7510718" cy="84592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3F3F3F"/>
              </a:buClr>
              <a:buSzPts val="3600"/>
              <a:buFont typeface="Arial"/>
              <a:buNone/>
            </a:pPr>
            <a:r>
              <a:rPr lang="en-US" dirty="0"/>
              <a:t>Sprints 5-6</a:t>
            </a:r>
            <a:endParaRPr dirty="0"/>
          </a:p>
        </p:txBody>
      </p:sp>
    </p:spTree>
  </p:cSld>
  <p:clrMapOvr>
    <a:masterClrMapping/>
  </p:clrMapOvr>
  <mc:AlternateContent xmlns:mc="http://schemas.openxmlformats.org/markup-compatibility/2006">
    <mc:Choice xmlns:p14="http://schemas.microsoft.com/office/powerpoint/2010/main" Requires="p14">
      <p:transition spd="slow" p14:dur="2000" advTm="1471"/>
    </mc:Choice>
    <mc:Fallback>
      <p:transition spd="slow" advTm="1471"/>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66"/>
        <p:cNvGrpSpPr/>
        <p:nvPr/>
      </p:nvGrpSpPr>
      <p:grpSpPr>
        <a:xfrm>
          <a:off x="0" y="0"/>
          <a:ext cx="0" cy="0"/>
          <a:chOff x="0" y="0"/>
          <a:chExt cx="0" cy="0"/>
        </a:xfrm>
      </p:grpSpPr>
      <p:sp>
        <p:nvSpPr>
          <p:cNvPr id="267" name="Google Shape;267;p8"/>
          <p:cNvSpPr txBox="1">
            <a:spLocks noGrp="1"/>
          </p:cNvSpPr>
          <p:nvPr>
            <p:ph type="body" idx="1"/>
          </p:nvPr>
        </p:nvSpPr>
        <p:spPr>
          <a:xfrm>
            <a:off x="545290" y="1852474"/>
            <a:ext cx="3802775" cy="3280664"/>
          </a:xfrm>
          <a:prstGeom prst="rect">
            <a:avLst/>
          </a:prstGeom>
          <a:noFill/>
          <a:ln>
            <a:noFill/>
          </a:ln>
        </p:spPr>
        <p:txBody>
          <a:bodyPr spcFirstLastPara="1" wrap="square" lIns="91425" tIns="45700" rIns="91425" bIns="45700" anchor="t" anchorCtr="0">
            <a:normAutofit/>
          </a:bodyPr>
          <a:lstStyle/>
          <a:p>
            <a:pPr marL="228600" lvl="0" indent="-114300" algn="l" rtl="0">
              <a:lnSpc>
                <a:spcPct val="90000"/>
              </a:lnSpc>
              <a:spcBef>
                <a:spcPts val="0"/>
              </a:spcBef>
              <a:spcAft>
                <a:spcPts val="0"/>
              </a:spcAft>
              <a:buClr>
                <a:srgbClr val="3F3F3F"/>
              </a:buClr>
              <a:buSzPts val="1800"/>
              <a:buNone/>
            </a:pPr>
            <a:r>
              <a:rPr lang="en-US" dirty="0"/>
              <a:t>For our front end system, we used the industry standard MVC (Model View Controller) System architecture to create a flexible and easily implementable front end system. Our back end is based on </a:t>
            </a:r>
            <a:r>
              <a:rPr lang="en-US" dirty="0" err="1"/>
              <a:t>Nextclouds</a:t>
            </a:r>
            <a:r>
              <a:rPr lang="en-US" dirty="0"/>
              <a:t> PHP API, and the </a:t>
            </a:r>
            <a:r>
              <a:rPr lang="en-US" dirty="0" err="1"/>
              <a:t>WebDav</a:t>
            </a:r>
            <a:r>
              <a:rPr lang="en-US" dirty="0"/>
              <a:t> file management system provided with </a:t>
            </a:r>
            <a:r>
              <a:rPr lang="en-US" dirty="0" err="1"/>
              <a:t>Nextcloud</a:t>
            </a:r>
            <a:r>
              <a:rPr lang="en-US" dirty="0"/>
              <a:t>. Our controller written in vanilla JavaScript.</a:t>
            </a:r>
            <a:endParaRPr dirty="0"/>
          </a:p>
        </p:txBody>
      </p:sp>
      <p:sp>
        <p:nvSpPr>
          <p:cNvPr id="268" name="Google Shape;268;p8"/>
          <p:cNvSpPr txBox="1">
            <a:spLocks noGrp="1"/>
          </p:cNvSpPr>
          <p:nvPr>
            <p:ph type="title"/>
          </p:nvPr>
        </p:nvSpPr>
        <p:spPr>
          <a:xfrm>
            <a:off x="545290" y="1039190"/>
            <a:ext cx="3802775" cy="563880"/>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chemeClr val="accent3"/>
              </a:buClr>
              <a:buSzPts val="2800"/>
              <a:buFont typeface="Arial"/>
              <a:buNone/>
            </a:pPr>
            <a:r>
              <a:rPr lang="en-US" b="1" i="0">
                <a:latin typeface="Arial"/>
                <a:ea typeface="Arial"/>
                <a:cs typeface="Arial"/>
                <a:sym typeface="Arial"/>
              </a:rPr>
              <a:t>System Design: Architecture</a:t>
            </a:r>
            <a:br>
              <a:rPr lang="en-US" b="1" i="0">
                <a:latin typeface="Arial"/>
                <a:ea typeface="Arial"/>
                <a:cs typeface="Arial"/>
                <a:sym typeface="Arial"/>
              </a:rPr>
            </a:br>
            <a:endParaRPr/>
          </a:p>
        </p:txBody>
      </p:sp>
      <p:pic>
        <p:nvPicPr>
          <p:cNvPr id="269" name="Google Shape;269;p8"/>
          <p:cNvPicPr preferRelativeResize="0"/>
          <p:nvPr/>
        </p:nvPicPr>
        <p:blipFill>
          <a:blip r:embed="rId3">
            <a:alphaModFix/>
          </a:blip>
          <a:stretch>
            <a:fillRect/>
          </a:stretch>
        </p:blipFill>
        <p:spPr>
          <a:xfrm>
            <a:off x="6034000" y="1603076"/>
            <a:ext cx="4337500" cy="1849650"/>
          </a:xfrm>
          <a:prstGeom prst="rect">
            <a:avLst/>
          </a:prstGeom>
          <a:noFill/>
          <a:ln>
            <a:noFill/>
          </a:ln>
        </p:spPr>
      </p:pic>
      <p:sp>
        <p:nvSpPr>
          <p:cNvPr id="270" name="Google Shape;270;p8"/>
          <p:cNvSpPr txBox="1">
            <a:spLocks noGrp="1"/>
          </p:cNvSpPr>
          <p:nvPr>
            <p:ph type="title"/>
          </p:nvPr>
        </p:nvSpPr>
        <p:spPr>
          <a:xfrm>
            <a:off x="6034003" y="1165888"/>
            <a:ext cx="4907400" cy="564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3"/>
              </a:buClr>
              <a:buSzPts val="2800"/>
              <a:buFont typeface="Arial"/>
              <a:buNone/>
            </a:pPr>
            <a:r>
              <a:rPr lang="en-US" b="1">
                <a:solidFill>
                  <a:schemeClr val="lt1"/>
                </a:solidFill>
              </a:rPr>
              <a:t>Back End Architecture</a:t>
            </a:r>
            <a:br>
              <a:rPr lang="en-US" b="1" i="0">
                <a:latin typeface="Arial"/>
                <a:ea typeface="Arial"/>
                <a:cs typeface="Arial"/>
                <a:sym typeface="Arial"/>
              </a:rPr>
            </a:br>
            <a:endParaRPr/>
          </a:p>
        </p:txBody>
      </p:sp>
      <p:sp>
        <p:nvSpPr>
          <p:cNvPr id="271" name="Google Shape;271;p8"/>
          <p:cNvSpPr txBox="1">
            <a:spLocks noGrp="1"/>
          </p:cNvSpPr>
          <p:nvPr>
            <p:ph type="title"/>
          </p:nvPr>
        </p:nvSpPr>
        <p:spPr>
          <a:xfrm>
            <a:off x="6034000" y="4310162"/>
            <a:ext cx="4907400" cy="564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3"/>
              </a:buClr>
              <a:buSzPts val="2800"/>
              <a:buFont typeface="Arial"/>
              <a:buNone/>
            </a:pPr>
            <a:r>
              <a:rPr lang="en-US" b="1" dirty="0">
                <a:solidFill>
                  <a:schemeClr val="lt1"/>
                </a:solidFill>
              </a:rPr>
              <a:t>MVC Architecture</a:t>
            </a:r>
            <a:br>
              <a:rPr lang="en-US" b="1" i="0" dirty="0">
                <a:latin typeface="Arial"/>
                <a:ea typeface="Arial"/>
                <a:cs typeface="Arial"/>
                <a:sym typeface="Arial"/>
              </a:rPr>
            </a:br>
            <a:endParaRPr dirty="0"/>
          </a:p>
        </p:txBody>
      </p:sp>
      <p:pic>
        <p:nvPicPr>
          <p:cNvPr id="272" name="Google Shape;272;p8"/>
          <p:cNvPicPr preferRelativeResize="0"/>
          <p:nvPr/>
        </p:nvPicPr>
        <p:blipFill>
          <a:blip r:embed="rId4">
            <a:alphaModFix/>
          </a:blip>
          <a:stretch>
            <a:fillRect/>
          </a:stretch>
        </p:blipFill>
        <p:spPr>
          <a:xfrm>
            <a:off x="6096000" y="4739689"/>
            <a:ext cx="4907401" cy="515235"/>
          </a:xfrm>
          <a:prstGeom prst="rect">
            <a:avLst/>
          </a:prstGeom>
          <a:noFill/>
          <a:ln>
            <a:noFill/>
          </a:ln>
        </p:spPr>
      </p:pic>
    </p:spTree>
  </p:cSld>
  <p:clrMapOvr>
    <a:masterClrMapping/>
  </p:clrMapOvr>
  <mc:AlternateContent xmlns:mc="http://schemas.openxmlformats.org/markup-compatibility/2006">
    <mc:Choice xmlns:p14="http://schemas.microsoft.com/office/powerpoint/2010/main" Requires="p14">
      <p:transition spd="slow" p14:dur="2000" advTm="1900"/>
    </mc:Choice>
    <mc:Fallback>
      <p:transition spd="slow" advTm="1900"/>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76"/>
        <p:cNvGrpSpPr/>
        <p:nvPr/>
      </p:nvGrpSpPr>
      <p:grpSpPr>
        <a:xfrm>
          <a:off x="0" y="0"/>
          <a:ext cx="0" cy="0"/>
          <a:chOff x="0" y="0"/>
          <a:chExt cx="0" cy="0"/>
        </a:xfrm>
      </p:grpSpPr>
      <p:sp>
        <p:nvSpPr>
          <p:cNvPr id="277" name="Google Shape;277;p9"/>
          <p:cNvSpPr txBox="1">
            <a:spLocks noGrp="1"/>
          </p:cNvSpPr>
          <p:nvPr>
            <p:ph type="body" idx="1"/>
          </p:nvPr>
        </p:nvSpPr>
        <p:spPr>
          <a:xfrm>
            <a:off x="839788" y="3068202"/>
            <a:ext cx="2628626" cy="3041368"/>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accent5"/>
              </a:buClr>
              <a:buSzPts val="1600"/>
              <a:buNone/>
            </a:pPr>
            <a:r>
              <a:rPr lang="en-US" sz="1800" dirty="0"/>
              <a:t>Our system is deployed through </a:t>
            </a:r>
            <a:r>
              <a:rPr lang="en-US" sz="1800" dirty="0" err="1"/>
              <a:t>Nextcloud</a:t>
            </a:r>
            <a:r>
              <a:rPr lang="en-US" sz="1800" dirty="0"/>
              <a:t>, being a </a:t>
            </a:r>
            <a:r>
              <a:rPr lang="en-US" sz="1800" dirty="0" err="1"/>
              <a:t>Nextcloud</a:t>
            </a:r>
            <a:r>
              <a:rPr lang="en-US" sz="1800" dirty="0"/>
              <a:t> application it can be deployed through any service a </a:t>
            </a:r>
            <a:r>
              <a:rPr lang="en-US" sz="1800" dirty="0" err="1"/>
              <a:t>Nextcloud</a:t>
            </a:r>
            <a:r>
              <a:rPr lang="en-US" sz="1800" dirty="0"/>
              <a:t> server can be hosted through. </a:t>
            </a:r>
            <a:endParaRPr sz="1800" dirty="0"/>
          </a:p>
        </p:txBody>
      </p:sp>
      <p:sp>
        <p:nvSpPr>
          <p:cNvPr id="278" name="Google Shape;278;p9"/>
          <p:cNvSpPr txBox="1">
            <a:spLocks noGrp="1"/>
          </p:cNvSpPr>
          <p:nvPr>
            <p:ph type="title"/>
          </p:nvPr>
        </p:nvSpPr>
        <p:spPr>
          <a:xfrm>
            <a:off x="839788" y="748430"/>
            <a:ext cx="4720887" cy="185409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5"/>
              </a:buClr>
              <a:buSzPts val="3600"/>
              <a:buFont typeface="Arial"/>
              <a:buNone/>
            </a:pPr>
            <a:r>
              <a:rPr lang="en-US" b="1" i="0" dirty="0">
                <a:latin typeface="Arial"/>
                <a:ea typeface="Arial"/>
                <a:cs typeface="Arial"/>
                <a:sym typeface="Arial"/>
              </a:rPr>
              <a:t>System Design: Deployment</a:t>
            </a:r>
            <a:br>
              <a:rPr lang="en-US" b="1" i="0" dirty="0">
                <a:latin typeface="Arial"/>
                <a:ea typeface="Arial"/>
                <a:cs typeface="Arial"/>
                <a:sym typeface="Arial"/>
              </a:rPr>
            </a:br>
            <a:endParaRPr dirty="0"/>
          </a:p>
        </p:txBody>
      </p:sp>
      <p:pic>
        <p:nvPicPr>
          <p:cNvPr id="279" name="Google Shape;279;p9"/>
          <p:cNvPicPr preferRelativeResize="0">
            <a:picLocks noGrp="1"/>
          </p:cNvPicPr>
          <p:nvPr>
            <p:ph type="pic" idx="2"/>
          </p:nvPr>
        </p:nvPicPr>
        <p:blipFill rotWithShape="1">
          <a:blip r:embed="rId3">
            <a:alphaModFix/>
          </a:blip>
          <a:srcRect t="4279" b="4279"/>
          <a:stretch/>
        </p:blipFill>
        <p:spPr>
          <a:xfrm flipH="1">
            <a:off x="3721876" y="872795"/>
            <a:ext cx="7988100" cy="5366100"/>
          </a:xfrm>
          <a:prstGeom prst="corner">
            <a:avLst>
              <a:gd name="adj1" fmla="val 57242"/>
              <a:gd name="adj2" fmla="val 95740"/>
            </a:avLst>
          </a:prstGeom>
          <a:blipFill rotWithShape="1">
            <a:blip r:embed="rId4">
              <a:alphaModFix amt="0"/>
            </a:blip>
            <a:stretch>
              <a:fillRect l="100000" r="100000"/>
            </a:stretch>
          </a:blipFill>
          <a:ln>
            <a:noFill/>
          </a:ln>
        </p:spPr>
      </p:pic>
    </p:spTree>
  </p:cSld>
  <p:clrMapOvr>
    <a:masterClrMapping/>
  </p:clrMapOvr>
  <mc:AlternateContent xmlns:mc="http://schemas.openxmlformats.org/markup-compatibility/2006">
    <mc:Choice xmlns:p14="http://schemas.microsoft.com/office/powerpoint/2010/main" Requires="p14">
      <p:transition spd="slow" p14:dur="2000" advTm="1910"/>
    </mc:Choice>
    <mc:Fallback>
      <p:transition spd="slow" advTm="1910"/>
    </mc:Fallback>
  </mc:AlternateContent>
</p:sld>
</file>

<file path=ppt/theme/theme1.xml><?xml version="1.0" encoding="utf-8"?>
<a:theme xmlns:a="http://schemas.openxmlformats.org/drawingml/2006/main" name="FIU Real Triumphs Template">
  <a:themeElements>
    <a:clrScheme name="FIU Brand">
      <a:dk1>
        <a:srgbClr val="000000"/>
      </a:dk1>
      <a:lt1>
        <a:srgbClr val="FFFFFF"/>
      </a:lt1>
      <a:dk2>
        <a:srgbClr val="000000"/>
      </a:dk2>
      <a:lt2>
        <a:srgbClr val="F8F8F8"/>
      </a:lt2>
      <a:accent1>
        <a:srgbClr val="052950"/>
      </a:accent1>
      <a:accent2>
        <a:srgbClr val="B6862C"/>
      </a:accent2>
      <a:accent3>
        <a:srgbClr val="CC0066"/>
      </a:accent3>
      <a:accent4>
        <a:srgbClr val="00FFFF"/>
      </a:accent4>
      <a:accent5>
        <a:srgbClr val="FFFFFF"/>
      </a:accent5>
      <a:accent6>
        <a:srgbClr val="FFCC00"/>
      </a:accent6>
      <a:hlink>
        <a:srgbClr val="CC0066"/>
      </a:hlink>
      <a:folHlink>
        <a:srgbClr val="CC0066"/>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188</TotalTime>
  <Words>995</Words>
  <Application>Microsoft Office PowerPoint</Application>
  <PresentationFormat>Widescreen</PresentationFormat>
  <Paragraphs>64</Paragraphs>
  <Slides>13</Slides>
  <Notes>13</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13</vt:i4>
      </vt:variant>
    </vt:vector>
  </HeadingPairs>
  <TitlesOfParts>
    <vt:vector size="16" baseType="lpstr">
      <vt:lpstr>Arial</vt:lpstr>
      <vt:lpstr>Calibri</vt:lpstr>
      <vt:lpstr>FIU Real Triumphs Template</vt:lpstr>
      <vt:lpstr>   Nextcloud App: Sync CSV Userlist  Team Members: Hunter Sanchez, Adam Kobke, Augusto Rodriguez Product Owner: Masoud Sadjadi </vt:lpstr>
      <vt:lpstr>Problem</vt:lpstr>
      <vt:lpstr>Our Solution</vt:lpstr>
      <vt:lpstr>Implementation</vt:lpstr>
      <vt:lpstr>Sprint 1-2</vt:lpstr>
      <vt:lpstr>Sprints 3-4</vt:lpstr>
      <vt:lpstr>Sprints 5-6</vt:lpstr>
      <vt:lpstr>System Design: Architecture </vt:lpstr>
      <vt:lpstr>System Design: Deployment </vt:lpstr>
      <vt:lpstr>Main Algorithms: Sync CSV List </vt:lpstr>
      <vt:lpstr>Testing </vt:lpstr>
      <vt:lpstr>Summary</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NextCloud App: Sync CSV Userlist</dc:title>
  <dc:creator>Andrea Plasencia</dc:creator>
  <cp:lastModifiedBy>Hunter Sanchez</cp:lastModifiedBy>
  <cp:revision>3</cp:revision>
  <dcterms:created xsi:type="dcterms:W3CDTF">2020-08-12T18:54:24Z</dcterms:created>
  <dcterms:modified xsi:type="dcterms:W3CDTF">2023-11-29T21:35:34Z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24900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