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Raleway"/>
      <p:regular r:id="rId12"/>
      <p:bold r:id="rId13"/>
      <p:italic r:id="rId14"/>
      <p:boldItalic r:id="rId15"/>
    </p:embeddedFont>
    <p:embeddedFont>
      <p:font typeface="Roboto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aleway-bold.fntdata"/><Relationship Id="rId12" Type="http://schemas.openxmlformats.org/officeDocument/2006/relationships/font" Target="fonts/Raleway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aleway-boldItalic.fntdata"/><Relationship Id="rId14" Type="http://schemas.openxmlformats.org/officeDocument/2006/relationships/font" Target="fonts/Raleway-italic.fntdata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boldItalic.fntdata"/><Relationship Id="rId6" Type="http://schemas.openxmlformats.org/officeDocument/2006/relationships/slide" Target="slides/slide1.xml"/><Relationship Id="rId18" Type="http://schemas.openxmlformats.org/officeDocument/2006/relationships/font" Target="fonts/Robo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9ecf615843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9ecf615843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9ed86a324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9ed86a324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9ed86a3248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9ed86a3248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9ed86a3248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9ed86a3248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9ecf615843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9ecf615843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902000" y="668025"/>
            <a:ext cx="6396000" cy="1424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100">
                <a:solidFill>
                  <a:srgbClr val="9C6BC6"/>
                </a:solidFill>
                <a:latin typeface="Roboto"/>
                <a:ea typeface="Roboto"/>
                <a:cs typeface="Roboto"/>
                <a:sym typeface="Roboto"/>
              </a:rPr>
              <a:t>Learnr </a:t>
            </a:r>
            <a:endParaRPr sz="4000"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4572000" y="896075"/>
            <a:ext cx="3819525" cy="39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902000" y="3736525"/>
            <a:ext cx="46923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Fall 2023 | </a:t>
            </a: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Capstone II | FIU</a:t>
            </a:r>
            <a:endParaRPr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Rose De Sicilia, Amani Hunt​</a:t>
            </a:r>
            <a:endParaRPr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902000" y="2378175"/>
            <a:ext cx="30972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A user Guide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Users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Mentee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Mentor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Supermentor (mentor + admin)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Mentees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Welcome to Learnr, your interactive platform for learning and growth.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Learning Pathways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Viewing Assigned Pathways: Access and review the learning pathways assigned to you by your mentor.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Tracking Your Progress: Monitor your progress in each pathway.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Profile Management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Editing Your Profile: Update your personal information, interests, and academic details.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Deleting Your Account: You can choose to delete your account if necessary.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Mentors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Mentee Management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5755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Viewing Assigned Mentees: Access the list of mentees assigned to you.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Updating Mentee Progress: Record and update the progress of your mentees in their respective pathways.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Pathway Management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5755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Assigning Pathways to Mentees: Select and assign appropriate learning pathways to your mentees.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Creating Pathways: Develop new learning pathways for your mentees.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Profile Management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5755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Editing Your Profile: Keep your profile information up-to-date.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Deleting Your Account: You can choose to delete your account if necessary.</a:t>
            </a:r>
            <a:endParaRPr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Super </a:t>
            </a: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Mentors (mentors + admin)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Everything </a:t>
            </a: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mentors</a:t>
            </a: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can do…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+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Administrative Functions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Creating Pathways: Formulate and introduce new pathways.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Disabling Pathways: Temporarily disable pathways from being accessed.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Reenabling Pathways: Restore previously disabled pathways for use.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Resetting Passwords: Assist in resetting passwords for users.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For more information…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b="1"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Overview of Learnr </a:t>
            </a:r>
            <a:r>
              <a:rPr b="1"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(what is Learnr)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"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Learnr v0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b="1"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Developer Guide Video (how to contribute)</a:t>
            </a:r>
            <a:endParaRPr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"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Installation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"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Maintenance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●"/>
            </a:pPr>
            <a:r>
              <a:rPr b="1"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Developer Work (what comes next)</a:t>
            </a:r>
            <a:endParaRPr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"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Project Shortcomings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○"/>
            </a:pPr>
            <a:r>
              <a:rPr lang="en"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Pending User Stories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4572000" y="896075"/>
            <a:ext cx="3819525" cy="391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