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  <p:sldMasterId id="214748365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992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416">
          <p15:clr>
            <a:srgbClr val="A4A3A4"/>
          </p15:clr>
        </p15:guide>
      </p15:sldGuideLst>
    </p:ext>
    <p:ext uri="GoogleSlidesCustomDataVersion2">
      <go:slidesCustomData xmlns:go="http://customooxmlschemas.google.com/" r:id="rId13" roundtripDataSignature="AMtx7mjI3jLIEG82eLC4TuGi+H9lGoJqN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992" orient="horz"/>
        <p:guide pos="3840"/>
        <p:guide pos="1416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customschemas.google.com/relationships/presentationmetadata" Target="metadata"/><Relationship Id="rId12" Type="http://schemas.openxmlformats.org/officeDocument/2006/relationships/slide" Target="slides/slide6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0"/>
          <p:cNvSpPr/>
          <p:nvPr>
            <p:ph idx="2" type="pic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6" name="Google Shape;16;p10"/>
          <p:cNvSpPr txBox="1"/>
          <p:nvPr>
            <p:ph idx="1" type="body"/>
          </p:nvPr>
        </p:nvSpPr>
        <p:spPr>
          <a:xfrm>
            <a:off x="3512343" y="5922140"/>
            <a:ext cx="5167313" cy="5187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" name="Google Shape;17;p10"/>
          <p:cNvSpPr txBox="1"/>
          <p:nvPr>
            <p:ph idx="3" type="body"/>
          </p:nvPr>
        </p:nvSpPr>
        <p:spPr>
          <a:xfrm>
            <a:off x="4038600" y="3608511"/>
            <a:ext cx="4114800" cy="518795"/>
          </a:xfrm>
          <a:prstGeom prst="rect">
            <a:avLst/>
          </a:prstGeom>
          <a:gradFill>
            <a:gsLst>
              <a:gs pos="0">
                <a:schemeClr val="accent5"/>
              </a:gs>
              <a:gs pos="50000">
                <a:schemeClr val="accent1"/>
              </a:gs>
              <a:gs pos="100000">
                <a:srgbClr val="E8995B"/>
              </a:gs>
            </a:gsLst>
            <a:lin ang="108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cap="none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0"/>
          <p:cNvSpPr txBox="1"/>
          <p:nvPr>
            <p:ph type="title"/>
          </p:nvPr>
        </p:nvSpPr>
        <p:spPr>
          <a:xfrm>
            <a:off x="350836" y="2445633"/>
            <a:ext cx="11490325" cy="8239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  <a:defRPr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3 Column">
  <p:cSld name="Content 3 Column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8"/>
          <p:cNvSpPr txBox="1"/>
          <p:nvPr>
            <p:ph type="title"/>
          </p:nvPr>
        </p:nvSpPr>
        <p:spPr>
          <a:xfrm>
            <a:off x="594519" y="1"/>
            <a:ext cx="11002962" cy="162321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" type="body"/>
          </p:nvPr>
        </p:nvSpPr>
        <p:spPr>
          <a:xfrm>
            <a:off x="960121" y="3669506"/>
            <a:ext cx="3108326" cy="256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  <a:defRPr sz="2400"/>
            </a:lvl1pPr>
            <a:lvl2pPr indent="-3175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/>
            </a:lvl2pPr>
            <a:lvl3pPr indent="-3175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/>
            </a:lvl3pPr>
            <a:lvl4pPr indent="-3048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▪"/>
              <a:defRPr/>
            </a:lvl4pPr>
            <a:lvl5pPr indent="-3048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18"/>
          <p:cNvSpPr/>
          <p:nvPr>
            <p:ph idx="2" type="pic"/>
          </p:nvPr>
        </p:nvSpPr>
        <p:spPr>
          <a:xfrm>
            <a:off x="960438" y="1624013"/>
            <a:ext cx="3108325" cy="1892300"/>
          </a:xfrm>
          <a:prstGeom prst="rect">
            <a:avLst/>
          </a:prstGeom>
          <a:noFill/>
          <a:ln>
            <a:noFill/>
          </a:ln>
        </p:spPr>
      </p:sp>
      <p:sp>
        <p:nvSpPr>
          <p:cNvPr id="81" name="Google Shape;81;p18"/>
          <p:cNvSpPr/>
          <p:nvPr>
            <p:ph idx="3" type="pic"/>
          </p:nvPr>
        </p:nvSpPr>
        <p:spPr>
          <a:xfrm>
            <a:off x="4542155" y="1623219"/>
            <a:ext cx="3108325" cy="1892300"/>
          </a:xfrm>
          <a:prstGeom prst="rect">
            <a:avLst/>
          </a:prstGeom>
          <a:noFill/>
          <a:ln>
            <a:noFill/>
          </a:ln>
        </p:spPr>
      </p:sp>
      <p:sp>
        <p:nvSpPr>
          <p:cNvPr id="82" name="Google Shape;82;p18"/>
          <p:cNvSpPr/>
          <p:nvPr>
            <p:ph idx="4" type="pic"/>
          </p:nvPr>
        </p:nvSpPr>
        <p:spPr>
          <a:xfrm>
            <a:off x="8122920" y="1623219"/>
            <a:ext cx="3108325" cy="1892300"/>
          </a:xfrm>
          <a:prstGeom prst="rect">
            <a:avLst/>
          </a:prstGeom>
          <a:noFill/>
          <a:ln>
            <a:noFill/>
          </a:ln>
        </p:spPr>
      </p:sp>
      <p:sp>
        <p:nvSpPr>
          <p:cNvPr id="83" name="Google Shape;83;p18"/>
          <p:cNvSpPr txBox="1"/>
          <p:nvPr>
            <p:ph idx="5" type="body"/>
          </p:nvPr>
        </p:nvSpPr>
        <p:spPr>
          <a:xfrm>
            <a:off x="4541837" y="3681412"/>
            <a:ext cx="3108326" cy="256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  <a:defRPr sz="2400"/>
            </a:lvl1pPr>
            <a:lvl2pPr indent="-3175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/>
            </a:lvl2pPr>
            <a:lvl3pPr indent="-3175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/>
            </a:lvl3pPr>
            <a:lvl4pPr indent="-3048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▪"/>
              <a:defRPr/>
            </a:lvl4pPr>
            <a:lvl5pPr indent="-3048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6" type="body"/>
          </p:nvPr>
        </p:nvSpPr>
        <p:spPr>
          <a:xfrm>
            <a:off x="8122919" y="3681412"/>
            <a:ext cx="3108326" cy="256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  <a:defRPr sz="2400"/>
            </a:lvl1pPr>
            <a:lvl2pPr indent="-3175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/>
            </a:lvl2pPr>
            <a:lvl3pPr indent="-3175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/>
            </a:lvl3pPr>
            <a:lvl4pPr indent="-3048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▪"/>
              <a:defRPr/>
            </a:lvl4pPr>
            <a:lvl5pPr indent="-3048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8"/>
          <p:cNvSpPr txBox="1"/>
          <p:nvPr>
            <p:ph idx="12" type="sldNum"/>
          </p:nvPr>
        </p:nvSpPr>
        <p:spPr>
          <a:xfrm>
            <a:off x="11549269" y="6468303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mmary">
  <p:cSld name="Summary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9"/>
          <p:cNvSpPr/>
          <p:nvPr>
            <p:ph idx="2" type="pic"/>
          </p:nvPr>
        </p:nvSpPr>
        <p:spPr>
          <a:xfrm>
            <a:off x="0" y="0"/>
            <a:ext cx="541655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88" name="Google Shape;88;p19"/>
          <p:cNvSpPr txBox="1"/>
          <p:nvPr>
            <p:ph idx="12" type="sldNum"/>
          </p:nvPr>
        </p:nvSpPr>
        <p:spPr>
          <a:xfrm>
            <a:off x="11549269" y="6468303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9" name="Google Shape;89;p19"/>
          <p:cNvSpPr txBox="1"/>
          <p:nvPr>
            <p:ph idx="1" type="body"/>
          </p:nvPr>
        </p:nvSpPr>
        <p:spPr>
          <a:xfrm>
            <a:off x="6096000" y="1661160"/>
            <a:ext cx="4646246" cy="221858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0200" lvl="0" marL="4572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19"/>
          <p:cNvSpPr txBox="1"/>
          <p:nvPr/>
        </p:nvSpPr>
        <p:spPr>
          <a:xfrm>
            <a:off x="11549269" y="6468303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9"/>
          <p:cNvSpPr txBox="1"/>
          <p:nvPr>
            <p:ph type="title"/>
          </p:nvPr>
        </p:nvSpPr>
        <p:spPr>
          <a:xfrm>
            <a:off x="6095999" y="612037"/>
            <a:ext cx="5897218" cy="8842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9"/>
          <p:cNvSpPr/>
          <p:nvPr/>
        </p:nvSpPr>
        <p:spPr>
          <a:xfrm>
            <a:off x="6107044" y="6303963"/>
            <a:ext cx="3014980" cy="554037"/>
          </a:xfrm>
          <a:prstGeom prst="rect">
            <a:avLst/>
          </a:prstGeom>
          <a:gradFill>
            <a:gsLst>
              <a:gs pos="0">
                <a:schemeClr val="accent5"/>
              </a:gs>
              <a:gs pos="50000">
                <a:schemeClr val="accent1"/>
              </a:gs>
              <a:gs pos="100000">
                <a:srgbClr val="E8995B"/>
              </a:gs>
            </a:gsLst>
            <a:lin ang="10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losing">
  <p:cSld name="Closing">
    <p:bg>
      <p:bgPr>
        <a:solidFill>
          <a:schemeClr val="dk1"/>
        </a:solid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0"/>
          <p:cNvSpPr/>
          <p:nvPr>
            <p:ph idx="2" type="pic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95" name="Google Shape;95;p20"/>
          <p:cNvSpPr txBox="1"/>
          <p:nvPr>
            <p:ph type="title"/>
          </p:nvPr>
        </p:nvSpPr>
        <p:spPr>
          <a:xfrm>
            <a:off x="702365" y="1660810"/>
            <a:ext cx="10787270" cy="8306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" type="body"/>
          </p:nvPr>
        </p:nvSpPr>
        <p:spPr>
          <a:xfrm>
            <a:off x="3512343" y="5137992"/>
            <a:ext cx="5167313" cy="518795"/>
          </a:xfrm>
          <a:prstGeom prst="rect">
            <a:avLst/>
          </a:prstGeom>
          <a:gradFill>
            <a:gsLst>
              <a:gs pos="0">
                <a:schemeClr val="accent5"/>
              </a:gs>
              <a:gs pos="50000">
                <a:schemeClr val="accent1"/>
              </a:gs>
              <a:gs pos="100000">
                <a:srgbClr val="E8995B"/>
              </a:gs>
            </a:gsLst>
            <a:lin ang="108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7" name="Google Shape;97;p20"/>
          <p:cNvSpPr txBox="1"/>
          <p:nvPr>
            <p:ph idx="3" type="body"/>
          </p:nvPr>
        </p:nvSpPr>
        <p:spPr>
          <a:xfrm>
            <a:off x="588194" y="3903126"/>
            <a:ext cx="3064668" cy="5187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4" type="body"/>
          </p:nvPr>
        </p:nvSpPr>
        <p:spPr>
          <a:xfrm>
            <a:off x="4563664" y="3893330"/>
            <a:ext cx="3064668" cy="5187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20"/>
          <p:cNvSpPr txBox="1"/>
          <p:nvPr>
            <p:ph idx="5" type="body"/>
          </p:nvPr>
        </p:nvSpPr>
        <p:spPr>
          <a:xfrm>
            <a:off x="8539138" y="3903126"/>
            <a:ext cx="3064668" cy="5187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0" name="Google Shape;100;p20"/>
          <p:cNvSpPr/>
          <p:nvPr>
            <p:ph idx="6" type="clipArt"/>
          </p:nvPr>
        </p:nvSpPr>
        <p:spPr>
          <a:xfrm>
            <a:off x="1754768" y="3098985"/>
            <a:ext cx="731520" cy="731520"/>
          </a:xfrm>
          <a:prstGeom prst="rect">
            <a:avLst/>
          </a:prstGeom>
          <a:noFill/>
          <a:ln>
            <a:noFill/>
          </a:ln>
        </p:spPr>
      </p:sp>
      <p:sp>
        <p:nvSpPr>
          <p:cNvPr id="101" name="Google Shape;101;p20"/>
          <p:cNvSpPr/>
          <p:nvPr>
            <p:ph idx="7" type="clipArt"/>
          </p:nvPr>
        </p:nvSpPr>
        <p:spPr>
          <a:xfrm>
            <a:off x="5730240" y="3098985"/>
            <a:ext cx="731520" cy="731520"/>
          </a:xfrm>
          <a:prstGeom prst="rect">
            <a:avLst/>
          </a:prstGeom>
          <a:noFill/>
          <a:ln>
            <a:noFill/>
          </a:ln>
        </p:spPr>
      </p:sp>
      <p:sp>
        <p:nvSpPr>
          <p:cNvPr id="102" name="Google Shape;102;p20"/>
          <p:cNvSpPr/>
          <p:nvPr>
            <p:ph idx="8" type="clipArt"/>
          </p:nvPr>
        </p:nvSpPr>
        <p:spPr>
          <a:xfrm>
            <a:off x="9705712" y="3098985"/>
            <a:ext cx="731520" cy="73152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Agenda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1"/>
          <p:cNvSpPr/>
          <p:nvPr>
            <p:ph idx="2" type="pic"/>
          </p:nvPr>
        </p:nvSpPr>
        <p:spPr>
          <a:xfrm>
            <a:off x="0" y="0"/>
            <a:ext cx="6096000" cy="6858000"/>
          </a:xfrm>
          <a:prstGeom prst="parallelogram">
            <a:avLst>
              <a:gd fmla="val 25000" name="adj"/>
            </a:avLst>
          </a:prstGeom>
          <a:noFill/>
          <a:ln>
            <a:noFill/>
          </a:ln>
        </p:spPr>
      </p:sp>
      <p:sp>
        <p:nvSpPr>
          <p:cNvPr id="26" name="Google Shape;26;p11"/>
          <p:cNvSpPr txBox="1"/>
          <p:nvPr>
            <p:ph type="title"/>
          </p:nvPr>
        </p:nvSpPr>
        <p:spPr>
          <a:xfrm>
            <a:off x="7068819" y="642927"/>
            <a:ext cx="4846320" cy="14359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  <a:defRPr sz="5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1"/>
          <p:cNvSpPr txBox="1"/>
          <p:nvPr>
            <p:ph idx="12" type="sldNum"/>
          </p:nvPr>
        </p:nvSpPr>
        <p:spPr>
          <a:xfrm>
            <a:off x="11549269" y="6468303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9" name="Google Shape;29;p11"/>
          <p:cNvSpPr txBox="1"/>
          <p:nvPr>
            <p:ph idx="1" type="body"/>
          </p:nvPr>
        </p:nvSpPr>
        <p:spPr>
          <a:xfrm>
            <a:off x="7068820" y="2078875"/>
            <a:ext cx="4114800" cy="3798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11"/>
          <p:cNvSpPr/>
          <p:nvPr/>
        </p:nvSpPr>
        <p:spPr>
          <a:xfrm>
            <a:off x="7068820" y="6303963"/>
            <a:ext cx="3014980" cy="554037"/>
          </a:xfrm>
          <a:prstGeom prst="rect">
            <a:avLst/>
          </a:prstGeom>
          <a:gradFill>
            <a:gsLst>
              <a:gs pos="0">
                <a:schemeClr val="accent5"/>
              </a:gs>
              <a:gs pos="50000">
                <a:schemeClr val="accent1"/>
              </a:gs>
              <a:gs pos="100000">
                <a:srgbClr val="E8995B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">
    <p:bg>
      <p:bgPr>
        <a:solidFill>
          <a:schemeClr val="dk1"/>
        </a:soli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/>
          <p:nvPr>
            <p:ph idx="2" type="pic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33" name="Google Shape;33;p9"/>
          <p:cNvSpPr txBox="1"/>
          <p:nvPr>
            <p:ph idx="1" type="body"/>
          </p:nvPr>
        </p:nvSpPr>
        <p:spPr>
          <a:xfrm>
            <a:off x="3512343" y="5922140"/>
            <a:ext cx="5167313" cy="5187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9"/>
          <p:cNvSpPr txBox="1"/>
          <p:nvPr>
            <p:ph idx="3" type="body"/>
          </p:nvPr>
        </p:nvSpPr>
        <p:spPr>
          <a:xfrm>
            <a:off x="4038600" y="3608511"/>
            <a:ext cx="4114800" cy="518795"/>
          </a:xfrm>
          <a:prstGeom prst="rect">
            <a:avLst/>
          </a:prstGeom>
          <a:gradFill>
            <a:gsLst>
              <a:gs pos="0">
                <a:schemeClr val="accent5"/>
              </a:gs>
              <a:gs pos="50000">
                <a:schemeClr val="accent1"/>
              </a:gs>
              <a:gs pos="100000">
                <a:srgbClr val="E8995B"/>
              </a:gs>
            </a:gsLst>
            <a:lin ang="108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cap="none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9"/>
          <p:cNvSpPr txBox="1"/>
          <p:nvPr>
            <p:ph type="title"/>
          </p:nvPr>
        </p:nvSpPr>
        <p:spPr>
          <a:xfrm>
            <a:off x="350836" y="2445633"/>
            <a:ext cx="11490325" cy="8239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  <a:defRPr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roduction">
  <p:cSld name="Introduc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2"/>
          <p:cNvSpPr txBox="1"/>
          <p:nvPr>
            <p:ph idx="1" type="body"/>
          </p:nvPr>
        </p:nvSpPr>
        <p:spPr>
          <a:xfrm>
            <a:off x="6225539" y="1546138"/>
            <a:ext cx="4023360" cy="464871"/>
          </a:xfrm>
          <a:prstGeom prst="rect">
            <a:avLst/>
          </a:prstGeom>
          <a:gradFill>
            <a:gsLst>
              <a:gs pos="0">
                <a:schemeClr val="accent5"/>
              </a:gs>
              <a:gs pos="50000">
                <a:schemeClr val="accent1"/>
              </a:gs>
              <a:gs pos="100000">
                <a:srgbClr val="E8995B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12"/>
          <p:cNvSpPr/>
          <p:nvPr>
            <p:ph idx="2" type="pic"/>
          </p:nvPr>
        </p:nvSpPr>
        <p:spPr>
          <a:xfrm>
            <a:off x="0" y="0"/>
            <a:ext cx="5416550" cy="6846932"/>
          </a:xfrm>
          <a:prstGeom prst="rect">
            <a:avLst/>
          </a:prstGeom>
          <a:noFill/>
          <a:ln>
            <a:noFill/>
          </a:ln>
        </p:spPr>
      </p:sp>
      <p:sp>
        <p:nvSpPr>
          <p:cNvPr id="39" name="Google Shape;39;p12"/>
          <p:cNvSpPr txBox="1"/>
          <p:nvPr>
            <p:ph idx="12" type="sldNum"/>
          </p:nvPr>
        </p:nvSpPr>
        <p:spPr>
          <a:xfrm>
            <a:off x="11549269" y="6468303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0" name="Google Shape;40;p12"/>
          <p:cNvSpPr txBox="1"/>
          <p:nvPr>
            <p:ph idx="3" type="body"/>
          </p:nvPr>
        </p:nvSpPr>
        <p:spPr>
          <a:xfrm>
            <a:off x="6096000" y="2799617"/>
            <a:ext cx="4646246" cy="221858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0200" lvl="0" marL="4572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2"/>
          <p:cNvSpPr txBox="1"/>
          <p:nvPr/>
        </p:nvSpPr>
        <p:spPr>
          <a:xfrm>
            <a:off x="11549269" y="6468303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12"/>
          <p:cNvSpPr txBox="1"/>
          <p:nvPr>
            <p:ph type="title"/>
          </p:nvPr>
        </p:nvSpPr>
        <p:spPr>
          <a:xfrm>
            <a:off x="6095999" y="612037"/>
            <a:ext cx="5897218" cy="8842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Break">
  <p:cSld name="Section Break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/>
          <p:nvPr>
            <p:ph idx="2" type="pic"/>
          </p:nvPr>
        </p:nvSpPr>
        <p:spPr>
          <a:xfrm>
            <a:off x="0" y="0"/>
            <a:ext cx="6096000" cy="6867922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13"/>
          <p:cNvSpPr txBox="1"/>
          <p:nvPr>
            <p:ph type="title"/>
          </p:nvPr>
        </p:nvSpPr>
        <p:spPr>
          <a:xfrm>
            <a:off x="6096000" y="2262871"/>
            <a:ext cx="5251450" cy="166129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3"/>
          <p:cNvSpPr txBox="1"/>
          <p:nvPr>
            <p:ph idx="1" type="body"/>
          </p:nvPr>
        </p:nvSpPr>
        <p:spPr>
          <a:xfrm>
            <a:off x="6096000" y="4378134"/>
            <a:ext cx="5251450" cy="365125"/>
          </a:xfrm>
          <a:prstGeom prst="rect">
            <a:avLst/>
          </a:prstGeom>
          <a:gradFill>
            <a:gsLst>
              <a:gs pos="0">
                <a:schemeClr val="accent5"/>
              </a:gs>
              <a:gs pos="50000">
                <a:schemeClr val="accent1"/>
              </a:gs>
              <a:gs pos="100000">
                <a:srgbClr val="E8995B"/>
              </a:gs>
            </a:gsLst>
            <a:lin ang="10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cap="none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7" name="Google Shape;4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3"/>
          <p:cNvSpPr txBox="1"/>
          <p:nvPr>
            <p:ph idx="12" type="sldNum"/>
          </p:nvPr>
        </p:nvSpPr>
        <p:spPr>
          <a:xfrm>
            <a:off x="11549269" y="6468303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">
  <p:cSld name="Team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4"/>
          <p:cNvSpPr txBox="1"/>
          <p:nvPr>
            <p:ph type="title"/>
          </p:nvPr>
        </p:nvSpPr>
        <p:spPr>
          <a:xfrm>
            <a:off x="7792279" y="365125"/>
            <a:ext cx="4018722" cy="57398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4"/>
          <p:cNvSpPr txBox="1"/>
          <p:nvPr>
            <p:ph idx="1" type="body"/>
          </p:nvPr>
        </p:nvSpPr>
        <p:spPr>
          <a:xfrm>
            <a:off x="7792279" y="1263841"/>
            <a:ext cx="4018722" cy="46363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>
            <a:lvl1pPr indent="-330200" lvl="0" marL="4572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indent="-3175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indent="-3175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3pPr>
            <a:lvl4pPr indent="-3048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4pPr>
            <a:lvl5pPr indent="-3048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14"/>
          <p:cNvSpPr txBox="1"/>
          <p:nvPr>
            <p:ph idx="12" type="sldNum"/>
          </p:nvPr>
        </p:nvSpPr>
        <p:spPr>
          <a:xfrm>
            <a:off x="11549269" y="6468303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3" name="Google Shape;53;p14"/>
          <p:cNvSpPr/>
          <p:nvPr>
            <p:ph idx="2" type="pic"/>
          </p:nvPr>
        </p:nvSpPr>
        <p:spPr>
          <a:xfrm>
            <a:off x="736600" y="365125"/>
            <a:ext cx="2997200" cy="1781979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14"/>
          <p:cNvSpPr/>
          <p:nvPr>
            <p:ph idx="3" type="pic"/>
          </p:nvPr>
        </p:nvSpPr>
        <p:spPr>
          <a:xfrm>
            <a:off x="4051300" y="365125"/>
            <a:ext cx="2997200" cy="1781979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14"/>
          <p:cNvSpPr/>
          <p:nvPr>
            <p:ph idx="4" type="pic"/>
          </p:nvPr>
        </p:nvSpPr>
        <p:spPr>
          <a:xfrm>
            <a:off x="736600" y="2422525"/>
            <a:ext cx="2997200" cy="1781979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14"/>
          <p:cNvSpPr/>
          <p:nvPr>
            <p:ph idx="5" type="pic"/>
          </p:nvPr>
        </p:nvSpPr>
        <p:spPr>
          <a:xfrm>
            <a:off x="4051300" y="2422525"/>
            <a:ext cx="2997200" cy="1781979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14"/>
          <p:cNvSpPr/>
          <p:nvPr>
            <p:ph idx="6" type="pic"/>
          </p:nvPr>
        </p:nvSpPr>
        <p:spPr>
          <a:xfrm>
            <a:off x="736600" y="4479925"/>
            <a:ext cx="2997200" cy="1781979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4"/>
          <p:cNvSpPr/>
          <p:nvPr>
            <p:ph idx="7" type="pic"/>
          </p:nvPr>
        </p:nvSpPr>
        <p:spPr>
          <a:xfrm>
            <a:off x="4051300" y="4479925"/>
            <a:ext cx="2997200" cy="1781979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14"/>
          <p:cNvSpPr/>
          <p:nvPr/>
        </p:nvSpPr>
        <p:spPr>
          <a:xfrm>
            <a:off x="7781678" y="6303963"/>
            <a:ext cx="3014980" cy="554037"/>
          </a:xfrm>
          <a:prstGeom prst="rect">
            <a:avLst/>
          </a:prstGeom>
          <a:gradFill>
            <a:gsLst>
              <a:gs pos="0">
                <a:schemeClr val="accent5"/>
              </a:gs>
              <a:gs pos="50000">
                <a:schemeClr val="accent1"/>
              </a:gs>
              <a:gs pos="100000">
                <a:srgbClr val="E8995B"/>
              </a:gs>
            </a:gsLst>
            <a:lin ang="10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rt and Table">
  <p:cSld name="Chart and Tabl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/>
          <p:nvPr>
            <p:ph type="title"/>
          </p:nvPr>
        </p:nvSpPr>
        <p:spPr>
          <a:xfrm>
            <a:off x="594519" y="767791"/>
            <a:ext cx="11002962" cy="8239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Calibri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12" type="sldNum"/>
          </p:nvPr>
        </p:nvSpPr>
        <p:spPr>
          <a:xfrm>
            <a:off x="11549269" y="6468303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Quote">
    <p:bg>
      <p:bgPr>
        <a:solidFill>
          <a:schemeClr val="dk1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6"/>
          <p:cNvSpPr/>
          <p:nvPr>
            <p:ph idx="2" type="pic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66" name="Google Shape;66;p16"/>
          <p:cNvSpPr txBox="1"/>
          <p:nvPr>
            <p:ph type="title"/>
          </p:nvPr>
        </p:nvSpPr>
        <p:spPr>
          <a:xfrm>
            <a:off x="4038600" y="4607137"/>
            <a:ext cx="4114800" cy="421480"/>
          </a:xfrm>
          <a:prstGeom prst="rect">
            <a:avLst/>
          </a:prstGeom>
          <a:gradFill>
            <a:gsLst>
              <a:gs pos="0">
                <a:schemeClr val="accent5"/>
              </a:gs>
              <a:gs pos="50000">
                <a:schemeClr val="accent1"/>
              </a:gs>
              <a:gs pos="100000">
                <a:srgbClr val="E8995B"/>
              </a:gs>
            </a:gsLst>
            <a:lin ang="10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" type="body"/>
          </p:nvPr>
        </p:nvSpPr>
        <p:spPr>
          <a:xfrm>
            <a:off x="1478756" y="1569719"/>
            <a:ext cx="9234488" cy="2651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2 Column">
  <p:cSld name="Content 2 Column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/>
          <p:nvPr>
            <p:ph type="title"/>
          </p:nvPr>
        </p:nvSpPr>
        <p:spPr>
          <a:xfrm>
            <a:off x="594519" y="1"/>
            <a:ext cx="11002962" cy="162321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7"/>
          <p:cNvSpPr/>
          <p:nvPr>
            <p:ph idx="2" type="pic"/>
          </p:nvPr>
        </p:nvSpPr>
        <p:spPr>
          <a:xfrm>
            <a:off x="6578601" y="1638300"/>
            <a:ext cx="5156200" cy="1892300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17"/>
          <p:cNvSpPr/>
          <p:nvPr>
            <p:ph idx="3" type="pic"/>
          </p:nvPr>
        </p:nvSpPr>
        <p:spPr>
          <a:xfrm>
            <a:off x="469900" y="1638300"/>
            <a:ext cx="5156200" cy="1892300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17"/>
          <p:cNvSpPr txBox="1"/>
          <p:nvPr>
            <p:ph idx="1" type="body"/>
          </p:nvPr>
        </p:nvSpPr>
        <p:spPr>
          <a:xfrm>
            <a:off x="469107" y="3864355"/>
            <a:ext cx="5157787" cy="4945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3" name="Google Shape;73;p17"/>
          <p:cNvSpPr txBox="1"/>
          <p:nvPr>
            <p:ph idx="4" type="body"/>
          </p:nvPr>
        </p:nvSpPr>
        <p:spPr>
          <a:xfrm>
            <a:off x="469107" y="4531139"/>
            <a:ext cx="5157787" cy="20391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5" type="body"/>
          </p:nvPr>
        </p:nvSpPr>
        <p:spPr>
          <a:xfrm>
            <a:off x="6565107" y="3864355"/>
            <a:ext cx="5183188" cy="4945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idx="6" type="body"/>
          </p:nvPr>
        </p:nvSpPr>
        <p:spPr>
          <a:xfrm>
            <a:off x="6565107" y="4531139"/>
            <a:ext cx="5183188" cy="20391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2" type="sldNum"/>
          </p:nvPr>
        </p:nvSpPr>
        <p:spPr>
          <a:xfrm>
            <a:off x="11549269" y="6468303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3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10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/>
          <p:nvPr>
            <p:ph type="title"/>
          </p:nvPr>
        </p:nvSpPr>
        <p:spPr>
          <a:xfrm>
            <a:off x="594519" y="365125"/>
            <a:ext cx="11002962" cy="8239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b="0" i="0" sz="3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8"/>
          <p:cNvSpPr txBox="1"/>
          <p:nvPr>
            <p:ph idx="1" type="body"/>
          </p:nvPr>
        </p:nvSpPr>
        <p:spPr>
          <a:xfrm>
            <a:off x="594519" y="1365813"/>
            <a:ext cx="10989920" cy="4811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020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17500" lvl="1" marL="914400" marR="0" rtl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17500" lvl="2" marL="1371600" marR="0" rtl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04800" lvl="3" marL="1828800" marR="0" rtl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04800" lvl="4" marL="2286000" marR="0" rtl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8"/>
          <p:cNvSpPr txBox="1"/>
          <p:nvPr>
            <p:ph idx="12" type="sldNum"/>
          </p:nvPr>
        </p:nvSpPr>
        <p:spPr>
          <a:xfrm>
            <a:off x="11549269" y="6468303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7"/>
          <p:cNvSpPr txBox="1"/>
          <p:nvPr>
            <p:ph type="title"/>
          </p:nvPr>
        </p:nvSpPr>
        <p:spPr>
          <a:xfrm>
            <a:off x="594519" y="365125"/>
            <a:ext cx="11002962" cy="8239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1" name="Google Shape;21;p7"/>
          <p:cNvSpPr txBox="1"/>
          <p:nvPr>
            <p:ph idx="1" type="body"/>
          </p:nvPr>
        </p:nvSpPr>
        <p:spPr>
          <a:xfrm>
            <a:off x="594519" y="1365813"/>
            <a:ext cx="10989920" cy="4811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020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17500" lvl="1" marL="914400" marR="0" rtl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17500" lvl="2" marL="1371600" marR="0" rtl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04800" lvl="3" marL="1828800" marR="0" rtl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04800" lvl="4" marL="2286000" marR="0" rtl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" name="Google Shape;2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3" name="Google Shape;23;p7"/>
          <p:cNvSpPr txBox="1"/>
          <p:nvPr>
            <p:ph idx="12" type="sldNum"/>
          </p:nvPr>
        </p:nvSpPr>
        <p:spPr>
          <a:xfrm>
            <a:off x="11549269" y="6468303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7.png"/><Relationship Id="rId7" Type="http://schemas.openxmlformats.org/officeDocument/2006/relationships/image" Target="../media/image3.png"/><Relationship Id="rId8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bstract image" id="107" name="Google Shape;107;p1"/>
          <p:cNvPicPr preferRelativeResize="0"/>
          <p:nvPr>
            <p:ph idx="2" type="pic"/>
          </p:nvPr>
        </p:nvPicPr>
        <p:blipFill rotWithShape="1">
          <a:blip r:embed="rId3">
            <a:alphaModFix amt="52000"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"/>
          <p:cNvSpPr txBox="1"/>
          <p:nvPr>
            <p:ph type="title"/>
          </p:nvPr>
        </p:nvSpPr>
        <p:spPr>
          <a:xfrm>
            <a:off x="350836" y="2445633"/>
            <a:ext cx="11490325" cy="8239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</a:pPr>
            <a:r>
              <a:rPr i="1" lang="en-US"/>
              <a:t>MATERIAL ATLAS FOR COASTAL CONSTRUCTION</a:t>
            </a:r>
            <a:endParaRPr/>
          </a:p>
        </p:txBody>
      </p:sp>
      <p:sp>
        <p:nvSpPr>
          <p:cNvPr id="109" name="Google Shape;109;p1"/>
          <p:cNvSpPr txBox="1"/>
          <p:nvPr>
            <p:ph idx="3" type="body"/>
          </p:nvPr>
        </p:nvSpPr>
        <p:spPr>
          <a:xfrm>
            <a:off x="3569042" y="3593451"/>
            <a:ext cx="6168081" cy="518795"/>
          </a:xfrm>
          <a:prstGeom prst="rect">
            <a:avLst/>
          </a:prstGeom>
          <a:gradFill>
            <a:gsLst>
              <a:gs pos="0">
                <a:schemeClr val="accent5"/>
              </a:gs>
              <a:gs pos="50000">
                <a:schemeClr val="accent1"/>
              </a:gs>
              <a:gs pos="100000">
                <a:srgbClr val="E8995B"/>
              </a:gs>
            </a:gsLst>
            <a:lin ang="108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BY: </a:t>
            </a:r>
            <a:r>
              <a:rPr b="1" lang="en-US"/>
              <a:t>JACOB SCHUSTER, OWEN WENG, WILLIAM DURAN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"/>
          <p:cNvSpPr txBox="1"/>
          <p:nvPr>
            <p:ph type="title"/>
          </p:nvPr>
        </p:nvSpPr>
        <p:spPr>
          <a:xfrm>
            <a:off x="3672840" y="482289"/>
            <a:ext cx="4846320" cy="14359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</a:pPr>
            <a:r>
              <a:rPr b="1" lang="en-US"/>
              <a:t>ABSTRACT </a:t>
            </a:r>
            <a:endParaRPr b="1"/>
          </a:p>
        </p:txBody>
      </p:sp>
      <p:sp>
        <p:nvSpPr>
          <p:cNvPr id="115" name="Google Shape;115;p2"/>
          <p:cNvSpPr txBox="1"/>
          <p:nvPr>
            <p:ph idx="12" type="sldNum"/>
          </p:nvPr>
        </p:nvSpPr>
        <p:spPr>
          <a:xfrm>
            <a:off x="11549269" y="6468303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6" name="Google Shape;116;p2"/>
          <p:cNvSpPr txBox="1"/>
          <p:nvPr>
            <p:ph idx="1" type="body"/>
          </p:nvPr>
        </p:nvSpPr>
        <p:spPr>
          <a:xfrm>
            <a:off x="716692" y="1918236"/>
            <a:ext cx="10832577" cy="3798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Technologies used: Next.js, React, NET Core, Neo4j, Visual Studio Code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Core feature: Neo4j graph database for rich, interconnected data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Standout feature: Integration of OpenAI API with Langchain for smart data extraction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"/>
          <p:cNvSpPr txBox="1"/>
          <p:nvPr>
            <p:ph type="title"/>
          </p:nvPr>
        </p:nvSpPr>
        <p:spPr>
          <a:xfrm>
            <a:off x="2157785" y="482289"/>
            <a:ext cx="7876429" cy="14359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</a:pPr>
            <a:r>
              <a:rPr b="1" lang="en-US"/>
              <a:t>CHALLENGES &amp; PROBLEMS</a:t>
            </a:r>
            <a:endParaRPr/>
          </a:p>
        </p:txBody>
      </p:sp>
      <p:sp>
        <p:nvSpPr>
          <p:cNvPr id="122" name="Google Shape;122;p3"/>
          <p:cNvSpPr txBox="1"/>
          <p:nvPr>
            <p:ph idx="12" type="sldNum"/>
          </p:nvPr>
        </p:nvSpPr>
        <p:spPr>
          <a:xfrm>
            <a:off x="11549269" y="6468303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3" name="Google Shape;123;p3"/>
          <p:cNvSpPr txBox="1"/>
          <p:nvPr>
            <p:ph idx="1" type="body"/>
          </p:nvPr>
        </p:nvSpPr>
        <p:spPr>
          <a:xfrm>
            <a:off x="716692" y="1918236"/>
            <a:ext cx="10832577" cy="3798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i="1" lang="en-US"/>
              <a:t>Climate Change Impact </a:t>
            </a:r>
            <a:endParaRPr/>
          </a:p>
          <a:p>
            <a:pPr indent="-2857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/>
              <a:t>Fragmented knowledge across disciplines</a:t>
            </a:r>
            <a:endParaRPr/>
          </a:p>
          <a:p>
            <a:pPr indent="-2857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/>
              <a:t>Need for a centralized platform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4"/>
          <p:cNvSpPr txBox="1"/>
          <p:nvPr>
            <p:ph type="title"/>
          </p:nvPr>
        </p:nvSpPr>
        <p:spPr>
          <a:xfrm>
            <a:off x="2157785" y="482289"/>
            <a:ext cx="7876429" cy="14359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</a:pPr>
            <a:r>
              <a:rPr b="1" lang="en-US"/>
              <a:t>PURPOSE OF NEW SYSTEM</a:t>
            </a:r>
            <a:endParaRPr/>
          </a:p>
        </p:txBody>
      </p:sp>
      <p:sp>
        <p:nvSpPr>
          <p:cNvPr id="129" name="Google Shape;129;p4"/>
          <p:cNvSpPr txBox="1"/>
          <p:nvPr>
            <p:ph idx="12" type="sldNum"/>
          </p:nvPr>
        </p:nvSpPr>
        <p:spPr>
          <a:xfrm>
            <a:off x="11549269" y="6468303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0" name="Google Shape;130;p4"/>
          <p:cNvSpPr txBox="1"/>
          <p:nvPr>
            <p:ph idx="1" type="body"/>
          </p:nvPr>
        </p:nvSpPr>
        <p:spPr>
          <a:xfrm>
            <a:off x="716692" y="1918236"/>
            <a:ext cx="10832577" cy="3798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/>
              <a:t>Overview of the Material Atlas</a:t>
            </a:r>
            <a:endParaRPr/>
          </a:p>
          <a:p>
            <a:pPr indent="-2857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/>
              <a:t>Bridging gaps between different fields</a:t>
            </a:r>
            <a:endParaRPr/>
          </a:p>
          <a:p>
            <a:pPr indent="-2857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/>
              <a:t>Centralized hub for knowledge sharing</a:t>
            </a:r>
            <a:endParaRPr/>
          </a:p>
          <a:p>
            <a:pPr indent="-2857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/>
              <a:t>Leveraging advanced technologies for sustainable coastal development</a:t>
            </a:r>
            <a:br>
              <a:rPr lang="en-US"/>
            </a:b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5"/>
          <p:cNvSpPr txBox="1"/>
          <p:nvPr>
            <p:ph type="title"/>
          </p:nvPr>
        </p:nvSpPr>
        <p:spPr>
          <a:xfrm>
            <a:off x="1013551" y="482425"/>
            <a:ext cx="10164900" cy="143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</a:pPr>
            <a:r>
              <a:rPr b="1" lang="en-US"/>
              <a:t>USER STORIES IMPLEMENTATION</a:t>
            </a:r>
            <a:endParaRPr/>
          </a:p>
        </p:txBody>
      </p:sp>
      <p:sp>
        <p:nvSpPr>
          <p:cNvPr id="136" name="Google Shape;136;p5"/>
          <p:cNvSpPr txBox="1"/>
          <p:nvPr>
            <p:ph idx="12" type="sldNum"/>
          </p:nvPr>
        </p:nvSpPr>
        <p:spPr>
          <a:xfrm>
            <a:off x="11549269" y="6468303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7" name="Google Shape;137;p5"/>
          <p:cNvSpPr txBox="1"/>
          <p:nvPr>
            <p:ph idx="1" type="body"/>
          </p:nvPr>
        </p:nvSpPr>
        <p:spPr>
          <a:xfrm>
            <a:off x="716692" y="1918236"/>
            <a:ext cx="10832577" cy="3798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i="1" lang="en-US"/>
              <a:t>AI Tools Research</a:t>
            </a:r>
            <a:endParaRPr/>
          </a:p>
          <a:p>
            <a:pPr indent="-2857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i="1" lang="en-US"/>
              <a:t>Graph Database Exploration</a:t>
            </a:r>
            <a:endParaRPr/>
          </a:p>
          <a:p>
            <a:pPr indent="-2857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i="1" lang="en-US"/>
              <a:t>Schema Drafting</a:t>
            </a:r>
            <a:endParaRPr/>
          </a:p>
          <a:p>
            <a:pPr indent="-2857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i="1" lang="en-US"/>
              <a:t>Prototype Development </a:t>
            </a:r>
            <a:endParaRPr/>
          </a:p>
          <a:p>
            <a:pPr indent="-2857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i="1" lang="en-US"/>
              <a:t>Technical Proposal</a:t>
            </a:r>
            <a:endParaRPr/>
          </a:p>
          <a:p>
            <a:pPr indent="-2857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i="1" lang="en-US"/>
              <a:t>User Authentication</a:t>
            </a:r>
            <a:endParaRPr/>
          </a:p>
          <a:p>
            <a:pPr indent="-2857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i="1" lang="en-US"/>
              <a:t>Material Comparison Page</a:t>
            </a:r>
            <a:br>
              <a:rPr lang="en-US"/>
            </a:b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6"/>
          <p:cNvSpPr txBox="1"/>
          <p:nvPr>
            <p:ph type="title"/>
          </p:nvPr>
        </p:nvSpPr>
        <p:spPr>
          <a:xfrm>
            <a:off x="1437238" y="482289"/>
            <a:ext cx="9391484" cy="14359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</a:pPr>
            <a:r>
              <a:rPr b="1" lang="en-US"/>
              <a:t>SYSTEM DESIGN</a:t>
            </a:r>
            <a:endParaRPr/>
          </a:p>
        </p:txBody>
      </p:sp>
      <p:sp>
        <p:nvSpPr>
          <p:cNvPr id="143" name="Google Shape;143;p6"/>
          <p:cNvSpPr txBox="1"/>
          <p:nvPr>
            <p:ph idx="12" type="sldNum"/>
          </p:nvPr>
        </p:nvSpPr>
        <p:spPr>
          <a:xfrm>
            <a:off x="11549269" y="6468303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4" name="Google Shape;144;p6"/>
          <p:cNvSpPr txBox="1"/>
          <p:nvPr>
            <p:ph idx="1" type="body"/>
          </p:nvPr>
        </p:nvSpPr>
        <p:spPr>
          <a:xfrm>
            <a:off x="716692" y="1918236"/>
            <a:ext cx="10832577" cy="3798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br>
              <a:rPr lang="en-US"/>
            </a:br>
            <a:endParaRPr/>
          </a:p>
        </p:txBody>
      </p:sp>
      <p:grpSp>
        <p:nvGrpSpPr>
          <p:cNvPr id="145" name="Google Shape;145;p6"/>
          <p:cNvGrpSpPr/>
          <p:nvPr/>
        </p:nvGrpSpPr>
        <p:grpSpPr>
          <a:xfrm>
            <a:off x="1994462" y="1918236"/>
            <a:ext cx="8203076" cy="4482218"/>
            <a:chOff x="27890462" y="9299420"/>
            <a:chExt cx="13420743" cy="7333188"/>
          </a:xfrm>
        </p:grpSpPr>
        <p:pic>
          <p:nvPicPr>
            <p:cNvPr id="146" name="Google Shape;146;p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8290512" y="9299420"/>
              <a:ext cx="1377915" cy="16872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7" name="Google Shape;147;p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7890462" y="11592345"/>
              <a:ext cx="2464433" cy="2464433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48" name="Google Shape;148;p6"/>
            <p:cNvCxnSpPr/>
            <p:nvPr/>
          </p:nvCxnSpPr>
          <p:spPr>
            <a:xfrm>
              <a:off x="30354895" y="10143041"/>
              <a:ext cx="2417217" cy="1449304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49" name="Google Shape;149;p6"/>
            <p:cNvCxnSpPr/>
            <p:nvPr/>
          </p:nvCxnSpPr>
          <p:spPr>
            <a:xfrm flipH="1" rot="10800000">
              <a:off x="30771862" y="12091327"/>
              <a:ext cx="2000250" cy="131445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pic>
          <p:nvPicPr>
            <p:cNvPr id="150" name="Google Shape;150;p6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2984410" y="11891338"/>
              <a:ext cx="2464433" cy="2464433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51" name="Google Shape;151;p6"/>
            <p:cNvCxnSpPr/>
            <p:nvPr/>
          </p:nvCxnSpPr>
          <p:spPr>
            <a:xfrm flipH="1" rot="10800000">
              <a:off x="35759778" y="11946309"/>
              <a:ext cx="2297286" cy="1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pic>
          <p:nvPicPr>
            <p:cNvPr id="152" name="Google Shape;152;p6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33295345" y="10103744"/>
              <a:ext cx="1842565" cy="184256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53" name="Google Shape;153;p6"/>
            <p:cNvCxnSpPr/>
            <p:nvPr/>
          </p:nvCxnSpPr>
          <p:spPr>
            <a:xfrm>
              <a:off x="34273776" y="14056778"/>
              <a:ext cx="0" cy="1278856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dash"/>
              <a:miter lim="800000"/>
              <a:headEnd len="sm" w="sm" type="none"/>
              <a:tailEnd len="sm" w="sm" type="none"/>
            </a:ln>
          </p:spPr>
        </p:cxnSp>
        <p:pic>
          <p:nvPicPr>
            <p:cNvPr id="154" name="Google Shape;154;p6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33505426" y="15210208"/>
              <a:ext cx="1422400" cy="1422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5" name="Google Shape;155;p6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38241595" y="11375999"/>
              <a:ext cx="3069610" cy="114062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56" name="Google Shape;156;p6"/>
            <p:cNvCxnSpPr/>
            <p:nvPr/>
          </p:nvCxnSpPr>
          <p:spPr>
            <a:xfrm>
              <a:off x="39776400" y="12516619"/>
              <a:ext cx="0" cy="1572652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pic>
          <p:nvPicPr>
            <p:cNvPr id="157" name="Google Shape;157;p6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38550566" y="14056778"/>
              <a:ext cx="2714810" cy="180326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53F52"/>
      </a:accent1>
      <a:accent2>
        <a:srgbClr val="E99757"/>
      </a:accent2>
      <a:accent3>
        <a:srgbClr val="2F3342"/>
      </a:accent3>
      <a:accent4>
        <a:srgbClr val="2C2153"/>
      </a:accent4>
      <a:accent5>
        <a:srgbClr val="01023B"/>
      </a:accent5>
      <a:accent6>
        <a:srgbClr val="7F7F7F"/>
      </a:accent6>
      <a:hlink>
        <a:srgbClr val="3A3838"/>
      </a:hlink>
      <a:folHlink>
        <a:srgbClr val="D0CEC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Custom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53F52"/>
      </a:accent1>
      <a:accent2>
        <a:srgbClr val="E99757"/>
      </a:accent2>
      <a:accent3>
        <a:srgbClr val="2F3342"/>
      </a:accent3>
      <a:accent4>
        <a:srgbClr val="2C2153"/>
      </a:accent4>
      <a:accent5>
        <a:srgbClr val="01023B"/>
      </a:accent5>
      <a:accent6>
        <a:srgbClr val="7F7F7F"/>
      </a:accent6>
      <a:hlink>
        <a:srgbClr val="3A3838"/>
      </a:hlink>
      <a:folHlink>
        <a:srgbClr val="D0CEC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2023-11-29T17:16:51Z</dcterms:created>
  <dc:creator>Owen Weng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