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embeddedFontLst>
    <p:embeddedFont>
      <p:font typeface="Montserrat"/>
      <p:regular r:id="rId11"/>
      <p:bold r:id="rId12"/>
      <p:italic r:id="rId13"/>
      <p:boldItalic r:id="rId14"/>
    </p:embeddedFont>
    <p:embeddedFont>
      <p:font typeface="Lato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Montserrat-regular.fntdata"/><Relationship Id="rId10" Type="http://schemas.openxmlformats.org/officeDocument/2006/relationships/slide" Target="slides/slide5.xml"/><Relationship Id="rId13" Type="http://schemas.openxmlformats.org/officeDocument/2006/relationships/font" Target="fonts/Montserrat-italic.fntdata"/><Relationship Id="rId12" Type="http://schemas.openxmlformats.org/officeDocument/2006/relationships/font" Target="fonts/Montserrat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Lato-regular.fntdata"/><Relationship Id="rId14" Type="http://schemas.openxmlformats.org/officeDocument/2006/relationships/font" Target="fonts/Montserrat-boldItalic.fntdata"/><Relationship Id="rId17" Type="http://schemas.openxmlformats.org/officeDocument/2006/relationships/font" Target="fonts/Lato-italic.fntdata"/><Relationship Id="rId16" Type="http://schemas.openxmlformats.org/officeDocument/2006/relationships/font" Target="fonts/Lato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Lat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ed2659ac6d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1ed2659ac6d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ed2659ac6d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ed2659ac6d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ed2659ac6d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1ed2659ac6d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1ed2659ac6d_0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1ed2659ac6d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Google Shape;39;p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Google Shape;46;p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5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Google Shape;60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7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Shortcomings &amp; Future</a:t>
            </a:r>
            <a:endParaRPr/>
          </a:p>
        </p:txBody>
      </p:sp>
      <p:sp>
        <p:nvSpPr>
          <p:cNvPr id="135" name="Google Shape;135;p13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By: Lucas Villoch, Bradley Consuegra, Athena Scarlett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Shortcomings: Resource Groups</a:t>
            </a:r>
            <a:endParaRPr/>
          </a:p>
        </p:txBody>
      </p:sp>
      <p:sp>
        <p:nvSpPr>
          <p:cNvPr id="141" name="Google Shape;141;p14"/>
          <p:cNvSpPr txBox="1"/>
          <p:nvPr>
            <p:ph idx="1" type="body"/>
          </p:nvPr>
        </p:nvSpPr>
        <p:spPr>
          <a:xfrm>
            <a:off x="1297500" y="1567550"/>
            <a:ext cx="7038900" cy="80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➔"/>
            </a:pPr>
            <a:r>
              <a:rPr lang="en"/>
              <a:t>Adding function to </a:t>
            </a:r>
            <a:r>
              <a:rPr lang="en"/>
              <a:t>delete</a:t>
            </a:r>
            <a:r>
              <a:rPr lang="en"/>
              <a:t> resource groups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14"/>
          <p:cNvSpPr/>
          <p:nvPr/>
        </p:nvSpPr>
        <p:spPr>
          <a:xfrm>
            <a:off x="2406181" y="3996469"/>
            <a:ext cx="763500" cy="716100"/>
          </a:xfrm>
          <a:prstGeom prst="rtTriangle">
            <a:avLst/>
          </a:prstGeom>
          <a:solidFill>
            <a:srgbClr val="82C7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3" name="Google Shape;143;p14"/>
          <p:cNvSpPr/>
          <p:nvPr/>
        </p:nvSpPr>
        <p:spPr>
          <a:xfrm rot="10800000">
            <a:off x="5977756" y="2295494"/>
            <a:ext cx="763500" cy="716100"/>
          </a:xfrm>
          <a:prstGeom prst="rtTriangle">
            <a:avLst/>
          </a:prstGeom>
          <a:solidFill>
            <a:srgbClr val="82C7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descr="A screenshot of a computer&#10;&#10;Description automatically generated" id="144" name="Google Shape;14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4852" y="2372152"/>
            <a:ext cx="4194300" cy="225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Shortcomings: Databases</a:t>
            </a:r>
            <a:endParaRPr/>
          </a:p>
        </p:txBody>
      </p:sp>
      <p:sp>
        <p:nvSpPr>
          <p:cNvPr id="150" name="Google Shape;150;p15"/>
          <p:cNvSpPr/>
          <p:nvPr/>
        </p:nvSpPr>
        <p:spPr>
          <a:xfrm>
            <a:off x="2554915" y="3953459"/>
            <a:ext cx="763500" cy="716100"/>
          </a:xfrm>
          <a:prstGeom prst="rtTriangle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1" name="Google Shape;151;p15"/>
          <p:cNvSpPr/>
          <p:nvPr/>
        </p:nvSpPr>
        <p:spPr>
          <a:xfrm rot="10800000">
            <a:off x="6174410" y="2364314"/>
            <a:ext cx="763500" cy="716100"/>
          </a:xfrm>
          <a:prstGeom prst="rtTriangle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2" name="Google Shape;152;p15"/>
          <p:cNvSpPr txBox="1"/>
          <p:nvPr>
            <p:ph idx="1" type="body"/>
          </p:nvPr>
        </p:nvSpPr>
        <p:spPr>
          <a:xfrm>
            <a:off x="1297500" y="1567550"/>
            <a:ext cx="7038900" cy="6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➔"/>
            </a:pPr>
            <a:r>
              <a:rPr lang="en"/>
              <a:t>Add function to stop and start databases 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➔"/>
            </a:pPr>
            <a:r>
              <a:rPr lang="en"/>
              <a:t>Add function to create and delete databases</a:t>
            </a:r>
            <a:endParaRPr/>
          </a:p>
        </p:txBody>
      </p:sp>
      <p:pic>
        <p:nvPicPr>
          <p:cNvPr id="153" name="Google Shape;15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43000" y="2440525"/>
            <a:ext cx="4221752" cy="2166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6"/>
          <p:cNvSpPr/>
          <p:nvPr/>
        </p:nvSpPr>
        <p:spPr>
          <a:xfrm>
            <a:off x="2332694" y="4012126"/>
            <a:ext cx="674700" cy="633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9" name="Google Shape;159;p16"/>
          <p:cNvSpPr/>
          <p:nvPr/>
        </p:nvSpPr>
        <p:spPr>
          <a:xfrm rot="10800000">
            <a:off x="6123019" y="2284111"/>
            <a:ext cx="674700" cy="633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0" name="Google Shape;160;p1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Shortcomings: Storage Accounts </a:t>
            </a:r>
            <a:endParaRPr/>
          </a:p>
        </p:txBody>
      </p:sp>
      <p:sp>
        <p:nvSpPr>
          <p:cNvPr id="161" name="Google Shape;161;p16"/>
          <p:cNvSpPr txBox="1"/>
          <p:nvPr>
            <p:ph idx="1" type="body"/>
          </p:nvPr>
        </p:nvSpPr>
        <p:spPr>
          <a:xfrm>
            <a:off x="1297500" y="15675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➔"/>
            </a:pPr>
            <a:r>
              <a:rPr lang="en"/>
              <a:t>Add function to create storage </a:t>
            </a:r>
            <a:r>
              <a:rPr lang="en"/>
              <a:t>account</a:t>
            </a:r>
            <a:r>
              <a:rPr lang="en"/>
              <a:t> 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grpSp>
        <p:nvGrpSpPr>
          <p:cNvPr id="162" name="Google Shape;162;p16"/>
          <p:cNvGrpSpPr/>
          <p:nvPr/>
        </p:nvGrpSpPr>
        <p:grpSpPr>
          <a:xfrm>
            <a:off x="2408327" y="2353701"/>
            <a:ext cx="4327343" cy="2220729"/>
            <a:chOff x="1866425" y="2345525"/>
            <a:chExt cx="4702100" cy="2413049"/>
          </a:xfrm>
        </p:grpSpPr>
        <p:pic>
          <p:nvPicPr>
            <p:cNvPr id="163" name="Google Shape;163;p1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866425" y="2345525"/>
              <a:ext cx="4702100" cy="24130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4" name="Google Shape;164;p16"/>
            <p:cNvPicPr preferRelativeResize="0"/>
            <p:nvPr/>
          </p:nvPicPr>
          <p:blipFill rotWithShape="1">
            <a:blip r:embed="rId3">
              <a:alphaModFix/>
            </a:blip>
            <a:srcRect b="18639" l="74586" r="11854" t="62117"/>
            <a:stretch/>
          </p:blipFill>
          <p:spPr>
            <a:xfrm>
              <a:off x="3647774" y="4065800"/>
              <a:ext cx="1197573" cy="4643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7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Future </a:t>
            </a:r>
            <a:r>
              <a:rPr lang="en"/>
              <a:t>Implementations: </a:t>
            </a:r>
            <a:endParaRPr/>
          </a:p>
        </p:txBody>
      </p:sp>
      <p:sp>
        <p:nvSpPr>
          <p:cNvPr id="170" name="Google Shape;170;p17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➔"/>
            </a:pPr>
            <a:r>
              <a:rPr lang="en"/>
              <a:t>Various ideas </a:t>
            </a:r>
            <a:r>
              <a:rPr lang="en"/>
              <a:t>postulated</a:t>
            </a:r>
            <a:r>
              <a:rPr lang="en"/>
              <a:t> by judges during capstone presentation 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◆"/>
            </a:pPr>
            <a:r>
              <a:rPr lang="en"/>
              <a:t>Show monetary value being used by Azure services currently running 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◆"/>
            </a:pPr>
            <a:r>
              <a:rPr lang="en"/>
              <a:t>Post notifications when using NextAzure services 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◆"/>
            </a:pPr>
            <a:r>
              <a:rPr lang="en"/>
              <a:t>Post notifications when an Azure service goes down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◆"/>
            </a:pPr>
            <a:r>
              <a:rPr lang="en"/>
              <a:t>Add capability to switch </a:t>
            </a:r>
            <a:r>
              <a:rPr lang="en"/>
              <a:t>between subscriptions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◆"/>
            </a:pPr>
            <a:r>
              <a:rPr lang="en"/>
              <a:t>View which user owns which Azure service 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