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14" r:id="rId4"/>
  </p:sldMasterIdLst>
  <p:notesMasterIdLst>
    <p:notesMasterId r:id="rId9"/>
  </p:notesMasterIdLst>
  <p:handoutMasterIdLst>
    <p:handoutMasterId r:id="rId10"/>
  </p:handoutMasterIdLst>
  <p:sldIdLst>
    <p:sldId id="256" r:id="rId5"/>
    <p:sldId id="257" r:id="rId6"/>
    <p:sldId id="258" r:id="rId7"/>
    <p:sldId id="259" r:id="rId8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D4D"/>
    <a:srgbClr val="AC8800"/>
    <a:srgbClr val="B27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8673A1D-CA7C-2142-B4A7-2120819DBEF7}" type="datetime1">
              <a:rPr lang="en-US"/>
              <a:pPr>
                <a:defRPr/>
              </a:pPr>
              <a:t>12/11/2023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1485053A-06DE-4098-9318-500CD16FC6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79117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fld id="{7E0628F4-B50B-49E8-83AB-39D50AFED8CD}" type="datetimeFigureOut">
              <a:rPr lang="en-US"/>
              <a:pPr>
                <a:defRPr/>
              </a:pPr>
              <a:t>12/11/2023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6446FAC-226B-4115-960C-7B2E97248D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33065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Greet</a:t>
            </a:r>
            <a:r>
              <a:rPr lang="en-US" baseline="0"/>
              <a:t> your audience, thank them for attending your presentation, introduce yourself, introduce your project, </a:t>
            </a:r>
            <a:r>
              <a:rPr lang="en-US"/>
              <a:t>introduce your team</a:t>
            </a:r>
            <a:r>
              <a:rPr lang="en-US" baseline="0"/>
              <a:t> members, </a:t>
            </a:r>
            <a:r>
              <a:rPr lang="en-US"/>
              <a:t>and quickly indicate what each of you</a:t>
            </a:r>
            <a:r>
              <a:rPr lang="en-US" baseline="0"/>
              <a:t> did in a high-level manner, and put more emphasis on your part/contribution</a:t>
            </a:r>
            <a:r>
              <a:rPr lang="en-US"/>
              <a:t>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77416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TitleSlid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492375"/>
            <a:ext cx="6762749" cy="1470025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1" y="3966882"/>
            <a:ext cx="6762749" cy="1752600"/>
          </a:xfrm>
        </p:spPr>
        <p:txBody>
          <a:bodyPr>
            <a:normAutofit/>
          </a:bodyPr>
          <a:lstStyle>
            <a:lvl1pPr marL="0" indent="0" algn="r"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4C94BC1-1497-4BDC-A1E5-B32793525C11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4C51E-94FE-4EA3-9632-37695468AD72}" type="datetime1">
              <a:rPr lang="en-US"/>
              <a:pPr>
                <a:defRPr/>
              </a:pPr>
              <a:t>12/11/2023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366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44D78-FCC2-40B4-987C-246307192CE6}" type="datetime1">
              <a:rPr lang="en-US"/>
              <a:pPr>
                <a:defRPr/>
              </a:pPr>
              <a:t>12/11/2023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CA3598-FCF8-48A4-9FF5-EF2B5DDBAA8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980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Capti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4" y="590550"/>
            <a:ext cx="3657600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3023" y="739588"/>
            <a:ext cx="3657600" cy="53087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464" y="1816100"/>
            <a:ext cx="3657600" cy="38227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60CBCA-7388-4E1A-BAF6-17486ACF2434}" type="datetime1">
              <a:rPr lang="en-US"/>
              <a:pPr>
                <a:defRPr/>
              </a:pPr>
              <a:t>12/11/2023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3ECB25-1E4F-4A8B-8783-EC7587DDB69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26477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63" y="187325"/>
            <a:ext cx="8535987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533400"/>
            <a:ext cx="4476750" cy="125253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124" y="1828800"/>
            <a:ext cx="4474539" cy="381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name="adj" fmla="val 17325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noProof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86200" y="6288088"/>
            <a:ext cx="188753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CF3A49-14E6-442A-8033-A8225B229CA5}" type="datetime1">
              <a:rPr lang="en-US"/>
              <a:pPr>
                <a:defRPr/>
              </a:pPr>
              <a:t>12/11/2023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400" y="6288088"/>
            <a:ext cx="2676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DAC369-66D3-4EFC-BB3B-678C81E2159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36192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-Extra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0953" y="533400"/>
            <a:ext cx="3657600" cy="125253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0412" y="1828800"/>
            <a:ext cx="3657600" cy="381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088"/>
            <a:ext cx="18653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12A322-CABC-4460-A606-AB4BCCCBEACD}" type="datetime1">
              <a:rPr lang="en-US"/>
              <a:pPr>
                <a:defRPr/>
              </a:pPr>
              <a:t>12/11/2023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088"/>
            <a:ext cx="52181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D93BB5-5A86-4E4F-8673-ADE41ED1BC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70529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-Extra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8" y="3778624"/>
            <a:ext cx="7560515" cy="110265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name="adj" fmla="val 7476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8034" y="4827493"/>
            <a:ext cx="7559977" cy="1220881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088"/>
            <a:ext cx="18653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685573-B59F-4A40-8715-17FA852A1259}" type="datetime1">
              <a:rPr lang="en-US"/>
              <a:pPr>
                <a:defRPr/>
              </a:pPr>
              <a:t>12/11/2023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088"/>
            <a:ext cx="52181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D5BC46-E68C-4DA3-94B3-06FB2468F9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626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C08AD-425F-4775-B4E0-BB115F66D29C}" type="datetime1">
              <a:rPr lang="en-US"/>
              <a:pPr>
                <a:defRPr/>
              </a:pPr>
              <a:t>12/11/2023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355F54-7FB7-4864-A52B-2722A7103E1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79082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28646" y="779463"/>
            <a:ext cx="1358153" cy="52689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779464"/>
            <a:ext cx="6170613" cy="526891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D29FD-4BC1-4E48-B7DD-BCBA95BC7AF9}" type="datetime1">
              <a:rPr lang="en-US"/>
              <a:pPr>
                <a:defRPr/>
              </a:pPr>
              <a:t>12/11/2023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14C96F-308B-488D-8EB8-53D9861104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6501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5597D-6130-464B-9D3E-3A1D0D3CB7DB}" type="datetime1">
              <a:rPr lang="en-US"/>
              <a:pPr>
                <a:defRPr/>
              </a:pPr>
              <a:t>12/11/2023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D668F5-6BE9-42B2-89D8-E57480DDCA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328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SectionHead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0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591360"/>
            <a:ext cx="7583487" cy="1362075"/>
          </a:xfrm>
        </p:spPr>
        <p:txBody>
          <a:bodyPr>
            <a:noAutofit/>
          </a:bodyPr>
          <a:lstStyle>
            <a:lvl1pPr algn="l">
              <a:defRPr sz="4400" b="1" cap="none" baseline="0">
                <a:solidFill>
                  <a:srgbClr val="001D4D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3950354"/>
            <a:ext cx="7583487" cy="1500187"/>
          </a:xfrm>
        </p:spPr>
        <p:txBody>
          <a:bodyPr/>
          <a:lstStyle>
            <a:lvl1pPr marL="0" indent="0" algn="l">
              <a:spcBef>
                <a:spcPts val="600"/>
              </a:spcBef>
              <a:buNone/>
              <a:defRPr sz="2000" cap="none" baseline="0">
                <a:solidFill>
                  <a:srgbClr val="001D4D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16B0D-9E78-4000-9B46-108CCFA59DB2}" type="datetime1">
              <a:rPr lang="en-US"/>
              <a:pPr>
                <a:defRPr/>
              </a:pPr>
              <a:t>12/11/2023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8455A5-A4A9-468F-A1D3-4785F870EBD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7998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8541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457D7-E072-4C6B-85A3-FC101812524D}" type="datetime1">
              <a:rPr lang="en-US"/>
              <a:pPr>
                <a:defRPr/>
              </a:pPr>
              <a:t>12/11/2023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FC070B-E897-4FE2-87D3-937C19FE74A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1742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Connector 7"/>
          <p:cNvCxnSpPr/>
          <p:nvPr/>
        </p:nvCxnSpPr>
        <p:spPr>
          <a:xfrm>
            <a:off x="874713" y="2286000"/>
            <a:ext cx="356235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816475" y="2286000"/>
            <a:ext cx="3565525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874713" y="2286000"/>
            <a:ext cx="356235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816475" y="2286000"/>
            <a:ext cx="3565525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5350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5350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2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21417-C2DD-4C9C-9B7F-24A4905C0EAD}" type="datetime1">
              <a:rPr lang="en-US"/>
              <a:pPr>
                <a:defRPr/>
              </a:pPr>
              <a:t>12/11/2023</a:t>
            </a:fld>
            <a:endParaRPr lang="en-US"/>
          </a:p>
        </p:txBody>
      </p:sp>
      <p:sp>
        <p:nvSpPr>
          <p:cNvPr id="13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79F1A1-38E2-4BE0-8480-E43DB31206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4560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1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779462" y="3991816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4E409-C98F-4836-AB37-F938F6FE38A7}" type="datetime1">
              <a:rPr lang="en-US"/>
              <a:pPr>
                <a:defRPr/>
              </a:pPr>
              <a:t>12/11/2023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EA9BF686-F77E-47DC-BAD5-34ADE684F9C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6811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EB1C2-62C7-4F1A-9DF0-1804097D74BC}" type="datetime1">
              <a:rPr lang="en-US"/>
              <a:pPr>
                <a:defRPr/>
              </a:pPr>
              <a:t>12/11/2023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2C3E92E7-5F71-48EF-B9A7-7D646EA2EE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7725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77946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3" name="Content Placeholder 2"/>
          <p:cNvSpPr>
            <a:spLocks noGrp="1"/>
          </p:cNvSpPr>
          <p:nvPr>
            <p:ph sz="half" idx="15"/>
          </p:nvPr>
        </p:nvSpPr>
        <p:spPr>
          <a:xfrm>
            <a:off x="77946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4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5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8EFB1-89E3-4517-A18C-02DD58AA2D7B}" type="datetime1">
              <a:rPr lang="en-US"/>
              <a:pPr>
                <a:defRPr/>
              </a:pPr>
              <a:t>12/11/2023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fld id="{742D7D0C-8D30-4A66-A10F-512DACA83C1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403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1B9FD-5F84-40EE-BE92-5187585C0991}" type="datetime1">
              <a:rPr lang="en-US"/>
              <a:pPr>
                <a:defRPr/>
              </a:pPr>
              <a:t>12/11/2023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91F6D4-B72F-4031-BB13-DF465A8C787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3029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/>
          <p:cNvSpPr/>
          <p:nvPr/>
        </p:nvSpPr>
        <p:spPr>
          <a:xfrm>
            <a:off x="190500" y="190500"/>
            <a:ext cx="8764588" cy="6478588"/>
          </a:xfrm>
          <a:prstGeom prst="round2DiagRect">
            <a:avLst>
              <a:gd name="adj1" fmla="val 9416"/>
              <a:gd name="adj2" fmla="val 0"/>
            </a:avLst>
          </a:prstGeom>
          <a:gradFill>
            <a:gsLst>
              <a:gs pos="13000">
                <a:srgbClr val="B27A00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B9BB3EB8-314F-4CE3-939A-F78A6BE43B76}" type="datetime1">
              <a:rPr lang="en-US"/>
              <a:pPr>
                <a:defRPr/>
              </a:pPr>
              <a:t>12/11/2023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4225" y="219075"/>
            <a:ext cx="49371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2"/>
                </a:solidFill>
                <a:latin typeface="Trebuchet MS" pitchFamily="34" charset="0"/>
              </a:defRPr>
            </a:lvl1pPr>
          </a:lstStyle>
          <a:p>
            <a:fld id="{12B113F0-A774-4A14-AA2C-3A403885806F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32" name="Picture 8" descr="FIULogo_H_CMYK_fx.pn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938" y="5959475"/>
            <a:ext cx="2430462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682" r:id="rId1"/>
    <p:sldLayoutId id="2147484683" r:id="rId2"/>
    <p:sldLayoutId id="2147484684" r:id="rId3"/>
    <p:sldLayoutId id="2147484685" r:id="rId4"/>
    <p:sldLayoutId id="2147484686" r:id="rId5"/>
    <p:sldLayoutId id="2147484687" r:id="rId6"/>
    <p:sldLayoutId id="2147484688" r:id="rId7"/>
    <p:sldLayoutId id="2147484689" r:id="rId8"/>
    <p:sldLayoutId id="2147484690" r:id="rId9"/>
    <p:sldLayoutId id="2147484691" r:id="rId10"/>
    <p:sldLayoutId id="2147484692" r:id="rId11"/>
    <p:sldLayoutId id="2147484693" r:id="rId12"/>
    <p:sldLayoutId id="2147484694" r:id="rId13"/>
    <p:sldLayoutId id="2147484695" r:id="rId14"/>
    <p:sldLayoutId id="2147484696" r:id="rId15"/>
    <p:sldLayoutId id="2147484697" r:id="rId16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kern="1200">
          <a:solidFill>
            <a:srgbClr val="001D4D"/>
          </a:solidFill>
          <a:latin typeface="+mj-lt"/>
          <a:ea typeface="ＭＳ Ｐゴシック" pitchFamily="-111" charset="-128"/>
          <a:cs typeface="ＭＳ Ｐゴシック" pitchFamily="-111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9pPr>
    </p:titleStyle>
    <p:bodyStyle>
      <a:lvl1pPr marL="282575" indent="-282575" algn="l" rtl="0" eaLnBrk="0" fontAlgn="base" hangingPunct="0">
        <a:spcBef>
          <a:spcPts val="2000"/>
        </a:spcBef>
        <a:spcAft>
          <a:spcPct val="0"/>
        </a:spcAft>
        <a:buFont typeface="Wingdings 2" pitchFamily="18" charset="2"/>
        <a:buChar char=""/>
        <a:defRPr sz="2200" kern="1200">
          <a:solidFill>
            <a:srgbClr val="001D4D"/>
          </a:solidFill>
          <a:latin typeface="+mn-lt"/>
          <a:ea typeface="ＭＳ Ｐゴシック" pitchFamily="-111" charset="-128"/>
          <a:cs typeface="ＭＳ Ｐゴシック" pitchFamily="-111" charset="-128"/>
        </a:defRPr>
      </a:lvl1pPr>
      <a:lvl2pPr marL="577850" indent="-2952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sz="2000"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2pPr>
      <a:lvl3pPr marL="860425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3pPr>
      <a:lvl4pPr marL="1143000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4pPr>
      <a:lvl5pPr marL="1425575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ctrTitle"/>
          </p:nvPr>
        </p:nvSpPr>
        <p:spPr>
          <a:xfrm>
            <a:off x="228600" y="2667000"/>
            <a:ext cx="8686800" cy="2438400"/>
          </a:xfrm>
        </p:spPr>
        <p:txBody>
          <a:bodyPr/>
          <a:lstStyle/>
          <a:p>
            <a:pPr algn="ctr"/>
            <a:r>
              <a:rPr lang="en-US" altLang="en-US" dirty="0">
                <a:ea typeface="ＭＳ Ｐゴシック"/>
                <a:cs typeface="+mj-lt"/>
              </a:rPr>
              <a:t>Sahara UI Drone Link</a:t>
            </a:r>
            <a:br>
              <a:rPr lang="en-US" altLang="en-US" dirty="0">
                <a:ea typeface="ＭＳ Ｐゴシック"/>
                <a:cs typeface="+mj-lt"/>
              </a:rPr>
            </a:br>
            <a:r>
              <a:rPr lang="en-US" altLang="en-US" sz="2800" dirty="0">
                <a:ea typeface="ＭＳ Ｐゴシック"/>
                <a:cs typeface="+mj-lt"/>
              </a:rPr>
              <a:t>Team Member(s): Javier Cueto, Angel Chavez, Natalie Almonte</a:t>
            </a:r>
            <a:br>
              <a:rPr lang="en-US" altLang="en-US" sz="2800" dirty="0">
                <a:ea typeface="ＭＳ Ｐゴシック"/>
                <a:cs typeface="+mj-lt"/>
              </a:rPr>
            </a:br>
            <a:r>
              <a:rPr lang="en-US" altLang="en-US" sz="2800" dirty="0">
                <a:ea typeface="ＭＳ Ｐゴシック"/>
                <a:cs typeface="+mj-lt"/>
              </a:rPr>
              <a:t>Product Owner(s): Javier Cueto</a:t>
            </a:r>
            <a:br>
              <a:rPr lang="en-US" altLang="en-US" sz="2800" dirty="0">
                <a:ea typeface="ＭＳ Ｐゴシック"/>
                <a:cs typeface="+mj-lt"/>
              </a:rPr>
            </a:br>
            <a:r>
              <a:rPr lang="en-US" altLang="en-US" sz="2800" dirty="0">
                <a:ea typeface="ＭＳ Ｐゴシック"/>
                <a:cs typeface="+mj-lt"/>
              </a:rPr>
              <a:t>Professor: Masoud </a:t>
            </a:r>
            <a:r>
              <a:rPr lang="en-US" altLang="en-US" sz="2800" dirty="0" err="1">
                <a:ea typeface="ＭＳ Ｐゴシック"/>
                <a:cs typeface="+mj-lt"/>
              </a:rPr>
              <a:t>Sadjadi</a:t>
            </a:r>
            <a:br>
              <a:rPr lang="en-US" altLang="en-US" sz="2800" dirty="0">
                <a:ea typeface="ＭＳ Ｐゴシック"/>
                <a:cs typeface="+mj-lt"/>
              </a:rPr>
            </a:br>
            <a:br>
              <a:rPr lang="en-US" altLang="en-US" dirty="0">
                <a:ea typeface="ＭＳ Ｐゴシック" pitchFamily="34" charset="-128"/>
              </a:rPr>
            </a:br>
            <a:r>
              <a:rPr lang="en-US" altLang="en-US" sz="1800" dirty="0">
                <a:ea typeface="ＭＳ Ｐゴシック"/>
              </a:rPr>
              <a:t>School of Computing and Information Sciences</a:t>
            </a:r>
            <a:br>
              <a:rPr lang="en-US" altLang="en-US" sz="1800" dirty="0">
                <a:ea typeface="ＭＳ Ｐゴシック" pitchFamily="34" charset="-128"/>
              </a:rPr>
            </a:br>
            <a:r>
              <a:rPr lang="en-US" altLang="en-US" sz="1800" dirty="0">
                <a:ea typeface="ＭＳ Ｐゴシック"/>
              </a:rPr>
              <a:t>Florida International University</a:t>
            </a:r>
            <a:endParaRPr lang="en-US" altLang="en-US" dirty="0">
              <a:ea typeface="ＭＳ Ｐゴシック"/>
            </a:endParaRPr>
          </a:p>
        </p:txBody>
      </p:sp>
      <p:sp>
        <p:nvSpPr>
          <p:cNvPr id="20483" name="Subtitle 2"/>
          <p:cNvSpPr>
            <a:spLocks noGrp="1"/>
          </p:cNvSpPr>
          <p:nvPr>
            <p:ph type="subTitle" idx="1"/>
          </p:nvPr>
        </p:nvSpPr>
        <p:spPr>
          <a:xfrm>
            <a:off x="228600" y="5643562"/>
            <a:ext cx="8686800" cy="1219200"/>
          </a:xfrm>
        </p:spPr>
        <p:txBody>
          <a:bodyPr/>
          <a:lstStyle/>
          <a:p>
            <a:pPr algn="ctr"/>
            <a:r>
              <a:rPr lang="en-US" altLang="en-US" dirty="0">
                <a:solidFill>
                  <a:srgbClr val="001D4D"/>
                </a:solidFill>
                <a:ea typeface="ＭＳ Ｐゴシック"/>
              </a:rPr>
              <a:t>December 1</a:t>
            </a:r>
            <a:r>
              <a:rPr lang="en-US" altLang="en-US" baseline="30000" dirty="0">
                <a:solidFill>
                  <a:srgbClr val="001D4D"/>
                </a:solidFill>
                <a:ea typeface="ＭＳ Ｐゴシック"/>
              </a:rPr>
              <a:t>st</a:t>
            </a:r>
            <a:r>
              <a:rPr lang="en-US" altLang="en-US" dirty="0">
                <a:solidFill>
                  <a:srgbClr val="001D4D"/>
                </a:solidFill>
                <a:ea typeface="ＭＳ Ｐゴシック"/>
              </a:rPr>
              <a:t> 2023</a:t>
            </a:r>
            <a:endParaRPr lang="en-US" dirty="0">
              <a:solidFill>
                <a:srgbClr val="001D4D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282771" y="1106164"/>
            <a:ext cx="8686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001D4D"/>
                </a:solidFill>
                <a:latin typeface="+mj-lt"/>
                <a:ea typeface="ＭＳ Ｐゴシック" pitchFamily="-111" charset="-128"/>
                <a:cs typeface="ＭＳ Ｐゴシック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9pPr>
          </a:lstStyle>
          <a:p>
            <a:pPr algn="ctr" eaLnBrk="1" hangingPunct="1"/>
            <a:r>
              <a:rPr lang="en-US" altLang="en-US" sz="3600" dirty="0">
                <a:ea typeface="ＭＳ Ｐゴシック"/>
              </a:rPr>
              <a:t>VIP/Senior Project Final Presentation</a:t>
            </a:r>
            <a:br>
              <a:rPr lang="en-US" altLang="en-US" dirty="0">
                <a:ea typeface="ＭＳ Ｐゴシック" pitchFamily="34" charset="-128"/>
              </a:rPr>
            </a:br>
            <a:r>
              <a:rPr lang="en-US" dirty="0">
                <a:ea typeface="+mj-lt"/>
                <a:cs typeface="+mj-lt"/>
              </a:rPr>
              <a:t>Fall 2023</a:t>
            </a:r>
          </a:p>
          <a:p>
            <a:pPr algn="ctr"/>
            <a:endParaRPr lang="en-US" altLang="en-US" dirty="0"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9A9508-898F-F2B9-5185-7F714E6B91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Shortcomings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B3212A-52AD-41D9-AE14-231A9FABA7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9463" y="1828801"/>
            <a:ext cx="7583487" cy="850392"/>
          </a:xfrm>
        </p:spPr>
        <p:txBody>
          <a:bodyPr/>
          <a:lstStyle/>
          <a:p>
            <a:r>
              <a:rPr lang="en-US" dirty="0"/>
              <a:t>Initial project was </a:t>
            </a:r>
            <a:r>
              <a:rPr lang="en-US" dirty="0" err="1"/>
              <a:t>Nextcloud</a:t>
            </a:r>
            <a:r>
              <a:rPr lang="en-US" dirty="0"/>
              <a:t> windows client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2E20F44-B2A9-AE61-077B-663BBD96EC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028" y="2253997"/>
            <a:ext cx="6505468" cy="344584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B9A75D4-C770-E34C-DC2F-A43B51D88B09}"/>
              </a:ext>
            </a:extLst>
          </p:cNvPr>
          <p:cNvSpPr txBox="1"/>
          <p:nvPr/>
        </p:nvSpPr>
        <p:spPr>
          <a:xfrm>
            <a:off x="892028" y="5809130"/>
            <a:ext cx="491947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Source: https://nextcloud.com/groupware/</a:t>
            </a:r>
          </a:p>
        </p:txBody>
      </p:sp>
    </p:spTree>
    <p:extLst>
      <p:ext uri="{BB962C8B-B14F-4D97-AF65-F5344CB8AC3E}">
        <p14:creationId xmlns:p14="http://schemas.microsoft.com/office/powerpoint/2010/main" val="22259616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BAAC7-A3FC-7384-3587-7247530926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Issues with open source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E0C7C85-D61B-402F-43C1-98EBEDE6E3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04872" y="4310110"/>
            <a:ext cx="5958078" cy="102770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9A767C7-20CD-95BA-3E0C-50A41FBF44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463" y="1520187"/>
            <a:ext cx="6167737" cy="2686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0851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3FBA53-37E1-FDBE-9F0F-EBA9C44E2F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Pivot to Sahara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070A26-80A5-2389-455B-7544C77DEA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9463" y="1828801"/>
            <a:ext cx="7583487" cy="630936"/>
          </a:xfrm>
        </p:spPr>
        <p:txBody>
          <a:bodyPr/>
          <a:lstStyle/>
          <a:p>
            <a:r>
              <a:rPr lang="en-US" dirty="0"/>
              <a:t>The only 1 month of real development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993D508-0FD8-B491-CAC1-6C65951D35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8660" y="2679193"/>
            <a:ext cx="4823799" cy="25412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801490710"/>
      </p:ext>
    </p:extLst>
  </p:cSld>
  <p:clrMapOvr>
    <a:masterClrMapping/>
  </p:clrMapOvr>
</p:sld>
</file>

<file path=ppt/theme/theme1.xml><?xml version="1.0" encoding="utf-8"?>
<a:theme xmlns:a="http://schemas.openxmlformats.org/drawingml/2006/main" name="gold">
  <a:themeElements>
    <a:clrScheme name="Revolution">
      <a:dk1>
        <a:sysClr val="windowText" lastClr="000000"/>
      </a:dk1>
      <a:lt1>
        <a:sysClr val="window" lastClr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Revolution">
      <a:majorFont>
        <a:latin typeface="Trebuchet MS"/>
        <a:ea typeface=""/>
        <a:cs typeface=""/>
        <a:font script="Jpan" typeface="ＭＳ ゴシック"/>
      </a:majorFont>
      <a:minorFont>
        <a:latin typeface="Trebuchet MS"/>
        <a:ea typeface=""/>
        <a:cs typeface=""/>
        <a:font script="Jpan" typeface="ＭＳ ゴシック"/>
      </a:minorFont>
    </a:fontScheme>
    <a:fmtScheme name="Revolution">
      <a: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0800000">
              <a:srgbClr val="808080">
                <a:alpha val="75000"/>
              </a:srgbClr>
            </a:innerShdw>
          </a:effectLst>
        </a:effectStyle>
        <a:effectStyle>
          <a:effectLst>
            <a:innerShdw blurRad="50800" dist="25400" dir="13500000">
              <a:srgbClr val="808080">
                <a:alpha val="75000"/>
              </a:srgbClr>
            </a:innerShdw>
            <a:outerShdw blurRad="63500" dist="508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1400000"/>
            </a:lightRig>
          </a:scene3d>
          <a:sp3d contourW="12700" prstMaterial="softmetal">
            <a:bevelT w="63500" h="254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CCB4381D0D49049A3E375464706030D" ma:contentTypeVersion="8" ma:contentTypeDescription="Create a new document." ma:contentTypeScope="" ma:versionID="11a04596b0645e1deba19de6bc5dd385">
  <xsd:schema xmlns:xsd="http://www.w3.org/2001/XMLSchema" xmlns:xs="http://www.w3.org/2001/XMLSchema" xmlns:p="http://schemas.microsoft.com/office/2006/metadata/properties" xmlns:ns2="5d610656-f6da-46b1-9092-422d3feedac8" targetNamespace="http://schemas.microsoft.com/office/2006/metadata/properties" ma:root="true" ma:fieldsID="c464f8dca0cbd055e054c52bbd1ef681" ns2:_="">
    <xsd:import namespace="5d610656-f6da-46b1-9092-422d3feeda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610656-f6da-46b1-9092-422d3feedac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059C6E6-617C-410E-96D3-A958D65030A7}">
  <ds:schemaRefs>
    <ds:schemaRef ds:uri="5d610656-f6da-46b1-9092-422d3feedac8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4E1D62C6-6236-4D5D-86F2-C65497B6A62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74A6060-EB5B-4CCB-8E5A-959FF51FEA0C}">
  <ds:schemaRefs>
    <ds:schemaRef ds:uri="5d610656-f6da-46b1-9092-422d3feedac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Celestial</Template>
  <TotalTime>150</TotalTime>
  <Words>133</Words>
  <Application>Microsoft Office PowerPoint</Application>
  <PresentationFormat>On-screen Show (4:3)</PresentationFormat>
  <Paragraphs>11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Trebuchet MS</vt:lpstr>
      <vt:lpstr>Wingdings 2</vt:lpstr>
      <vt:lpstr>gold</vt:lpstr>
      <vt:lpstr>Sahara UI Drone Link Team Member(s): Javier Cueto, Angel Chavez, Natalie Almonte Product Owner(s): Javier Cueto Professor: Masoud Sadjadi  School of Computing and Information Sciences Florida International University</vt:lpstr>
      <vt:lpstr>Shortcomings</vt:lpstr>
      <vt:lpstr>Issues with open source</vt:lpstr>
      <vt:lpstr>Pivot to Sahara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Faculty Meeting School of Computing and Information Sciences</dc:title>
  <dc:creator>Ivana Rodriguez</dc:creator>
  <cp:lastModifiedBy>javier cueto</cp:lastModifiedBy>
  <cp:revision>7</cp:revision>
  <cp:lastPrinted>2008-09-19T17:51:48Z</cp:lastPrinted>
  <dcterms:created xsi:type="dcterms:W3CDTF">2013-04-25T14:14:17Z</dcterms:created>
  <dcterms:modified xsi:type="dcterms:W3CDTF">2023-12-11T16:13:17Z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0x0101005CCB4381D0D49049A3E375464706030D</vt:lpwstr>
  </property>
</Properties>
</file>