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3" r:id="rId6"/>
    <p:sldId id="274" r:id="rId7"/>
    <p:sldId id="275" r:id="rId8"/>
    <p:sldId id="288" r:id="rId9"/>
    <p:sldId id="303" r:id="rId10"/>
    <p:sldId id="287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FBFCF4-606E-4AF2-93C5-AFEADF3631FE}" v="34" dt="2023-11-22T22:34:38.957"/>
    <p1510:client id="{95B13D28-F34C-4E10-921B-1931C2C6888D}" v="2" dt="2023-11-26T00:06:00.624"/>
    <p1510:client id="{A9CDE9B1-3A81-4144-90AA-4C51A89BD250}" v="3068" dt="2023-11-23T01:55:45.563"/>
    <p1510:client id="{BD4626BE-B0A9-4A12-95FE-C860171B805C}" v="8" dt="2023-11-27T00:38:13.211"/>
    <p1510:client id="{F0059A41-695E-471C-1E5D-624692F4E12D}" v="822" dt="2023-11-22T08:44:03.392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s Bello" userId="S::nbell043@fiu.edu::81a7cd21-3161-4fc9-9ace-e23356aaef76" providerId="AD" clId="Web-{3FFBFCF4-606E-4AF2-93C5-AFEADF3631FE}"/>
    <pc:docChg chg="addSld modSld">
      <pc:chgData name="Nicolas Bello" userId="S::nbell043@fiu.edu::81a7cd21-3161-4fc9-9ace-e23356aaef76" providerId="AD" clId="Web-{3FFBFCF4-606E-4AF2-93C5-AFEADF3631FE}" dt="2023-11-22T22:34:38.957" v="31" actId="1076"/>
      <pc:docMkLst>
        <pc:docMk/>
      </pc:docMkLst>
      <pc:sldChg chg="addSp delSp modSp new">
        <pc:chgData name="Nicolas Bello" userId="S::nbell043@fiu.edu::81a7cd21-3161-4fc9-9ace-e23356aaef76" providerId="AD" clId="Web-{3FFBFCF4-606E-4AF2-93C5-AFEADF3631FE}" dt="2023-11-22T22:34:38.957" v="31" actId="1076"/>
        <pc:sldMkLst>
          <pc:docMk/>
          <pc:sldMk cId="51750452" sldId="302"/>
        </pc:sldMkLst>
        <pc:spChg chg="mod">
          <ac:chgData name="Nicolas Bello" userId="S::nbell043@fiu.edu::81a7cd21-3161-4fc9-9ace-e23356aaef76" providerId="AD" clId="Web-{3FFBFCF4-606E-4AF2-93C5-AFEADF3631FE}" dt="2023-11-22T22:34:17.097" v="27" actId="20577"/>
          <ac:spMkLst>
            <pc:docMk/>
            <pc:sldMk cId="51750452" sldId="302"/>
            <ac:spMk id="2" creationId="{15F3E768-7CCE-C044-B7B1-E1E3B1B7089F}"/>
          </ac:spMkLst>
        </pc:spChg>
        <pc:spChg chg="del">
          <ac:chgData name="Nicolas Bello" userId="S::nbell043@fiu.edu::81a7cd21-3161-4fc9-9ace-e23356aaef76" providerId="AD" clId="Web-{3FFBFCF4-606E-4AF2-93C5-AFEADF3631FE}" dt="2023-11-22T22:33:58.893" v="1"/>
          <ac:spMkLst>
            <pc:docMk/>
            <pc:sldMk cId="51750452" sldId="302"/>
            <ac:spMk id="3" creationId="{114DF95C-0AF0-FE3F-6D9C-C4E84FF4AD59}"/>
          </ac:spMkLst>
        </pc:spChg>
        <pc:picChg chg="add mod ord">
          <ac:chgData name="Nicolas Bello" userId="S::nbell043@fiu.edu::81a7cd21-3161-4fc9-9ace-e23356aaef76" providerId="AD" clId="Web-{3FFBFCF4-606E-4AF2-93C5-AFEADF3631FE}" dt="2023-11-22T22:34:38.957" v="31" actId="1076"/>
          <ac:picMkLst>
            <pc:docMk/>
            <pc:sldMk cId="51750452" sldId="302"/>
            <ac:picMk id="4" creationId="{EF81E4F8-1246-98CD-FC06-6A09894DE984}"/>
          </ac:picMkLst>
        </pc:picChg>
      </pc:sldChg>
    </pc:docChg>
  </pc:docChgLst>
  <pc:docChgLst>
    <pc:chgData name="Nicolas Bello" userId="S::nbell043@fiu.edu::81a7cd21-3161-4fc9-9ace-e23356aaef76" providerId="AD" clId="Web-{95B13D28-F34C-4E10-921B-1931C2C6888D}"/>
    <pc:docChg chg="modSld">
      <pc:chgData name="Nicolas Bello" userId="S::nbell043@fiu.edu::81a7cd21-3161-4fc9-9ace-e23356aaef76" providerId="AD" clId="Web-{95B13D28-F34C-4E10-921B-1931C2C6888D}" dt="2023-11-26T00:06:00.624" v="1" actId="1076"/>
      <pc:docMkLst>
        <pc:docMk/>
      </pc:docMkLst>
      <pc:sldChg chg="modSp">
        <pc:chgData name="Nicolas Bello" userId="S::nbell043@fiu.edu::81a7cd21-3161-4fc9-9ace-e23356aaef76" providerId="AD" clId="Web-{95B13D28-F34C-4E10-921B-1931C2C6888D}" dt="2023-11-26T00:06:00.624" v="1" actId="1076"/>
        <pc:sldMkLst>
          <pc:docMk/>
          <pc:sldMk cId="1335522194" sldId="287"/>
        </pc:sldMkLst>
        <pc:picChg chg="mod">
          <ac:chgData name="Nicolas Bello" userId="S::nbell043@fiu.edu::81a7cd21-3161-4fc9-9ace-e23356aaef76" providerId="AD" clId="Web-{95B13D28-F34C-4E10-921B-1931C2C6888D}" dt="2023-11-26T00:06:00.624" v="1" actId="1076"/>
          <ac:picMkLst>
            <pc:docMk/>
            <pc:sldMk cId="1335522194" sldId="287"/>
            <ac:picMk id="8" creationId="{1B78E83C-5794-5273-2F2E-DEAE0EC2CBEC}"/>
          </ac:picMkLst>
        </pc:picChg>
      </pc:sldChg>
    </pc:docChg>
  </pc:docChgLst>
  <pc:docChgLst>
    <pc:chgData name="Jonathan Oviedo" userId="S::jovie012@fiu.edu::09f755c5-8b90-43ae-b806-fe4dfa18fd2b" providerId="AD" clId="Web-{F0059A41-695E-471C-1E5D-624692F4E12D}"/>
    <pc:docChg chg="addSld delSld modSld">
      <pc:chgData name="Jonathan Oviedo" userId="S::jovie012@fiu.edu::09f755c5-8b90-43ae-b806-fe4dfa18fd2b" providerId="AD" clId="Web-{F0059A41-695E-471C-1E5D-624692F4E12D}" dt="2023-11-22T08:44:03.392" v="805" actId="20577"/>
      <pc:docMkLst>
        <pc:docMk/>
      </pc:docMkLst>
      <pc:sldChg chg="delSp modSp">
        <pc:chgData name="Jonathan Oviedo" userId="S::jovie012@fiu.edu::09f755c5-8b90-43ae-b806-fe4dfa18fd2b" providerId="AD" clId="Web-{F0059A41-695E-471C-1E5D-624692F4E12D}" dt="2023-11-22T08:29:58.591" v="381" actId="20577"/>
        <pc:sldMkLst>
          <pc:docMk/>
          <pc:sldMk cId="558101335" sldId="276"/>
        </pc:sldMkLst>
        <pc:spChg chg="mod">
          <ac:chgData name="Jonathan Oviedo" userId="S::jovie012@fiu.edu::09f755c5-8b90-43ae-b806-fe4dfa18fd2b" providerId="AD" clId="Web-{F0059A41-695E-471C-1E5D-624692F4E12D}" dt="2023-11-22T08:17:43.404" v="16" actId="20577"/>
          <ac:spMkLst>
            <pc:docMk/>
            <pc:sldMk cId="558101335" sldId="276"/>
            <ac:spMk id="7" creationId="{24B5DDF7-39E5-7F41-ABD6-B68079CAF2AE}"/>
          </ac:spMkLst>
        </pc:spChg>
        <pc:spChg chg="del">
          <ac:chgData name="Jonathan Oviedo" userId="S::jovie012@fiu.edu::09f755c5-8b90-43ae-b806-fe4dfa18fd2b" providerId="AD" clId="Web-{F0059A41-695E-471C-1E5D-624692F4E12D}" dt="2023-11-22T08:18:03.607" v="19"/>
          <ac:spMkLst>
            <pc:docMk/>
            <pc:sldMk cId="558101335" sldId="276"/>
            <ac:spMk id="8" creationId="{C6A56F76-2E9D-0341-A5E6-6E84F0A82DB1}"/>
          </ac:spMkLst>
        </pc:spChg>
        <pc:spChg chg="del">
          <ac:chgData name="Jonathan Oviedo" userId="S::jovie012@fiu.edu::09f755c5-8b90-43ae-b806-fe4dfa18fd2b" providerId="AD" clId="Web-{F0059A41-695E-471C-1E5D-624692F4E12D}" dt="2023-11-22T08:18:05.045" v="20"/>
          <ac:spMkLst>
            <pc:docMk/>
            <pc:sldMk cId="558101335" sldId="276"/>
            <ac:spMk id="9" creationId="{22B309BA-9C53-F64C-B1B5-D73BE5DFEFCF}"/>
          </ac:spMkLst>
        </pc:spChg>
        <pc:spChg chg="mod">
          <ac:chgData name="Jonathan Oviedo" userId="S::jovie012@fiu.edu::09f755c5-8b90-43ae-b806-fe4dfa18fd2b" providerId="AD" clId="Web-{F0059A41-695E-471C-1E5D-624692F4E12D}" dt="2023-11-22T08:29:58.591" v="381" actId="20577"/>
          <ac:spMkLst>
            <pc:docMk/>
            <pc:sldMk cId="558101335" sldId="276"/>
            <ac:spMk id="10" creationId="{BEDB4F05-2983-8D43-9410-6EF036C9B6A8}"/>
          </ac:spMkLst>
        </pc:spChg>
        <pc:spChg chg="del mod">
          <ac:chgData name="Jonathan Oviedo" userId="S::jovie012@fiu.edu::09f755c5-8b90-43ae-b806-fe4dfa18fd2b" providerId="AD" clId="Web-{F0059A41-695E-471C-1E5D-624692F4E12D}" dt="2023-11-22T08:18:01.779" v="18"/>
          <ac:spMkLst>
            <pc:docMk/>
            <pc:sldMk cId="558101335" sldId="276"/>
            <ac:spMk id="11" creationId="{5074E92A-3C24-534D-9AD7-74B403BC0F07}"/>
          </ac:spMkLst>
        </pc:spChg>
      </pc:sldChg>
      <pc:sldChg chg="modSp">
        <pc:chgData name="Jonathan Oviedo" userId="S::jovie012@fiu.edu::09f755c5-8b90-43ae-b806-fe4dfa18fd2b" providerId="AD" clId="Web-{F0059A41-695E-471C-1E5D-624692F4E12D}" dt="2023-11-22T08:42:59.078" v="717" actId="20577"/>
        <pc:sldMkLst>
          <pc:docMk/>
          <pc:sldMk cId="261122234" sldId="277"/>
        </pc:sldMkLst>
        <pc:spChg chg="mod">
          <ac:chgData name="Jonathan Oviedo" userId="S::jovie012@fiu.edu::09f755c5-8b90-43ae-b806-fe4dfa18fd2b" providerId="AD" clId="Web-{F0059A41-695E-471C-1E5D-624692F4E12D}" dt="2023-11-22T08:42:59.078" v="717" actId="20577"/>
          <ac:spMkLst>
            <pc:docMk/>
            <pc:sldMk cId="261122234" sldId="277"/>
            <ac:spMk id="2" creationId="{E3D3F0E3-D2EA-0448-8656-7A7A5F88AAFF}"/>
          </ac:spMkLst>
        </pc:spChg>
      </pc:sldChg>
      <pc:sldChg chg="add del replId">
        <pc:chgData name="Jonathan Oviedo" userId="S::jovie012@fiu.edu::09f755c5-8b90-43ae-b806-fe4dfa18fd2b" providerId="AD" clId="Web-{F0059A41-695E-471C-1E5D-624692F4E12D}" dt="2023-11-22T08:21:01.236" v="152"/>
        <pc:sldMkLst>
          <pc:docMk/>
          <pc:sldMk cId="365151935" sldId="289"/>
        </pc:sldMkLst>
      </pc:sldChg>
      <pc:sldChg chg="modSp add replId">
        <pc:chgData name="Jonathan Oviedo" userId="S::jovie012@fiu.edu::09f755c5-8b90-43ae-b806-fe4dfa18fd2b" providerId="AD" clId="Web-{F0059A41-695E-471C-1E5D-624692F4E12D}" dt="2023-11-22T08:34:49.441" v="424" actId="20577"/>
        <pc:sldMkLst>
          <pc:docMk/>
          <pc:sldMk cId="1885045417" sldId="289"/>
        </pc:sldMkLst>
        <pc:spChg chg="mod">
          <ac:chgData name="Jonathan Oviedo" userId="S::jovie012@fiu.edu::09f755c5-8b90-43ae-b806-fe4dfa18fd2b" providerId="AD" clId="Web-{F0059A41-695E-471C-1E5D-624692F4E12D}" dt="2023-11-22T08:24:57.725" v="319" actId="20577"/>
          <ac:spMkLst>
            <pc:docMk/>
            <pc:sldMk cId="1885045417" sldId="289"/>
            <ac:spMk id="7" creationId="{24B5DDF7-39E5-7F41-ABD6-B68079CAF2AE}"/>
          </ac:spMkLst>
        </pc:spChg>
        <pc:spChg chg="mod">
          <ac:chgData name="Jonathan Oviedo" userId="S::jovie012@fiu.edu::09f755c5-8b90-43ae-b806-fe4dfa18fd2b" providerId="AD" clId="Web-{F0059A41-695E-471C-1E5D-624692F4E12D}" dt="2023-11-22T08:34:49.441" v="424" actId="20577"/>
          <ac:spMkLst>
            <pc:docMk/>
            <pc:sldMk cId="1885045417" sldId="289"/>
            <ac:spMk id="10" creationId="{BEDB4F05-2983-8D43-9410-6EF036C9B6A8}"/>
          </ac:spMkLst>
        </pc:spChg>
      </pc:sldChg>
      <pc:sldChg chg="modSp add replId">
        <pc:chgData name="Jonathan Oviedo" userId="S::jovie012@fiu.edu::09f755c5-8b90-43ae-b806-fe4dfa18fd2b" providerId="AD" clId="Web-{F0059A41-695E-471C-1E5D-624692F4E12D}" dt="2023-11-22T08:41:27.279" v="640" actId="20577"/>
        <pc:sldMkLst>
          <pc:docMk/>
          <pc:sldMk cId="3532547909" sldId="290"/>
        </pc:sldMkLst>
        <pc:spChg chg="mod">
          <ac:chgData name="Jonathan Oviedo" userId="S::jovie012@fiu.edu::09f755c5-8b90-43ae-b806-fe4dfa18fd2b" providerId="AD" clId="Web-{F0059A41-695E-471C-1E5D-624692F4E12D}" dt="2023-11-22T08:35:04.285" v="441" actId="20577"/>
          <ac:spMkLst>
            <pc:docMk/>
            <pc:sldMk cId="3532547909" sldId="290"/>
            <ac:spMk id="7" creationId="{24B5DDF7-39E5-7F41-ABD6-B68079CAF2AE}"/>
          </ac:spMkLst>
        </pc:spChg>
        <pc:spChg chg="mod">
          <ac:chgData name="Jonathan Oviedo" userId="S::jovie012@fiu.edu::09f755c5-8b90-43ae-b806-fe4dfa18fd2b" providerId="AD" clId="Web-{F0059A41-695E-471C-1E5D-624692F4E12D}" dt="2023-11-22T08:41:27.279" v="640" actId="20577"/>
          <ac:spMkLst>
            <pc:docMk/>
            <pc:sldMk cId="3532547909" sldId="290"/>
            <ac:spMk id="10" creationId="{BEDB4F05-2983-8D43-9410-6EF036C9B6A8}"/>
          </ac:spMkLst>
        </pc:spChg>
      </pc:sldChg>
      <pc:sldChg chg="modSp add replId">
        <pc:chgData name="Jonathan Oviedo" userId="S::jovie012@fiu.edu::09f755c5-8b90-43ae-b806-fe4dfa18fd2b" providerId="AD" clId="Web-{F0059A41-695E-471C-1E5D-624692F4E12D}" dt="2023-11-22T08:42:15.124" v="689" actId="20577"/>
        <pc:sldMkLst>
          <pc:docMk/>
          <pc:sldMk cId="3977644926" sldId="291"/>
        </pc:sldMkLst>
        <pc:spChg chg="mod">
          <ac:chgData name="Jonathan Oviedo" userId="S::jovie012@fiu.edu::09f755c5-8b90-43ae-b806-fe4dfa18fd2b" providerId="AD" clId="Web-{F0059A41-695E-471C-1E5D-624692F4E12D}" dt="2023-11-22T08:42:15.124" v="689" actId="20577"/>
          <ac:spMkLst>
            <pc:docMk/>
            <pc:sldMk cId="3977644926" sldId="291"/>
            <ac:spMk id="7" creationId="{24B5DDF7-39E5-7F41-ABD6-B68079CAF2AE}"/>
          </ac:spMkLst>
        </pc:spChg>
        <pc:spChg chg="mod">
          <ac:chgData name="Jonathan Oviedo" userId="S::jovie012@fiu.edu::09f755c5-8b90-43ae-b806-fe4dfa18fd2b" providerId="AD" clId="Web-{F0059A41-695E-471C-1E5D-624692F4E12D}" dt="2023-11-22T08:42:09.092" v="681" actId="20577"/>
          <ac:spMkLst>
            <pc:docMk/>
            <pc:sldMk cId="3977644926" sldId="291"/>
            <ac:spMk id="10" creationId="{BEDB4F05-2983-8D43-9410-6EF036C9B6A8}"/>
          </ac:spMkLst>
        </pc:spChg>
      </pc:sldChg>
      <pc:sldChg chg="modSp add replId">
        <pc:chgData name="Jonathan Oviedo" userId="S::jovie012@fiu.edu::09f755c5-8b90-43ae-b806-fe4dfa18fd2b" providerId="AD" clId="Web-{F0059A41-695E-471C-1E5D-624692F4E12D}" dt="2023-11-22T08:42:55.484" v="712" actId="20577"/>
        <pc:sldMkLst>
          <pc:docMk/>
          <pc:sldMk cId="2054349460" sldId="292"/>
        </pc:sldMkLst>
        <pc:spChg chg="mod">
          <ac:chgData name="Jonathan Oviedo" userId="S::jovie012@fiu.edu::09f755c5-8b90-43ae-b806-fe4dfa18fd2b" providerId="AD" clId="Web-{F0059A41-695E-471C-1E5D-624692F4E12D}" dt="2023-11-22T08:42:22.530" v="691" actId="20577"/>
          <ac:spMkLst>
            <pc:docMk/>
            <pc:sldMk cId="2054349460" sldId="292"/>
            <ac:spMk id="7" creationId="{24B5DDF7-39E5-7F41-ABD6-B68079CAF2AE}"/>
          </ac:spMkLst>
        </pc:spChg>
        <pc:spChg chg="mod">
          <ac:chgData name="Jonathan Oviedo" userId="S::jovie012@fiu.edu::09f755c5-8b90-43ae-b806-fe4dfa18fd2b" providerId="AD" clId="Web-{F0059A41-695E-471C-1E5D-624692F4E12D}" dt="2023-11-22T08:42:55.484" v="712" actId="20577"/>
          <ac:spMkLst>
            <pc:docMk/>
            <pc:sldMk cId="2054349460" sldId="292"/>
            <ac:spMk id="10" creationId="{BEDB4F05-2983-8D43-9410-6EF036C9B6A8}"/>
          </ac:spMkLst>
        </pc:spChg>
      </pc:sldChg>
      <pc:sldChg chg="modSp add replId">
        <pc:chgData name="Jonathan Oviedo" userId="S::jovie012@fiu.edu::09f755c5-8b90-43ae-b806-fe4dfa18fd2b" providerId="AD" clId="Web-{F0059A41-695E-471C-1E5D-624692F4E12D}" dt="2023-11-22T08:44:03.392" v="805" actId="20577"/>
        <pc:sldMkLst>
          <pc:docMk/>
          <pc:sldMk cId="1101883765" sldId="293"/>
        </pc:sldMkLst>
        <pc:spChg chg="mod">
          <ac:chgData name="Jonathan Oviedo" userId="S::jovie012@fiu.edu::09f755c5-8b90-43ae-b806-fe4dfa18fd2b" providerId="AD" clId="Web-{F0059A41-695E-471C-1E5D-624692F4E12D}" dt="2023-11-22T08:43:06.250" v="721" actId="20577"/>
          <ac:spMkLst>
            <pc:docMk/>
            <pc:sldMk cId="1101883765" sldId="293"/>
            <ac:spMk id="7" creationId="{24B5DDF7-39E5-7F41-ABD6-B68079CAF2AE}"/>
          </ac:spMkLst>
        </pc:spChg>
        <pc:spChg chg="mod">
          <ac:chgData name="Jonathan Oviedo" userId="S::jovie012@fiu.edu::09f755c5-8b90-43ae-b806-fe4dfa18fd2b" providerId="AD" clId="Web-{F0059A41-695E-471C-1E5D-624692F4E12D}" dt="2023-11-22T08:44:03.392" v="805" actId="20577"/>
          <ac:spMkLst>
            <pc:docMk/>
            <pc:sldMk cId="1101883765" sldId="293"/>
            <ac:spMk id="10" creationId="{BEDB4F05-2983-8D43-9410-6EF036C9B6A8}"/>
          </ac:spMkLst>
        </pc:spChg>
      </pc:sldChg>
    </pc:docChg>
  </pc:docChgLst>
  <pc:docChgLst>
    <pc:chgData name="Jordan Bravo" userId="e40d87ec-616d-4f83-8d1d-634db6d2dbfe" providerId="ADAL" clId="{A9CDE9B1-3A81-4144-90AA-4C51A89BD250}"/>
    <pc:docChg chg="undo custSel addSld delSld modSld">
      <pc:chgData name="Jordan Bravo" userId="e40d87ec-616d-4f83-8d1d-634db6d2dbfe" providerId="ADAL" clId="{A9CDE9B1-3A81-4144-90AA-4C51A89BD250}" dt="2023-11-23T01:59:35.203" v="7283" actId="115"/>
      <pc:docMkLst>
        <pc:docMk/>
      </pc:docMkLst>
      <pc:sldChg chg="addSp delSp modSp mod">
        <pc:chgData name="Jordan Bravo" userId="e40d87ec-616d-4f83-8d1d-634db6d2dbfe" providerId="ADAL" clId="{A9CDE9B1-3A81-4144-90AA-4C51A89BD250}" dt="2023-11-22T04:02:05.808" v="444" actId="120"/>
        <pc:sldMkLst>
          <pc:docMk/>
          <pc:sldMk cId="509943936" sldId="256"/>
        </pc:sldMkLst>
        <pc:spChg chg="mod">
          <ac:chgData name="Jordan Bravo" userId="e40d87ec-616d-4f83-8d1d-634db6d2dbfe" providerId="ADAL" clId="{A9CDE9B1-3A81-4144-90AA-4C51A89BD250}" dt="2023-11-22T04:00:01.459" v="429" actId="207"/>
          <ac:spMkLst>
            <pc:docMk/>
            <pc:sldMk cId="509943936" sldId="256"/>
            <ac:spMk id="2" creationId="{D4E803C8-CF51-AE4E-8945-7CA22578B99D}"/>
          </ac:spMkLst>
        </pc:spChg>
        <pc:spChg chg="mod">
          <ac:chgData name="Jordan Bravo" userId="e40d87ec-616d-4f83-8d1d-634db6d2dbfe" providerId="ADAL" clId="{A9CDE9B1-3A81-4144-90AA-4C51A89BD250}" dt="2023-11-22T04:02:05.808" v="444" actId="120"/>
          <ac:spMkLst>
            <pc:docMk/>
            <pc:sldMk cId="509943936" sldId="256"/>
            <ac:spMk id="3" creationId="{30A2FD73-4108-A149-AFB5-8087DB842A9E}"/>
          </ac:spMkLst>
        </pc:spChg>
        <pc:spChg chg="add del mod">
          <ac:chgData name="Jordan Bravo" userId="e40d87ec-616d-4f83-8d1d-634db6d2dbfe" providerId="ADAL" clId="{A9CDE9B1-3A81-4144-90AA-4C51A89BD250}" dt="2023-11-22T03:57:05.112" v="416" actId="478"/>
          <ac:spMkLst>
            <pc:docMk/>
            <pc:sldMk cId="509943936" sldId="256"/>
            <ac:spMk id="4" creationId="{9AEA8E0D-664A-74BD-A346-186B1DEA8C72}"/>
          </ac:spMkLst>
        </pc:spChg>
      </pc:sldChg>
      <pc:sldChg chg="modSp del mod">
        <pc:chgData name="Jordan Bravo" userId="e40d87ec-616d-4f83-8d1d-634db6d2dbfe" providerId="ADAL" clId="{A9CDE9B1-3A81-4144-90AA-4C51A89BD250}" dt="2023-11-23T01:40:46.170" v="5967" actId="2696"/>
        <pc:sldMkLst>
          <pc:docMk/>
          <pc:sldMk cId="300979282" sldId="268"/>
        </pc:sldMkLst>
        <pc:graphicFrameChg chg="mod">
          <ac:chgData name="Jordan Bravo" userId="e40d87ec-616d-4f83-8d1d-634db6d2dbfe" providerId="ADAL" clId="{A9CDE9B1-3A81-4144-90AA-4C51A89BD250}" dt="2023-11-22T04:01:11.555" v="435" actId="207"/>
          <ac:graphicFrameMkLst>
            <pc:docMk/>
            <pc:sldMk cId="300979282" sldId="268"/>
            <ac:graphicFrameMk id="6" creationId="{34919292-FDBD-784F-A69A-7A3448888D7B}"/>
          </ac:graphicFrameMkLst>
        </pc:graphicFrameChg>
      </pc:sldChg>
      <pc:sldChg chg="del">
        <pc:chgData name="Jordan Bravo" userId="e40d87ec-616d-4f83-8d1d-634db6d2dbfe" providerId="ADAL" clId="{A9CDE9B1-3A81-4144-90AA-4C51A89BD250}" dt="2023-11-23T01:40:45.956" v="5966" actId="2696"/>
        <pc:sldMkLst>
          <pc:docMk/>
          <pc:sldMk cId="4244184770" sldId="271"/>
        </pc:sldMkLst>
      </pc:sldChg>
      <pc:sldChg chg="del">
        <pc:chgData name="Jordan Bravo" userId="e40d87ec-616d-4f83-8d1d-634db6d2dbfe" providerId="ADAL" clId="{A9CDE9B1-3A81-4144-90AA-4C51A89BD250}" dt="2023-11-23T01:40:45.398" v="5965" actId="2696"/>
        <pc:sldMkLst>
          <pc:docMk/>
          <pc:sldMk cId="1716332695" sldId="272"/>
        </pc:sldMkLst>
      </pc:sldChg>
      <pc:sldChg chg="modSp mod">
        <pc:chgData name="Jordan Bravo" userId="e40d87ec-616d-4f83-8d1d-634db6d2dbfe" providerId="ADAL" clId="{A9CDE9B1-3A81-4144-90AA-4C51A89BD250}" dt="2023-11-22T04:13:11.353" v="2055" actId="27636"/>
        <pc:sldMkLst>
          <pc:docMk/>
          <pc:sldMk cId="440650955" sldId="273"/>
        </pc:sldMkLst>
        <pc:spChg chg="mod">
          <ac:chgData name="Jordan Bravo" userId="e40d87ec-616d-4f83-8d1d-634db6d2dbfe" providerId="ADAL" clId="{A9CDE9B1-3A81-4144-90AA-4C51A89BD250}" dt="2023-11-22T04:02:33.813" v="470" actId="20577"/>
          <ac:spMkLst>
            <pc:docMk/>
            <pc:sldMk cId="440650955" sldId="273"/>
            <ac:spMk id="2" creationId="{086CCC36-F873-1D4D-AA2C-38EC1515CF54}"/>
          </ac:spMkLst>
        </pc:spChg>
        <pc:spChg chg="mod">
          <ac:chgData name="Jordan Bravo" userId="e40d87ec-616d-4f83-8d1d-634db6d2dbfe" providerId="ADAL" clId="{A9CDE9B1-3A81-4144-90AA-4C51A89BD250}" dt="2023-11-22T04:13:11.353" v="2055" actId="27636"/>
          <ac:spMkLst>
            <pc:docMk/>
            <pc:sldMk cId="440650955" sldId="273"/>
            <ac:spMk id="7" creationId="{5BAA802D-DFB5-FF46-BBA2-0391AEEC06BD}"/>
          </ac:spMkLst>
        </pc:spChg>
      </pc:sldChg>
      <pc:sldChg chg="delSp modSp mod">
        <pc:chgData name="Jordan Bravo" userId="e40d87ec-616d-4f83-8d1d-634db6d2dbfe" providerId="ADAL" clId="{A9CDE9B1-3A81-4144-90AA-4C51A89BD250}" dt="2023-11-22T04:55:44.254" v="2833" actId="20577"/>
        <pc:sldMkLst>
          <pc:docMk/>
          <pc:sldMk cId="2576431516" sldId="274"/>
        </pc:sldMkLst>
        <pc:spChg chg="mod">
          <ac:chgData name="Jordan Bravo" userId="e40d87ec-616d-4f83-8d1d-634db6d2dbfe" providerId="ADAL" clId="{A9CDE9B1-3A81-4144-90AA-4C51A89BD250}" dt="2023-11-22T04:55:44.254" v="2833" actId="20577"/>
          <ac:spMkLst>
            <pc:docMk/>
            <pc:sldMk cId="2576431516" sldId="274"/>
            <ac:spMk id="2" creationId="{D54D12B4-64C1-4E4C-B14C-F62F63640FC8}"/>
          </ac:spMkLst>
        </pc:spChg>
        <pc:spChg chg="mod">
          <ac:chgData name="Jordan Bravo" userId="e40d87ec-616d-4f83-8d1d-634db6d2dbfe" providerId="ADAL" clId="{A9CDE9B1-3A81-4144-90AA-4C51A89BD250}" dt="2023-11-22T04:36:02.201" v="2825" actId="27636"/>
          <ac:spMkLst>
            <pc:docMk/>
            <pc:sldMk cId="2576431516" sldId="274"/>
            <ac:spMk id="3" creationId="{CF81B23B-0799-154D-92E9-8AB70F2367E0}"/>
          </ac:spMkLst>
        </pc:spChg>
        <pc:spChg chg="del">
          <ac:chgData name="Jordan Bravo" userId="e40d87ec-616d-4f83-8d1d-634db6d2dbfe" providerId="ADAL" clId="{A9CDE9B1-3A81-4144-90AA-4C51A89BD250}" dt="2023-11-22T04:24:48.711" v="2078" actId="478"/>
          <ac:spMkLst>
            <pc:docMk/>
            <pc:sldMk cId="2576431516" sldId="274"/>
            <ac:spMk id="4" creationId="{D3D3444D-1D6F-B149-9454-ED62B28740C9}"/>
          </ac:spMkLst>
        </pc:spChg>
      </pc:sldChg>
      <pc:sldChg chg="addSp delSp modSp mod">
        <pc:chgData name="Jordan Bravo" userId="e40d87ec-616d-4f83-8d1d-634db6d2dbfe" providerId="ADAL" clId="{A9CDE9B1-3A81-4144-90AA-4C51A89BD250}" dt="2023-11-23T01:59:26.021" v="7280" actId="115"/>
        <pc:sldMkLst>
          <pc:docMk/>
          <pc:sldMk cId="1693595" sldId="275"/>
        </pc:sldMkLst>
        <pc:spChg chg="del">
          <ac:chgData name="Jordan Bravo" userId="e40d87ec-616d-4f83-8d1d-634db6d2dbfe" providerId="ADAL" clId="{A9CDE9B1-3A81-4144-90AA-4C51A89BD250}" dt="2023-11-22T04:56:20.462" v="2876" actId="478"/>
          <ac:spMkLst>
            <pc:docMk/>
            <pc:sldMk cId="1693595" sldId="275"/>
            <ac:spMk id="2" creationId="{7EABA67F-8674-AA4F-AA77-07A0B93C3D3F}"/>
          </ac:spMkLst>
        </pc:spChg>
        <pc:spChg chg="mod">
          <ac:chgData name="Jordan Bravo" userId="e40d87ec-616d-4f83-8d1d-634db6d2dbfe" providerId="ADAL" clId="{A9CDE9B1-3A81-4144-90AA-4C51A89BD250}" dt="2023-11-22T04:56:15.240" v="2874" actId="207"/>
          <ac:spMkLst>
            <pc:docMk/>
            <pc:sldMk cId="1693595" sldId="275"/>
            <ac:spMk id="3" creationId="{D4D4AECC-87A5-AB4E-BE41-0A74066D975C}"/>
          </ac:spMkLst>
        </pc:spChg>
        <pc:spChg chg="del">
          <ac:chgData name="Jordan Bravo" userId="e40d87ec-616d-4f83-8d1d-634db6d2dbfe" providerId="ADAL" clId="{A9CDE9B1-3A81-4144-90AA-4C51A89BD250}" dt="2023-11-22T04:56:22.510" v="2877" actId="478"/>
          <ac:spMkLst>
            <pc:docMk/>
            <pc:sldMk cId="1693595" sldId="275"/>
            <ac:spMk id="4" creationId="{32C9EBED-A161-FB4B-922A-8DC1C446BCB5}"/>
          </ac:spMkLst>
        </pc:spChg>
        <pc:spChg chg="del">
          <ac:chgData name="Jordan Bravo" userId="e40d87ec-616d-4f83-8d1d-634db6d2dbfe" providerId="ADAL" clId="{A9CDE9B1-3A81-4144-90AA-4C51A89BD250}" dt="2023-11-22T04:56:24.552" v="2878" actId="478"/>
          <ac:spMkLst>
            <pc:docMk/>
            <pc:sldMk cId="1693595" sldId="275"/>
            <ac:spMk id="5" creationId="{435618A8-726A-A644-8CF4-3D6C9DACAB5E}"/>
          </ac:spMkLst>
        </pc:spChg>
        <pc:spChg chg="del">
          <ac:chgData name="Jordan Bravo" userId="e40d87ec-616d-4f83-8d1d-634db6d2dbfe" providerId="ADAL" clId="{A9CDE9B1-3A81-4144-90AA-4C51A89BD250}" dt="2023-11-22T04:56:18.755" v="2875" actId="478"/>
          <ac:spMkLst>
            <pc:docMk/>
            <pc:sldMk cId="1693595" sldId="275"/>
            <ac:spMk id="6" creationId="{55B498D4-23B8-F849-A7C8-599C37A9E8E8}"/>
          </ac:spMkLst>
        </pc:spChg>
        <pc:spChg chg="add mod">
          <ac:chgData name="Jordan Bravo" userId="e40d87ec-616d-4f83-8d1d-634db6d2dbfe" providerId="ADAL" clId="{A9CDE9B1-3A81-4144-90AA-4C51A89BD250}" dt="2023-11-23T01:59:26.021" v="7280" actId="115"/>
          <ac:spMkLst>
            <pc:docMk/>
            <pc:sldMk cId="1693595" sldId="275"/>
            <ac:spMk id="7" creationId="{1E3BC5B6-B9B9-EE5A-3AB0-821149EA53F7}"/>
          </ac:spMkLst>
        </pc:spChg>
      </pc:sldChg>
      <pc:sldChg chg="modSp del mod">
        <pc:chgData name="Jordan Bravo" userId="e40d87ec-616d-4f83-8d1d-634db6d2dbfe" providerId="ADAL" clId="{A9CDE9B1-3A81-4144-90AA-4C51A89BD250}" dt="2023-11-23T01:58:27.538" v="7267" actId="2696"/>
        <pc:sldMkLst>
          <pc:docMk/>
          <pc:sldMk cId="558101335" sldId="276"/>
        </pc:sldMkLst>
        <pc:spChg chg="mod">
          <ac:chgData name="Jordan Bravo" userId="e40d87ec-616d-4f83-8d1d-634db6d2dbfe" providerId="ADAL" clId="{A9CDE9B1-3A81-4144-90AA-4C51A89BD250}" dt="2023-11-23T01:44:31.025" v="6012" actId="20577"/>
          <ac:spMkLst>
            <pc:docMk/>
            <pc:sldMk cId="558101335" sldId="276"/>
            <ac:spMk id="7" creationId="{24B5DDF7-39E5-7F41-ABD6-B68079CAF2AE}"/>
          </ac:spMkLst>
        </pc:spChg>
        <pc:spChg chg="mod">
          <ac:chgData name="Jordan Bravo" userId="e40d87ec-616d-4f83-8d1d-634db6d2dbfe" providerId="ADAL" clId="{A9CDE9B1-3A81-4144-90AA-4C51A89BD250}" dt="2023-11-23T01:47:07.459" v="6246" actId="20577"/>
          <ac:spMkLst>
            <pc:docMk/>
            <pc:sldMk cId="558101335" sldId="276"/>
            <ac:spMk id="10" creationId="{BEDB4F05-2983-8D43-9410-6EF036C9B6A8}"/>
          </ac:spMkLst>
        </pc:spChg>
      </pc:sldChg>
      <pc:sldChg chg="del">
        <pc:chgData name="Jordan Bravo" userId="e40d87ec-616d-4f83-8d1d-634db6d2dbfe" providerId="ADAL" clId="{A9CDE9B1-3A81-4144-90AA-4C51A89BD250}" dt="2023-11-23T01:40:48.336" v="5976" actId="2696"/>
        <pc:sldMkLst>
          <pc:docMk/>
          <pc:sldMk cId="261122234" sldId="277"/>
        </pc:sldMkLst>
      </pc:sldChg>
      <pc:sldChg chg="del">
        <pc:chgData name="Jordan Bravo" userId="e40d87ec-616d-4f83-8d1d-634db6d2dbfe" providerId="ADAL" clId="{A9CDE9B1-3A81-4144-90AA-4C51A89BD250}" dt="2023-11-23T01:40:48.099" v="5975" actId="2696"/>
        <pc:sldMkLst>
          <pc:docMk/>
          <pc:sldMk cId="3801245647" sldId="278"/>
        </pc:sldMkLst>
      </pc:sldChg>
      <pc:sldChg chg="del">
        <pc:chgData name="Jordan Bravo" userId="e40d87ec-616d-4f83-8d1d-634db6d2dbfe" providerId="ADAL" clId="{A9CDE9B1-3A81-4144-90AA-4C51A89BD250}" dt="2023-11-23T01:40:46.873" v="5971" actId="2696"/>
        <pc:sldMkLst>
          <pc:docMk/>
          <pc:sldMk cId="63704059" sldId="279"/>
        </pc:sldMkLst>
      </pc:sldChg>
      <pc:sldChg chg="del">
        <pc:chgData name="Jordan Bravo" userId="e40d87ec-616d-4f83-8d1d-634db6d2dbfe" providerId="ADAL" clId="{A9CDE9B1-3A81-4144-90AA-4C51A89BD250}" dt="2023-11-23T01:40:46.734" v="5970" actId="2696"/>
        <pc:sldMkLst>
          <pc:docMk/>
          <pc:sldMk cId="2411053601" sldId="280"/>
        </pc:sldMkLst>
      </pc:sldChg>
      <pc:sldChg chg="del">
        <pc:chgData name="Jordan Bravo" userId="e40d87ec-616d-4f83-8d1d-634db6d2dbfe" providerId="ADAL" clId="{A9CDE9B1-3A81-4144-90AA-4C51A89BD250}" dt="2023-11-23T01:40:46.528" v="5969" actId="2696"/>
        <pc:sldMkLst>
          <pc:docMk/>
          <pc:sldMk cId="921295119" sldId="281"/>
        </pc:sldMkLst>
      </pc:sldChg>
      <pc:sldChg chg="del">
        <pc:chgData name="Jordan Bravo" userId="e40d87ec-616d-4f83-8d1d-634db6d2dbfe" providerId="ADAL" clId="{A9CDE9B1-3A81-4144-90AA-4C51A89BD250}" dt="2023-11-23T01:40:46.363" v="5968" actId="2696"/>
        <pc:sldMkLst>
          <pc:docMk/>
          <pc:sldMk cId="1345470704" sldId="282"/>
        </pc:sldMkLst>
      </pc:sldChg>
      <pc:sldChg chg="del">
        <pc:chgData name="Jordan Bravo" userId="e40d87ec-616d-4f83-8d1d-634db6d2dbfe" providerId="ADAL" clId="{A9CDE9B1-3A81-4144-90AA-4C51A89BD250}" dt="2023-11-23T01:40:47.406" v="5974" actId="2696"/>
        <pc:sldMkLst>
          <pc:docMk/>
          <pc:sldMk cId="809882388" sldId="283"/>
        </pc:sldMkLst>
      </pc:sldChg>
      <pc:sldChg chg="del">
        <pc:chgData name="Jordan Bravo" userId="e40d87ec-616d-4f83-8d1d-634db6d2dbfe" providerId="ADAL" clId="{A9CDE9B1-3A81-4144-90AA-4C51A89BD250}" dt="2023-11-23T01:40:47.244" v="5973" actId="2696"/>
        <pc:sldMkLst>
          <pc:docMk/>
          <pc:sldMk cId="3979784861" sldId="284"/>
        </pc:sldMkLst>
      </pc:sldChg>
      <pc:sldChg chg="del">
        <pc:chgData name="Jordan Bravo" userId="e40d87ec-616d-4f83-8d1d-634db6d2dbfe" providerId="ADAL" clId="{A9CDE9B1-3A81-4144-90AA-4C51A89BD250}" dt="2023-11-23T01:40:47.032" v="5972" actId="2696"/>
        <pc:sldMkLst>
          <pc:docMk/>
          <pc:sldMk cId="2283968879" sldId="286"/>
        </pc:sldMkLst>
      </pc:sldChg>
      <pc:sldChg chg="addSp delSp modSp mod">
        <pc:chgData name="Jordan Bravo" userId="e40d87ec-616d-4f83-8d1d-634db6d2dbfe" providerId="ADAL" clId="{A9CDE9B1-3A81-4144-90AA-4C51A89BD250}" dt="2023-11-22T16:22:23.125" v="4853" actId="14100"/>
        <pc:sldMkLst>
          <pc:docMk/>
          <pc:sldMk cId="1335522194" sldId="287"/>
        </pc:sldMkLst>
        <pc:spChg chg="del">
          <ac:chgData name="Jordan Bravo" userId="e40d87ec-616d-4f83-8d1d-634db6d2dbfe" providerId="ADAL" clId="{A9CDE9B1-3A81-4144-90AA-4C51A89BD250}" dt="2023-11-22T05:18:15.088" v="4747" actId="478"/>
          <ac:spMkLst>
            <pc:docMk/>
            <pc:sldMk cId="1335522194" sldId="287"/>
            <ac:spMk id="2" creationId="{4C627748-57CD-4753-A2CD-03F053246031}"/>
          </ac:spMkLst>
        </pc:spChg>
        <pc:spChg chg="del">
          <ac:chgData name="Jordan Bravo" userId="e40d87ec-616d-4f83-8d1d-634db6d2dbfe" providerId="ADAL" clId="{A9CDE9B1-3A81-4144-90AA-4C51A89BD250}" dt="2023-11-22T05:18:16.799" v="4748" actId="478"/>
          <ac:spMkLst>
            <pc:docMk/>
            <pc:sldMk cId="1335522194" sldId="287"/>
            <ac:spMk id="3" creationId="{71C8BC60-8B6F-43C0-B8A1-05577F05A6CE}"/>
          </ac:spMkLst>
        </pc:spChg>
        <pc:spChg chg="add mod">
          <ac:chgData name="Jordan Bravo" userId="e40d87ec-616d-4f83-8d1d-634db6d2dbfe" providerId="ADAL" clId="{A9CDE9B1-3A81-4144-90AA-4C51A89BD250}" dt="2023-11-22T16:22:23.125" v="4853" actId="14100"/>
          <ac:spMkLst>
            <pc:docMk/>
            <pc:sldMk cId="1335522194" sldId="287"/>
            <ac:spMk id="6" creationId="{DE47CAF2-CB20-5E1F-9049-8B5EB7E6FDF1}"/>
          </ac:spMkLst>
        </pc:spChg>
        <pc:picChg chg="add del mod">
          <ac:chgData name="Jordan Bravo" userId="e40d87ec-616d-4f83-8d1d-634db6d2dbfe" providerId="ADAL" clId="{A9CDE9B1-3A81-4144-90AA-4C51A89BD250}" dt="2023-11-22T06:07:31.937" v="4805" actId="478"/>
          <ac:picMkLst>
            <pc:docMk/>
            <pc:sldMk cId="1335522194" sldId="287"/>
            <ac:picMk id="5" creationId="{049D01C4-0F39-320F-491B-02E64AD24442}"/>
          </ac:picMkLst>
        </pc:picChg>
        <pc:picChg chg="add mod">
          <ac:chgData name="Jordan Bravo" userId="e40d87ec-616d-4f83-8d1d-634db6d2dbfe" providerId="ADAL" clId="{A9CDE9B1-3A81-4144-90AA-4C51A89BD250}" dt="2023-11-22T06:07:47.533" v="4811" actId="14100"/>
          <ac:picMkLst>
            <pc:docMk/>
            <pc:sldMk cId="1335522194" sldId="287"/>
            <ac:picMk id="8" creationId="{1B78E83C-5794-5273-2F2E-DEAE0EC2CBEC}"/>
          </ac:picMkLst>
        </pc:picChg>
      </pc:sldChg>
      <pc:sldChg chg="modSp add mod">
        <pc:chgData name="Jordan Bravo" userId="e40d87ec-616d-4f83-8d1d-634db6d2dbfe" providerId="ADAL" clId="{A9CDE9B1-3A81-4144-90AA-4C51A89BD250}" dt="2023-11-23T01:59:35.203" v="7283" actId="115"/>
        <pc:sldMkLst>
          <pc:docMk/>
          <pc:sldMk cId="2801278895" sldId="288"/>
        </pc:sldMkLst>
        <pc:spChg chg="mod">
          <ac:chgData name="Jordan Bravo" userId="e40d87ec-616d-4f83-8d1d-634db6d2dbfe" providerId="ADAL" clId="{A9CDE9B1-3A81-4144-90AA-4C51A89BD250}" dt="2023-11-22T05:15:20.252" v="4712" actId="1076"/>
          <ac:spMkLst>
            <pc:docMk/>
            <pc:sldMk cId="2801278895" sldId="288"/>
            <ac:spMk id="3" creationId="{D4D4AECC-87A5-AB4E-BE41-0A74066D975C}"/>
          </ac:spMkLst>
        </pc:spChg>
        <pc:spChg chg="mod">
          <ac:chgData name="Jordan Bravo" userId="e40d87ec-616d-4f83-8d1d-634db6d2dbfe" providerId="ADAL" clId="{A9CDE9B1-3A81-4144-90AA-4C51A89BD250}" dt="2023-11-23T01:59:35.203" v="7283" actId="115"/>
          <ac:spMkLst>
            <pc:docMk/>
            <pc:sldMk cId="2801278895" sldId="288"/>
            <ac:spMk id="7" creationId="{1E3BC5B6-B9B9-EE5A-3AB0-821149EA53F7}"/>
          </ac:spMkLst>
        </pc:spChg>
      </pc:sldChg>
      <pc:sldChg chg="del">
        <pc:chgData name="Jordan Bravo" userId="e40d87ec-616d-4f83-8d1d-634db6d2dbfe" providerId="ADAL" clId="{A9CDE9B1-3A81-4144-90AA-4C51A89BD250}" dt="2023-11-23T01:58:27.554" v="7270" actId="2696"/>
        <pc:sldMkLst>
          <pc:docMk/>
          <pc:sldMk cId="1885045417" sldId="289"/>
        </pc:sldMkLst>
      </pc:sldChg>
      <pc:sldChg chg="del">
        <pc:chgData name="Jordan Bravo" userId="e40d87ec-616d-4f83-8d1d-634db6d2dbfe" providerId="ADAL" clId="{A9CDE9B1-3A81-4144-90AA-4C51A89BD250}" dt="2023-11-23T01:58:27.562" v="7271" actId="2696"/>
        <pc:sldMkLst>
          <pc:docMk/>
          <pc:sldMk cId="3532547909" sldId="290"/>
        </pc:sldMkLst>
      </pc:sldChg>
      <pc:sldChg chg="del">
        <pc:chgData name="Jordan Bravo" userId="e40d87ec-616d-4f83-8d1d-634db6d2dbfe" providerId="ADAL" clId="{A9CDE9B1-3A81-4144-90AA-4C51A89BD250}" dt="2023-11-23T01:58:27.540" v="7268" actId="2696"/>
        <pc:sldMkLst>
          <pc:docMk/>
          <pc:sldMk cId="3977644926" sldId="291"/>
        </pc:sldMkLst>
      </pc:sldChg>
      <pc:sldChg chg="del">
        <pc:chgData name="Jordan Bravo" userId="e40d87ec-616d-4f83-8d1d-634db6d2dbfe" providerId="ADAL" clId="{A9CDE9B1-3A81-4144-90AA-4C51A89BD250}" dt="2023-11-23T01:58:27.575" v="7272" actId="2696"/>
        <pc:sldMkLst>
          <pc:docMk/>
          <pc:sldMk cId="2054349460" sldId="292"/>
        </pc:sldMkLst>
      </pc:sldChg>
      <pc:sldChg chg="del">
        <pc:chgData name="Jordan Bravo" userId="e40d87ec-616d-4f83-8d1d-634db6d2dbfe" providerId="ADAL" clId="{A9CDE9B1-3A81-4144-90AA-4C51A89BD250}" dt="2023-11-23T01:58:27.541" v="7269" actId="2696"/>
        <pc:sldMkLst>
          <pc:docMk/>
          <pc:sldMk cId="1101883765" sldId="293"/>
        </pc:sldMkLst>
      </pc:sldChg>
      <pc:sldChg chg="addSp delSp modSp add mod">
        <pc:chgData name="Jordan Bravo" userId="e40d87ec-616d-4f83-8d1d-634db6d2dbfe" providerId="ADAL" clId="{A9CDE9B1-3A81-4144-90AA-4C51A89BD250}" dt="2023-11-22T18:51:38.983" v="4927" actId="14100"/>
        <pc:sldMkLst>
          <pc:docMk/>
          <pc:sldMk cId="76471240" sldId="294"/>
        </pc:sldMkLst>
        <pc:spChg chg="mod">
          <ac:chgData name="Jordan Bravo" userId="e40d87ec-616d-4f83-8d1d-634db6d2dbfe" providerId="ADAL" clId="{A9CDE9B1-3A81-4144-90AA-4C51A89BD250}" dt="2023-11-22T16:22:42.750" v="4896" actId="20577"/>
          <ac:spMkLst>
            <pc:docMk/>
            <pc:sldMk cId="76471240" sldId="294"/>
            <ac:spMk id="6" creationId="{DE47CAF2-CB20-5E1F-9049-8B5EB7E6FDF1}"/>
          </ac:spMkLst>
        </pc:spChg>
        <pc:picChg chg="add del mod">
          <ac:chgData name="Jordan Bravo" userId="e40d87ec-616d-4f83-8d1d-634db6d2dbfe" providerId="ADAL" clId="{A9CDE9B1-3A81-4144-90AA-4C51A89BD250}" dt="2023-11-22T18:51:24.889" v="4923" actId="478"/>
          <ac:picMkLst>
            <pc:docMk/>
            <pc:sldMk cId="76471240" sldId="294"/>
            <ac:picMk id="3" creationId="{1A35FE54-838D-2A11-9232-5A4FAD3F2CB4}"/>
          </ac:picMkLst>
        </pc:picChg>
        <pc:picChg chg="add mod">
          <ac:chgData name="Jordan Bravo" userId="e40d87ec-616d-4f83-8d1d-634db6d2dbfe" providerId="ADAL" clId="{A9CDE9B1-3A81-4144-90AA-4C51A89BD250}" dt="2023-11-22T18:51:38.983" v="4927" actId="14100"/>
          <ac:picMkLst>
            <pc:docMk/>
            <pc:sldMk cId="76471240" sldId="294"/>
            <ac:picMk id="5" creationId="{7AA104B1-352C-1D38-1F19-0C93DD4302CA}"/>
          </ac:picMkLst>
        </pc:picChg>
        <pc:picChg chg="del">
          <ac:chgData name="Jordan Bravo" userId="e40d87ec-616d-4f83-8d1d-634db6d2dbfe" providerId="ADAL" clId="{A9CDE9B1-3A81-4144-90AA-4C51A89BD250}" dt="2023-11-22T16:22:45.139" v="4897" actId="478"/>
          <ac:picMkLst>
            <pc:docMk/>
            <pc:sldMk cId="76471240" sldId="294"/>
            <ac:picMk id="8" creationId="{1B78E83C-5794-5273-2F2E-DEAE0EC2CBEC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18:18:43.533" v="4922" actId="14100"/>
        <pc:sldMkLst>
          <pc:docMk/>
          <pc:sldMk cId="252079000" sldId="295"/>
        </pc:sldMkLst>
        <pc:spChg chg="mod">
          <ac:chgData name="Jordan Bravo" userId="e40d87ec-616d-4f83-8d1d-634db6d2dbfe" providerId="ADAL" clId="{A9CDE9B1-3A81-4144-90AA-4C51A89BD250}" dt="2023-11-22T18:14:55.350" v="4911" actId="207"/>
          <ac:spMkLst>
            <pc:docMk/>
            <pc:sldMk cId="252079000" sldId="295"/>
            <ac:spMk id="6" creationId="{DE47CAF2-CB20-5E1F-9049-8B5EB7E6FDF1}"/>
          </ac:spMkLst>
        </pc:spChg>
        <pc:picChg chg="del">
          <ac:chgData name="Jordan Bravo" userId="e40d87ec-616d-4f83-8d1d-634db6d2dbfe" providerId="ADAL" clId="{A9CDE9B1-3A81-4144-90AA-4C51A89BD250}" dt="2023-11-22T18:15:24.893" v="4912" actId="478"/>
          <ac:picMkLst>
            <pc:docMk/>
            <pc:sldMk cId="252079000" sldId="295"/>
            <ac:picMk id="3" creationId="{1A35FE54-838D-2A11-9232-5A4FAD3F2CB4}"/>
          </ac:picMkLst>
        </pc:picChg>
        <pc:picChg chg="add del mod">
          <ac:chgData name="Jordan Bravo" userId="e40d87ec-616d-4f83-8d1d-634db6d2dbfe" providerId="ADAL" clId="{A9CDE9B1-3A81-4144-90AA-4C51A89BD250}" dt="2023-11-22T18:15:56.408" v="4918" actId="478"/>
          <ac:picMkLst>
            <pc:docMk/>
            <pc:sldMk cId="252079000" sldId="295"/>
            <ac:picMk id="4" creationId="{F27ECBE3-60D5-CFA6-91E5-DE199AC7D17B}"/>
          </ac:picMkLst>
        </pc:picChg>
        <pc:picChg chg="add mod">
          <ac:chgData name="Jordan Bravo" userId="e40d87ec-616d-4f83-8d1d-634db6d2dbfe" providerId="ADAL" clId="{A9CDE9B1-3A81-4144-90AA-4C51A89BD250}" dt="2023-11-22T18:18:43.533" v="4922" actId="14100"/>
          <ac:picMkLst>
            <pc:docMk/>
            <pc:sldMk cId="252079000" sldId="295"/>
            <ac:picMk id="7" creationId="{70963095-2547-EDB4-FE26-AA7DE3F67F33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0:31:46.841" v="4948" actId="20577"/>
        <pc:sldMkLst>
          <pc:docMk/>
          <pc:sldMk cId="4125480335" sldId="296"/>
        </pc:sldMkLst>
        <pc:spChg chg="mod">
          <ac:chgData name="Jordan Bravo" userId="e40d87ec-616d-4f83-8d1d-634db6d2dbfe" providerId="ADAL" clId="{A9CDE9B1-3A81-4144-90AA-4C51A89BD250}" dt="2023-11-22T20:31:46.841" v="4948" actId="20577"/>
          <ac:spMkLst>
            <pc:docMk/>
            <pc:sldMk cId="4125480335" sldId="296"/>
            <ac:spMk id="6" creationId="{DE47CAF2-CB20-5E1F-9049-8B5EB7E6FDF1}"/>
          </ac:spMkLst>
        </pc:spChg>
        <pc:picChg chg="add mod">
          <ac:chgData name="Jordan Bravo" userId="e40d87ec-616d-4f83-8d1d-634db6d2dbfe" providerId="ADAL" clId="{A9CDE9B1-3A81-4144-90AA-4C51A89BD250}" dt="2023-11-22T19:38:38.580" v="4935" actId="1076"/>
          <ac:picMkLst>
            <pc:docMk/>
            <pc:sldMk cId="4125480335" sldId="296"/>
            <ac:picMk id="3" creationId="{6F718995-2098-F476-D935-E07E3F31174C}"/>
          </ac:picMkLst>
        </pc:picChg>
        <pc:picChg chg="del">
          <ac:chgData name="Jordan Bravo" userId="e40d87ec-616d-4f83-8d1d-634db6d2dbfe" providerId="ADAL" clId="{A9CDE9B1-3A81-4144-90AA-4C51A89BD250}" dt="2023-11-22T19:38:16.789" v="4929" actId="478"/>
          <ac:picMkLst>
            <pc:docMk/>
            <pc:sldMk cId="4125480335" sldId="296"/>
            <ac:picMk id="7" creationId="{70963095-2547-EDB4-FE26-AA7DE3F67F33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0:34:11.153" v="4963" actId="14100"/>
        <pc:sldMkLst>
          <pc:docMk/>
          <pc:sldMk cId="2455765775" sldId="297"/>
        </pc:sldMkLst>
        <pc:spChg chg="mod">
          <ac:chgData name="Jordan Bravo" userId="e40d87ec-616d-4f83-8d1d-634db6d2dbfe" providerId="ADAL" clId="{A9CDE9B1-3A81-4144-90AA-4C51A89BD250}" dt="2023-11-22T20:32:15.179" v="4959" actId="207"/>
          <ac:spMkLst>
            <pc:docMk/>
            <pc:sldMk cId="2455765775" sldId="297"/>
            <ac:spMk id="6" creationId="{DE47CAF2-CB20-5E1F-9049-8B5EB7E6FDF1}"/>
          </ac:spMkLst>
        </pc:spChg>
        <pc:picChg chg="del">
          <ac:chgData name="Jordan Bravo" userId="e40d87ec-616d-4f83-8d1d-634db6d2dbfe" providerId="ADAL" clId="{A9CDE9B1-3A81-4144-90AA-4C51A89BD250}" dt="2023-11-22T20:32:09.952" v="4958" actId="478"/>
          <ac:picMkLst>
            <pc:docMk/>
            <pc:sldMk cId="2455765775" sldId="297"/>
            <ac:picMk id="3" creationId="{6F718995-2098-F476-D935-E07E3F31174C}"/>
          </ac:picMkLst>
        </pc:picChg>
        <pc:picChg chg="add mod">
          <ac:chgData name="Jordan Bravo" userId="e40d87ec-616d-4f83-8d1d-634db6d2dbfe" providerId="ADAL" clId="{A9CDE9B1-3A81-4144-90AA-4C51A89BD250}" dt="2023-11-22T20:34:11.153" v="4963" actId="14100"/>
          <ac:picMkLst>
            <pc:docMk/>
            <pc:sldMk cId="2455765775" sldId="297"/>
            <ac:picMk id="4" creationId="{1148F791-6853-B1EE-FE6B-1287D0D9E52F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1:20:22.786" v="5019" actId="14100"/>
        <pc:sldMkLst>
          <pc:docMk/>
          <pc:sldMk cId="4066711045" sldId="298"/>
        </pc:sldMkLst>
        <pc:spChg chg="mod">
          <ac:chgData name="Jordan Bravo" userId="e40d87ec-616d-4f83-8d1d-634db6d2dbfe" providerId="ADAL" clId="{A9CDE9B1-3A81-4144-90AA-4C51A89BD250}" dt="2023-11-22T21:15:44.162" v="5015" actId="1076"/>
          <ac:spMkLst>
            <pc:docMk/>
            <pc:sldMk cId="4066711045" sldId="298"/>
            <ac:spMk id="6" creationId="{DE47CAF2-CB20-5E1F-9049-8B5EB7E6FDF1}"/>
          </ac:spMkLst>
        </pc:spChg>
        <pc:picChg chg="add del mod">
          <ac:chgData name="Jordan Bravo" userId="e40d87ec-616d-4f83-8d1d-634db6d2dbfe" providerId="ADAL" clId="{A9CDE9B1-3A81-4144-90AA-4C51A89BD250}" dt="2023-11-22T20:34:44.019" v="4968" actId="478"/>
          <ac:picMkLst>
            <pc:docMk/>
            <pc:sldMk cId="4066711045" sldId="298"/>
            <ac:picMk id="3" creationId="{006068F4-B761-B1A8-A3E0-7EAC72F501D1}"/>
          </ac:picMkLst>
        </pc:picChg>
        <pc:picChg chg="del">
          <ac:chgData name="Jordan Bravo" userId="e40d87ec-616d-4f83-8d1d-634db6d2dbfe" providerId="ADAL" clId="{A9CDE9B1-3A81-4144-90AA-4C51A89BD250}" dt="2023-11-22T20:34:34.576" v="4965" actId="478"/>
          <ac:picMkLst>
            <pc:docMk/>
            <pc:sldMk cId="4066711045" sldId="298"/>
            <ac:picMk id="4" creationId="{1148F791-6853-B1EE-FE6B-1287D0D9E52F}"/>
          </ac:picMkLst>
        </pc:picChg>
        <pc:picChg chg="add del mod">
          <ac:chgData name="Jordan Bravo" userId="e40d87ec-616d-4f83-8d1d-634db6d2dbfe" providerId="ADAL" clId="{A9CDE9B1-3A81-4144-90AA-4C51A89BD250}" dt="2023-11-22T21:15:04.137" v="4992" actId="478"/>
          <ac:picMkLst>
            <pc:docMk/>
            <pc:sldMk cId="4066711045" sldId="298"/>
            <ac:picMk id="7" creationId="{73691E56-DFF8-0257-2B86-9070E2992D46}"/>
          </ac:picMkLst>
        </pc:picChg>
        <pc:picChg chg="add del mod">
          <ac:chgData name="Jordan Bravo" userId="e40d87ec-616d-4f83-8d1d-634db6d2dbfe" providerId="ADAL" clId="{A9CDE9B1-3A81-4144-90AA-4C51A89BD250}" dt="2023-11-22T21:20:08.717" v="5016" actId="478"/>
          <ac:picMkLst>
            <pc:docMk/>
            <pc:sldMk cId="4066711045" sldId="298"/>
            <ac:picMk id="9" creationId="{688A5EB0-7D4F-BA7C-9E62-0DD846297C20}"/>
          </ac:picMkLst>
        </pc:picChg>
        <pc:picChg chg="add mod">
          <ac:chgData name="Jordan Bravo" userId="e40d87ec-616d-4f83-8d1d-634db6d2dbfe" providerId="ADAL" clId="{A9CDE9B1-3A81-4144-90AA-4C51A89BD250}" dt="2023-11-22T21:20:22.786" v="5019" actId="14100"/>
          <ac:picMkLst>
            <pc:docMk/>
            <pc:sldMk cId="4066711045" sldId="298"/>
            <ac:picMk id="11" creationId="{9804A9B4-C8C2-75BA-546A-87604C5E3301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1:38:24.366" v="5026" actId="207"/>
        <pc:sldMkLst>
          <pc:docMk/>
          <pc:sldMk cId="1901720930" sldId="299"/>
        </pc:sldMkLst>
        <pc:spChg chg="mod">
          <ac:chgData name="Jordan Bravo" userId="e40d87ec-616d-4f83-8d1d-634db6d2dbfe" providerId="ADAL" clId="{A9CDE9B1-3A81-4144-90AA-4C51A89BD250}" dt="2023-11-22T21:38:24.366" v="5026" actId="207"/>
          <ac:spMkLst>
            <pc:docMk/>
            <pc:sldMk cId="1901720930" sldId="299"/>
            <ac:spMk id="6" creationId="{DE47CAF2-CB20-5E1F-9049-8B5EB7E6FDF1}"/>
          </ac:spMkLst>
        </pc:spChg>
        <pc:picChg chg="add mod">
          <ac:chgData name="Jordan Bravo" userId="e40d87ec-616d-4f83-8d1d-634db6d2dbfe" providerId="ADAL" clId="{A9CDE9B1-3A81-4144-90AA-4C51A89BD250}" dt="2023-11-22T21:38:15.581" v="5025" actId="14100"/>
          <ac:picMkLst>
            <pc:docMk/>
            <pc:sldMk cId="1901720930" sldId="299"/>
            <ac:picMk id="3" creationId="{7A338BF4-61EA-5413-AEC3-7DA5988DFA8A}"/>
          </ac:picMkLst>
        </pc:picChg>
        <pc:picChg chg="del">
          <ac:chgData name="Jordan Bravo" userId="e40d87ec-616d-4f83-8d1d-634db6d2dbfe" providerId="ADAL" clId="{A9CDE9B1-3A81-4144-90AA-4C51A89BD250}" dt="2023-11-22T21:20:39.883" v="5022" actId="478"/>
          <ac:picMkLst>
            <pc:docMk/>
            <pc:sldMk cId="1901720930" sldId="299"/>
            <ac:picMk id="11" creationId="{9804A9B4-C8C2-75BA-546A-87604C5E3301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1:56:03.880" v="5099" actId="1076"/>
        <pc:sldMkLst>
          <pc:docMk/>
          <pc:sldMk cId="1595539469" sldId="300"/>
        </pc:sldMkLst>
        <pc:spChg chg="mod">
          <ac:chgData name="Jordan Bravo" userId="e40d87ec-616d-4f83-8d1d-634db6d2dbfe" providerId="ADAL" clId="{A9CDE9B1-3A81-4144-90AA-4C51A89BD250}" dt="2023-11-22T21:55:39.245" v="5092" actId="207"/>
          <ac:spMkLst>
            <pc:docMk/>
            <pc:sldMk cId="1595539469" sldId="300"/>
            <ac:spMk id="6" creationId="{DE47CAF2-CB20-5E1F-9049-8B5EB7E6FDF1}"/>
          </ac:spMkLst>
        </pc:spChg>
        <pc:picChg chg="del">
          <ac:chgData name="Jordan Bravo" userId="e40d87ec-616d-4f83-8d1d-634db6d2dbfe" providerId="ADAL" clId="{A9CDE9B1-3A81-4144-90AA-4C51A89BD250}" dt="2023-11-22T21:55:40.683" v="5093" actId="478"/>
          <ac:picMkLst>
            <pc:docMk/>
            <pc:sldMk cId="1595539469" sldId="300"/>
            <ac:picMk id="3" creationId="{7A338BF4-61EA-5413-AEC3-7DA5988DFA8A}"/>
          </ac:picMkLst>
        </pc:picChg>
        <pc:picChg chg="add mod">
          <ac:chgData name="Jordan Bravo" userId="e40d87ec-616d-4f83-8d1d-634db6d2dbfe" providerId="ADAL" clId="{A9CDE9B1-3A81-4144-90AA-4C51A89BD250}" dt="2023-11-22T21:56:03.880" v="5099" actId="1076"/>
          <ac:picMkLst>
            <pc:docMk/>
            <pc:sldMk cId="1595539469" sldId="300"/>
            <ac:picMk id="4" creationId="{C6EF1DC1-E1EA-C54B-E23E-86902246D36B}"/>
          </ac:picMkLst>
        </pc:picChg>
      </pc:sldChg>
      <pc:sldChg chg="addSp delSp modSp add mod">
        <pc:chgData name="Jordan Bravo" userId="e40d87ec-616d-4f83-8d1d-634db6d2dbfe" providerId="ADAL" clId="{A9CDE9B1-3A81-4144-90AA-4C51A89BD250}" dt="2023-11-22T22:37:35.952" v="5128" actId="14100"/>
        <pc:sldMkLst>
          <pc:docMk/>
          <pc:sldMk cId="2268150077" sldId="301"/>
        </pc:sldMkLst>
        <pc:spChg chg="mod">
          <ac:chgData name="Jordan Bravo" userId="e40d87ec-616d-4f83-8d1d-634db6d2dbfe" providerId="ADAL" clId="{A9CDE9B1-3A81-4144-90AA-4C51A89BD250}" dt="2023-11-22T21:56:21.109" v="5124" actId="207"/>
          <ac:spMkLst>
            <pc:docMk/>
            <pc:sldMk cId="2268150077" sldId="301"/>
            <ac:spMk id="6" creationId="{DE47CAF2-CB20-5E1F-9049-8B5EB7E6FDF1}"/>
          </ac:spMkLst>
        </pc:spChg>
        <pc:picChg chg="add mod">
          <ac:chgData name="Jordan Bravo" userId="e40d87ec-616d-4f83-8d1d-634db6d2dbfe" providerId="ADAL" clId="{A9CDE9B1-3A81-4144-90AA-4C51A89BD250}" dt="2023-11-22T22:37:35.952" v="5128" actId="14100"/>
          <ac:picMkLst>
            <pc:docMk/>
            <pc:sldMk cId="2268150077" sldId="301"/>
            <ac:picMk id="3" creationId="{52CEB2E6-5FC0-11CC-1DA0-1161282251B5}"/>
          </ac:picMkLst>
        </pc:picChg>
        <pc:picChg chg="del">
          <ac:chgData name="Jordan Bravo" userId="e40d87ec-616d-4f83-8d1d-634db6d2dbfe" providerId="ADAL" clId="{A9CDE9B1-3A81-4144-90AA-4C51A89BD250}" dt="2023-11-22T21:56:22.857" v="5125" actId="478"/>
          <ac:picMkLst>
            <pc:docMk/>
            <pc:sldMk cId="2268150077" sldId="301"/>
            <ac:picMk id="4" creationId="{C6EF1DC1-E1EA-C54B-E23E-86902246D36B}"/>
          </ac:picMkLst>
        </pc:picChg>
      </pc:sldChg>
      <pc:sldChg chg="modSp mod">
        <pc:chgData name="Jordan Bravo" userId="e40d87ec-616d-4f83-8d1d-634db6d2dbfe" providerId="ADAL" clId="{A9CDE9B1-3A81-4144-90AA-4C51A89BD250}" dt="2023-11-23T00:53:08.281" v="5137" actId="1076"/>
        <pc:sldMkLst>
          <pc:docMk/>
          <pc:sldMk cId="51750452" sldId="302"/>
        </pc:sldMkLst>
        <pc:spChg chg="mod">
          <ac:chgData name="Jordan Bravo" userId="e40d87ec-616d-4f83-8d1d-634db6d2dbfe" providerId="ADAL" clId="{A9CDE9B1-3A81-4144-90AA-4C51A89BD250}" dt="2023-11-23T00:53:03.573" v="5136" actId="14100"/>
          <ac:spMkLst>
            <pc:docMk/>
            <pc:sldMk cId="51750452" sldId="302"/>
            <ac:spMk id="2" creationId="{15F3E768-7CCE-C044-B7B1-E1E3B1B7089F}"/>
          </ac:spMkLst>
        </pc:spChg>
        <pc:picChg chg="mod">
          <ac:chgData name="Jordan Bravo" userId="e40d87ec-616d-4f83-8d1d-634db6d2dbfe" providerId="ADAL" clId="{A9CDE9B1-3A81-4144-90AA-4C51A89BD250}" dt="2023-11-23T00:53:08.281" v="5137" actId="1076"/>
          <ac:picMkLst>
            <pc:docMk/>
            <pc:sldMk cId="51750452" sldId="302"/>
            <ac:picMk id="4" creationId="{EF81E4F8-1246-98CD-FC06-6A09894DE984}"/>
          </ac:picMkLst>
        </pc:picChg>
      </pc:sldChg>
      <pc:sldChg chg="addSp delSp modSp new mod">
        <pc:chgData name="Jordan Bravo" userId="e40d87ec-616d-4f83-8d1d-634db6d2dbfe" providerId="ADAL" clId="{A9CDE9B1-3A81-4144-90AA-4C51A89BD250}" dt="2023-11-23T01:40:17.978" v="5964" actId="1076"/>
        <pc:sldMkLst>
          <pc:docMk/>
          <pc:sldMk cId="1369186361" sldId="303"/>
        </pc:sldMkLst>
        <pc:spChg chg="del">
          <ac:chgData name="Jordan Bravo" userId="e40d87ec-616d-4f83-8d1d-634db6d2dbfe" providerId="ADAL" clId="{A9CDE9B1-3A81-4144-90AA-4C51A89BD250}" dt="2023-11-23T00:57:41.846" v="5140" actId="478"/>
          <ac:spMkLst>
            <pc:docMk/>
            <pc:sldMk cId="1369186361" sldId="303"/>
            <ac:spMk id="2" creationId="{F0A70E13-7A12-EDFD-BB51-BD990935BEAB}"/>
          </ac:spMkLst>
        </pc:spChg>
        <pc:spChg chg="mod">
          <ac:chgData name="Jordan Bravo" userId="e40d87ec-616d-4f83-8d1d-634db6d2dbfe" providerId="ADAL" clId="{A9CDE9B1-3A81-4144-90AA-4C51A89BD250}" dt="2023-11-23T01:40:03.752" v="5963" actId="1076"/>
          <ac:spMkLst>
            <pc:docMk/>
            <pc:sldMk cId="1369186361" sldId="303"/>
            <ac:spMk id="3" creationId="{46505630-F6C7-0E97-58BA-B858A3AAE495}"/>
          </ac:spMkLst>
        </pc:spChg>
        <pc:spChg chg="del">
          <ac:chgData name="Jordan Bravo" userId="e40d87ec-616d-4f83-8d1d-634db6d2dbfe" providerId="ADAL" clId="{A9CDE9B1-3A81-4144-90AA-4C51A89BD250}" dt="2023-11-23T00:57:45.492" v="5142" actId="478"/>
          <ac:spMkLst>
            <pc:docMk/>
            <pc:sldMk cId="1369186361" sldId="303"/>
            <ac:spMk id="4" creationId="{ABE2996F-E7EE-2FCB-DD69-2488C65A2830}"/>
          </ac:spMkLst>
        </pc:spChg>
        <pc:spChg chg="del">
          <ac:chgData name="Jordan Bravo" userId="e40d87ec-616d-4f83-8d1d-634db6d2dbfe" providerId="ADAL" clId="{A9CDE9B1-3A81-4144-90AA-4C51A89BD250}" dt="2023-11-23T00:57:43.467" v="5141" actId="478"/>
          <ac:spMkLst>
            <pc:docMk/>
            <pc:sldMk cId="1369186361" sldId="303"/>
            <ac:spMk id="5" creationId="{AF8E3F0F-4B6F-E6DA-E4BF-13C43AA56E4B}"/>
          </ac:spMkLst>
        </pc:spChg>
        <pc:spChg chg="del">
          <ac:chgData name="Jordan Bravo" userId="e40d87ec-616d-4f83-8d1d-634db6d2dbfe" providerId="ADAL" clId="{A9CDE9B1-3A81-4144-90AA-4C51A89BD250}" dt="2023-11-23T00:57:39.574" v="5139" actId="478"/>
          <ac:spMkLst>
            <pc:docMk/>
            <pc:sldMk cId="1369186361" sldId="303"/>
            <ac:spMk id="6" creationId="{FB70D8FF-DAC7-FC34-8DCA-3969CCF59C7A}"/>
          </ac:spMkLst>
        </pc:spChg>
        <pc:spChg chg="add del mod">
          <ac:chgData name="Jordan Bravo" userId="e40d87ec-616d-4f83-8d1d-634db6d2dbfe" providerId="ADAL" clId="{A9CDE9B1-3A81-4144-90AA-4C51A89BD250}" dt="2023-11-23T01:28:30.682" v="5718" actId="478"/>
          <ac:spMkLst>
            <pc:docMk/>
            <pc:sldMk cId="1369186361" sldId="303"/>
            <ac:spMk id="7" creationId="{73593FAD-10F1-3424-951C-619728BB7409}"/>
          </ac:spMkLst>
        </pc:spChg>
        <pc:spChg chg="add del mod">
          <ac:chgData name="Jordan Bravo" userId="e40d87ec-616d-4f83-8d1d-634db6d2dbfe" providerId="ADAL" clId="{A9CDE9B1-3A81-4144-90AA-4C51A89BD250}" dt="2023-11-23T01:28:30.682" v="5718" actId="478"/>
          <ac:spMkLst>
            <pc:docMk/>
            <pc:sldMk cId="1369186361" sldId="303"/>
            <ac:spMk id="10" creationId="{B3113FA3-78C6-4B7B-46C0-3846C05BD42C}"/>
          </ac:spMkLst>
        </pc:spChg>
        <pc:spChg chg="add del mod">
          <ac:chgData name="Jordan Bravo" userId="e40d87ec-616d-4f83-8d1d-634db6d2dbfe" providerId="ADAL" clId="{A9CDE9B1-3A81-4144-90AA-4C51A89BD250}" dt="2023-11-23T01:02:52.162" v="5223" actId="478"/>
          <ac:spMkLst>
            <pc:docMk/>
            <pc:sldMk cId="1369186361" sldId="303"/>
            <ac:spMk id="11" creationId="{BC97C481-53E5-DA02-798C-4A48CF73BF49}"/>
          </ac:spMkLst>
        </pc:spChg>
        <pc:spChg chg="add del mod">
          <ac:chgData name="Jordan Bravo" userId="e40d87ec-616d-4f83-8d1d-634db6d2dbfe" providerId="ADAL" clId="{A9CDE9B1-3A81-4144-90AA-4C51A89BD250}" dt="2023-11-23T01:05:26.537" v="5267" actId="478"/>
          <ac:spMkLst>
            <pc:docMk/>
            <pc:sldMk cId="1369186361" sldId="303"/>
            <ac:spMk id="14" creationId="{0FE991F2-1776-F4D1-D4D8-232ACF22648C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16" creationId="{1B91E78E-9B89-A833-4926-2EE1A388836F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22" creationId="{E96DA5EF-F9AD-2F3B-AAEB-04C90406A113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27" creationId="{2EDC36D6-C414-78DC-0594-2C01EC010089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34" creationId="{A0F5E819-BFC1-B0FB-2C14-3ABA91300763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42" creationId="{785B42A9-E743-0C63-EF87-C222DDDFD4CE}"/>
          </ac:spMkLst>
        </pc:spChg>
        <pc:spChg chg="add mod">
          <ac:chgData name="Jordan Bravo" userId="e40d87ec-616d-4f83-8d1d-634db6d2dbfe" providerId="ADAL" clId="{A9CDE9B1-3A81-4144-90AA-4C51A89BD250}" dt="2023-11-23T01:40:17.978" v="5964" actId="1076"/>
          <ac:spMkLst>
            <pc:docMk/>
            <pc:sldMk cId="1369186361" sldId="303"/>
            <ac:spMk id="55" creationId="{A53722DC-0760-DD53-8057-B1A00B6C6ABB}"/>
          </ac:spMkLst>
        </pc:spChg>
        <pc:spChg chg="add mod">
          <ac:chgData name="Jordan Bravo" userId="e40d87ec-616d-4f83-8d1d-634db6d2dbfe" providerId="ADAL" clId="{A9CDE9B1-3A81-4144-90AA-4C51A89BD250}" dt="2023-11-23T01:39:11.370" v="5948" actId="1076"/>
          <ac:spMkLst>
            <pc:docMk/>
            <pc:sldMk cId="1369186361" sldId="303"/>
            <ac:spMk id="56" creationId="{9DDBDB4C-CE74-36D2-DFEB-AF6B0C46AE3D}"/>
          </ac:spMkLst>
        </pc:spChg>
        <pc:spChg chg="add mod">
          <ac:chgData name="Jordan Bravo" userId="e40d87ec-616d-4f83-8d1d-634db6d2dbfe" providerId="ADAL" clId="{A9CDE9B1-3A81-4144-90AA-4C51A89BD250}" dt="2023-11-23T01:37:42.064" v="5932" actId="1076"/>
          <ac:spMkLst>
            <pc:docMk/>
            <pc:sldMk cId="1369186361" sldId="303"/>
            <ac:spMk id="63" creationId="{73530706-0AB1-E894-179C-26197250C378}"/>
          </ac:spMkLst>
        </pc:spChg>
        <pc:spChg chg="add mod">
          <ac:chgData name="Jordan Bravo" userId="e40d87ec-616d-4f83-8d1d-634db6d2dbfe" providerId="ADAL" clId="{A9CDE9B1-3A81-4144-90AA-4C51A89BD250}" dt="2023-11-23T01:34:16.937" v="5881" actId="1076"/>
          <ac:spMkLst>
            <pc:docMk/>
            <pc:sldMk cId="1369186361" sldId="303"/>
            <ac:spMk id="1027" creationId="{E267F9D2-50C6-08A6-594F-3C73E9E17096}"/>
          </ac:spMkLst>
        </pc:spChg>
        <pc:spChg chg="add mod">
          <ac:chgData name="Jordan Bravo" userId="e40d87ec-616d-4f83-8d1d-634db6d2dbfe" providerId="ADAL" clId="{A9CDE9B1-3A81-4144-90AA-4C51A89BD250}" dt="2023-11-23T01:36:28.319" v="5915" actId="14100"/>
          <ac:spMkLst>
            <pc:docMk/>
            <pc:sldMk cId="1369186361" sldId="303"/>
            <ac:spMk id="1033" creationId="{DA9B5B8E-29F7-C800-2E2B-323581DCA040}"/>
          </ac:spMkLst>
        </pc:spChg>
        <pc:picChg chg="add mod">
          <ac:chgData name="Jordan Bravo" userId="e40d87ec-616d-4f83-8d1d-634db6d2dbfe" providerId="ADAL" clId="{A9CDE9B1-3A81-4144-90AA-4C51A89BD250}" dt="2023-11-23T01:39:08.443" v="5947" actId="1076"/>
          <ac:picMkLst>
            <pc:docMk/>
            <pc:sldMk cId="1369186361" sldId="303"/>
            <ac:picMk id="13" creationId="{752C83C5-730C-35E0-06EB-15374EEF18D3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18" creationId="{873E4243-96A8-7BAC-6516-2866C70A77C1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25" creationId="{EB6824A3-C68F-96DA-420A-8C87A3AC5E84}"/>
          </ac:picMkLst>
        </pc:picChg>
        <pc:picChg chg="add del mod">
          <ac:chgData name="Jordan Bravo" userId="e40d87ec-616d-4f83-8d1d-634db6d2dbfe" providerId="ADAL" clId="{A9CDE9B1-3A81-4144-90AA-4C51A89BD250}" dt="2023-11-23T01:14:02.202" v="5412" actId="478"/>
          <ac:picMkLst>
            <pc:docMk/>
            <pc:sldMk cId="1369186361" sldId="303"/>
            <ac:picMk id="30" creationId="{36801D1E-2004-52DD-270D-6977A3830E62}"/>
          </ac:picMkLst>
        </pc:picChg>
        <pc:picChg chg="add del mod">
          <ac:chgData name="Jordan Bravo" userId="e40d87ec-616d-4f83-8d1d-634db6d2dbfe" providerId="ADAL" clId="{A9CDE9B1-3A81-4144-90AA-4C51A89BD250}" dt="2023-11-23T01:14:57.129" v="5439" actId="478"/>
          <ac:picMkLst>
            <pc:docMk/>
            <pc:sldMk cId="1369186361" sldId="303"/>
            <ac:picMk id="31" creationId="{371BABFF-E524-5691-EEDB-3ACDB7AEBF60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32" creationId="{D06B5108-268C-9D1D-EE2C-B22CF51F13B2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39" creationId="{527B31D9-6EDA-5B04-94B6-AC40A97C98FB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44" creationId="{3F49A49E-7C4A-D4D7-ED08-F08F11F9593B}"/>
          </ac:picMkLst>
        </pc:picChg>
        <pc:picChg chg="add mod">
          <ac:chgData name="Jordan Bravo" userId="e40d87ec-616d-4f83-8d1d-634db6d2dbfe" providerId="ADAL" clId="{A9CDE9B1-3A81-4144-90AA-4C51A89BD250}" dt="2023-11-23T01:37:45.238" v="5934" actId="1076"/>
          <ac:picMkLst>
            <pc:docMk/>
            <pc:sldMk cId="1369186361" sldId="303"/>
            <ac:picMk id="58" creationId="{61D1BBC4-97A5-EAAC-BCE1-66737629F898}"/>
          </ac:picMkLst>
        </pc:picChg>
        <pc:picChg chg="add mod">
          <ac:chgData name="Jordan Bravo" userId="e40d87ec-616d-4f83-8d1d-634db6d2dbfe" providerId="ADAL" clId="{A9CDE9B1-3A81-4144-90AA-4C51A89BD250}" dt="2023-11-23T01:37:48.121" v="5935" actId="1076"/>
          <ac:picMkLst>
            <pc:docMk/>
            <pc:sldMk cId="1369186361" sldId="303"/>
            <ac:picMk id="60" creationId="{129477F0-BE0C-695A-4991-9E7375732DB3}"/>
          </ac:picMkLst>
        </pc:picChg>
        <pc:picChg chg="add mod">
          <ac:chgData name="Jordan Bravo" userId="e40d87ec-616d-4f83-8d1d-634db6d2dbfe" providerId="ADAL" clId="{A9CDE9B1-3A81-4144-90AA-4C51A89BD250}" dt="2023-11-23T01:37:43.746" v="5933" actId="1076"/>
          <ac:picMkLst>
            <pc:docMk/>
            <pc:sldMk cId="1369186361" sldId="303"/>
            <ac:picMk id="62" creationId="{9CBDB83D-B619-DA92-94C4-D50DE651C198}"/>
          </ac:picMkLst>
        </pc:picChg>
        <pc:picChg chg="add mod">
          <ac:chgData name="Jordan Bravo" userId="e40d87ec-616d-4f83-8d1d-634db6d2dbfe" providerId="ADAL" clId="{A9CDE9B1-3A81-4144-90AA-4C51A89BD250}" dt="2023-11-23T01:36:43.884" v="5917" actId="1076"/>
          <ac:picMkLst>
            <pc:docMk/>
            <pc:sldMk cId="1369186361" sldId="303"/>
            <ac:picMk id="1024" creationId="{338823EE-8B6A-C00D-E980-1EC6EB8B39AD}"/>
          </ac:picMkLst>
        </pc:picChg>
        <pc:picChg chg="add mod">
          <ac:chgData name="Jordan Bravo" userId="e40d87ec-616d-4f83-8d1d-634db6d2dbfe" providerId="ADAL" clId="{A9CDE9B1-3A81-4144-90AA-4C51A89BD250}" dt="2023-11-23T01:36:43.884" v="5917" actId="1076"/>
          <ac:picMkLst>
            <pc:docMk/>
            <pc:sldMk cId="1369186361" sldId="303"/>
            <ac:picMk id="1026" creationId="{D3815401-E69F-59AF-5889-DF9BA86A182E}"/>
          </ac:picMkLst>
        </pc:picChg>
        <pc:picChg chg="add mod">
          <ac:chgData name="Jordan Bravo" userId="e40d87ec-616d-4f83-8d1d-634db6d2dbfe" providerId="ADAL" clId="{A9CDE9B1-3A81-4144-90AA-4C51A89BD250}" dt="2023-11-23T01:40:17.978" v="5964" actId="1076"/>
          <ac:picMkLst>
            <pc:docMk/>
            <pc:sldMk cId="1369186361" sldId="303"/>
            <ac:picMk id="1028" creationId="{DB51E99B-2F43-C65F-DFB4-9F69E61DD3A2}"/>
          </ac:picMkLst>
        </pc:picChg>
        <pc:picChg chg="add mod">
          <ac:chgData name="Jordan Bravo" userId="e40d87ec-616d-4f83-8d1d-634db6d2dbfe" providerId="ADAL" clId="{A9CDE9B1-3A81-4144-90AA-4C51A89BD250}" dt="2023-11-23T01:36:43.884" v="5917" actId="1076"/>
          <ac:picMkLst>
            <pc:docMk/>
            <pc:sldMk cId="1369186361" sldId="303"/>
            <ac:picMk id="1030" creationId="{16F5E502-CD19-67D6-2BDE-ACE753875B75}"/>
          </ac:picMkLst>
        </pc:picChg>
        <pc:picChg chg="add mod">
          <ac:chgData name="Jordan Bravo" userId="e40d87ec-616d-4f83-8d1d-634db6d2dbfe" providerId="ADAL" clId="{A9CDE9B1-3A81-4144-90AA-4C51A89BD250}" dt="2023-11-23T01:36:43.884" v="5917" actId="1076"/>
          <ac:picMkLst>
            <pc:docMk/>
            <pc:sldMk cId="1369186361" sldId="303"/>
            <ac:picMk id="1032" creationId="{90CF2D4C-AB25-21C6-8716-27FD1EB152A8}"/>
          </ac:picMkLst>
        </pc:picChg>
        <pc:picChg chg="add mod">
          <ac:chgData name="Jordan Bravo" userId="e40d87ec-616d-4f83-8d1d-634db6d2dbfe" providerId="ADAL" clId="{A9CDE9B1-3A81-4144-90AA-4C51A89BD250}" dt="2023-11-23T01:38:16.193" v="5942" actId="1076"/>
          <ac:picMkLst>
            <pc:docMk/>
            <pc:sldMk cId="1369186361" sldId="303"/>
            <ac:picMk id="1043" creationId="{B0F0C6C3-7584-27FB-92C2-E906BF88DBD6}"/>
          </ac:picMkLst>
        </pc:picChg>
        <pc:cxnChg chg="add del mod">
          <ac:chgData name="Jordan Bravo" userId="e40d87ec-616d-4f83-8d1d-634db6d2dbfe" providerId="ADAL" clId="{A9CDE9B1-3A81-4144-90AA-4C51A89BD250}" dt="2023-11-23T01:28:30.682" v="5718" actId="478"/>
          <ac:cxnSpMkLst>
            <pc:docMk/>
            <pc:sldMk cId="1369186361" sldId="303"/>
            <ac:cxnSpMk id="9" creationId="{6F9FEE1C-FD77-5F64-9E66-5865E6308E79}"/>
          </ac:cxnSpMkLst>
        </pc:cxnChg>
        <pc:cxnChg chg="add del mod">
          <ac:chgData name="Jordan Bravo" userId="e40d87ec-616d-4f83-8d1d-634db6d2dbfe" providerId="ADAL" clId="{A9CDE9B1-3A81-4144-90AA-4C51A89BD250}" dt="2023-11-23T01:09:11.514" v="5325" actId="478"/>
          <ac:cxnSpMkLst>
            <pc:docMk/>
            <pc:sldMk cId="1369186361" sldId="303"/>
            <ac:cxnSpMk id="15" creationId="{855C321A-1D68-70B8-C9BA-54F4D45351D9}"/>
          </ac:cxnSpMkLst>
        </pc:cxnChg>
        <pc:cxnChg chg="add mod">
          <ac:chgData name="Jordan Bravo" userId="e40d87ec-616d-4f83-8d1d-634db6d2dbfe" providerId="ADAL" clId="{A9CDE9B1-3A81-4144-90AA-4C51A89BD250}" dt="2023-11-23T01:40:17.978" v="5964" actId="1076"/>
          <ac:cxnSpMkLst>
            <pc:docMk/>
            <pc:sldMk cId="1369186361" sldId="303"/>
            <ac:cxnSpMk id="19" creationId="{7A21D6E7-A9E4-BF38-18B5-D22250E28E1F}"/>
          </ac:cxnSpMkLst>
        </pc:cxnChg>
        <pc:cxnChg chg="add del mod">
          <ac:chgData name="Jordan Bravo" userId="e40d87ec-616d-4f83-8d1d-634db6d2dbfe" providerId="ADAL" clId="{A9CDE9B1-3A81-4144-90AA-4C51A89BD250}" dt="2023-11-23T01:08:58.717" v="5322"/>
          <ac:cxnSpMkLst>
            <pc:docMk/>
            <pc:sldMk cId="1369186361" sldId="303"/>
            <ac:cxnSpMk id="21" creationId="{10287BF5-DE7E-3F26-C98E-5F215EE52AE7}"/>
          </ac:cxnSpMkLst>
        </pc:cxnChg>
        <pc:cxnChg chg="add mod">
          <ac:chgData name="Jordan Bravo" userId="e40d87ec-616d-4f83-8d1d-634db6d2dbfe" providerId="ADAL" clId="{A9CDE9B1-3A81-4144-90AA-4C51A89BD250}" dt="2023-11-23T01:40:17.978" v="5964" actId="1076"/>
          <ac:cxnSpMkLst>
            <pc:docMk/>
            <pc:sldMk cId="1369186361" sldId="303"/>
            <ac:cxnSpMk id="23" creationId="{3952E774-B0F7-39FA-B00E-9164ED138B91}"/>
          </ac:cxnSpMkLst>
        </pc:cxnChg>
        <pc:cxnChg chg="add mod">
          <ac:chgData name="Jordan Bravo" userId="e40d87ec-616d-4f83-8d1d-634db6d2dbfe" providerId="ADAL" clId="{A9CDE9B1-3A81-4144-90AA-4C51A89BD250}" dt="2023-11-23T01:40:17.978" v="5964" actId="1076"/>
          <ac:cxnSpMkLst>
            <pc:docMk/>
            <pc:sldMk cId="1369186361" sldId="303"/>
            <ac:cxnSpMk id="28" creationId="{AFA2B6D6-20AA-DDFE-DA53-72CE0D45BCBC}"/>
          </ac:cxnSpMkLst>
        </pc:cxnChg>
        <pc:cxnChg chg="add mod">
          <ac:chgData name="Jordan Bravo" userId="e40d87ec-616d-4f83-8d1d-634db6d2dbfe" providerId="ADAL" clId="{A9CDE9B1-3A81-4144-90AA-4C51A89BD250}" dt="2023-11-23T01:40:17.978" v="5964" actId="1076"/>
          <ac:cxnSpMkLst>
            <pc:docMk/>
            <pc:sldMk cId="1369186361" sldId="303"/>
            <ac:cxnSpMk id="40" creationId="{D73351EC-D7B8-287D-CD97-0C2DB745F29D}"/>
          </ac:cxnSpMkLst>
        </pc:cxnChg>
        <pc:cxnChg chg="add mod">
          <ac:chgData name="Jordan Bravo" userId="e40d87ec-616d-4f83-8d1d-634db6d2dbfe" providerId="ADAL" clId="{A9CDE9B1-3A81-4144-90AA-4C51A89BD250}" dt="2023-11-23T01:40:17.978" v="5964" actId="1076"/>
          <ac:cxnSpMkLst>
            <pc:docMk/>
            <pc:sldMk cId="1369186361" sldId="303"/>
            <ac:cxnSpMk id="51" creationId="{9577FA83-18C4-BD96-62AF-319317081F90}"/>
          </ac:cxnSpMkLst>
        </pc:cxnChg>
        <pc:cxnChg chg="add mod">
          <ac:chgData name="Jordan Bravo" userId="e40d87ec-616d-4f83-8d1d-634db6d2dbfe" providerId="ADAL" clId="{A9CDE9B1-3A81-4144-90AA-4C51A89BD250}" dt="2023-11-23T01:39:23.231" v="5952" actId="14100"/>
          <ac:cxnSpMkLst>
            <pc:docMk/>
            <pc:sldMk cId="1369186361" sldId="303"/>
            <ac:cxnSpMk id="1034" creationId="{F0AA6B92-910D-DF2A-5D46-D819FA6E9B28}"/>
          </ac:cxnSpMkLst>
        </pc:cxnChg>
        <pc:cxnChg chg="add mod">
          <ac:chgData name="Jordan Bravo" userId="e40d87ec-616d-4f83-8d1d-634db6d2dbfe" providerId="ADAL" clId="{A9CDE9B1-3A81-4144-90AA-4C51A89BD250}" dt="2023-11-23T01:39:15.364" v="5950" actId="14100"/>
          <ac:cxnSpMkLst>
            <pc:docMk/>
            <pc:sldMk cId="1369186361" sldId="303"/>
            <ac:cxnSpMk id="1036" creationId="{030A2A8D-43FF-2BEF-9D38-F04FC89DE52D}"/>
          </ac:cxnSpMkLst>
        </pc:cxnChg>
        <pc:cxnChg chg="add mod">
          <ac:chgData name="Jordan Bravo" userId="e40d87ec-616d-4f83-8d1d-634db6d2dbfe" providerId="ADAL" clId="{A9CDE9B1-3A81-4144-90AA-4C51A89BD250}" dt="2023-11-23T01:39:04.802" v="5945" actId="14100"/>
          <ac:cxnSpMkLst>
            <pc:docMk/>
            <pc:sldMk cId="1369186361" sldId="303"/>
            <ac:cxnSpMk id="1039" creationId="{5B0C3359-C697-201E-1E59-D3029B660108}"/>
          </ac:cxnSpMkLst>
        </pc:cxnChg>
      </pc:sldChg>
      <pc:sldChg chg="modSp new mod">
        <pc:chgData name="Jordan Bravo" userId="e40d87ec-616d-4f83-8d1d-634db6d2dbfe" providerId="ADAL" clId="{A9CDE9B1-3A81-4144-90AA-4C51A89BD250}" dt="2023-11-23T01:56:37.267" v="7266" actId="207"/>
        <pc:sldMkLst>
          <pc:docMk/>
          <pc:sldMk cId="2355375379" sldId="304"/>
        </pc:sldMkLst>
        <pc:spChg chg="mod">
          <ac:chgData name="Jordan Bravo" userId="e40d87ec-616d-4f83-8d1d-634db6d2dbfe" providerId="ADAL" clId="{A9CDE9B1-3A81-4144-90AA-4C51A89BD250}" dt="2023-11-23T01:56:37.267" v="7266" actId="207"/>
          <ac:spMkLst>
            <pc:docMk/>
            <pc:sldMk cId="2355375379" sldId="304"/>
            <ac:spMk id="2" creationId="{C8BFE8CD-D06A-955A-7676-74382F88384D}"/>
          </ac:spMkLst>
        </pc:spChg>
        <pc:spChg chg="mod">
          <ac:chgData name="Jordan Bravo" userId="e40d87ec-616d-4f83-8d1d-634db6d2dbfe" providerId="ADAL" clId="{A9CDE9B1-3A81-4144-90AA-4C51A89BD250}" dt="2023-11-23T01:56:34.055" v="7265" actId="207"/>
          <ac:spMkLst>
            <pc:docMk/>
            <pc:sldMk cId="2355375379" sldId="304"/>
            <ac:spMk id="3" creationId="{405892D9-DF7F-AE82-3DDB-D55EC96C2A24}"/>
          </ac:spMkLst>
        </pc:spChg>
      </pc:sldChg>
    </pc:docChg>
  </pc:docChgLst>
  <pc:docChgLst>
    <pc:chgData name="Nicolas Bello" userId="S::nbell043@fiu.edu::81a7cd21-3161-4fc9-9ace-e23356aaef76" providerId="AD" clId="Web-{BD4626BE-B0A9-4A12-95FE-C860171B805C}"/>
    <pc:docChg chg="modSld">
      <pc:chgData name="Nicolas Bello" userId="S::nbell043@fiu.edu::81a7cd21-3161-4fc9-9ace-e23356aaef76" providerId="AD" clId="Web-{BD4626BE-B0A9-4A12-95FE-C860171B805C}" dt="2023-11-27T00:38:13.211" v="7"/>
      <pc:docMkLst>
        <pc:docMk/>
      </pc:docMkLst>
      <pc:sldChg chg="modTransition">
        <pc:chgData name="Nicolas Bello" userId="S::nbell043@fiu.edu::81a7cd21-3161-4fc9-9ace-e23356aaef76" providerId="AD" clId="Web-{BD4626BE-B0A9-4A12-95FE-C860171B805C}" dt="2023-11-27T00:38:09.055" v="4"/>
        <pc:sldMkLst>
          <pc:docMk/>
          <pc:sldMk cId="440650955" sldId="273"/>
        </pc:sldMkLst>
      </pc:sldChg>
      <pc:sldChg chg="modTransition">
        <pc:chgData name="Nicolas Bello" userId="S::nbell043@fiu.edu::81a7cd21-3161-4fc9-9ace-e23356aaef76" providerId="AD" clId="Web-{BD4626BE-B0A9-4A12-95FE-C860171B805C}" dt="2023-11-27T00:38:10.258" v="5"/>
        <pc:sldMkLst>
          <pc:docMk/>
          <pc:sldMk cId="2576431516" sldId="274"/>
        </pc:sldMkLst>
      </pc:sldChg>
      <pc:sldChg chg="modTransition">
        <pc:chgData name="Nicolas Bello" userId="S::nbell043@fiu.edu::81a7cd21-3161-4fc9-9ace-e23356aaef76" providerId="AD" clId="Web-{BD4626BE-B0A9-4A12-95FE-C860171B805C}" dt="2023-11-27T00:38:11.836" v="6"/>
        <pc:sldMkLst>
          <pc:docMk/>
          <pc:sldMk cId="1693595" sldId="275"/>
        </pc:sldMkLst>
      </pc:sldChg>
      <pc:sldChg chg="modTransition">
        <pc:chgData name="Nicolas Bello" userId="S::nbell043@fiu.edu::81a7cd21-3161-4fc9-9ace-e23356aaef76" providerId="AD" clId="Web-{BD4626BE-B0A9-4A12-95FE-C860171B805C}" dt="2023-11-27T00:38:13.211" v="7"/>
        <pc:sldMkLst>
          <pc:docMk/>
          <pc:sldMk cId="2801278895" sldId="28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11/26/2023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4.wdp"/><Relationship Id="rId18" Type="http://schemas.openxmlformats.org/officeDocument/2006/relationships/image" Target="../media/image17.png"/><Relationship Id="rId26" Type="http://schemas.openxmlformats.org/officeDocument/2006/relationships/image" Target="../media/image24.png"/><Relationship Id="rId3" Type="http://schemas.openxmlformats.org/officeDocument/2006/relationships/image" Target="../media/image7.svg"/><Relationship Id="rId21" Type="http://schemas.openxmlformats.org/officeDocument/2006/relationships/image" Target="../media/image20.svg"/><Relationship Id="rId7" Type="http://schemas.microsoft.com/office/2007/relationships/hdphoto" Target="../media/hdphoto1.wdp"/><Relationship Id="rId12" Type="http://schemas.openxmlformats.org/officeDocument/2006/relationships/image" Target="../media/image13.png"/><Relationship Id="rId17" Type="http://schemas.openxmlformats.org/officeDocument/2006/relationships/image" Target="../media/image16.svg"/><Relationship Id="rId25" Type="http://schemas.openxmlformats.org/officeDocument/2006/relationships/image" Target="../media/image23.svg"/><Relationship Id="rId2" Type="http://schemas.openxmlformats.org/officeDocument/2006/relationships/image" Target="../media/image6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microsoft.com/office/2007/relationships/hdphoto" Target="../media/hdphoto3.wdp"/><Relationship Id="rId24" Type="http://schemas.openxmlformats.org/officeDocument/2006/relationships/image" Target="../media/image22.png"/><Relationship Id="rId5" Type="http://schemas.openxmlformats.org/officeDocument/2006/relationships/image" Target="../media/image9.svg"/><Relationship Id="rId15" Type="http://schemas.microsoft.com/office/2007/relationships/hdphoto" Target="../media/hdphoto5.wdp"/><Relationship Id="rId23" Type="http://schemas.microsoft.com/office/2007/relationships/hdphoto" Target="../media/hdphoto6.wdp"/><Relationship Id="rId28" Type="http://schemas.openxmlformats.org/officeDocument/2006/relationships/image" Target="../media/image26.svg"/><Relationship Id="rId10" Type="http://schemas.openxmlformats.org/officeDocument/2006/relationships/image" Target="../media/image12.png"/><Relationship Id="rId19" Type="http://schemas.openxmlformats.org/officeDocument/2006/relationships/image" Target="../media/image18.svg"/><Relationship Id="rId4" Type="http://schemas.openxmlformats.org/officeDocument/2006/relationships/image" Target="../media/image8.png"/><Relationship Id="rId9" Type="http://schemas.microsoft.com/office/2007/relationships/hdphoto" Target="../media/hdphoto2.wdp"/><Relationship Id="rId14" Type="http://schemas.openxmlformats.org/officeDocument/2006/relationships/image" Target="../media/image14.png"/><Relationship Id="rId22" Type="http://schemas.openxmlformats.org/officeDocument/2006/relationships/image" Target="../media/image21.png"/><Relationship Id="rId27" Type="http://schemas.openxmlformats.org/officeDocument/2006/relationships/image" Target="../media/image25.png"/><Relationship Id="rId30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9828" y="1121492"/>
            <a:ext cx="9072880" cy="1655761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Capstone II Final Project - Fall 2023</a:t>
            </a:r>
            <a:b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i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Web-Based Neurological Assessment</a:t>
            </a:r>
            <a:endParaRPr lang="en-US" sz="4800" i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0972" y="3429000"/>
            <a:ext cx="7694831" cy="1264181"/>
          </a:xfrm>
        </p:spPr>
        <p:txBody>
          <a:bodyPr>
            <a:normAutofit/>
          </a:bodyPr>
          <a:lstStyle/>
          <a:p>
            <a:r>
              <a:rPr lang="en-US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Team Members</a:t>
            </a:r>
            <a:r>
              <a:rPr 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Jordan Bravo, Nicolas Bello, Jonathan Oviedo</a:t>
            </a:r>
            <a:endParaRPr lang="en-US" sz="2000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Product Owner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Dr. Christian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Poellabauer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Professor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Masoud </a:t>
            </a:r>
            <a:r>
              <a:rPr lang="en-US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Sadjadi</a:t>
            </a:r>
            <a:endParaRPr lang="en-US" sz="2000" u="sng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3226085" y="203612"/>
            <a:ext cx="666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Patient Login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F718995-2098-F476-D935-E07E3F311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5754" y="883366"/>
            <a:ext cx="8408590" cy="544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80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3226085" y="203612"/>
            <a:ext cx="666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Provider Login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148F791-6853-B1EE-FE6B-1287D0D9E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97986" y="726833"/>
            <a:ext cx="8968727" cy="559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65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2777813" y="312468"/>
            <a:ext cx="7877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User Password Reset Request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804A9B4-C8C2-75BA-546A-87604C5E3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30285" y="1514669"/>
            <a:ext cx="7772400" cy="432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11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2777813" y="312468"/>
            <a:ext cx="7877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User Password Reset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A338BF4-61EA-5413-AEC3-7DA5988DFA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2600" y="986971"/>
            <a:ext cx="10363200" cy="535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20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2777813" y="312468"/>
            <a:ext cx="7877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Send Contact Request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6EF1DC1-E1EA-C54B-E23E-86902246D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0542" y="1034142"/>
            <a:ext cx="8011886" cy="513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39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2777813" y="312468"/>
            <a:ext cx="7877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Approve Contact Request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2CEB2E6-5FC0-11CC-1DA0-116128225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9799" y="1024962"/>
            <a:ext cx="9350829" cy="519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50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3E768-7CCE-C044-B7B1-E1E3B1B70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4101" y="532435"/>
            <a:ext cx="8944791" cy="1184156"/>
          </a:xfrm>
        </p:spPr>
        <p:txBody>
          <a:bodyPr>
            <a:norm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Deployment Diagram</a:t>
            </a:r>
          </a:p>
        </p:txBody>
      </p:sp>
      <p:pic>
        <p:nvPicPr>
          <p:cNvPr id="4" name="Content Placeholder 3" descr="A diagram of a fire base&#10;&#10;Description automatically generated">
            <a:extLst>
              <a:ext uri="{FF2B5EF4-FFF2-40B4-BE49-F238E27FC236}">
                <a16:creationId xmlns:a16="http://schemas.microsoft.com/office/drawing/2014/main" id="{EF81E4F8-1246-98CD-FC06-6A09894DE9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4101" y="1641363"/>
            <a:ext cx="8180137" cy="4063697"/>
          </a:xfrm>
        </p:spPr>
      </p:pic>
    </p:spTree>
    <p:extLst>
      <p:ext uri="{BB962C8B-B14F-4D97-AF65-F5344CB8AC3E}">
        <p14:creationId xmlns:p14="http://schemas.microsoft.com/office/powerpoint/2010/main" val="51750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FE8CD-D06A-955A-7676-74382F883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720293"/>
          </a:xfrm>
        </p:spPr>
        <p:txBody>
          <a:bodyPr/>
          <a:lstStyle/>
          <a:p>
            <a:r>
              <a:rPr lang="en-US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92D9-DF7F-AE82-3DDB-D55EC96C2A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472184"/>
            <a:ext cx="9718652" cy="47640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This software aims to bridge connection between a patient and a medical provider virtually. By providing a virtual platform, patients and providers can meet one-on-one through video chats, perform examinations and tests assigned by the providers in live time, provide history of exam results and calls, schedule appointments and much more.</a:t>
            </a:r>
          </a:p>
          <a:p>
            <a:pPr marL="0" indent="0">
              <a:buNone/>
            </a:pP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While these features are far from reaching completion, the groundwork has been laid for the growth of the software to eventually reach those desired features.</a:t>
            </a:r>
          </a:p>
          <a:p>
            <a:pPr marL="0" indent="0">
              <a:buNone/>
            </a:pP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For any further questions, please reach out to:</a:t>
            </a:r>
          </a:p>
          <a:p>
            <a:pPr marL="0" indent="0">
              <a:buNone/>
            </a:pPr>
            <a:r>
              <a:rPr lang="en-US" sz="1600" u="sng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 Owner</a:t>
            </a:r>
            <a:r>
              <a:rPr lang="en-US" sz="16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Dr. Christian </a:t>
            </a:r>
            <a:r>
              <a:rPr lang="en-US" sz="1600" err="1">
                <a:latin typeface="Times New Roman" panose="02020603050405020304" pitchFamily="18" charset="0"/>
                <a:cs typeface="Times New Roman" panose="02020603050405020304" pitchFamily="18" charset="0"/>
              </a:rPr>
              <a:t>Poellabauer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 - cpoellab@fiu.edu</a:t>
            </a:r>
          </a:p>
          <a:p>
            <a:pPr marL="0" indent="0">
              <a:buNone/>
            </a:pPr>
            <a:r>
              <a:rPr lang="en-US" sz="1600" u="sng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 Members</a:t>
            </a:r>
            <a:r>
              <a:rPr lang="en-US" sz="16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Jordan Bravo </a:t>
            </a:r>
            <a:r>
              <a:rPr lang="en-US" sz="16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(Team Lead)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– jbrav058@fiu.edu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Nicolas Bello - nbell043@fiu.edu</a:t>
            </a:r>
          </a:p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Jonathan Oviedo - jovie012@fiu.edu</a:t>
            </a:r>
          </a:p>
        </p:txBody>
      </p:sp>
    </p:spTree>
    <p:extLst>
      <p:ext uri="{BB962C8B-B14F-4D97-AF65-F5344CB8AC3E}">
        <p14:creationId xmlns:p14="http://schemas.microsoft.com/office/powerpoint/2010/main" val="2355375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Definition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Patients with neurological disorders require a way to communicate with their medical providers through virtual means, with the same set of examinations and feedback that an in-person consultation can provide. This includes tests that a provider can assign to a patient, one-on-one video calls with live feedback on those tests, and a robust history concerning previous calls and examinations between a patient and provider.</a:t>
            </a:r>
          </a:p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This is the goal of this software, to provide that bridge between a patient and a provider through a virtual network. The system is brand new and built from the ground up this semester.</a:t>
            </a:r>
          </a:p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The primary focus was to instill a solid, concrete architectural basis for teams to build upon as this project continues to mature through various semesters. This included setting up the guidelines for testing, component creation, styling, back-end and front-end logic and directory structure.</a:t>
            </a:r>
          </a:p>
          <a:p>
            <a:pPr marL="0" indent="0">
              <a:buNone/>
            </a:pP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Since the development was initiated the semester of Fall 2023, the project is still in a very nubile stage and requires much more work to be able to arrive at the point where some of the visions are being met.</a:t>
            </a:r>
          </a:p>
        </p:txBody>
      </p:sp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1B23B-0799-154D-92E9-8AB70F2367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9718653" cy="4328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The team followed the Agile Scrum methodology, where we had 6 total 2-week sprint development.</a:t>
            </a:r>
          </a:p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We met daily for our standups, weekly with our PO for status updates and backlog refinement, and finished our sprint iteration with our sprint planning and retrospective meeting.</a:t>
            </a: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August, 28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September, 10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September, 11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September, 24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3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September, 25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October, 8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4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October, 9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October, 22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5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October, 23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November, 5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Sprint 6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: November, 6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– November, 19</a:t>
            </a:r>
            <a:r>
              <a:rPr lang="en-US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endParaRPr lang="en-US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43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D4AECC-87A5-AB4E-BE41-0A74066D9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Cont.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3BC5B6-B9B9-EE5A-3AB0-821149EA53F7}"/>
              </a:ext>
            </a:extLst>
          </p:cNvPr>
          <p:cNvSpPr txBox="1"/>
          <p:nvPr/>
        </p:nvSpPr>
        <p:spPr>
          <a:xfrm>
            <a:off x="1920239" y="1524251"/>
            <a:ext cx="941215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1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architectural design for scalable web 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various possible frameworks and technologies that can be used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the MVP UI/UX for the application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2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landing 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login 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up </a:t>
            </a:r>
            <a:r>
              <a:rPr lang="en-US" sz="160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NgRx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documentation, guidelines and initial commit of the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up Firebase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3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dashboard for a logged in user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user sign up option 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registration form (patient and provider)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Tweak </a:t>
            </a:r>
            <a:r>
              <a:rPr lang="en-US" sz="160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Firestore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new </a:t>
            </a:r>
            <a:r>
              <a:rPr lang="en-US" sz="160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collecitons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admin verification for newly created providers pending registration approval</a:t>
            </a:r>
          </a:p>
        </p:txBody>
      </p:sp>
    </p:spTree>
    <p:extLst>
      <p:ext uri="{BB962C8B-B14F-4D97-AF65-F5344CB8AC3E}">
        <p14:creationId xmlns:p14="http://schemas.microsoft.com/office/powerpoint/2010/main" val="1693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D4AECC-87A5-AB4E-BE41-0A74066D9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224613"/>
            <a:ext cx="9718653" cy="1184156"/>
          </a:xfrm>
        </p:spPr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Cont.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3BC5B6-B9B9-EE5A-3AB0-821149EA53F7}"/>
              </a:ext>
            </a:extLst>
          </p:cNvPr>
          <p:cNvSpPr txBox="1"/>
          <p:nvPr/>
        </p:nvSpPr>
        <p:spPr>
          <a:xfrm>
            <a:off x="1920239" y="1329042"/>
            <a:ext cx="941215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4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back-end logic for new provider creation and handling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 tests for the current Firebase Cloud Functions in 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 better mobile responsiveness and design for the dashboard route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 route guarding for unauthorized users trying to access certain routes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5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 the overall design of the contacts page for a user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the password forgot feature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more route guards for route protection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Finalize the side nav for MVP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database seeder script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Sprint 6 Stories</a:t>
            </a: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the landing page for the contacts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page for pending incoming/outgoing contact requests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page for contact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 back-end logic for contacts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each feature developed during the semester</a:t>
            </a:r>
          </a:p>
        </p:txBody>
      </p:sp>
    </p:spTree>
    <p:extLst>
      <p:ext uri="{BB962C8B-B14F-4D97-AF65-F5344CB8AC3E}">
        <p14:creationId xmlns:p14="http://schemas.microsoft.com/office/powerpoint/2010/main" val="2801278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505630-F6C7-0E97-58BA-B858A3AAE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2813" y="99438"/>
            <a:ext cx="3333985" cy="1287760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52C83C5-730C-35E0-06EB-15374EEF1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7234" y="4642894"/>
            <a:ext cx="1160639" cy="11606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B91E78E-9B89-A833-4926-2EE1A388836F}"/>
              </a:ext>
            </a:extLst>
          </p:cNvPr>
          <p:cNvSpPr txBox="1"/>
          <p:nvPr/>
        </p:nvSpPr>
        <p:spPr>
          <a:xfrm>
            <a:off x="7827163" y="4666943"/>
            <a:ext cx="2607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BaaS (Back-end as a Service)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873E4243-96A8-7BAC-6516-2866C70A77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03862" y="3697681"/>
            <a:ext cx="950976" cy="950976"/>
          </a:xfrm>
          <a:prstGeom prst="rect">
            <a:avLst/>
          </a:prstGeom>
        </p:spPr>
      </p:pic>
      <p:pic>
        <p:nvPicPr>
          <p:cNvPr id="1028" name="Picture 4" descr="Firebase Authentication. Build a Smooth Authentication Flow… | by Adekola  Olawale | Medium">
            <a:extLst>
              <a:ext uri="{FF2B5EF4-FFF2-40B4-BE49-F238E27FC236}">
                <a16:creationId xmlns:a16="http://schemas.microsoft.com/office/drawing/2014/main" id="{DB51E99B-2F43-C65F-DFB4-9F69E61DD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4537" y1="62833" x2="24537" y2="62833"/>
                        <a14:foregroundMark x1="29259" y1="58333" x2="29259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877" y="3540233"/>
            <a:ext cx="1873239" cy="104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A21D6E7-A9E4-BF38-18B5-D22250E28E1F}"/>
              </a:ext>
            </a:extLst>
          </p:cNvPr>
          <p:cNvCxnSpPr>
            <a:cxnSpLocks/>
          </p:cNvCxnSpPr>
          <p:nvPr/>
        </p:nvCxnSpPr>
        <p:spPr>
          <a:xfrm flipH="1" flipV="1">
            <a:off x="7358969" y="4115715"/>
            <a:ext cx="992392" cy="250781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96DA5EF-F9AD-2F3B-AAEB-04C90406A113}"/>
              </a:ext>
            </a:extLst>
          </p:cNvPr>
          <p:cNvSpPr txBox="1"/>
          <p:nvPr/>
        </p:nvSpPr>
        <p:spPr>
          <a:xfrm>
            <a:off x="6498135" y="3466398"/>
            <a:ext cx="135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Authentication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952E774-B0F7-39FA-B00E-9164ED138B91}"/>
              </a:ext>
            </a:extLst>
          </p:cNvPr>
          <p:cNvCxnSpPr>
            <a:cxnSpLocks/>
          </p:cNvCxnSpPr>
          <p:nvPr/>
        </p:nvCxnSpPr>
        <p:spPr>
          <a:xfrm flipV="1">
            <a:off x="8779180" y="2903241"/>
            <a:ext cx="0" cy="794440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EB6824A3-C68F-96DA-420A-8C87A3AC5E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00" b="92000" l="9931" r="89915">
                        <a14:foregroundMark x1="19784" y1="92000" x2="19784" y2="92000"/>
                        <a14:foregroundMark x1="13857" y1="9500" x2="13857" y2="9500"/>
                        <a14:foregroundMark x1="28329" y1="75750" x2="28329" y2="75750"/>
                        <a14:foregroundMark x1="28791" y1="68750" x2="28791" y2="68750"/>
                        <a14:foregroundMark x1="28483" y1="66500" x2="28483" y2="66500"/>
                        <a14:foregroundMark x1="28483" y1="74000" x2="28483" y2="74000"/>
                        <a14:foregroundMark x1="28329" y1="81000" x2="28329" y2="81000"/>
                        <a14:foregroundMark x1="42956" y1="40000" x2="42956" y2="40000"/>
                        <a14:foregroundMark x1="51039" y1="33250" x2="51039" y2="33250"/>
                        <a14:foregroundMark x1="53965" y1="29000" x2="53965" y2="29000"/>
                        <a14:foregroundMark x1="59892" y1="31000" x2="59892" y2="31000"/>
                        <a14:foregroundMark x1="66590" y1="29750" x2="66590" y2="29750"/>
                        <a14:foregroundMark x1="43880" y1="58000" x2="43880" y2="58000"/>
                        <a14:foregroundMark x1="48653" y1="69250" x2="48653" y2="69250"/>
                        <a14:foregroundMark x1="48422" y1="58000" x2="48422" y2="58000"/>
                        <a14:foregroundMark x1="51193" y1="72500" x2="51193" y2="72500"/>
                        <a14:foregroundMark x1="57737" y1="74000" x2="57737" y2="74000"/>
                        <a14:foregroundMark x1="64126" y1="67250" x2="64126" y2="67250"/>
                        <a14:foregroundMark x1="67513" y1="67250" x2="67513" y2="67250"/>
                        <a14:foregroundMark x1="72440" y1="67250" x2="72440" y2="67250"/>
                        <a14:foregroundMark x1="77829" y1="68750" x2="77829" y2="68750"/>
                        <a14:foregroundMark x1="82833" y1="67500" x2="82833" y2="67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4466" y="2197372"/>
            <a:ext cx="1542793" cy="54325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EDC36D6-C414-78DC-0594-2C01EC010089}"/>
              </a:ext>
            </a:extLst>
          </p:cNvPr>
          <p:cNvSpPr txBox="1"/>
          <p:nvPr/>
        </p:nvSpPr>
        <p:spPr>
          <a:xfrm>
            <a:off x="8312959" y="1880452"/>
            <a:ext cx="135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A2B6D6-20AA-DDFE-DA53-72CE0D45BCBC}"/>
              </a:ext>
            </a:extLst>
          </p:cNvPr>
          <p:cNvCxnSpPr>
            <a:cxnSpLocks/>
          </p:cNvCxnSpPr>
          <p:nvPr/>
        </p:nvCxnSpPr>
        <p:spPr>
          <a:xfrm flipH="1" flipV="1">
            <a:off x="7900790" y="3290494"/>
            <a:ext cx="554687" cy="430873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D06B5108-268C-9D1D-EE2C-B22CF51F13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81" b="97531" l="4348" r="94686">
                        <a14:foregroundMark x1="4348" y1="68724" x2="4348" y2="68724"/>
                        <a14:foregroundMark x1="38164" y1="93827" x2="38164" y2="93827"/>
                        <a14:foregroundMark x1="16908" y1="7407" x2="16908" y2="7407"/>
                        <a14:foregroundMark x1="39130" y1="97531" x2="39130" y2="97531"/>
                        <a14:foregroundMark x1="15942" y1="3292" x2="15942" y2="3292"/>
                        <a14:foregroundMark x1="67150" y1="77778" x2="67150" y2="77778"/>
                        <a14:foregroundMark x1="87440" y1="75309" x2="87440" y2="75309"/>
                        <a14:foregroundMark x1="85990" y1="71193" x2="85990" y2="71193"/>
                        <a14:foregroundMark x1="87923" y1="72428" x2="87923" y2="72428"/>
                        <a14:foregroundMark x1="87923" y1="78189" x2="87923" y2="78189"/>
                        <a14:foregroundMark x1="87923" y1="80658" x2="87923" y2="80658"/>
                        <a14:foregroundMark x1="89855" y1="74486" x2="89855" y2="74486"/>
                        <a14:foregroundMark x1="91787" y1="72840" x2="91787" y2="72840"/>
                        <a14:foregroundMark x1="94686" y1="76543" x2="94686" y2="76543"/>
                        <a14:foregroundMark x1="65217" y1="78601" x2="65217" y2="78601"/>
                        <a14:foregroundMark x1="65700" y1="78601" x2="65700" y2="78601"/>
                        <a14:foregroundMark x1="66184" y1="79835" x2="66184" y2="79835"/>
                        <a14:foregroundMark x1="65700" y1="76543" x2="65700" y2="76543"/>
                        <a14:foregroundMark x1="66184" y1="74486" x2="69082" y2="72428"/>
                        <a14:foregroundMark x1="69082" y1="72428" x2="71014" y2="84774"/>
                        <a14:foregroundMark x1="87440" y1="81070" x2="88406" y2="810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75841" y="2742592"/>
            <a:ext cx="405858" cy="47644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0F5E819-BFC1-B0FB-2C14-3ABA91300763}"/>
              </a:ext>
            </a:extLst>
          </p:cNvPr>
          <p:cNvSpPr txBox="1"/>
          <p:nvPr/>
        </p:nvSpPr>
        <p:spPr>
          <a:xfrm>
            <a:off x="6954410" y="2433900"/>
            <a:ext cx="1591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Server-Side Logic</a:t>
            </a:r>
          </a:p>
        </p:txBody>
      </p:sp>
      <p:pic>
        <p:nvPicPr>
          <p:cNvPr id="39" name="Picture 38" descr="A logo of a company&#10;&#10;Description automatically generated">
            <a:extLst>
              <a:ext uri="{FF2B5EF4-FFF2-40B4-BE49-F238E27FC236}">
                <a16:creationId xmlns:a16="http://schemas.microsoft.com/office/drawing/2014/main" id="{527B31D9-6EDA-5B04-94B6-AC40A97C98F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718" b="94359" l="5385" r="95385">
                        <a14:foregroundMark x1="8205" y1="86923" x2="8205" y2="86923"/>
                        <a14:foregroundMark x1="5897" y1="94359" x2="5897" y2="94359"/>
                        <a14:foregroundMark x1="13846" y1="90513" x2="13846" y2="90513"/>
                        <a14:foregroundMark x1="25641" y1="91538" x2="25641" y2="91538"/>
                        <a14:foregroundMark x1="33333" y1="89487" x2="33333" y2="89487"/>
                        <a14:foregroundMark x1="37692" y1="89744" x2="37692" y2="89744"/>
                        <a14:foregroundMark x1="14103" y1="90513" x2="14103" y2="90513"/>
                        <a14:foregroundMark x1="44615" y1="89487" x2="44615" y2="89487"/>
                        <a14:foregroundMark x1="48974" y1="91026" x2="48974" y2="91026"/>
                        <a14:foregroundMark x1="56667" y1="90769" x2="56667" y2="90769"/>
                        <a14:foregroundMark x1="66154" y1="88974" x2="66154" y2="88974"/>
                        <a14:foregroundMark x1="74615" y1="91026" x2="74615" y2="91026"/>
                        <a14:foregroundMark x1="82564" y1="90769" x2="82564" y2="90769"/>
                        <a14:foregroundMark x1="82308" y1="87436" x2="82308" y2="87436"/>
                        <a14:foregroundMark x1="86410" y1="89487" x2="86410" y2="89487"/>
                        <a14:foregroundMark x1="90513" y1="92308" x2="90513" y2="92308"/>
                        <a14:foregroundMark x1="95385" y1="92051" x2="95385" y2="92051"/>
                        <a14:foregroundMark x1="36923" y1="8718" x2="36923" y2="8718"/>
                        <a14:backgroundMark x1="38205" y1="94615" x2="38205" y2="94615"/>
                        <a14:backgroundMark x1="92564" y1="91538" x2="92564" y2="915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01016" y="2972508"/>
            <a:ext cx="770892" cy="770892"/>
          </a:xfrm>
          <a:prstGeom prst="rect">
            <a:avLst/>
          </a:prstGeom>
        </p:spPr>
      </p:pic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73351EC-D7B8-287D-CD97-0C2DB745F29D}"/>
              </a:ext>
            </a:extLst>
          </p:cNvPr>
          <p:cNvCxnSpPr>
            <a:cxnSpLocks/>
          </p:cNvCxnSpPr>
          <p:nvPr/>
        </p:nvCxnSpPr>
        <p:spPr>
          <a:xfrm flipV="1">
            <a:off x="9178498" y="3346984"/>
            <a:ext cx="530197" cy="492989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85B42A9-E743-0C63-EF87-C222DDDFD4CE}"/>
              </a:ext>
            </a:extLst>
          </p:cNvPr>
          <p:cNvSpPr txBox="1"/>
          <p:nvPr/>
        </p:nvSpPr>
        <p:spPr>
          <a:xfrm>
            <a:off x="10092730" y="3795958"/>
            <a:ext cx="770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Hosting</a:t>
            </a:r>
          </a:p>
        </p:txBody>
      </p:sp>
      <p:pic>
        <p:nvPicPr>
          <p:cNvPr id="44" name="Picture 43" descr="A logo of a yellow triangle with a grey circle and a white circle&#10;&#10;Description automatically generated">
            <a:extLst>
              <a:ext uri="{FF2B5EF4-FFF2-40B4-BE49-F238E27FC236}">
                <a16:creationId xmlns:a16="http://schemas.microsoft.com/office/drawing/2014/main" id="{3F49A49E-7C4A-D4D7-ED08-F08F11F9593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654" b="90385" l="7087" r="93307">
                        <a14:foregroundMark x1="21654" y1="8974" x2="21654" y2="8974"/>
                        <a14:foregroundMark x1="7874" y1="73077" x2="7874" y2="73077"/>
                        <a14:foregroundMark x1="42913" y1="90385" x2="42913" y2="90385"/>
                        <a14:foregroundMark x1="90157" y1="70192" x2="90157" y2="70192"/>
                        <a14:foregroundMark x1="93307" y1="70513" x2="93307" y2="70513"/>
                        <a14:foregroundMark x1="68110" y1="67308" x2="68110" y2="67308"/>
                        <a14:foregroundMark x1="67323" y1="66346" x2="67323" y2="66346"/>
                        <a14:foregroundMark x1="68110" y1="65385" x2="63386" y2="71795"/>
                        <a14:foregroundMark x1="63386" y1="71795" x2="72441" y2="67308"/>
                        <a14:foregroundMark x1="72441" y1="67308" x2="67323" y2="62500"/>
                        <a14:foregroundMark x1="73228" y1="64103" x2="67323" y2="69551"/>
                        <a14:foregroundMark x1="67323" y1="69551" x2="67323" y2="71474"/>
                        <a14:foregroundMark x1="64173" y1="74359" x2="65748" y2="77564"/>
                        <a14:foregroundMark x1="61811" y1="69231" x2="62598" y2="76282"/>
                        <a14:foregroundMark x1="62598" y1="76282" x2="62598" y2="76603"/>
                        <a14:foregroundMark x1="65354" y1="78526" x2="70866" y2="79487"/>
                        <a14:foregroundMark x1="74016" y1="79167" x2="73622" y2="73397"/>
                        <a14:foregroundMark x1="70079" y1="73077" x2="79921" y2="72756"/>
                        <a14:foregroundMark x1="79921" y1="72756" x2="79134" y2="65385"/>
                        <a14:foregroundMark x1="79134" y1="65385" x2="84252" y2="80769"/>
                        <a14:foregroundMark x1="84252" y1="80769" x2="80315" y2="69551"/>
                        <a14:foregroundMark x1="80315" y1="69551" x2="80709" y2="701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69821" y="4060618"/>
            <a:ext cx="469989" cy="577310"/>
          </a:xfrm>
          <a:prstGeom prst="rect">
            <a:avLst/>
          </a:prstGeom>
        </p:spPr>
      </p:pic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9577FA83-18C4-BD96-62AF-319317081F90}"/>
              </a:ext>
            </a:extLst>
          </p:cNvPr>
          <p:cNvCxnSpPr>
            <a:cxnSpLocks/>
          </p:cNvCxnSpPr>
          <p:nvPr/>
        </p:nvCxnSpPr>
        <p:spPr>
          <a:xfrm flipV="1">
            <a:off x="9239010" y="4349759"/>
            <a:ext cx="880876" cy="105023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53722DC-0760-DD53-8057-B1A00B6C6ABB}"/>
              </a:ext>
            </a:extLst>
          </p:cNvPr>
          <p:cNvSpPr txBox="1"/>
          <p:nvPr/>
        </p:nvSpPr>
        <p:spPr>
          <a:xfrm>
            <a:off x="9545668" y="2736027"/>
            <a:ext cx="1865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 Development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DDBDB4C-CE74-36D2-DFEB-AF6B0C46AE3D}"/>
              </a:ext>
            </a:extLst>
          </p:cNvPr>
          <p:cNvSpPr txBox="1"/>
          <p:nvPr/>
        </p:nvSpPr>
        <p:spPr>
          <a:xfrm>
            <a:off x="3291112" y="5907856"/>
            <a:ext cx="9576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Front-End</a:t>
            </a:r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61D1BBC4-97A5-EAAC-BCE1-66737629F89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27500" y="3467300"/>
            <a:ext cx="499545" cy="499545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129477F0-BE0C-695A-4991-9E7375732D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582974" y="2987876"/>
            <a:ext cx="499545" cy="499545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9CBDB83D-B619-DA92-94C4-D50DE651C19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068057" y="2987876"/>
            <a:ext cx="441124" cy="441124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73530706-0AB1-E894-179C-26197250C378}"/>
              </a:ext>
            </a:extLst>
          </p:cNvPr>
          <p:cNvSpPr txBox="1"/>
          <p:nvPr/>
        </p:nvSpPr>
        <p:spPr>
          <a:xfrm>
            <a:off x="1880615" y="2612447"/>
            <a:ext cx="1607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 Development</a:t>
            </a:r>
          </a:p>
        </p:txBody>
      </p:sp>
      <p:pic>
        <p:nvPicPr>
          <p:cNvPr id="1024" name="Picture 1023">
            <a:extLst>
              <a:ext uri="{FF2B5EF4-FFF2-40B4-BE49-F238E27FC236}">
                <a16:creationId xmlns:a16="http://schemas.microsoft.com/office/drawing/2014/main" id="{338823EE-8B6A-C00D-E980-1EC6EB8B39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>
                        <a14:foregroundMark x1="43241" y1="83889" x2="43241" y2="83889"/>
                        <a14:foregroundMark x1="43241" y1="83333" x2="43241" y2="83333"/>
                        <a14:foregroundMark x1="43704" y1="83333" x2="43704" y2="83333"/>
                        <a14:foregroundMark x1="44259" y1="82917" x2="44259" y2="82917"/>
                        <a14:foregroundMark x1="44444" y1="82361" x2="44444" y2="82361"/>
                        <a14:foregroundMark x1="44444" y1="81389" x2="44444" y2="81389"/>
                        <a14:foregroundMark x1="44444" y1="80278" x2="44444" y2="80278"/>
                        <a14:foregroundMark x1="43611" y1="79722" x2="43611" y2="79722"/>
                        <a14:foregroundMark x1="42407" y1="79583" x2="42407" y2="79583"/>
                        <a14:foregroundMark x1="41944" y1="79583" x2="41111" y2="79722"/>
                        <a14:foregroundMark x1="41111" y1="82083" x2="41111" y2="85972"/>
                        <a14:foregroundMark x1="41111" y1="79583" x2="41111" y2="82083"/>
                        <a14:foregroundMark x1="46204" y1="81944" x2="46204" y2="81944"/>
                        <a14:foregroundMark x1="51944" y1="79722" x2="51944" y2="79722"/>
                        <a14:foregroundMark x1="53056" y1="80139" x2="53056" y2="80139"/>
                        <a14:foregroundMark x1="55370" y1="80972" x2="55370" y2="80972"/>
                        <a14:backgroundMark x1="42593" y1="82083" x2="42593" y2="820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8904" y="3314132"/>
            <a:ext cx="1143909" cy="762606"/>
          </a:xfrm>
          <a:prstGeom prst="rect">
            <a:avLst/>
          </a:prstGeom>
        </p:spPr>
      </p:pic>
      <p:pic>
        <p:nvPicPr>
          <p:cNvPr id="1026" name="Graphic 1025">
            <a:extLst>
              <a:ext uri="{FF2B5EF4-FFF2-40B4-BE49-F238E27FC236}">
                <a16:creationId xmlns:a16="http://schemas.microsoft.com/office/drawing/2014/main" id="{D3815401-E69F-59AF-5889-DF9BA86A182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04312" y="3299676"/>
            <a:ext cx="578475" cy="578475"/>
          </a:xfrm>
          <a:prstGeom prst="rect">
            <a:avLst/>
          </a:prstGeom>
        </p:spPr>
      </p:pic>
      <p:sp>
        <p:nvSpPr>
          <p:cNvPr id="1027" name="TextBox 1026">
            <a:extLst>
              <a:ext uri="{FF2B5EF4-FFF2-40B4-BE49-F238E27FC236}">
                <a16:creationId xmlns:a16="http://schemas.microsoft.com/office/drawing/2014/main" id="{E267F9D2-50C6-08A6-594F-3C73E9E17096}"/>
              </a:ext>
            </a:extLst>
          </p:cNvPr>
          <p:cNvSpPr txBox="1"/>
          <p:nvPr/>
        </p:nvSpPr>
        <p:spPr>
          <a:xfrm>
            <a:off x="4086832" y="2896605"/>
            <a:ext cx="1607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 Management</a:t>
            </a:r>
          </a:p>
        </p:txBody>
      </p:sp>
      <p:pic>
        <p:nvPicPr>
          <p:cNvPr id="1030" name="Picture 102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16F5E502-CD19-67D6-2BDE-ACE753875B7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167964" y="1673216"/>
            <a:ext cx="508902" cy="508902"/>
          </a:xfrm>
          <a:prstGeom prst="rect">
            <a:avLst/>
          </a:prstGeom>
        </p:spPr>
      </p:pic>
      <p:pic>
        <p:nvPicPr>
          <p:cNvPr id="1032" name="Graphic 1031">
            <a:extLst>
              <a:ext uri="{FF2B5EF4-FFF2-40B4-BE49-F238E27FC236}">
                <a16:creationId xmlns:a16="http://schemas.microsoft.com/office/drawing/2014/main" id="{90CF2D4C-AB25-21C6-8716-27FD1EB152A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967147" y="1673216"/>
            <a:ext cx="511566" cy="508902"/>
          </a:xfrm>
          <a:prstGeom prst="rect">
            <a:avLst/>
          </a:prstGeom>
        </p:spPr>
      </p:pic>
      <p:sp>
        <p:nvSpPr>
          <p:cNvPr id="1033" name="TextBox 1032">
            <a:extLst>
              <a:ext uri="{FF2B5EF4-FFF2-40B4-BE49-F238E27FC236}">
                <a16:creationId xmlns:a16="http://schemas.microsoft.com/office/drawing/2014/main" id="{DA9B5B8E-29F7-C800-2E2B-323581DCA040}"/>
              </a:ext>
            </a:extLst>
          </p:cNvPr>
          <p:cNvSpPr txBox="1"/>
          <p:nvPr/>
        </p:nvSpPr>
        <p:spPr>
          <a:xfrm>
            <a:off x="3507495" y="1233310"/>
            <a:ext cx="7627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Testing</a:t>
            </a:r>
          </a:p>
        </p:txBody>
      </p:sp>
      <p:cxnSp>
        <p:nvCxnSpPr>
          <p:cNvPr id="1034" name="Straight Arrow Connector 1033">
            <a:extLst>
              <a:ext uri="{FF2B5EF4-FFF2-40B4-BE49-F238E27FC236}">
                <a16:creationId xmlns:a16="http://schemas.microsoft.com/office/drawing/2014/main" id="{F0AA6B92-910D-DF2A-5D46-D819FA6E9B28}"/>
              </a:ext>
            </a:extLst>
          </p:cNvPr>
          <p:cNvCxnSpPr>
            <a:cxnSpLocks/>
          </p:cNvCxnSpPr>
          <p:nvPr/>
        </p:nvCxnSpPr>
        <p:spPr>
          <a:xfrm flipH="1" flipV="1">
            <a:off x="2654467" y="4173169"/>
            <a:ext cx="474279" cy="794857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Straight Arrow Connector 1035">
            <a:extLst>
              <a:ext uri="{FF2B5EF4-FFF2-40B4-BE49-F238E27FC236}">
                <a16:creationId xmlns:a16="http://schemas.microsoft.com/office/drawing/2014/main" id="{030A2A8D-43FF-2BEF-9D38-F04FC89DE52D}"/>
              </a:ext>
            </a:extLst>
          </p:cNvPr>
          <p:cNvCxnSpPr>
            <a:cxnSpLocks/>
          </p:cNvCxnSpPr>
          <p:nvPr/>
        </p:nvCxnSpPr>
        <p:spPr>
          <a:xfrm flipV="1">
            <a:off x="4412672" y="4159843"/>
            <a:ext cx="355548" cy="807766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Straight Arrow Connector 1038">
            <a:extLst>
              <a:ext uri="{FF2B5EF4-FFF2-40B4-BE49-F238E27FC236}">
                <a16:creationId xmlns:a16="http://schemas.microsoft.com/office/drawing/2014/main" id="{5B0C3359-C697-201E-1E59-D3029B660108}"/>
              </a:ext>
            </a:extLst>
          </p:cNvPr>
          <p:cNvCxnSpPr>
            <a:cxnSpLocks/>
          </p:cNvCxnSpPr>
          <p:nvPr/>
        </p:nvCxnSpPr>
        <p:spPr>
          <a:xfrm flipH="1" flipV="1">
            <a:off x="3762371" y="2403315"/>
            <a:ext cx="15183" cy="2167074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3" name="Graphic 1042">
            <a:extLst>
              <a:ext uri="{FF2B5EF4-FFF2-40B4-BE49-F238E27FC236}">
                <a16:creationId xmlns:a16="http://schemas.microsoft.com/office/drawing/2014/main" id="{B0F0C6C3-7584-27FB-92C2-E906BF88DBD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2593289" y="3510113"/>
            <a:ext cx="462722" cy="46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86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3226085" y="203612"/>
            <a:ext cx="666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 Diagram – Current Functionality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78E83C-5794-5273-2F2E-DEAE0EC2C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26085" y="928255"/>
            <a:ext cx="6667928" cy="546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22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3226085" y="203612"/>
            <a:ext cx="666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Patient Registration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AA104B1-352C-1D38-1F19-0C93DD430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0261" y="831273"/>
            <a:ext cx="9800684" cy="554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1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47CAF2-CB20-5E1F-9049-8B5EB7E6FDF1}"/>
              </a:ext>
            </a:extLst>
          </p:cNvPr>
          <p:cNvSpPr txBox="1"/>
          <p:nvPr/>
        </p:nvSpPr>
        <p:spPr>
          <a:xfrm>
            <a:off x="3226085" y="203612"/>
            <a:ext cx="666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Sequence Diagram – Provider Registration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0963095-2547-EDB4-FE26-AA7DE3F6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92086" y="726831"/>
            <a:ext cx="9557657" cy="568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9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 Bernabel</DisplayName>
        <AccountId>561</AccountId>
        <AccountType/>
      </UserInfo>
      <UserInfo>
        <DisplayName>Sahil Sethi</DisplayName>
        <AccountId>3992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9B9D6E-5E00-4B15-B36F-2576A07D9981}">
  <ds:schemaRefs>
    <ds:schemaRef ds:uri="59a830c1-7073-48e7-a623-528add45a120"/>
    <ds:schemaRef ds:uri="8234652b-4e88-4c30-a994-e272914a04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8234652b-4e88-4c30-a994-e272914a045d"/>
    <ds:schemaRef ds:uri="f1f308d3-4c92-402a-ab04-f7497706f561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Capstone II Final Project - Fall 2023 Web-Based Neurological Assessment</vt:lpstr>
      <vt:lpstr>Problem Definition</vt:lpstr>
      <vt:lpstr>Project Management</vt:lpstr>
      <vt:lpstr>Project Management Cont.</vt:lpstr>
      <vt:lpstr>Project Management Cont.</vt:lpstr>
      <vt:lpstr>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Deployment Diagram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revision>1</cp:revision>
  <dcterms:created xsi:type="dcterms:W3CDTF">2019-06-25T19:12:02Z</dcterms:created>
  <dcterms:modified xsi:type="dcterms:W3CDTF">2023-11-27T00:38:25Z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