
<file path=[Content_Types].xml><?xml version="1.0" encoding="utf-8"?>
<Types xmlns="http://schemas.openxmlformats.org/package/2006/content-types">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9"/>
  </p:notesMasterIdLst>
  <p:handoutMasterIdLst>
    <p:handoutMasterId r:id="rId20"/>
  </p:handoutMasterIdLst>
  <p:sldIdLst>
    <p:sldId id="257" r:id="rId5"/>
    <p:sldId id="258" r:id="rId6"/>
    <p:sldId id="277" r:id="rId7"/>
    <p:sldId id="267" r:id="rId8"/>
    <p:sldId id="310" r:id="rId9"/>
    <p:sldId id="309" r:id="rId10"/>
    <p:sldId id="313" r:id="rId11"/>
    <p:sldId id="314" r:id="rId12"/>
    <p:sldId id="315" r:id="rId13"/>
    <p:sldId id="269" r:id="rId14"/>
    <p:sldId id="271" r:id="rId15"/>
    <p:sldId id="272" r:id="rId16"/>
    <p:sldId id="273" r:id="rId17"/>
    <p:sldId id="31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24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7316FD-D0AD-4A0F-8D5C-EFA26E5722A1}" v="29" dt="2023-11-29T00:25:28.5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26" autoAdjust="0"/>
    <p:restoredTop sz="85019" autoAdjust="0"/>
  </p:normalViewPr>
  <p:slideViewPr>
    <p:cSldViewPr snapToGrid="0" snapToObjects="1">
      <p:cViewPr varScale="1">
        <p:scale>
          <a:sx n="58" d="100"/>
          <a:sy n="58" d="100"/>
        </p:scale>
        <p:origin x="1224" y="7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ipporah Thomas" userId="8a6c94c1-e29b-40ed-96c9-159f6f335d5f" providerId="ADAL" clId="{3E7316FD-D0AD-4A0F-8D5C-EFA26E5722A1}"/>
    <pc:docChg chg="undo custSel addSld delSld modSld sldOrd">
      <pc:chgData name="Zipporah Thomas" userId="8a6c94c1-e29b-40ed-96c9-159f6f335d5f" providerId="ADAL" clId="{3E7316FD-D0AD-4A0F-8D5C-EFA26E5722A1}" dt="2023-11-29T00:25:28.592" v="1406"/>
      <pc:docMkLst>
        <pc:docMk/>
      </pc:docMkLst>
      <pc:sldChg chg="addSp delSp modSp mod">
        <pc:chgData name="Zipporah Thomas" userId="8a6c94c1-e29b-40ed-96c9-159f6f335d5f" providerId="ADAL" clId="{3E7316FD-D0AD-4A0F-8D5C-EFA26E5722A1}" dt="2023-11-28T17:42:07.240" v="1365" actId="1076"/>
        <pc:sldMkLst>
          <pc:docMk/>
          <pc:sldMk cId="1444114905" sldId="258"/>
        </pc:sldMkLst>
        <pc:spChg chg="mod">
          <ac:chgData name="Zipporah Thomas" userId="8a6c94c1-e29b-40ed-96c9-159f6f335d5f" providerId="ADAL" clId="{3E7316FD-D0AD-4A0F-8D5C-EFA26E5722A1}" dt="2023-11-21T00:24:20.401" v="67" actId="403"/>
          <ac:spMkLst>
            <pc:docMk/>
            <pc:sldMk cId="1444114905" sldId="258"/>
            <ac:spMk id="3" creationId="{25087496-8249-1841-8F34-D0D75CAF3127}"/>
          </ac:spMkLst>
        </pc:spChg>
        <pc:spChg chg="add mod">
          <ac:chgData name="Zipporah Thomas" userId="8a6c94c1-e29b-40ed-96c9-159f6f335d5f" providerId="ADAL" clId="{3E7316FD-D0AD-4A0F-8D5C-EFA26E5722A1}" dt="2023-11-21T00:22:05.366" v="23" actId="1076"/>
          <ac:spMkLst>
            <pc:docMk/>
            <pc:sldMk cId="1444114905" sldId="258"/>
            <ac:spMk id="9" creationId="{26CA3948-8617-A2B5-CB69-CE25122AA9D4}"/>
          </ac:spMkLst>
        </pc:spChg>
        <pc:spChg chg="add mod">
          <ac:chgData name="Zipporah Thomas" userId="8a6c94c1-e29b-40ed-96c9-159f6f335d5f" providerId="ADAL" clId="{3E7316FD-D0AD-4A0F-8D5C-EFA26E5722A1}" dt="2023-11-21T00:23:53.728" v="63" actId="1076"/>
          <ac:spMkLst>
            <pc:docMk/>
            <pc:sldMk cId="1444114905" sldId="258"/>
            <ac:spMk id="10" creationId="{873930F3-D0F2-1EC2-1139-A40BD0FEB3A5}"/>
          </ac:spMkLst>
        </pc:spChg>
        <pc:spChg chg="add mod">
          <ac:chgData name="Zipporah Thomas" userId="8a6c94c1-e29b-40ed-96c9-159f6f335d5f" providerId="ADAL" clId="{3E7316FD-D0AD-4A0F-8D5C-EFA26E5722A1}" dt="2023-11-21T00:23:47.063" v="61" actId="1076"/>
          <ac:spMkLst>
            <pc:docMk/>
            <pc:sldMk cId="1444114905" sldId="258"/>
            <ac:spMk id="11" creationId="{0DEB0815-E031-1CF2-58BA-23E2CF4D00D7}"/>
          </ac:spMkLst>
        </pc:spChg>
        <pc:spChg chg="add del mod">
          <ac:chgData name="Zipporah Thomas" userId="8a6c94c1-e29b-40ed-96c9-159f6f335d5f" providerId="ADAL" clId="{3E7316FD-D0AD-4A0F-8D5C-EFA26E5722A1}" dt="2023-11-28T17:40:55.463" v="1352" actId="478"/>
          <ac:spMkLst>
            <pc:docMk/>
            <pc:sldMk cId="1444114905" sldId="258"/>
            <ac:spMk id="12" creationId="{48F75732-41A4-3396-C7EB-BB4ED3B16611}"/>
          </ac:spMkLst>
        </pc:spChg>
        <pc:spChg chg="add del">
          <ac:chgData name="Zipporah Thomas" userId="8a6c94c1-e29b-40ed-96c9-159f6f335d5f" providerId="ADAL" clId="{3E7316FD-D0AD-4A0F-8D5C-EFA26E5722A1}" dt="2023-11-28T17:41:29.929" v="1355" actId="478"/>
          <ac:spMkLst>
            <pc:docMk/>
            <pc:sldMk cId="1444114905" sldId="258"/>
            <ac:spMk id="19" creationId="{9EAA0E38-5E21-8724-EE60-5C1720CEE85C}"/>
          </ac:spMkLst>
        </pc:spChg>
        <pc:grpChg chg="add del mod">
          <ac:chgData name="Zipporah Thomas" userId="8a6c94c1-e29b-40ed-96c9-159f6f335d5f" providerId="ADAL" clId="{3E7316FD-D0AD-4A0F-8D5C-EFA26E5722A1}" dt="2023-11-28T17:39:16.181" v="1341"/>
          <ac:grpSpMkLst>
            <pc:docMk/>
            <pc:sldMk cId="1444114905" sldId="258"/>
            <ac:grpSpMk id="7" creationId="{B0745B36-2C3E-FE17-A9ED-6D12D1BD7862}"/>
          </ac:grpSpMkLst>
        </pc:grpChg>
        <pc:grpChg chg="mod">
          <ac:chgData name="Zipporah Thomas" userId="8a6c94c1-e29b-40ed-96c9-159f6f335d5f" providerId="ADAL" clId="{3E7316FD-D0AD-4A0F-8D5C-EFA26E5722A1}" dt="2023-11-28T17:39:13.388" v="1339"/>
          <ac:grpSpMkLst>
            <pc:docMk/>
            <pc:sldMk cId="1444114905" sldId="258"/>
            <ac:grpSpMk id="14" creationId="{B9BB7753-E51C-E644-A729-B05ADFEF9518}"/>
          </ac:grpSpMkLst>
        </pc:grpChg>
        <pc:picChg chg="mod">
          <ac:chgData name="Zipporah Thomas" userId="8a6c94c1-e29b-40ed-96c9-159f6f335d5f" providerId="ADAL" clId="{3E7316FD-D0AD-4A0F-8D5C-EFA26E5722A1}" dt="2023-11-21T00:22:07.949" v="24" actId="1076"/>
          <ac:picMkLst>
            <pc:docMk/>
            <pc:sldMk cId="1444114905" sldId="258"/>
            <ac:picMk id="6" creationId="{508D1228-F381-3CD3-27C7-D2CD4414FE44}"/>
          </ac:picMkLst>
        </pc:picChg>
        <pc:picChg chg="mod">
          <ac:chgData name="Zipporah Thomas" userId="8a6c94c1-e29b-40ed-96c9-159f6f335d5f" providerId="ADAL" clId="{3E7316FD-D0AD-4A0F-8D5C-EFA26E5722A1}" dt="2023-11-21T00:23:49.945" v="62" actId="1076"/>
          <ac:picMkLst>
            <pc:docMk/>
            <pc:sldMk cId="1444114905" sldId="258"/>
            <ac:picMk id="8" creationId="{607EA251-F1CC-0CC6-88F3-83A338D2795C}"/>
          </ac:picMkLst>
        </pc:picChg>
        <pc:picChg chg="add del mod">
          <ac:chgData name="Zipporah Thomas" userId="8a6c94c1-e29b-40ed-96c9-159f6f335d5f" providerId="ADAL" clId="{3E7316FD-D0AD-4A0F-8D5C-EFA26E5722A1}" dt="2023-11-28T17:40:16.674" v="1348" actId="478"/>
          <ac:picMkLst>
            <pc:docMk/>
            <pc:sldMk cId="1444114905" sldId="258"/>
            <ac:picMk id="16" creationId="{DE1BF7A3-C91A-7F12-468C-7AC43328834E}"/>
          </ac:picMkLst>
        </pc:picChg>
        <pc:picChg chg="add del mod">
          <ac:chgData name="Zipporah Thomas" userId="8a6c94c1-e29b-40ed-96c9-159f6f335d5f" providerId="ADAL" clId="{3E7316FD-D0AD-4A0F-8D5C-EFA26E5722A1}" dt="2023-11-28T17:41:10.873" v="1353" actId="478"/>
          <ac:picMkLst>
            <pc:docMk/>
            <pc:sldMk cId="1444114905" sldId="258"/>
            <ac:picMk id="18" creationId="{0F75755B-1DA2-042C-5105-478B4285B45D}"/>
          </ac:picMkLst>
        </pc:picChg>
        <pc:picChg chg="add mod">
          <ac:chgData name="Zipporah Thomas" userId="8a6c94c1-e29b-40ed-96c9-159f6f335d5f" providerId="ADAL" clId="{3E7316FD-D0AD-4A0F-8D5C-EFA26E5722A1}" dt="2023-11-28T17:42:07.240" v="1365" actId="1076"/>
          <ac:picMkLst>
            <pc:docMk/>
            <pc:sldMk cId="1444114905" sldId="258"/>
            <ac:picMk id="21" creationId="{A52305E4-29B5-82AA-5D59-1FBBE3A78382}"/>
          </ac:picMkLst>
        </pc:picChg>
        <pc:inkChg chg="add del mod">
          <ac:chgData name="Zipporah Thomas" userId="8a6c94c1-e29b-40ed-96c9-159f6f335d5f" providerId="ADAL" clId="{3E7316FD-D0AD-4A0F-8D5C-EFA26E5722A1}" dt="2023-11-28T17:39:17.390" v="1343" actId="9405"/>
          <ac:inkMkLst>
            <pc:docMk/>
            <pc:sldMk cId="1444114905" sldId="258"/>
            <ac:inkMk id="2" creationId="{17E7AC97-502D-5B4A-A8D3-30379355F27F}"/>
          </ac:inkMkLst>
        </pc:inkChg>
        <pc:inkChg chg="add del mod">
          <ac:chgData name="Zipporah Thomas" userId="8a6c94c1-e29b-40ed-96c9-159f6f335d5f" providerId="ADAL" clId="{3E7316FD-D0AD-4A0F-8D5C-EFA26E5722A1}" dt="2023-11-28T17:39:17.137" v="1342" actId="9405"/>
          <ac:inkMkLst>
            <pc:docMk/>
            <pc:sldMk cId="1444114905" sldId="258"/>
            <ac:inkMk id="4" creationId="{3268CEE3-D632-EEB8-1578-018DE8ECE6AE}"/>
          </ac:inkMkLst>
        </pc:inkChg>
        <pc:inkChg chg="add del mod">
          <ac:chgData name="Zipporah Thomas" userId="8a6c94c1-e29b-40ed-96c9-159f6f335d5f" providerId="ADAL" clId="{3E7316FD-D0AD-4A0F-8D5C-EFA26E5722A1}" dt="2023-11-28T17:39:16.181" v="1341"/>
          <ac:inkMkLst>
            <pc:docMk/>
            <pc:sldMk cId="1444114905" sldId="258"/>
            <ac:inkMk id="5" creationId="{898E19B0-701D-8D2B-77C2-01BCE5C76E70}"/>
          </ac:inkMkLst>
        </pc:inkChg>
        <pc:inkChg chg="add del mod">
          <ac:chgData name="Zipporah Thomas" userId="8a6c94c1-e29b-40ed-96c9-159f6f335d5f" providerId="ADAL" clId="{3E7316FD-D0AD-4A0F-8D5C-EFA26E5722A1}" dt="2023-11-28T17:39:13.388" v="1339"/>
          <ac:inkMkLst>
            <pc:docMk/>
            <pc:sldMk cId="1444114905" sldId="258"/>
            <ac:inkMk id="13" creationId="{703392D3-31E5-FF03-4EF4-12DBA4A187A8}"/>
          </ac:inkMkLst>
        </pc:inkChg>
      </pc:sldChg>
      <pc:sldChg chg="addSp delSp modSp mod ord">
        <pc:chgData name="Zipporah Thomas" userId="8a6c94c1-e29b-40ed-96c9-159f6f335d5f" providerId="ADAL" clId="{3E7316FD-D0AD-4A0F-8D5C-EFA26E5722A1}" dt="2023-11-21T00:38:27.007" v="348" actId="403"/>
        <pc:sldMkLst>
          <pc:docMk/>
          <pc:sldMk cId="1919458795" sldId="267"/>
        </pc:sldMkLst>
        <pc:spChg chg="mod">
          <ac:chgData name="Zipporah Thomas" userId="8a6c94c1-e29b-40ed-96c9-159f6f335d5f" providerId="ADAL" clId="{3E7316FD-D0AD-4A0F-8D5C-EFA26E5722A1}" dt="2023-11-21T00:37:44.957" v="328" actId="403"/>
          <ac:spMkLst>
            <pc:docMk/>
            <pc:sldMk cId="1919458795" sldId="267"/>
            <ac:spMk id="2" creationId="{A7EA38C3-6571-7647-891D-21432808BDC7}"/>
          </ac:spMkLst>
        </pc:spChg>
        <pc:spChg chg="mod">
          <ac:chgData name="Zipporah Thomas" userId="8a6c94c1-e29b-40ed-96c9-159f6f335d5f" providerId="ADAL" clId="{3E7316FD-D0AD-4A0F-8D5C-EFA26E5722A1}" dt="2023-11-21T00:37:50.799" v="330" actId="113"/>
          <ac:spMkLst>
            <pc:docMk/>
            <pc:sldMk cId="1919458795" sldId="267"/>
            <ac:spMk id="3" creationId="{59B55C04-3450-F74D-9307-74A4671A7C24}"/>
          </ac:spMkLst>
        </pc:spChg>
        <pc:spChg chg="add mod">
          <ac:chgData name="Zipporah Thomas" userId="8a6c94c1-e29b-40ed-96c9-159f6f335d5f" providerId="ADAL" clId="{3E7316FD-D0AD-4A0F-8D5C-EFA26E5722A1}" dt="2023-11-21T00:38:13.203" v="342" actId="403"/>
          <ac:spMkLst>
            <pc:docMk/>
            <pc:sldMk cId="1919458795" sldId="267"/>
            <ac:spMk id="5" creationId="{2ED333B9-11C9-5C46-F03B-63EA5C1874F4}"/>
          </ac:spMkLst>
        </pc:spChg>
        <pc:spChg chg="add mod">
          <ac:chgData name="Zipporah Thomas" userId="8a6c94c1-e29b-40ed-96c9-159f6f335d5f" providerId="ADAL" clId="{3E7316FD-D0AD-4A0F-8D5C-EFA26E5722A1}" dt="2023-11-21T00:38:27.007" v="348" actId="403"/>
          <ac:spMkLst>
            <pc:docMk/>
            <pc:sldMk cId="1919458795" sldId="267"/>
            <ac:spMk id="6" creationId="{B2495F25-3787-5EF5-0F5F-42D97B132A9C}"/>
          </ac:spMkLst>
        </pc:spChg>
        <pc:spChg chg="add del mod">
          <ac:chgData name="Zipporah Thomas" userId="8a6c94c1-e29b-40ed-96c9-159f6f335d5f" providerId="ADAL" clId="{3E7316FD-D0AD-4A0F-8D5C-EFA26E5722A1}" dt="2023-11-21T00:36:46.625" v="295"/>
          <ac:spMkLst>
            <pc:docMk/>
            <pc:sldMk cId="1919458795" sldId="267"/>
            <ac:spMk id="7" creationId="{F1C7D65C-4E58-BDB2-893F-CF3EEE93644E}"/>
          </ac:spMkLst>
        </pc:spChg>
        <pc:picChg chg="add del">
          <ac:chgData name="Zipporah Thomas" userId="8a6c94c1-e29b-40ed-96c9-159f6f335d5f" providerId="ADAL" clId="{3E7316FD-D0AD-4A0F-8D5C-EFA26E5722A1}" dt="2023-11-21T00:31:34.324" v="146"/>
          <ac:picMkLst>
            <pc:docMk/>
            <pc:sldMk cId="1919458795" sldId="267"/>
            <ac:picMk id="4" creationId="{69DE71C4-A00A-1EEE-0DE0-DD225EA4641B}"/>
          </ac:picMkLst>
        </pc:picChg>
      </pc:sldChg>
      <pc:sldChg chg="modSp mod modNotesTx">
        <pc:chgData name="Zipporah Thomas" userId="8a6c94c1-e29b-40ed-96c9-159f6f335d5f" providerId="ADAL" clId="{3E7316FD-D0AD-4A0F-8D5C-EFA26E5722A1}" dt="2023-11-21T01:14:52.515" v="931" actId="113"/>
        <pc:sldMkLst>
          <pc:docMk/>
          <pc:sldMk cId="2443547311" sldId="269"/>
        </pc:sldMkLst>
        <pc:spChg chg="mod">
          <ac:chgData name="Zipporah Thomas" userId="8a6c94c1-e29b-40ed-96c9-159f6f335d5f" providerId="ADAL" clId="{3E7316FD-D0AD-4A0F-8D5C-EFA26E5722A1}" dt="2023-11-21T01:14:52.515" v="931" actId="113"/>
          <ac:spMkLst>
            <pc:docMk/>
            <pc:sldMk cId="2443547311" sldId="269"/>
            <ac:spMk id="2" creationId="{A00B6334-6A21-E54C-A1C4-1D307CE0C504}"/>
          </ac:spMkLst>
        </pc:spChg>
        <pc:spChg chg="mod">
          <ac:chgData name="Zipporah Thomas" userId="8a6c94c1-e29b-40ed-96c9-159f6f335d5f" providerId="ADAL" clId="{3E7316FD-D0AD-4A0F-8D5C-EFA26E5722A1}" dt="2023-11-21T01:14:36.127" v="926" actId="113"/>
          <ac:spMkLst>
            <pc:docMk/>
            <pc:sldMk cId="2443547311" sldId="269"/>
            <ac:spMk id="3" creationId="{DF407E0F-7399-5E4E-98AF-6BEEC06CB51D}"/>
          </ac:spMkLst>
        </pc:spChg>
      </pc:sldChg>
      <pc:sldChg chg="modSp mod">
        <pc:chgData name="Zipporah Thomas" userId="8a6c94c1-e29b-40ed-96c9-159f6f335d5f" providerId="ADAL" clId="{3E7316FD-D0AD-4A0F-8D5C-EFA26E5722A1}" dt="2023-11-28T20:44:39.875" v="1370" actId="20577"/>
        <pc:sldMkLst>
          <pc:docMk/>
          <pc:sldMk cId="1817670316" sldId="271"/>
        </pc:sldMkLst>
        <pc:spChg chg="mod">
          <ac:chgData name="Zipporah Thomas" userId="8a6c94c1-e29b-40ed-96c9-159f6f335d5f" providerId="ADAL" clId="{3E7316FD-D0AD-4A0F-8D5C-EFA26E5722A1}" dt="2023-11-28T20:44:39.875" v="1370" actId="20577"/>
          <ac:spMkLst>
            <pc:docMk/>
            <pc:sldMk cId="1817670316" sldId="271"/>
            <ac:spMk id="2" creationId="{111D729F-2530-F34E-977B-FA99013BAA3F}"/>
          </ac:spMkLst>
        </pc:spChg>
        <pc:spChg chg="mod">
          <ac:chgData name="Zipporah Thomas" userId="8a6c94c1-e29b-40ed-96c9-159f6f335d5f" providerId="ADAL" clId="{3E7316FD-D0AD-4A0F-8D5C-EFA26E5722A1}" dt="2023-11-21T01:14:31.325" v="925" actId="113"/>
          <ac:spMkLst>
            <pc:docMk/>
            <pc:sldMk cId="1817670316" sldId="271"/>
            <ac:spMk id="3" creationId="{92A78F3D-91CE-1C45-ABC8-6FFDB89FEFD9}"/>
          </ac:spMkLst>
        </pc:spChg>
      </pc:sldChg>
      <pc:sldChg chg="addSp delSp modSp mod">
        <pc:chgData name="Zipporah Thomas" userId="8a6c94c1-e29b-40ed-96c9-159f6f335d5f" providerId="ADAL" clId="{3E7316FD-D0AD-4A0F-8D5C-EFA26E5722A1}" dt="2023-11-21T01:27:22.654" v="1049" actId="1076"/>
        <pc:sldMkLst>
          <pc:docMk/>
          <pc:sldMk cId="2186722591" sldId="272"/>
        </pc:sldMkLst>
        <pc:spChg chg="del mod">
          <ac:chgData name="Zipporah Thomas" userId="8a6c94c1-e29b-40ed-96c9-159f6f335d5f" providerId="ADAL" clId="{3E7316FD-D0AD-4A0F-8D5C-EFA26E5722A1}" dt="2023-11-21T01:21:37.598" v="1004" actId="478"/>
          <ac:spMkLst>
            <pc:docMk/>
            <pc:sldMk cId="2186722591" sldId="272"/>
            <ac:spMk id="2" creationId="{4A65DB58-3277-1E43-8F70-958C6AD2479E}"/>
          </ac:spMkLst>
        </pc:spChg>
        <pc:spChg chg="mod">
          <ac:chgData name="Zipporah Thomas" userId="8a6c94c1-e29b-40ed-96c9-159f6f335d5f" providerId="ADAL" clId="{3E7316FD-D0AD-4A0F-8D5C-EFA26E5722A1}" dt="2023-11-21T01:26:55.747" v="1047" actId="404"/>
          <ac:spMkLst>
            <pc:docMk/>
            <pc:sldMk cId="2186722591" sldId="272"/>
            <ac:spMk id="3" creationId="{9853C73C-3D07-2049-9178-7DCB6175FC0F}"/>
          </ac:spMkLst>
        </pc:spChg>
        <pc:spChg chg="add mod">
          <ac:chgData name="Zipporah Thomas" userId="8a6c94c1-e29b-40ed-96c9-159f6f335d5f" providerId="ADAL" clId="{3E7316FD-D0AD-4A0F-8D5C-EFA26E5722A1}" dt="2023-11-21T01:27:22.654" v="1049" actId="1076"/>
          <ac:spMkLst>
            <pc:docMk/>
            <pc:sldMk cId="2186722591" sldId="272"/>
            <ac:spMk id="4" creationId="{11A54ED3-3D21-BED2-9532-29F225795812}"/>
          </ac:spMkLst>
        </pc:spChg>
        <pc:spChg chg="add mod">
          <ac:chgData name="Zipporah Thomas" userId="8a6c94c1-e29b-40ed-96c9-159f6f335d5f" providerId="ADAL" clId="{3E7316FD-D0AD-4A0F-8D5C-EFA26E5722A1}" dt="2023-11-21T01:27:11.096" v="1048" actId="207"/>
          <ac:spMkLst>
            <pc:docMk/>
            <pc:sldMk cId="2186722591" sldId="272"/>
            <ac:spMk id="6" creationId="{B7B4D2AF-5FBE-0BAF-65C6-4E5770036F78}"/>
          </ac:spMkLst>
        </pc:spChg>
      </pc:sldChg>
      <pc:sldChg chg="modSp mod modNotesTx">
        <pc:chgData name="Zipporah Thomas" userId="8a6c94c1-e29b-40ed-96c9-159f6f335d5f" providerId="ADAL" clId="{3E7316FD-D0AD-4A0F-8D5C-EFA26E5722A1}" dt="2023-11-21T01:45:27.492" v="1330" actId="1076"/>
        <pc:sldMkLst>
          <pc:docMk/>
          <pc:sldMk cId="3657555467" sldId="273"/>
        </pc:sldMkLst>
        <pc:spChg chg="mod">
          <ac:chgData name="Zipporah Thomas" userId="8a6c94c1-e29b-40ed-96c9-159f6f335d5f" providerId="ADAL" clId="{3E7316FD-D0AD-4A0F-8D5C-EFA26E5722A1}" dt="2023-11-21T01:45:21.731" v="1329" actId="1076"/>
          <ac:spMkLst>
            <pc:docMk/>
            <pc:sldMk cId="3657555467" sldId="273"/>
            <ac:spMk id="2" creationId="{1EE227AA-F7A6-F241-9F54-43218234CEBF}"/>
          </ac:spMkLst>
        </pc:spChg>
        <pc:spChg chg="mod">
          <ac:chgData name="Zipporah Thomas" userId="8a6c94c1-e29b-40ed-96c9-159f6f335d5f" providerId="ADAL" clId="{3E7316FD-D0AD-4A0F-8D5C-EFA26E5722A1}" dt="2023-11-21T01:45:27.492" v="1330" actId="1076"/>
          <ac:spMkLst>
            <pc:docMk/>
            <pc:sldMk cId="3657555467" sldId="273"/>
            <ac:spMk id="3" creationId="{FE307A2D-3A47-3C4E-8009-5AD9095DA28D}"/>
          </ac:spMkLst>
        </pc:spChg>
      </pc:sldChg>
      <pc:sldChg chg="addSp delSp modSp del mod ord modAnim modNotesTx">
        <pc:chgData name="Zipporah Thomas" userId="8a6c94c1-e29b-40ed-96c9-159f6f335d5f" providerId="ADAL" clId="{3E7316FD-D0AD-4A0F-8D5C-EFA26E5722A1}" dt="2023-11-29T00:24:05.881" v="1402" actId="47"/>
        <pc:sldMkLst>
          <pc:docMk/>
          <pc:sldMk cId="2545088100" sldId="274"/>
        </pc:sldMkLst>
        <pc:spChg chg="del">
          <ac:chgData name="Zipporah Thomas" userId="8a6c94c1-e29b-40ed-96c9-159f6f335d5f" providerId="ADAL" clId="{3E7316FD-D0AD-4A0F-8D5C-EFA26E5722A1}" dt="2023-11-21T00:48:32.932" v="550" actId="478"/>
          <ac:spMkLst>
            <pc:docMk/>
            <pc:sldMk cId="2545088100" sldId="274"/>
            <ac:spMk id="2" creationId="{2B76AE88-667F-F84A-8DE0-C0087BF08ADA}"/>
          </ac:spMkLst>
        </pc:spChg>
        <pc:spChg chg="del mod">
          <ac:chgData name="Zipporah Thomas" userId="8a6c94c1-e29b-40ed-96c9-159f6f335d5f" providerId="ADAL" clId="{3E7316FD-D0AD-4A0F-8D5C-EFA26E5722A1}" dt="2023-11-28T21:15:39.201" v="1374" actId="478"/>
          <ac:spMkLst>
            <pc:docMk/>
            <pc:sldMk cId="2545088100" sldId="274"/>
            <ac:spMk id="3" creationId="{8CB5A565-7140-C848-A7D7-0820125AFA88}"/>
          </ac:spMkLst>
        </pc:spChg>
        <pc:spChg chg="mod">
          <ac:chgData name="Zipporah Thomas" userId="8a6c94c1-e29b-40ed-96c9-159f6f335d5f" providerId="ADAL" clId="{3E7316FD-D0AD-4A0F-8D5C-EFA26E5722A1}" dt="2023-11-21T00:51:42.427" v="583" actId="113"/>
          <ac:spMkLst>
            <pc:docMk/>
            <pc:sldMk cId="2545088100" sldId="274"/>
            <ac:spMk id="4" creationId="{EA8C1EE6-748C-B340-897D-5A6EDA65C40F}"/>
          </ac:spMkLst>
        </pc:spChg>
        <pc:spChg chg="add del mod">
          <ac:chgData name="Zipporah Thomas" userId="8a6c94c1-e29b-40ed-96c9-159f6f335d5f" providerId="ADAL" clId="{3E7316FD-D0AD-4A0F-8D5C-EFA26E5722A1}" dt="2023-11-28T21:16:39.954" v="1375"/>
          <ac:spMkLst>
            <pc:docMk/>
            <pc:sldMk cId="2545088100" sldId="274"/>
            <ac:spMk id="5" creationId="{A442CC34-65D2-F643-0E1D-877BCC3F6AA6}"/>
          </ac:spMkLst>
        </pc:spChg>
        <pc:picChg chg="add mod">
          <ac:chgData name="Zipporah Thomas" userId="8a6c94c1-e29b-40ed-96c9-159f6f335d5f" providerId="ADAL" clId="{3E7316FD-D0AD-4A0F-8D5C-EFA26E5722A1}" dt="2023-11-28T21:16:50.979" v="1379" actId="1076"/>
          <ac:picMkLst>
            <pc:docMk/>
            <pc:sldMk cId="2545088100" sldId="274"/>
            <ac:picMk id="6" creationId="{9375CC7A-9B91-5DA0-8AC6-77E71F79708F}"/>
          </ac:picMkLst>
        </pc:picChg>
      </pc:sldChg>
      <pc:sldChg chg="del">
        <pc:chgData name="Zipporah Thomas" userId="8a6c94c1-e29b-40ed-96c9-159f6f335d5f" providerId="ADAL" clId="{3E7316FD-D0AD-4A0F-8D5C-EFA26E5722A1}" dt="2023-11-28T20:44:54.832" v="1372" actId="47"/>
        <pc:sldMkLst>
          <pc:docMk/>
          <pc:sldMk cId="2319931905" sldId="276"/>
        </pc:sldMkLst>
      </pc:sldChg>
      <pc:sldChg chg="addSp delSp modSp del mod delAnim">
        <pc:chgData name="Zipporah Thomas" userId="8a6c94c1-e29b-40ed-96c9-159f6f335d5f" providerId="ADAL" clId="{3E7316FD-D0AD-4A0F-8D5C-EFA26E5722A1}" dt="2023-11-29T00:23:44.318" v="1400" actId="478"/>
        <pc:sldMkLst>
          <pc:docMk/>
          <pc:sldMk cId="2309509625" sldId="309"/>
        </pc:sldMkLst>
        <pc:spChg chg="mod">
          <ac:chgData name="Zipporah Thomas" userId="8a6c94c1-e29b-40ed-96c9-159f6f335d5f" providerId="ADAL" clId="{3E7316FD-D0AD-4A0F-8D5C-EFA26E5722A1}" dt="2023-11-21T01:15:27.323" v="937" actId="1076"/>
          <ac:spMkLst>
            <pc:docMk/>
            <pc:sldMk cId="2309509625" sldId="309"/>
            <ac:spMk id="3" creationId="{E6AE4591-B8F7-A040-9BAD-194C10F3BFB4}"/>
          </ac:spMkLst>
        </pc:spChg>
        <pc:spChg chg="mod">
          <ac:chgData name="Zipporah Thomas" userId="8a6c94c1-e29b-40ed-96c9-159f6f335d5f" providerId="ADAL" clId="{3E7316FD-D0AD-4A0F-8D5C-EFA26E5722A1}" dt="2023-11-21T00:47:17.342" v="514" actId="113"/>
          <ac:spMkLst>
            <pc:docMk/>
            <pc:sldMk cId="2309509625" sldId="309"/>
            <ac:spMk id="4" creationId="{836DEB8A-1754-A44C-8BA6-10F30B03C73C}"/>
          </ac:spMkLst>
        </pc:spChg>
        <pc:spChg chg="add del">
          <ac:chgData name="Zipporah Thomas" userId="8a6c94c1-e29b-40ed-96c9-159f6f335d5f" providerId="ADAL" clId="{3E7316FD-D0AD-4A0F-8D5C-EFA26E5722A1}" dt="2023-11-28T22:41:54.127" v="1385" actId="22"/>
          <ac:spMkLst>
            <pc:docMk/>
            <pc:sldMk cId="2309509625" sldId="309"/>
            <ac:spMk id="5" creationId="{086F6A6F-8D00-0577-5A35-B2D93BDB029A}"/>
          </ac:spMkLst>
        </pc:spChg>
        <pc:spChg chg="mod">
          <ac:chgData name="Zipporah Thomas" userId="8a6c94c1-e29b-40ed-96c9-159f6f335d5f" providerId="ADAL" clId="{3E7316FD-D0AD-4A0F-8D5C-EFA26E5722A1}" dt="2023-11-21T00:46:51.617" v="510" actId="14100"/>
          <ac:spMkLst>
            <pc:docMk/>
            <pc:sldMk cId="2309509625" sldId="309"/>
            <ac:spMk id="8" creationId="{577FCBB5-9610-194F-BC8C-38F2CB01EDC1}"/>
          </ac:spMkLst>
        </pc:spChg>
        <pc:picChg chg="add mod">
          <ac:chgData name="Zipporah Thomas" userId="8a6c94c1-e29b-40ed-96c9-159f6f335d5f" providerId="ADAL" clId="{3E7316FD-D0AD-4A0F-8D5C-EFA26E5722A1}" dt="2023-11-29T00:22:38.021" v="1399" actId="1076"/>
          <ac:picMkLst>
            <pc:docMk/>
            <pc:sldMk cId="2309509625" sldId="309"/>
            <ac:picMk id="5" creationId="{A7A50FDB-2A11-7C6E-3733-A285BC5C6043}"/>
          </ac:picMkLst>
        </pc:picChg>
        <pc:picChg chg="mod">
          <ac:chgData name="Zipporah Thomas" userId="8a6c94c1-e29b-40ed-96c9-159f6f335d5f" providerId="ADAL" clId="{3E7316FD-D0AD-4A0F-8D5C-EFA26E5722A1}" dt="2023-11-29T00:22:36.905" v="1398" actId="1076"/>
          <ac:picMkLst>
            <pc:docMk/>
            <pc:sldMk cId="2309509625" sldId="309"/>
            <ac:picMk id="17" creationId="{AB3312D6-B6C0-3CF7-CE88-A9E3A3A6A35E}"/>
          </ac:picMkLst>
        </pc:picChg>
        <pc:picChg chg="mod">
          <ac:chgData name="Zipporah Thomas" userId="8a6c94c1-e29b-40ed-96c9-159f6f335d5f" providerId="ADAL" clId="{3E7316FD-D0AD-4A0F-8D5C-EFA26E5722A1}" dt="2023-11-29T00:22:33.957" v="1396" actId="1076"/>
          <ac:picMkLst>
            <pc:docMk/>
            <pc:sldMk cId="2309509625" sldId="309"/>
            <ac:picMk id="21" creationId="{7A32B04D-6DA7-57BD-2F00-9FD51BBC19DC}"/>
          </ac:picMkLst>
        </pc:picChg>
        <pc:picChg chg="del">
          <ac:chgData name="Zipporah Thomas" userId="8a6c94c1-e29b-40ed-96c9-159f6f335d5f" providerId="ADAL" clId="{3E7316FD-D0AD-4A0F-8D5C-EFA26E5722A1}" dt="2023-11-29T00:23:44.318" v="1400" actId="478"/>
          <ac:picMkLst>
            <pc:docMk/>
            <pc:sldMk cId="2309509625" sldId="309"/>
            <ac:picMk id="31" creationId="{3827E541-5B52-A620-39E5-3431DAB615DD}"/>
          </ac:picMkLst>
        </pc:picChg>
      </pc:sldChg>
      <pc:sldChg chg="modSp add mod">
        <pc:chgData name="Zipporah Thomas" userId="8a6c94c1-e29b-40ed-96c9-159f6f335d5f" providerId="ADAL" clId="{3E7316FD-D0AD-4A0F-8D5C-EFA26E5722A1}" dt="2023-11-21T00:40:20.638" v="383" actId="2711"/>
        <pc:sldMkLst>
          <pc:docMk/>
          <pc:sldMk cId="3624899810" sldId="310"/>
        </pc:sldMkLst>
        <pc:spChg chg="mod">
          <ac:chgData name="Zipporah Thomas" userId="8a6c94c1-e29b-40ed-96c9-159f6f335d5f" providerId="ADAL" clId="{3E7316FD-D0AD-4A0F-8D5C-EFA26E5722A1}" dt="2023-11-21T00:40:20.638" v="383" actId="2711"/>
          <ac:spMkLst>
            <pc:docMk/>
            <pc:sldMk cId="3624899810" sldId="310"/>
            <ac:spMk id="3" creationId="{60044592-2717-5544-BDA2-337795D66E7B}"/>
          </ac:spMkLst>
        </pc:spChg>
      </pc:sldChg>
      <pc:sldChg chg="modSp add del mod ord modNotesTx">
        <pc:chgData name="Zipporah Thomas" userId="8a6c94c1-e29b-40ed-96c9-159f6f335d5f" providerId="ADAL" clId="{3E7316FD-D0AD-4A0F-8D5C-EFA26E5722A1}" dt="2023-11-28T20:44:45.902" v="1371" actId="47"/>
        <pc:sldMkLst>
          <pc:docMk/>
          <pc:sldMk cId="1403593777" sldId="311"/>
        </pc:sldMkLst>
        <pc:spChg chg="mod">
          <ac:chgData name="Zipporah Thomas" userId="8a6c94c1-e29b-40ed-96c9-159f6f335d5f" providerId="ADAL" clId="{3E7316FD-D0AD-4A0F-8D5C-EFA26E5722A1}" dt="2023-11-21T01:10:30.714" v="874" actId="20577"/>
          <ac:spMkLst>
            <pc:docMk/>
            <pc:sldMk cId="1403593777" sldId="311"/>
            <ac:spMk id="3" creationId="{8CB5A565-7140-C848-A7D7-0820125AFA88}"/>
          </ac:spMkLst>
        </pc:spChg>
        <pc:spChg chg="mod">
          <ac:chgData name="Zipporah Thomas" userId="8a6c94c1-e29b-40ed-96c9-159f6f335d5f" providerId="ADAL" clId="{3E7316FD-D0AD-4A0F-8D5C-EFA26E5722A1}" dt="2023-11-21T00:54:54.948" v="598" actId="404"/>
          <ac:spMkLst>
            <pc:docMk/>
            <pc:sldMk cId="1403593777" sldId="311"/>
            <ac:spMk id="4" creationId="{EA8C1EE6-748C-B340-897D-5A6EDA65C40F}"/>
          </ac:spMkLst>
        </pc:spChg>
      </pc:sldChg>
      <pc:sldChg chg="modSp add mod modNotesTx">
        <pc:chgData name="Zipporah Thomas" userId="8a6c94c1-e29b-40ed-96c9-159f6f335d5f" providerId="ADAL" clId="{3E7316FD-D0AD-4A0F-8D5C-EFA26E5722A1}" dt="2023-11-21T01:42:00.324" v="1277" actId="113"/>
        <pc:sldMkLst>
          <pc:docMk/>
          <pc:sldMk cId="3142277412" sldId="312"/>
        </pc:sldMkLst>
        <pc:spChg chg="mod">
          <ac:chgData name="Zipporah Thomas" userId="8a6c94c1-e29b-40ed-96c9-159f6f335d5f" providerId="ADAL" clId="{3E7316FD-D0AD-4A0F-8D5C-EFA26E5722A1}" dt="2023-11-21T01:40:50.409" v="1205" actId="403"/>
          <ac:spMkLst>
            <pc:docMk/>
            <pc:sldMk cId="3142277412" sldId="312"/>
            <ac:spMk id="2" creationId="{1EE227AA-F7A6-F241-9F54-43218234CEBF}"/>
          </ac:spMkLst>
        </pc:spChg>
        <pc:spChg chg="mod">
          <ac:chgData name="Zipporah Thomas" userId="8a6c94c1-e29b-40ed-96c9-159f6f335d5f" providerId="ADAL" clId="{3E7316FD-D0AD-4A0F-8D5C-EFA26E5722A1}" dt="2023-11-21T01:40:46.154" v="1202" actId="1076"/>
          <ac:spMkLst>
            <pc:docMk/>
            <pc:sldMk cId="3142277412" sldId="312"/>
            <ac:spMk id="3" creationId="{FE307A2D-3A47-3C4E-8009-5AD9095DA28D}"/>
          </ac:spMkLst>
        </pc:spChg>
      </pc:sldChg>
      <pc:sldChg chg="add">
        <pc:chgData name="Zipporah Thomas" userId="8a6c94c1-e29b-40ed-96c9-159f6f335d5f" providerId="ADAL" clId="{3E7316FD-D0AD-4A0F-8D5C-EFA26E5722A1}" dt="2023-11-29T00:24:03.061" v="1401"/>
        <pc:sldMkLst>
          <pc:docMk/>
          <pc:sldMk cId="3185050981" sldId="313"/>
        </pc:sldMkLst>
      </pc:sldChg>
      <pc:sldChg chg="add del">
        <pc:chgData name="Zipporah Thomas" userId="8a6c94c1-e29b-40ed-96c9-159f6f335d5f" providerId="ADAL" clId="{3E7316FD-D0AD-4A0F-8D5C-EFA26E5722A1}" dt="2023-11-28T23:35:57.135" v="1388" actId="47"/>
        <pc:sldMkLst>
          <pc:docMk/>
          <pc:sldMk cId="3552338383" sldId="313"/>
        </pc:sldMkLst>
      </pc:sldChg>
      <pc:sldChg chg="add modAnim">
        <pc:chgData name="Zipporah Thomas" userId="8a6c94c1-e29b-40ed-96c9-159f6f335d5f" providerId="ADAL" clId="{3E7316FD-D0AD-4A0F-8D5C-EFA26E5722A1}" dt="2023-11-29T00:25:28.592" v="1406"/>
        <pc:sldMkLst>
          <pc:docMk/>
          <pc:sldMk cId="829393191" sldId="314"/>
        </pc:sldMkLst>
      </pc:sldChg>
      <pc:sldChg chg="add modAnim">
        <pc:chgData name="Zipporah Thomas" userId="8a6c94c1-e29b-40ed-96c9-159f6f335d5f" providerId="ADAL" clId="{3E7316FD-D0AD-4A0F-8D5C-EFA26E5722A1}" dt="2023-11-29T00:25:06.058" v="1405"/>
        <pc:sldMkLst>
          <pc:docMk/>
          <pc:sldMk cId="3900136506" sldId="31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D74A2-3B4D-954C-BCE0-BA697DC5C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4AF4C31-EF37-264F-8C4F-A3A07C139E0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4CDE01-A1F3-2049-81BA-B7E4D3301AE3}" type="datetimeFigureOut">
              <a:rPr lang="en-US" smtClean="0"/>
              <a:t>11/28/2023</a:t>
            </a:fld>
            <a:endParaRPr lang="en-US"/>
          </a:p>
        </p:txBody>
      </p:sp>
      <p:sp>
        <p:nvSpPr>
          <p:cNvPr id="4" name="Footer Placeholder 3">
            <a:extLst>
              <a:ext uri="{FF2B5EF4-FFF2-40B4-BE49-F238E27FC236}">
                <a16:creationId xmlns:a16="http://schemas.microsoft.com/office/drawing/2014/main" id="{09743C93-A831-5544-9766-0D18935B52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58FBCD7-D303-7B4D-A718-8B6CB0EF84C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0B6429-A076-9E48-9B7C-D88E10C098DC}" type="slidenum">
              <a:rPr lang="en-US" smtClean="0"/>
              <a:t>‹#›</a:t>
            </a:fld>
            <a:endParaRPr lang="en-US"/>
          </a:p>
        </p:txBody>
      </p:sp>
    </p:spTree>
    <p:extLst>
      <p:ext uri="{BB962C8B-B14F-4D97-AF65-F5344CB8AC3E}">
        <p14:creationId xmlns:p14="http://schemas.microsoft.com/office/powerpoint/2010/main" val="25954298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6A9CC-D495-EF43-8C44-1644A9ED4984}" type="datetimeFigureOut">
              <a:rPr lang="en-US" smtClean="0"/>
              <a:t>11/28/2023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AB882A-90D7-FB4D-B996-1F0AF3284E8B}" type="slidenum">
              <a:rPr lang="en-US" smtClean="0"/>
              <a:t>‹#›</a:t>
            </a:fld>
            <a:endParaRPr lang="en-US"/>
          </a:p>
        </p:txBody>
      </p:sp>
    </p:spTree>
    <p:extLst>
      <p:ext uri="{BB962C8B-B14F-4D97-AF65-F5344CB8AC3E}">
        <p14:creationId xmlns:p14="http://schemas.microsoft.com/office/powerpoint/2010/main" val="32373537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created a Mobile application as it is streamline for students to check in and check out IoT devices , such as Apple watches , Speakers even drones</a:t>
            </a:r>
          </a:p>
          <a:p>
            <a:endParaRPr lang="en-US" dirty="0"/>
          </a:p>
          <a:p>
            <a:r>
              <a:rPr lang="en-US" dirty="0"/>
              <a:t>This is app redefines the way our students here at FIU interact with the Internet of Things </a:t>
            </a:r>
          </a:p>
          <a:p>
            <a:endParaRPr lang="en-US" dirty="0"/>
          </a:p>
          <a:p>
            <a:r>
              <a:rPr lang="en-US" dirty="0"/>
              <a:t>Shown on the side are screenshots of how the app would look and how students will be able to interact with the app.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AB882A-90D7-FB4D-B996-1F0AF3284E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3358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AB882A-90D7-FB4D-B996-1F0AF3284E8B}" type="slidenum">
              <a:rPr lang="en-US" smtClean="0"/>
              <a:t>7</a:t>
            </a:fld>
            <a:endParaRPr lang="en-US"/>
          </a:p>
        </p:txBody>
      </p:sp>
    </p:spTree>
    <p:extLst>
      <p:ext uri="{BB962C8B-B14F-4D97-AF65-F5344CB8AC3E}">
        <p14:creationId xmlns:p14="http://schemas.microsoft.com/office/powerpoint/2010/main" val="1264162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this is a User Interface prototype of our mobile application as these are the features that would be implemented in the actual product. Hopefully in the near future.</a:t>
            </a:r>
          </a:p>
        </p:txBody>
      </p:sp>
      <p:sp>
        <p:nvSpPr>
          <p:cNvPr id="4" name="Slide Number Placeholder 3"/>
          <p:cNvSpPr>
            <a:spLocks noGrp="1"/>
          </p:cNvSpPr>
          <p:nvPr>
            <p:ph type="sldNum" sz="quarter" idx="5"/>
          </p:nvPr>
        </p:nvSpPr>
        <p:spPr/>
        <p:txBody>
          <a:bodyPr/>
          <a:lstStyle/>
          <a:p>
            <a:fld id="{A7AB882A-90D7-FB4D-B996-1F0AF3284E8B}" type="slidenum">
              <a:rPr lang="en-US" smtClean="0"/>
              <a:t>8</a:t>
            </a:fld>
            <a:endParaRPr lang="en-US"/>
          </a:p>
        </p:txBody>
      </p:sp>
    </p:spTree>
    <p:extLst>
      <p:ext uri="{BB962C8B-B14F-4D97-AF65-F5344CB8AC3E}">
        <p14:creationId xmlns:p14="http://schemas.microsoft.com/office/powerpoint/2010/main" val="2870129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1.1 Hardware Requirements</a:t>
            </a:r>
          </a:p>
          <a:p>
            <a:r>
              <a:rPr lang="en-US" dirty="0"/>
              <a:t>Processor: Verify that the server has a processor with sufficient processing power to handle the anticipated load.</a:t>
            </a:r>
          </a:p>
          <a:p>
            <a:r>
              <a:rPr lang="en-US" dirty="0"/>
              <a:t>Memory (RAM): Check for the recommended amount of RAM for optimal performance. This is crucial for handling concurrent user requests and maintaining responsiveness.</a:t>
            </a:r>
          </a:p>
          <a:p>
            <a:r>
              <a:rPr lang="en-US" dirty="0"/>
              <a:t>Storage: Ensure there is enough available storage space for the application files, database, and potential future updates. Consider the expected growth in the number of devices and users.</a:t>
            </a:r>
          </a:p>
          <a:p>
            <a:r>
              <a:rPr lang="en-US" dirty="0"/>
              <a:t>1.2 Software Requirements</a:t>
            </a:r>
          </a:p>
          <a:p>
            <a:r>
              <a:rPr lang="en-US" dirty="0"/>
              <a:t>Operating System: Check the compatibility with the supported operating systems (e.g., Linux distributions such as Ubuntu, CentOS).</a:t>
            </a:r>
          </a:p>
          <a:p>
            <a:r>
              <a:rPr lang="en-US" dirty="0"/>
              <a:t>Web Server: Verify the installation and configuration of a compatible web server (e.g., Apache, Nginx). Ensure that it supports the necessary modules and configurations for hosting the application.</a:t>
            </a:r>
          </a:p>
          <a:p>
            <a:r>
              <a:rPr lang="en-US" dirty="0"/>
              <a:t>Database Server: Ensure that a compatible database server is installed (e.g., MySQL, PostgreSQL). Confirm that the database server is running and accessible.</a:t>
            </a:r>
          </a:p>
          <a:p>
            <a:r>
              <a:rPr lang="en-US" dirty="0"/>
              <a:t>Programming Language and Runtime: Ensure that the required programming language and runtime environment (e.g., PHP, Python, Node.js) are installed and configured correctly.</a:t>
            </a:r>
          </a:p>
          <a:p>
            <a:r>
              <a:rPr lang="en-US" dirty="0"/>
              <a:t>1.3 User Permissions</a:t>
            </a:r>
          </a:p>
          <a:p>
            <a:r>
              <a:rPr lang="en-US" dirty="0"/>
              <a:t>File System Permissions: The installation process may involve creating, modifying, and deleting files. Ensure that the user account has the necessary permissions to write to the application directory and other relevant directories.</a:t>
            </a:r>
          </a:p>
          <a:p>
            <a:r>
              <a:rPr lang="en-US" dirty="0"/>
              <a:t>Database Permissions: The user account used for database setup should have the privileges to create databases, tables, and perform other database-related tasks.</a:t>
            </a:r>
          </a:p>
          <a:p>
            <a:r>
              <a:rPr lang="en-US" dirty="0"/>
              <a:t>Web Server Permissions: Confirm that the web server user has the required permissions to serve the application. This includes read access to application files and directories.</a:t>
            </a:r>
          </a:p>
        </p:txBody>
      </p:sp>
      <p:sp>
        <p:nvSpPr>
          <p:cNvPr id="4" name="Slide Number Placeholder 3"/>
          <p:cNvSpPr>
            <a:spLocks noGrp="1"/>
          </p:cNvSpPr>
          <p:nvPr>
            <p:ph type="sldNum" sz="quarter" idx="5"/>
          </p:nvPr>
        </p:nvSpPr>
        <p:spPr/>
        <p:txBody>
          <a:bodyPr/>
          <a:lstStyle/>
          <a:p>
            <a:fld id="{A7AB882A-90D7-FB4D-B996-1F0AF3284E8B}" type="slidenum">
              <a:rPr lang="en-US" smtClean="0"/>
              <a:t>10</a:t>
            </a:fld>
            <a:endParaRPr lang="en-US"/>
          </a:p>
        </p:txBody>
      </p:sp>
    </p:spTree>
    <p:extLst>
      <p:ext uri="{BB962C8B-B14F-4D97-AF65-F5344CB8AC3E}">
        <p14:creationId xmlns:p14="http://schemas.microsoft.com/office/powerpoint/2010/main" val="1192074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AB882A-90D7-FB4D-B996-1F0AF3284E8B}" type="slidenum">
              <a:rPr lang="en-US" smtClean="0"/>
              <a:t>12</a:t>
            </a:fld>
            <a:endParaRPr lang="en-US"/>
          </a:p>
        </p:txBody>
      </p:sp>
    </p:spTree>
    <p:extLst>
      <p:ext uri="{BB962C8B-B14F-4D97-AF65-F5344CB8AC3E}">
        <p14:creationId xmlns:p14="http://schemas.microsoft.com/office/powerpoint/2010/main" val="2966799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Zipporah</a:t>
            </a:r>
            <a:r>
              <a:rPr lang="en-US" dirty="0"/>
              <a:t> - Limited Device Compatibility</a:t>
            </a:r>
          </a:p>
          <a:p>
            <a:endParaRPr lang="en-US" dirty="0"/>
          </a:p>
          <a:p>
            <a:r>
              <a:rPr lang="en-US" b="1" dirty="0"/>
              <a:t>Shortcoming</a:t>
            </a:r>
            <a:r>
              <a:rPr lang="en-US" dirty="0"/>
              <a:t>: The app may currently support a specific range of IoT devices, potentially excluding some emerging technologies.</a:t>
            </a:r>
          </a:p>
          <a:p>
            <a:r>
              <a:rPr lang="en-US" b="1" dirty="0"/>
              <a:t>Wishlist</a:t>
            </a:r>
            <a:r>
              <a:rPr lang="en-US" dirty="0"/>
              <a:t>: Expand device compatibility to accommodate a broader spectrum of IoT devices, ensuring inclusivity and future-proofing the application.</a:t>
            </a:r>
          </a:p>
          <a:p>
            <a:endParaRPr lang="en-US" dirty="0"/>
          </a:p>
          <a:p>
            <a:r>
              <a:rPr lang="en-US" b="1" dirty="0"/>
              <a:t>Khaled</a:t>
            </a:r>
            <a:r>
              <a:rPr lang="en-US" dirty="0"/>
              <a:t> - Dependency on Internet Connectivity:</a:t>
            </a:r>
          </a:p>
          <a:p>
            <a:endParaRPr lang="en-US" dirty="0"/>
          </a:p>
          <a:p>
            <a:r>
              <a:rPr lang="en-US" b="1" dirty="0"/>
              <a:t>Shortcoming</a:t>
            </a:r>
            <a:r>
              <a:rPr lang="en-US" dirty="0"/>
              <a:t>: The app might heavily rely on internet connectivity, which could pose challenges in areas with poor network coverage.</a:t>
            </a:r>
          </a:p>
          <a:p>
            <a:r>
              <a:rPr lang="en-US" b="1" dirty="0"/>
              <a:t>Wishlist</a:t>
            </a:r>
            <a:r>
              <a:rPr lang="en-US" dirty="0"/>
              <a:t>: Implement offline functionality, allowing users to perform essential tasks even when offline, with data syncing once a connection is reestablished.</a:t>
            </a:r>
          </a:p>
          <a:p>
            <a:endParaRPr lang="en-US" dirty="0"/>
          </a:p>
          <a:p>
            <a:r>
              <a:rPr lang="en-US" b="1" dirty="0"/>
              <a:t>Michael</a:t>
            </a:r>
            <a:r>
              <a:rPr lang="en-US" dirty="0"/>
              <a:t> - Limited Reporting and Analytics:</a:t>
            </a:r>
          </a:p>
          <a:p>
            <a:endParaRPr lang="en-US" dirty="0"/>
          </a:p>
          <a:p>
            <a:r>
              <a:rPr lang="en-US" b="1" dirty="0"/>
              <a:t>Shortcoming</a:t>
            </a:r>
            <a:r>
              <a:rPr lang="en-US" dirty="0"/>
              <a:t>: The reporting and analytics features may be basic, limiting the depth of insights that administrators can extract.</a:t>
            </a:r>
          </a:p>
          <a:p>
            <a:r>
              <a:rPr lang="en-US" b="1" dirty="0"/>
              <a:t>Wishlist</a:t>
            </a:r>
            <a:r>
              <a:rPr lang="en-US" dirty="0"/>
              <a:t>: Enhance reporting capabilities to offer more detailed analytics, enabling administrators to make data-driven decisions for inventory management.</a:t>
            </a:r>
          </a:p>
          <a:p>
            <a:endParaRPr lang="en-US" dirty="0"/>
          </a:p>
          <a:p>
            <a:endParaRPr lang="en-US" dirty="0"/>
          </a:p>
        </p:txBody>
      </p:sp>
      <p:sp>
        <p:nvSpPr>
          <p:cNvPr id="4" name="Slide Number Placeholder 3"/>
          <p:cNvSpPr>
            <a:spLocks noGrp="1"/>
          </p:cNvSpPr>
          <p:nvPr>
            <p:ph type="sldNum" sz="quarter" idx="5"/>
          </p:nvPr>
        </p:nvSpPr>
        <p:spPr/>
        <p:txBody>
          <a:bodyPr/>
          <a:lstStyle/>
          <a:p>
            <a:fld id="{A7AB882A-90D7-FB4D-B996-1F0AF3284E8B}" type="slidenum">
              <a:rPr lang="en-US" smtClean="0"/>
              <a:t>13</a:t>
            </a:fld>
            <a:endParaRPr lang="en-US"/>
          </a:p>
        </p:txBody>
      </p:sp>
    </p:spTree>
    <p:extLst>
      <p:ext uri="{BB962C8B-B14F-4D97-AF65-F5344CB8AC3E}">
        <p14:creationId xmlns:p14="http://schemas.microsoft.com/office/powerpoint/2010/main" val="3369810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b="1" dirty="0"/>
              <a:t>Zipporah</a:t>
            </a:r>
            <a:r>
              <a:rPr lang="en-US" dirty="0"/>
              <a:t> - Wishlist: Integrate the IoTConnect app with existing campus systems, such as student databases and project management platforms, for seamless collaboration and data sharing.</a:t>
            </a:r>
          </a:p>
          <a:p>
            <a:endParaRPr lang="en-US" dirty="0"/>
          </a:p>
          <a:p>
            <a:r>
              <a:rPr lang="en-US" b="1" dirty="0"/>
              <a:t>Khaled</a:t>
            </a:r>
            <a:r>
              <a:rPr lang="en-US" dirty="0"/>
              <a:t> - Wishlist: Provide finer-grained control over user permissions, allowing administrators to customize access levels for different roles within the app.</a:t>
            </a:r>
          </a:p>
          <a:p>
            <a:endParaRPr lang="en-US" dirty="0"/>
          </a:p>
          <a:p>
            <a:r>
              <a:rPr lang="en-US" b="1" dirty="0"/>
              <a:t>Michael</a:t>
            </a:r>
            <a:r>
              <a:rPr lang="en-US" dirty="0"/>
              <a:t> - Wishlist: Introduce gamification elements to encourage responsible device usage, such as badges or rewards for users who consistently adhere to check-in/check-out policies.</a:t>
            </a:r>
          </a:p>
          <a:p>
            <a:endParaRPr lang="en-US" dirty="0"/>
          </a:p>
          <a:p>
            <a:r>
              <a:rPr lang="en-US" b="1" dirty="0"/>
              <a:t>Zipporah</a:t>
            </a:r>
            <a:r>
              <a:rPr lang="en-US" dirty="0"/>
              <a:t> - Wishlist: Implement a feedback and support mechanism within the app, allowing users to provide suggestions, report issues, and seek assistance easily.</a:t>
            </a:r>
          </a:p>
          <a:p>
            <a:endParaRPr lang="en-US" dirty="0"/>
          </a:p>
          <a:p>
            <a:r>
              <a:rPr lang="en-US" b="1" dirty="0"/>
              <a:t>Khaled</a:t>
            </a:r>
            <a:r>
              <a:rPr lang="en-US" dirty="0"/>
              <a:t> - Wishlist: Ensure compatibility with a wider range of mobile platforms, including iOS and Android devices, to cater to a diverse user base.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Michael</a:t>
            </a:r>
            <a:r>
              <a:rPr lang="en-US" dirty="0"/>
              <a:t> - Wishlist: Expand the offline functionality to cover more features, enabling users to perform essential tasks even when there is no internet connectivity.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7AB882A-90D7-FB4D-B996-1F0AF3284E8B}" type="slidenum">
              <a:rPr lang="en-US" smtClean="0"/>
              <a:t>14</a:t>
            </a:fld>
            <a:endParaRPr lang="en-US"/>
          </a:p>
        </p:txBody>
      </p:sp>
    </p:spTree>
    <p:extLst>
      <p:ext uri="{BB962C8B-B14F-4D97-AF65-F5344CB8AC3E}">
        <p14:creationId xmlns:p14="http://schemas.microsoft.com/office/powerpoint/2010/main" val="101071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4E2D5E-E304-F744-92B4-C2614AA64448}"/>
              </a:ext>
            </a:extLst>
          </p:cNvPr>
          <p:cNvSpPr txBox="1"/>
          <p:nvPr userDrawn="1"/>
        </p:nvSpPr>
        <p:spPr>
          <a:xfrm>
            <a:off x="4064295" y="418470"/>
            <a:ext cx="4072935" cy="261610"/>
          </a:xfrm>
          <a:prstGeom prst="rect">
            <a:avLst/>
          </a:prstGeom>
          <a:noFill/>
        </p:spPr>
        <p:txBody>
          <a:bodyPr wrap="square" rtlCol="0">
            <a:spAutoFit/>
          </a:bodyPr>
          <a:lstStyle/>
          <a:p>
            <a:pPr algn="ctr"/>
            <a:r>
              <a:rPr lang="en-US" sz="1100" spc="300" dirty="0">
                <a:solidFill>
                  <a:schemeClr val="bg1">
                    <a:lumMod val="95000"/>
                  </a:schemeClr>
                </a:solidFill>
                <a:latin typeface="Arial" panose="020B0604020202020204" pitchFamily="34" charset="0"/>
                <a:cs typeface="Arial" panose="020B0604020202020204" pitchFamily="34" charset="0"/>
              </a:rPr>
              <a:t>FLORIDA INTERNATIONAL UNIVERSITY</a:t>
            </a:r>
          </a:p>
        </p:txBody>
      </p:sp>
      <p:sp>
        <p:nvSpPr>
          <p:cNvPr id="8" name="Title Placeholder 1">
            <a:extLst>
              <a:ext uri="{FF2B5EF4-FFF2-40B4-BE49-F238E27FC236}">
                <a16:creationId xmlns:a16="http://schemas.microsoft.com/office/drawing/2014/main" id="{88DEB929-9798-7B44-8E54-60948088B046}"/>
              </a:ext>
            </a:extLst>
          </p:cNvPr>
          <p:cNvSpPr>
            <a:spLocks noGrp="1"/>
          </p:cNvSpPr>
          <p:nvPr>
            <p:ph type="title"/>
          </p:nvPr>
        </p:nvSpPr>
        <p:spPr>
          <a:xfrm>
            <a:off x="1603727" y="3721808"/>
            <a:ext cx="8984543" cy="1325563"/>
          </a:xfrm>
          <a:prstGeom prst="rect">
            <a:avLst/>
          </a:prstGeom>
        </p:spPr>
        <p:txBody>
          <a:bodyPr vert="horz" lIns="91440" tIns="45720" rIns="91440" bIns="45720" rtlCol="0" anchor="ctr">
            <a:normAutofit/>
          </a:bodyPr>
          <a:lstStyle>
            <a:lvl1pPr algn="ctr">
              <a:defRPr sz="3600"/>
            </a:lvl1pPr>
          </a:lstStyle>
          <a:p>
            <a:endParaRPr lang="en-US" dirty="0"/>
          </a:p>
        </p:txBody>
      </p:sp>
    </p:spTree>
    <p:extLst>
      <p:ext uri="{BB962C8B-B14F-4D97-AF65-F5344CB8AC3E}">
        <p14:creationId xmlns:p14="http://schemas.microsoft.com/office/powerpoint/2010/main" val="248366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Slide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6564F3C-4E9C-A84A-915B-1971194754CE}"/>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 up of a sign&#10;&#10;Description automatically generated">
            <a:extLst>
              <a:ext uri="{FF2B5EF4-FFF2-40B4-BE49-F238E27FC236}">
                <a16:creationId xmlns:a16="http://schemas.microsoft.com/office/drawing/2014/main" id="{D10DF140-61C7-C94E-9347-6DD282A33E2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4" name="Title 1">
            <a:extLst>
              <a:ext uri="{FF2B5EF4-FFF2-40B4-BE49-F238E27FC236}">
                <a16:creationId xmlns:a16="http://schemas.microsoft.com/office/drawing/2014/main" id="{27A209E8-E5E1-5D41-92D2-2615A78E2694}"/>
              </a:ext>
            </a:extLst>
          </p:cNvPr>
          <p:cNvSpPr>
            <a:spLocks noGrp="1"/>
          </p:cNvSpPr>
          <p:nvPr>
            <p:ph type="title"/>
          </p:nvPr>
        </p:nvSpPr>
        <p:spPr>
          <a:xfrm>
            <a:off x="726040" y="544528"/>
            <a:ext cx="3358280" cy="563880"/>
          </a:xfrm>
          <a:prstGeom prst="rect">
            <a:avLst/>
          </a:prstGeom>
        </p:spPr>
        <p:txBody>
          <a:bodyPr anchor="ctr">
            <a:noAutofit/>
          </a:bodyPr>
          <a:lstStyle>
            <a:lvl1pPr>
              <a:defRPr sz="2400">
                <a:solidFill>
                  <a:srgbClr val="CC0066"/>
                </a:solidFill>
              </a:defRPr>
            </a:lvl1pPr>
          </a:lstStyle>
          <a:p>
            <a:endParaRPr lang="en-US" dirty="0"/>
          </a:p>
        </p:txBody>
      </p:sp>
      <p:sp>
        <p:nvSpPr>
          <p:cNvPr id="5" name="Text Placeholder 3">
            <a:extLst>
              <a:ext uri="{FF2B5EF4-FFF2-40B4-BE49-F238E27FC236}">
                <a16:creationId xmlns:a16="http://schemas.microsoft.com/office/drawing/2014/main" id="{BB3200B7-23B0-6542-AF46-FF8EFBF9FBA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Picture Placeholder 3">
            <a:extLst>
              <a:ext uri="{FF2B5EF4-FFF2-40B4-BE49-F238E27FC236}">
                <a16:creationId xmlns:a16="http://schemas.microsoft.com/office/drawing/2014/main" id="{0CB99F92-7B2D-DA41-8932-E06E340EA02C}"/>
              </a:ext>
            </a:extLst>
          </p:cNvPr>
          <p:cNvSpPr>
            <a:spLocks noGrp="1"/>
          </p:cNvSpPr>
          <p:nvPr>
            <p:ph type="pic" sz="quarter" idx="11"/>
          </p:nvPr>
        </p:nvSpPr>
        <p:spPr>
          <a:xfrm flipH="1">
            <a:off x="3632199" y="743802"/>
            <a:ext cx="7976031" cy="5370396"/>
          </a:xfrm>
          <a:prstGeom prst="corner">
            <a:avLst>
              <a:gd name="adj1" fmla="val 57567"/>
              <a:gd name="adj2" fmla="val 95877"/>
            </a:avLst>
          </a:prstGeom>
          <a:blipFill dpi="0" rotWithShape="0">
            <a:blip r:embed="rId3" cstate="email">
              <a:extLst>
                <a:ext uri="{28A0092B-C50C-407E-A947-70E740481C1C}">
                  <a14:useLocalDpi xmlns:a14="http://schemas.microsoft.com/office/drawing/2010/main"/>
                </a:ext>
              </a:extLst>
            </a:blip>
            <a:srcRect/>
            <a:stretch>
              <a:fillRect/>
            </a:stretch>
          </a:blipFill>
        </p:spPr>
        <p:txBody>
          <a:bodyPr/>
          <a:lstStyle/>
          <a:p>
            <a:endParaRPr lang="en-US"/>
          </a:p>
        </p:txBody>
      </p:sp>
      <p:grpSp>
        <p:nvGrpSpPr>
          <p:cNvPr id="7" name="Group 6">
            <a:extLst>
              <a:ext uri="{FF2B5EF4-FFF2-40B4-BE49-F238E27FC236}">
                <a16:creationId xmlns:a16="http://schemas.microsoft.com/office/drawing/2014/main" id="{3BDDF83C-8AC7-A941-A027-BAAF20DCA295}"/>
              </a:ext>
            </a:extLst>
          </p:cNvPr>
          <p:cNvGrpSpPr/>
          <p:nvPr userDrawn="1"/>
        </p:nvGrpSpPr>
        <p:grpSpPr>
          <a:xfrm>
            <a:off x="3632200" y="637953"/>
            <a:ext cx="7976031" cy="2393648"/>
            <a:chOff x="3683000" y="638356"/>
            <a:chExt cx="7976031" cy="2393648"/>
          </a:xfrm>
        </p:grpSpPr>
        <p:sp>
          <p:nvSpPr>
            <p:cNvPr id="8" name="Rectangle 7">
              <a:extLst>
                <a:ext uri="{FF2B5EF4-FFF2-40B4-BE49-F238E27FC236}">
                  <a16:creationId xmlns:a16="http://schemas.microsoft.com/office/drawing/2014/main" id="{5DA12D9A-A693-B545-A8F5-2A9593D2A685}"/>
                </a:ext>
              </a:extLst>
            </p:cNvPr>
            <p:cNvSpPr/>
            <p:nvPr/>
          </p:nvSpPr>
          <p:spPr>
            <a:xfrm>
              <a:off x="6417481" y="638356"/>
              <a:ext cx="5241550" cy="110074"/>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A635189E-CF3C-9646-86FF-9D061A9687AC}"/>
                </a:ext>
              </a:extLst>
            </p:cNvPr>
            <p:cNvSpPr/>
            <p:nvPr/>
          </p:nvSpPr>
          <p:spPr>
            <a:xfrm rot="16200000">
              <a:off x="5327064" y="1829604"/>
              <a:ext cx="2292822" cy="111977"/>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F1F58982-B41E-8340-83CF-555551EE8C45}"/>
                </a:ext>
              </a:extLst>
            </p:cNvPr>
            <p:cNvSpPr/>
            <p:nvPr/>
          </p:nvSpPr>
          <p:spPr>
            <a:xfrm flipH="1">
              <a:off x="3683000" y="2924436"/>
              <a:ext cx="2754068" cy="10605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1E713DD1-BC1A-3248-8CC2-6E864ABAACD2}"/>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7366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rner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3A9093-3691-AA4C-A2F4-304998E299F0}"/>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9F342235-2539-9C42-9FFC-2583D8FF2508}"/>
              </a:ext>
            </a:extLst>
          </p:cNvPr>
          <p:cNvGrpSpPr/>
          <p:nvPr userDrawn="1"/>
        </p:nvGrpSpPr>
        <p:grpSpPr>
          <a:xfrm flipH="1" flipV="1">
            <a:off x="10644674" y="5408676"/>
            <a:ext cx="735606" cy="746592"/>
            <a:chOff x="897887" y="745236"/>
            <a:chExt cx="735606" cy="746592"/>
          </a:xfrm>
        </p:grpSpPr>
        <p:sp>
          <p:nvSpPr>
            <p:cNvPr id="5" name="Rectangle 4">
              <a:extLst>
                <a:ext uri="{FF2B5EF4-FFF2-40B4-BE49-F238E27FC236}">
                  <a16:creationId xmlns:a16="http://schemas.microsoft.com/office/drawing/2014/main" id="{7B082B33-8809-4D4E-892A-871B1D090AB4}"/>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5">
              <a:extLst>
                <a:ext uri="{FF2B5EF4-FFF2-40B4-BE49-F238E27FC236}">
                  <a16:creationId xmlns:a16="http://schemas.microsoft.com/office/drawing/2014/main" id="{6D9A3A04-48C2-9046-99D8-29E0696CC719}"/>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7" name="Group 6">
            <a:extLst>
              <a:ext uri="{FF2B5EF4-FFF2-40B4-BE49-F238E27FC236}">
                <a16:creationId xmlns:a16="http://schemas.microsoft.com/office/drawing/2014/main" id="{7234CB5F-76F4-6745-89D4-C806CD69862C}"/>
              </a:ext>
            </a:extLst>
          </p:cNvPr>
          <p:cNvGrpSpPr/>
          <p:nvPr userDrawn="1"/>
        </p:nvGrpSpPr>
        <p:grpSpPr>
          <a:xfrm flipV="1">
            <a:off x="789474" y="5408676"/>
            <a:ext cx="735606" cy="746592"/>
            <a:chOff x="897887" y="745236"/>
            <a:chExt cx="735606" cy="746592"/>
          </a:xfrm>
        </p:grpSpPr>
        <p:sp>
          <p:nvSpPr>
            <p:cNvPr id="8" name="Rectangle 7">
              <a:extLst>
                <a:ext uri="{FF2B5EF4-FFF2-40B4-BE49-F238E27FC236}">
                  <a16:creationId xmlns:a16="http://schemas.microsoft.com/office/drawing/2014/main" id="{29A027F7-340B-AE49-A6E7-AF7808C4881B}"/>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008E556-02A5-F644-8527-1071C399CF8F}"/>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 name="Group 9">
            <a:extLst>
              <a:ext uri="{FF2B5EF4-FFF2-40B4-BE49-F238E27FC236}">
                <a16:creationId xmlns:a16="http://schemas.microsoft.com/office/drawing/2014/main" id="{9F0C6396-694E-7E4D-99B5-1FFF7CB06E00}"/>
              </a:ext>
            </a:extLst>
          </p:cNvPr>
          <p:cNvGrpSpPr/>
          <p:nvPr userDrawn="1"/>
        </p:nvGrpSpPr>
        <p:grpSpPr>
          <a:xfrm flipH="1">
            <a:off x="10644674" y="745236"/>
            <a:ext cx="735606" cy="746592"/>
            <a:chOff x="897887" y="745236"/>
            <a:chExt cx="735606" cy="746592"/>
          </a:xfrm>
        </p:grpSpPr>
        <p:sp>
          <p:nvSpPr>
            <p:cNvPr id="11" name="Rectangle 10">
              <a:extLst>
                <a:ext uri="{FF2B5EF4-FFF2-40B4-BE49-F238E27FC236}">
                  <a16:creationId xmlns:a16="http://schemas.microsoft.com/office/drawing/2014/main" id="{CED90838-A6BF-0F4F-9EEF-F4EF18A3585C}"/>
                </a:ext>
              </a:extLst>
            </p:cNvPr>
            <p:cNvSpPr/>
            <p:nvPr/>
          </p:nvSpPr>
          <p:spPr>
            <a:xfrm rot="16200000" flipH="1">
              <a:off x="1186442" y="456681"/>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3FA1B5D-1100-BA4E-880C-425F37DC1986}"/>
                </a:ext>
              </a:extLst>
            </p:cNvPr>
            <p:cNvSpPr/>
            <p:nvPr/>
          </p:nvSpPr>
          <p:spPr>
            <a:xfrm flipH="1">
              <a:off x="897887" y="898707"/>
              <a:ext cx="158496" cy="593121"/>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3" name="Content Placeholder 15">
            <a:extLst>
              <a:ext uri="{FF2B5EF4-FFF2-40B4-BE49-F238E27FC236}">
                <a16:creationId xmlns:a16="http://schemas.microsoft.com/office/drawing/2014/main" id="{A9768829-BB27-E04C-AC08-35C2DCF43426}"/>
              </a:ext>
            </a:extLst>
          </p:cNvPr>
          <p:cNvSpPr>
            <a:spLocks noGrp="1"/>
          </p:cNvSpPr>
          <p:nvPr>
            <p:ph sz="quarter" idx="10"/>
          </p:nvPr>
        </p:nvSpPr>
        <p:spPr>
          <a:xfrm>
            <a:off x="2418591" y="2310784"/>
            <a:ext cx="7510717" cy="3394452"/>
          </a:xfrm>
        </p:spPr>
        <p:txBody>
          <a:bodyPr>
            <a:normAutofit/>
          </a:bodyPr>
          <a:lstStyle>
            <a:lvl1pPr marL="0" indent="0">
              <a:buNone/>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endParaRPr lang="en-US" dirty="0"/>
          </a:p>
        </p:txBody>
      </p:sp>
      <p:sp>
        <p:nvSpPr>
          <p:cNvPr id="14" name="Title Placeholder 1">
            <a:extLst>
              <a:ext uri="{FF2B5EF4-FFF2-40B4-BE49-F238E27FC236}">
                <a16:creationId xmlns:a16="http://schemas.microsoft.com/office/drawing/2014/main" id="{67577F2A-343B-0547-90B9-3107102671CE}"/>
              </a:ext>
            </a:extLst>
          </p:cNvPr>
          <p:cNvSpPr>
            <a:spLocks noGrp="1"/>
          </p:cNvSpPr>
          <p:nvPr>
            <p:ph type="title"/>
          </p:nvPr>
        </p:nvSpPr>
        <p:spPr>
          <a:xfrm>
            <a:off x="2418590" y="1198471"/>
            <a:ext cx="7510718" cy="845923"/>
          </a:xfrm>
          <a:prstGeom prst="rect">
            <a:avLst/>
          </a:prstGeom>
        </p:spPr>
        <p:txBody>
          <a:bodyPr vert="horz" lIns="91440" tIns="45720" rIns="91440" bIns="45720" rtlCol="0" anchor="ctr">
            <a:normAutofit/>
          </a:bodyPr>
          <a:lstStyle>
            <a:lvl1pPr>
              <a:defRPr sz="3600">
                <a:solidFill>
                  <a:schemeClr val="tx1">
                    <a:lumMod val="75000"/>
                    <a:lumOff val="25000"/>
                  </a:schemeClr>
                </a:solidFill>
              </a:defRPr>
            </a:lvl1pPr>
          </a:lstStyle>
          <a:p>
            <a:endParaRPr lang="en-US" dirty="0"/>
          </a:p>
        </p:txBody>
      </p:sp>
      <p:grpSp>
        <p:nvGrpSpPr>
          <p:cNvPr id="15" name="Group 14">
            <a:extLst>
              <a:ext uri="{FF2B5EF4-FFF2-40B4-BE49-F238E27FC236}">
                <a16:creationId xmlns:a16="http://schemas.microsoft.com/office/drawing/2014/main" id="{E6432753-6F7F-614E-852E-0E437C757C8A}"/>
              </a:ext>
            </a:extLst>
          </p:cNvPr>
          <p:cNvGrpSpPr/>
          <p:nvPr userDrawn="1"/>
        </p:nvGrpSpPr>
        <p:grpSpPr>
          <a:xfrm rot="16200000" flipH="1">
            <a:off x="786644" y="682484"/>
            <a:ext cx="731520" cy="747831"/>
            <a:chOff x="897887" y="745236"/>
            <a:chExt cx="731520" cy="747831"/>
          </a:xfrm>
        </p:grpSpPr>
        <p:sp>
          <p:nvSpPr>
            <p:cNvPr id="16" name="Rectangle 15">
              <a:extLst>
                <a:ext uri="{FF2B5EF4-FFF2-40B4-BE49-F238E27FC236}">
                  <a16:creationId xmlns:a16="http://schemas.microsoft.com/office/drawing/2014/main" id="{EC23CBF0-EBAD-5A48-BEB5-7F7ED127ED9A}"/>
                </a:ext>
              </a:extLst>
            </p:cNvPr>
            <p:cNvSpPr/>
            <p:nvPr/>
          </p:nvSpPr>
          <p:spPr>
            <a:xfrm rot="16200000" flipH="1">
              <a:off x="1184399" y="458724"/>
              <a:ext cx="158496" cy="731520"/>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6754997F-8EB7-5140-9E75-4B286C8C6FED}"/>
                </a:ext>
              </a:extLst>
            </p:cNvPr>
            <p:cNvSpPr/>
            <p:nvPr/>
          </p:nvSpPr>
          <p:spPr>
            <a:xfrm flipH="1">
              <a:off x="897887" y="898707"/>
              <a:ext cx="158496" cy="594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9" name="TextBox 18">
            <a:extLst>
              <a:ext uri="{FF2B5EF4-FFF2-40B4-BE49-F238E27FC236}">
                <a16:creationId xmlns:a16="http://schemas.microsoft.com/office/drawing/2014/main" id="{3FBA6A42-FE1F-9645-96ED-324FE44DC5BA}"/>
              </a:ext>
            </a:extLst>
          </p:cNvPr>
          <p:cNvSpPr txBox="1"/>
          <p:nvPr userDrawn="1"/>
        </p:nvSpPr>
        <p:spPr>
          <a:xfrm>
            <a:off x="3849624" y="222722"/>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1" name="TextBox 20">
            <a:extLst>
              <a:ext uri="{FF2B5EF4-FFF2-40B4-BE49-F238E27FC236}">
                <a16:creationId xmlns:a16="http://schemas.microsoft.com/office/drawing/2014/main" id="{BFE8F787-C129-6C49-8A83-661932E4AB9C}"/>
              </a:ext>
            </a:extLst>
          </p:cNvPr>
          <p:cNvSpPr txBox="1"/>
          <p:nvPr userDrawn="1"/>
        </p:nvSpPr>
        <p:spPr>
          <a:xfrm>
            <a:off x="3849623" y="6404446"/>
            <a:ext cx="4492751"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53642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enter Text Magenta Lines">
    <p:spTree>
      <p:nvGrpSpPr>
        <p:cNvPr id="1" name=""/>
        <p:cNvGrpSpPr/>
        <p:nvPr/>
      </p:nvGrpSpPr>
      <p:grpSpPr>
        <a:xfrm>
          <a:off x="0" y="0"/>
          <a:ext cx="0" cy="0"/>
          <a:chOff x="0" y="0"/>
          <a:chExt cx="0" cy="0"/>
        </a:xfrm>
      </p:grpSpPr>
      <p:pic>
        <p:nvPicPr>
          <p:cNvPr id="7" name="Picture 6" descr="A screenshot of a cell phone&#10;&#10;Description automatically generated">
            <a:extLst>
              <a:ext uri="{FF2B5EF4-FFF2-40B4-BE49-F238E27FC236}">
                <a16:creationId xmlns:a16="http://schemas.microsoft.com/office/drawing/2014/main" id="{C5C2860B-6047-5A4C-A34C-2CE3559F5E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3" name="Title 1">
            <a:extLst>
              <a:ext uri="{FF2B5EF4-FFF2-40B4-BE49-F238E27FC236}">
                <a16:creationId xmlns:a16="http://schemas.microsoft.com/office/drawing/2014/main" id="{7F1827C6-B251-F84D-ADAF-23A63055EED5}"/>
              </a:ext>
            </a:extLst>
          </p:cNvPr>
          <p:cNvSpPr txBox="1">
            <a:spLocks/>
          </p:cNvSpPr>
          <p:nvPr userDrawn="1"/>
        </p:nvSpPr>
        <p:spPr>
          <a:xfrm>
            <a:off x="3244174" y="1626141"/>
            <a:ext cx="5791200" cy="9310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b="0" i="0" kern="1200">
                <a:solidFill>
                  <a:schemeClr val="bg1"/>
                </a:solidFill>
                <a:latin typeface="Arial" panose="020B0604020202020204" pitchFamily="34" charset="0"/>
                <a:ea typeface="+mj-ea"/>
                <a:cs typeface="Arial" panose="020B0604020202020204" pitchFamily="34" charset="0"/>
              </a:defRPr>
            </a:lvl1pPr>
          </a:lstStyle>
          <a:p>
            <a:pPr algn="ctr"/>
            <a:endParaRPr lang="en-US" sz="3600" spc="0" dirty="0">
              <a:solidFill>
                <a:schemeClr val="tx1">
                  <a:lumMod val="75000"/>
                  <a:lumOff val="25000"/>
                </a:schemeClr>
              </a:solidFill>
            </a:endParaRPr>
          </a:p>
        </p:txBody>
      </p:sp>
      <p:sp>
        <p:nvSpPr>
          <p:cNvPr id="5" name="Content Placeholder 15">
            <a:extLst>
              <a:ext uri="{FF2B5EF4-FFF2-40B4-BE49-F238E27FC236}">
                <a16:creationId xmlns:a16="http://schemas.microsoft.com/office/drawing/2014/main" id="{3FE4AA1A-321B-034B-A436-1489DB5063E7}"/>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8DD80675-BCCC-9D43-8C06-61A6E7547EE5}"/>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accent3"/>
                </a:solidFill>
              </a:defRPr>
            </a:lvl1pPr>
          </a:lstStyle>
          <a:p>
            <a:endParaRPr lang="en-US" dirty="0"/>
          </a:p>
        </p:txBody>
      </p:sp>
      <p:sp>
        <p:nvSpPr>
          <p:cNvPr id="8" name="TextBox 7">
            <a:extLst>
              <a:ext uri="{FF2B5EF4-FFF2-40B4-BE49-F238E27FC236}">
                <a16:creationId xmlns:a16="http://schemas.microsoft.com/office/drawing/2014/main" id="{0A0847C5-0827-A54F-A6C7-C9B067E223ED}"/>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561587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enter Text Cyan Lines">
    <p:spTree>
      <p:nvGrpSpPr>
        <p:cNvPr id="1" name=""/>
        <p:cNvGrpSpPr/>
        <p:nvPr/>
      </p:nvGrpSpPr>
      <p:grpSpPr>
        <a:xfrm>
          <a:off x="0" y="0"/>
          <a:ext cx="0" cy="0"/>
          <a:chOff x="0" y="0"/>
          <a:chExt cx="0" cy="0"/>
        </a:xfrm>
      </p:grpSpPr>
      <p:pic>
        <p:nvPicPr>
          <p:cNvPr id="6" name="Picture 5" descr="A picture containing screenshot&#10;&#10;Description automatically generated">
            <a:extLst>
              <a:ext uri="{FF2B5EF4-FFF2-40B4-BE49-F238E27FC236}">
                <a16:creationId xmlns:a16="http://schemas.microsoft.com/office/drawing/2014/main" id="{AD24B231-6806-6549-A9EB-CC858BE52B4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4" name="Content Placeholder 15">
            <a:extLst>
              <a:ext uri="{FF2B5EF4-FFF2-40B4-BE49-F238E27FC236}">
                <a16:creationId xmlns:a16="http://schemas.microsoft.com/office/drawing/2014/main" id="{853AFDF2-6FAF-3C45-BA79-69FE0FE7C59D}"/>
              </a:ext>
            </a:extLst>
          </p:cNvPr>
          <p:cNvSpPr>
            <a:spLocks noGrp="1"/>
          </p:cNvSpPr>
          <p:nvPr>
            <p:ph sz="quarter" idx="10"/>
          </p:nvPr>
        </p:nvSpPr>
        <p:spPr>
          <a:xfrm>
            <a:off x="2229190" y="2737943"/>
            <a:ext cx="8147304" cy="2967038"/>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FE51A568-E78E-1345-A344-90658C4D4DA6}"/>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tx1">
                    <a:lumMod val="75000"/>
                    <a:lumOff val="25000"/>
                  </a:schemeClr>
                </a:solidFill>
              </a:defRPr>
            </a:lvl1pPr>
          </a:lstStyle>
          <a:p>
            <a:endParaRPr lang="en-US" dirty="0"/>
          </a:p>
        </p:txBody>
      </p:sp>
      <p:sp>
        <p:nvSpPr>
          <p:cNvPr id="7" name="TextBox 6">
            <a:extLst>
              <a:ext uri="{FF2B5EF4-FFF2-40B4-BE49-F238E27FC236}">
                <a16:creationId xmlns:a16="http://schemas.microsoft.com/office/drawing/2014/main" id="{4F930188-7E2F-2641-ACC0-DA6AE8E7DD3B}"/>
              </a:ext>
            </a:extLst>
          </p:cNvPr>
          <p:cNvSpPr txBox="1"/>
          <p:nvPr userDrawn="1"/>
        </p:nvSpPr>
        <p:spPr>
          <a:xfrm>
            <a:off x="245940" y="6439788"/>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1736285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6D844F3F-144D-EC46-9448-847C2C242B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Content Placeholder 15">
            <a:extLst>
              <a:ext uri="{FF2B5EF4-FFF2-40B4-BE49-F238E27FC236}">
                <a16:creationId xmlns:a16="http://schemas.microsoft.com/office/drawing/2014/main" id="{1D0C1A8D-A891-934D-BEDF-BCAF239DB67C}"/>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6161F8EC-ACD0-3544-9489-9E14A2C45F49}"/>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8" name="TextBox 7">
            <a:extLst>
              <a:ext uri="{FF2B5EF4-FFF2-40B4-BE49-F238E27FC236}">
                <a16:creationId xmlns:a16="http://schemas.microsoft.com/office/drawing/2014/main" id="{E032EC2A-C03A-5C4E-BD58-969F342CE503}"/>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9" name="TextBox 8">
            <a:extLst>
              <a:ext uri="{FF2B5EF4-FFF2-40B4-BE49-F238E27FC236}">
                <a16:creationId xmlns:a16="http://schemas.microsoft.com/office/drawing/2014/main" id="{9AF58DAC-98E0-154E-9F0F-8F24314D2DE6}"/>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400310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pic>
        <p:nvPicPr>
          <p:cNvPr id="3" name="Picture 2" descr="A picture containing holding, yellow, colorful, sign&#10;&#10;Description automatically generated">
            <a:extLst>
              <a:ext uri="{FF2B5EF4-FFF2-40B4-BE49-F238E27FC236}">
                <a16:creationId xmlns:a16="http://schemas.microsoft.com/office/drawing/2014/main" id="{74C3F4AC-284C-8648-B74F-734AD0C970A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Content Placeholder 15">
            <a:extLst>
              <a:ext uri="{FF2B5EF4-FFF2-40B4-BE49-F238E27FC236}">
                <a16:creationId xmlns:a16="http://schemas.microsoft.com/office/drawing/2014/main" id="{DCC8F7BA-1E34-D442-AEF7-6604F2F72632}"/>
              </a:ext>
            </a:extLst>
          </p:cNvPr>
          <p:cNvSpPr>
            <a:spLocks noGrp="1"/>
          </p:cNvSpPr>
          <p:nvPr>
            <p:ph sz="quarter" idx="10"/>
          </p:nvPr>
        </p:nvSpPr>
        <p:spPr>
          <a:xfrm>
            <a:off x="2229190" y="2737943"/>
            <a:ext cx="8147304" cy="2967038"/>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a:extLst>
              <a:ext uri="{FF2B5EF4-FFF2-40B4-BE49-F238E27FC236}">
                <a16:creationId xmlns:a16="http://schemas.microsoft.com/office/drawing/2014/main" id="{B5571367-FB83-B648-89F4-308268D2E101}"/>
              </a:ext>
            </a:extLst>
          </p:cNvPr>
          <p:cNvSpPr>
            <a:spLocks noGrp="1"/>
          </p:cNvSpPr>
          <p:nvPr>
            <p:ph type="title"/>
          </p:nvPr>
        </p:nvSpPr>
        <p:spPr>
          <a:xfrm>
            <a:off x="3960364" y="1809715"/>
            <a:ext cx="4358819" cy="747456"/>
          </a:xfrm>
          <a:prstGeom prst="rect">
            <a:avLst/>
          </a:prstGeom>
        </p:spPr>
        <p:txBody>
          <a:bodyPr anchor="ctr">
            <a:noAutofit/>
          </a:bodyPr>
          <a:lstStyle>
            <a:lvl1pPr algn="ctr">
              <a:defRPr sz="3200">
                <a:solidFill>
                  <a:schemeClr val="bg1"/>
                </a:solidFill>
              </a:defRPr>
            </a:lvl1pPr>
          </a:lstStyle>
          <a:p>
            <a:endParaRPr lang="en-US" dirty="0"/>
          </a:p>
        </p:txBody>
      </p:sp>
      <p:sp>
        <p:nvSpPr>
          <p:cNvPr id="6" name="TextBox 5">
            <a:extLst>
              <a:ext uri="{FF2B5EF4-FFF2-40B4-BE49-F238E27FC236}">
                <a16:creationId xmlns:a16="http://schemas.microsoft.com/office/drawing/2014/main" id="{FFD8B100-C385-674E-A4AE-603DC4A8231C}"/>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7" name="TextBox 6">
            <a:extLst>
              <a:ext uri="{FF2B5EF4-FFF2-40B4-BE49-F238E27FC236}">
                <a16:creationId xmlns:a16="http://schemas.microsoft.com/office/drawing/2014/main" id="{D93C050D-E4D0-A64C-B907-0F116DA9CB2E}"/>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427363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Bar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B51B882C-C539-A944-97F2-FC0CDA5F0C74}"/>
              </a:ext>
            </a:extLst>
          </p:cNvPr>
          <p:cNvGrpSpPr/>
          <p:nvPr userDrawn="1"/>
        </p:nvGrpSpPr>
        <p:grpSpPr>
          <a:xfrm flipV="1">
            <a:off x="11185080" y="298640"/>
            <a:ext cx="735606" cy="746592"/>
            <a:chOff x="10666920" y="5421408"/>
            <a:chExt cx="735606" cy="746592"/>
          </a:xfrm>
        </p:grpSpPr>
        <p:sp>
          <p:nvSpPr>
            <p:cNvPr id="28" name="Rectangle 27">
              <a:extLst>
                <a:ext uri="{FF2B5EF4-FFF2-40B4-BE49-F238E27FC236}">
                  <a16:creationId xmlns:a16="http://schemas.microsoft.com/office/drawing/2014/main" id="{16B3CB66-C4EA-1D4A-AB31-F3B036627C35}"/>
                </a:ext>
              </a:extLst>
            </p:cNvPr>
            <p:cNvSpPr/>
            <p:nvPr/>
          </p:nvSpPr>
          <p:spPr>
            <a:xfrm rot="16200000" flipV="1">
              <a:off x="10955475" y="5720949"/>
              <a:ext cx="158496" cy="735606"/>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A919F03-190B-A144-89EE-F2C24C54E8DF}"/>
                </a:ext>
              </a:extLst>
            </p:cNvPr>
            <p:cNvSpPr/>
            <p:nvPr/>
          </p:nvSpPr>
          <p:spPr>
            <a:xfrm flipV="1">
              <a:off x="11244030" y="5421408"/>
              <a:ext cx="158496" cy="593121"/>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8"/>
            <a:ext cx="7902877" cy="424948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1" name="Title 18">
            <a:extLst>
              <a:ext uri="{FF2B5EF4-FFF2-40B4-BE49-F238E27FC236}">
                <a16:creationId xmlns:a16="http://schemas.microsoft.com/office/drawing/2014/main" id="{C716CB0E-F1FF-504E-9653-C73C2D7C4396}"/>
              </a:ext>
            </a:extLst>
          </p:cNvPr>
          <p:cNvSpPr txBox="1">
            <a:spLocks/>
          </p:cNvSpPr>
          <p:nvPr userDrawn="1"/>
        </p:nvSpPr>
        <p:spPr>
          <a:xfrm>
            <a:off x="3282203" y="894071"/>
            <a:ext cx="6105637" cy="72165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0" i="0" kern="1200" spc="300">
                <a:solidFill>
                  <a:srgbClr val="D92D8A"/>
                </a:solidFill>
                <a:latin typeface="Arial" panose="020B0604020202020204" pitchFamily="34" charset="0"/>
                <a:ea typeface="+mj-ea"/>
                <a:cs typeface="Arial" panose="020B0604020202020204" pitchFamily="34" charset="0"/>
              </a:defRPr>
            </a:lvl1pPr>
          </a:lstStyle>
          <a:p>
            <a:endParaRPr lang="en-US" sz="3200" spc="0" dirty="0"/>
          </a:p>
        </p:txBody>
      </p:sp>
      <p:sp>
        <p:nvSpPr>
          <p:cNvPr id="32" name="Title 1">
            <a:extLst>
              <a:ext uri="{FF2B5EF4-FFF2-40B4-BE49-F238E27FC236}">
                <a16:creationId xmlns:a16="http://schemas.microsoft.com/office/drawing/2014/main" id="{1AFD9C3E-7E7C-AB48-8364-4BE099796C05}"/>
              </a:ext>
            </a:extLst>
          </p:cNvPr>
          <p:cNvSpPr>
            <a:spLocks noGrp="1"/>
          </p:cNvSpPr>
          <p:nvPr>
            <p:ph type="title"/>
          </p:nvPr>
        </p:nvSpPr>
        <p:spPr>
          <a:xfrm>
            <a:off x="3282203" y="819848"/>
            <a:ext cx="7902877"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4" name="Picture 3" descr="A blue sky&#10;&#10;Description automatically generated">
            <a:extLst>
              <a:ext uri="{FF2B5EF4-FFF2-40B4-BE49-F238E27FC236}">
                <a16:creationId xmlns:a16="http://schemas.microsoft.com/office/drawing/2014/main" id="{F52B9004-D179-1A4A-80CE-4571C434E5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7999"/>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11" name="TextBox 10">
            <a:extLst>
              <a:ext uri="{FF2B5EF4-FFF2-40B4-BE49-F238E27FC236}">
                <a16:creationId xmlns:a16="http://schemas.microsoft.com/office/drawing/2014/main" id="{E06E9D32-A765-F043-8AF6-BD4FF2155B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2057369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Bar Slid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3282203" y="1788667"/>
            <a:ext cx="7929604" cy="4175261"/>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a:extLst>
              <a:ext uri="{FF2B5EF4-FFF2-40B4-BE49-F238E27FC236}">
                <a16:creationId xmlns:a16="http://schemas.microsoft.com/office/drawing/2014/main" id="{A200CCED-6E70-9C4C-8D34-9653C97BC9AD}"/>
              </a:ext>
            </a:extLst>
          </p:cNvPr>
          <p:cNvSpPr>
            <a:spLocks noGrp="1"/>
          </p:cNvSpPr>
          <p:nvPr>
            <p:ph type="title"/>
          </p:nvPr>
        </p:nvSpPr>
        <p:spPr>
          <a:xfrm>
            <a:off x="3282203" y="819848"/>
            <a:ext cx="7929604" cy="747456"/>
          </a:xfrm>
          <a:prstGeom prst="rect">
            <a:avLst/>
          </a:prstGeom>
        </p:spPr>
        <p:txBody>
          <a:bodyPr anchor="ctr">
            <a:noAutofit/>
          </a:bodyPr>
          <a:lstStyle>
            <a:lvl1pPr algn="l">
              <a:defRPr sz="3200">
                <a:solidFill>
                  <a:schemeClr val="accent3"/>
                </a:solidFill>
              </a:defRPr>
            </a:lvl1pPr>
          </a:lstStyle>
          <a:p>
            <a:endParaRPr lang="en-US" dirty="0"/>
          </a:p>
        </p:txBody>
      </p:sp>
      <p:pic>
        <p:nvPicPr>
          <p:cNvPr id="19" name="Picture 18" descr="A blue sky&#10;&#10;Description automatically generated">
            <a:extLst>
              <a:ext uri="{FF2B5EF4-FFF2-40B4-BE49-F238E27FC236}">
                <a16:creationId xmlns:a16="http://schemas.microsoft.com/office/drawing/2014/main" id="{6B427909-11C3-2B4F-99E1-06647A8293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2465798"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grpSp>
        <p:nvGrpSpPr>
          <p:cNvPr id="11" name="Group 10">
            <a:extLst>
              <a:ext uri="{FF2B5EF4-FFF2-40B4-BE49-F238E27FC236}">
                <a16:creationId xmlns:a16="http://schemas.microsoft.com/office/drawing/2014/main" id="{6C4F623B-6644-7B41-A514-8B0D97CB3BB5}"/>
              </a:ext>
            </a:extLst>
          </p:cNvPr>
          <p:cNvGrpSpPr/>
          <p:nvPr userDrawn="1"/>
        </p:nvGrpSpPr>
        <p:grpSpPr>
          <a:xfrm>
            <a:off x="2393879" y="0"/>
            <a:ext cx="9798121" cy="6889337"/>
            <a:chOff x="2421466" y="-1"/>
            <a:chExt cx="9810796" cy="6874007"/>
          </a:xfrm>
        </p:grpSpPr>
        <p:sp>
          <p:nvSpPr>
            <p:cNvPr id="12" name="Rectangle 11">
              <a:extLst>
                <a:ext uri="{FF2B5EF4-FFF2-40B4-BE49-F238E27FC236}">
                  <a16:creationId xmlns:a16="http://schemas.microsoft.com/office/drawing/2014/main" id="{E7E3BA29-D548-E14A-925A-6DDE5A185378}"/>
                </a:ext>
              </a:extLst>
            </p:cNvPr>
            <p:cNvSpPr/>
            <p:nvPr/>
          </p:nvSpPr>
          <p:spPr>
            <a:xfrm rot="16200000" flipH="1">
              <a:off x="-852862" y="3408870"/>
              <a:ext cx="6723461" cy="174801"/>
            </a:xfrm>
            <a:prstGeom prst="rect">
              <a:avLst/>
            </a:prstGeom>
            <a:gradFill>
              <a:gsLst>
                <a:gs pos="98000">
                  <a:srgbClr val="D92D8A"/>
                </a:gs>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166DB505-A3CE-D74D-92E0-CB719251EDDA}"/>
                </a:ext>
              </a:extLst>
            </p:cNvPr>
            <p:cNvSpPr/>
            <p:nvPr/>
          </p:nvSpPr>
          <p:spPr>
            <a:xfrm flipH="1">
              <a:off x="2421466" y="-1"/>
              <a:ext cx="9770533"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Rectangle 13">
              <a:extLst>
                <a:ext uri="{FF2B5EF4-FFF2-40B4-BE49-F238E27FC236}">
                  <a16:creationId xmlns:a16="http://schemas.microsoft.com/office/drawing/2014/main" id="{EB5620D0-8507-8C49-B78D-FCF723E33FB3}"/>
                </a:ext>
              </a:extLst>
            </p:cNvPr>
            <p:cNvSpPr/>
            <p:nvPr/>
          </p:nvSpPr>
          <p:spPr>
            <a:xfrm flipH="1">
              <a:off x="2421467" y="6739466"/>
              <a:ext cx="5266266" cy="134540"/>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14">
              <a:extLst>
                <a:ext uri="{FF2B5EF4-FFF2-40B4-BE49-F238E27FC236}">
                  <a16:creationId xmlns:a16="http://schemas.microsoft.com/office/drawing/2014/main" id="{40D88CDB-1D99-0741-8F0C-6B653BC890C1}"/>
                </a:ext>
              </a:extLst>
            </p:cNvPr>
            <p:cNvSpPr/>
            <p:nvPr/>
          </p:nvSpPr>
          <p:spPr>
            <a:xfrm rot="16200000" flipH="1">
              <a:off x="11018794" y="1038665"/>
              <a:ext cx="2252134" cy="174802"/>
            </a:xfrm>
            <a:prstGeom prst="rect">
              <a:avLst/>
            </a:prstGeom>
            <a:gradFill>
              <a:gsLst>
                <a:gs pos="96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TextBox 15">
            <a:extLst>
              <a:ext uri="{FF2B5EF4-FFF2-40B4-BE49-F238E27FC236}">
                <a16:creationId xmlns:a16="http://schemas.microsoft.com/office/drawing/2014/main" id="{300312A5-3945-8243-B728-D8550A1AD6B5}"/>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78485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xed Background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itle 1">
            <a:extLst>
              <a:ext uri="{FF2B5EF4-FFF2-40B4-BE49-F238E27FC236}">
                <a16:creationId xmlns:a16="http://schemas.microsoft.com/office/drawing/2014/main" id="{B112813B-6A84-0946-A634-0826DA95D627}"/>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pic>
        <p:nvPicPr>
          <p:cNvPr id="31" name="Picture 30" descr="A blue sky&#10;&#10;Description automatically generated">
            <a:extLst>
              <a:ext uri="{FF2B5EF4-FFF2-40B4-BE49-F238E27FC236}">
                <a16:creationId xmlns:a16="http://schemas.microsoft.com/office/drawing/2014/main" id="{7F8F79F9-053E-AC4E-A228-8BCFC40902F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sp>
        <p:nvSpPr>
          <p:cNvPr id="34" name="Content Placeholder 15">
            <a:extLst>
              <a:ext uri="{FF2B5EF4-FFF2-40B4-BE49-F238E27FC236}">
                <a16:creationId xmlns:a16="http://schemas.microsoft.com/office/drawing/2014/main" id="{FA4447E9-32AB-CE42-93AE-D7EC1B389EDC}"/>
              </a:ext>
            </a:extLst>
          </p:cNvPr>
          <p:cNvSpPr>
            <a:spLocks noGrp="1"/>
          </p:cNvSpPr>
          <p:nvPr>
            <p:ph sz="quarter" idx="12"/>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29651"/>
            <a:chOff x="5537621" y="745236"/>
            <a:chExt cx="522582" cy="529651"/>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0624"/>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TextBox 32">
            <a:extLst>
              <a:ext uri="{FF2B5EF4-FFF2-40B4-BE49-F238E27FC236}">
                <a16:creationId xmlns:a16="http://schemas.microsoft.com/office/drawing/2014/main" id="{AAF42ADD-11E9-0C4D-B772-CBE1FB52960C}"/>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0D97CE62-9048-574E-AA6E-594E72B1C971}"/>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6727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xed Background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blue sky&#10;&#10;Description automatically generated">
            <a:extLst>
              <a:ext uri="{FF2B5EF4-FFF2-40B4-BE49-F238E27FC236}">
                <a16:creationId xmlns:a16="http://schemas.microsoft.com/office/drawing/2014/main" id="{5941AC91-51E1-BD44-8333-8EC6B8C58C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977568" y="0"/>
            <a:ext cx="7214432"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Title 1">
            <a:extLst>
              <a:ext uri="{FF2B5EF4-FFF2-40B4-BE49-F238E27FC236}">
                <a16:creationId xmlns:a16="http://schemas.microsoft.com/office/drawing/2014/main" id="{B10E303A-0EE2-014D-982B-DD7765D17655}"/>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accent3"/>
                </a:solidFill>
              </a:defRPr>
            </a:lvl1pPr>
          </a:lstStyle>
          <a:p>
            <a:endParaRPr lang="en-US" dirty="0"/>
          </a:p>
        </p:txBody>
      </p:sp>
      <p:grpSp>
        <p:nvGrpSpPr>
          <p:cNvPr id="43" name="Group 42">
            <a:extLst>
              <a:ext uri="{FF2B5EF4-FFF2-40B4-BE49-F238E27FC236}">
                <a16:creationId xmlns:a16="http://schemas.microsoft.com/office/drawing/2014/main" id="{3BE6CB02-B2E4-FD48-BD48-A0CD3144A8D8}"/>
              </a:ext>
            </a:extLst>
          </p:cNvPr>
          <p:cNvGrpSpPr/>
          <p:nvPr userDrawn="1"/>
        </p:nvGrpSpPr>
        <p:grpSpPr>
          <a:xfrm flipH="1" flipV="1">
            <a:off x="11087460" y="5596087"/>
            <a:ext cx="522582" cy="530386"/>
            <a:chOff x="2645664" y="2011680"/>
            <a:chExt cx="735606" cy="746592"/>
          </a:xfrm>
        </p:grpSpPr>
        <p:sp>
          <p:nvSpPr>
            <p:cNvPr id="44" name="Rectangle 43">
              <a:extLst>
                <a:ext uri="{FF2B5EF4-FFF2-40B4-BE49-F238E27FC236}">
                  <a16:creationId xmlns:a16="http://schemas.microsoft.com/office/drawing/2014/main" id="{F87CEFF8-E1E9-8041-AC38-FEBE13C577B2}"/>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5" name="Rectangle 44">
              <a:extLst>
                <a:ext uri="{FF2B5EF4-FFF2-40B4-BE49-F238E27FC236}">
                  <a16:creationId xmlns:a16="http://schemas.microsoft.com/office/drawing/2014/main" id="{6E8AB8CF-68F3-2B43-811F-C129FA1BA13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40" name="Group 39">
            <a:extLst>
              <a:ext uri="{FF2B5EF4-FFF2-40B4-BE49-F238E27FC236}">
                <a16:creationId xmlns:a16="http://schemas.microsoft.com/office/drawing/2014/main" id="{8E541D45-E316-744F-BD0C-4BFACA731C29}"/>
              </a:ext>
            </a:extLst>
          </p:cNvPr>
          <p:cNvGrpSpPr/>
          <p:nvPr userDrawn="1"/>
        </p:nvGrpSpPr>
        <p:grpSpPr>
          <a:xfrm flipV="1">
            <a:off x="5539549" y="5593683"/>
            <a:ext cx="522582" cy="530386"/>
            <a:chOff x="2645664" y="2011680"/>
            <a:chExt cx="735606" cy="746592"/>
          </a:xfrm>
        </p:grpSpPr>
        <p:sp>
          <p:nvSpPr>
            <p:cNvPr id="41" name="Rectangle 40">
              <a:extLst>
                <a:ext uri="{FF2B5EF4-FFF2-40B4-BE49-F238E27FC236}">
                  <a16:creationId xmlns:a16="http://schemas.microsoft.com/office/drawing/2014/main" id="{17D29A71-357A-DD47-96D9-D8E4DEBA174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2" name="Rectangle 41">
              <a:extLst>
                <a:ext uri="{FF2B5EF4-FFF2-40B4-BE49-F238E27FC236}">
                  <a16:creationId xmlns:a16="http://schemas.microsoft.com/office/drawing/2014/main" id="{53E9CFD4-BC95-8047-BE3F-CA666B3459D8}"/>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4" name="Group 33">
            <a:extLst>
              <a:ext uri="{FF2B5EF4-FFF2-40B4-BE49-F238E27FC236}">
                <a16:creationId xmlns:a16="http://schemas.microsoft.com/office/drawing/2014/main" id="{F1632377-3A0F-C443-BA2C-398E882AC060}"/>
              </a:ext>
            </a:extLst>
          </p:cNvPr>
          <p:cNvGrpSpPr/>
          <p:nvPr userDrawn="1"/>
        </p:nvGrpSpPr>
        <p:grpSpPr>
          <a:xfrm>
            <a:off x="5540614" y="745361"/>
            <a:ext cx="522582" cy="530386"/>
            <a:chOff x="2645664" y="2011680"/>
            <a:chExt cx="735606" cy="746592"/>
          </a:xfrm>
        </p:grpSpPr>
        <p:sp>
          <p:nvSpPr>
            <p:cNvPr id="35" name="Rectangle 34">
              <a:extLst>
                <a:ext uri="{FF2B5EF4-FFF2-40B4-BE49-F238E27FC236}">
                  <a16:creationId xmlns:a16="http://schemas.microsoft.com/office/drawing/2014/main" id="{5689ABA4-7585-2A44-A2F2-E1D06AEEB21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Rectangle 35">
              <a:extLst>
                <a:ext uri="{FF2B5EF4-FFF2-40B4-BE49-F238E27FC236}">
                  <a16:creationId xmlns:a16="http://schemas.microsoft.com/office/drawing/2014/main" id="{F32732AD-65BD-0C4B-8F28-9B79B9820FC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37" name="Group 36">
            <a:extLst>
              <a:ext uri="{FF2B5EF4-FFF2-40B4-BE49-F238E27FC236}">
                <a16:creationId xmlns:a16="http://schemas.microsoft.com/office/drawing/2014/main" id="{CDB2452C-A655-8D47-A8D4-3493DDA1D602}"/>
              </a:ext>
            </a:extLst>
          </p:cNvPr>
          <p:cNvGrpSpPr/>
          <p:nvPr userDrawn="1"/>
        </p:nvGrpSpPr>
        <p:grpSpPr>
          <a:xfrm flipH="1">
            <a:off x="11087460" y="742129"/>
            <a:ext cx="522582" cy="530386"/>
            <a:chOff x="2645664" y="2011680"/>
            <a:chExt cx="735606" cy="746592"/>
          </a:xfrm>
        </p:grpSpPr>
        <p:sp>
          <p:nvSpPr>
            <p:cNvPr id="38" name="Rectangle 37">
              <a:extLst>
                <a:ext uri="{FF2B5EF4-FFF2-40B4-BE49-F238E27FC236}">
                  <a16:creationId xmlns:a16="http://schemas.microsoft.com/office/drawing/2014/main" id="{02C730C6-91C6-664D-9DC8-68F6D2CB25FB}"/>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39" name="Rectangle 38">
              <a:extLst>
                <a:ext uri="{FF2B5EF4-FFF2-40B4-BE49-F238E27FC236}">
                  <a16:creationId xmlns:a16="http://schemas.microsoft.com/office/drawing/2014/main" id="{ABD38127-BA89-A54A-B41C-130C55941480}"/>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Box 19">
            <a:extLst>
              <a:ext uri="{FF2B5EF4-FFF2-40B4-BE49-F238E27FC236}">
                <a16:creationId xmlns:a16="http://schemas.microsoft.com/office/drawing/2014/main" id="{3834FB87-CB2A-D646-B7BD-30BCD5E6FC4B}"/>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bg1"/>
                </a:solidFill>
                <a:latin typeface="Arial" panose="020B0604020202020204" pitchFamily="34" charset="0"/>
                <a:ea typeface="+mn-ea"/>
                <a:cs typeface="Arial" panose="020B0604020202020204" pitchFamily="34" charset="0"/>
              </a:rPr>
              <a:t>FLORIDA INTERNATIONAL UNIVERSITY</a:t>
            </a:r>
          </a:p>
        </p:txBody>
      </p:sp>
      <p:sp>
        <p:nvSpPr>
          <p:cNvPr id="22" name="TextBox 21">
            <a:extLst>
              <a:ext uri="{FF2B5EF4-FFF2-40B4-BE49-F238E27FC236}">
                <a16:creationId xmlns:a16="http://schemas.microsoft.com/office/drawing/2014/main" id="{B92359A8-7512-DF4F-A76B-6A7EB216BE56}"/>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bg1"/>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417602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98F8D55-B506-3449-B7ED-0C6B5D8C8EAB}"/>
              </a:ext>
            </a:extLst>
          </p:cNvPr>
          <p:cNvSpPr>
            <a:spLocks noGrp="1"/>
          </p:cNvSpPr>
          <p:nvPr>
            <p:ph type="body" sz="quarter" idx="14"/>
          </p:nvPr>
        </p:nvSpPr>
        <p:spPr>
          <a:xfrm>
            <a:off x="1590222" y="1939925"/>
            <a:ext cx="8984543" cy="4338956"/>
          </a:xfrm>
        </p:spPr>
        <p:txBody>
          <a:bodyPr/>
          <a:lstStyle>
            <a:lvl1pPr marL="0" indent="0">
              <a:buNone/>
              <a:defRPr/>
            </a:lvl1pPr>
          </a:lstStyle>
          <a:p>
            <a:endParaRPr lang="en-US" dirty="0"/>
          </a:p>
        </p:txBody>
      </p:sp>
      <p:sp>
        <p:nvSpPr>
          <p:cNvPr id="8" name="Title Placeholder 1">
            <a:extLst>
              <a:ext uri="{FF2B5EF4-FFF2-40B4-BE49-F238E27FC236}">
                <a16:creationId xmlns:a16="http://schemas.microsoft.com/office/drawing/2014/main" id="{DBEB633C-F7A2-6145-BF98-E1B7E0CDEEA5}"/>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pic>
        <p:nvPicPr>
          <p:cNvPr id="10" name="Picture 9" descr="A close up of a sign&#10;&#10;Description automatically generated">
            <a:extLst>
              <a:ext uri="{FF2B5EF4-FFF2-40B4-BE49-F238E27FC236}">
                <a16:creationId xmlns:a16="http://schemas.microsoft.com/office/drawing/2014/main" id="{02B47B7A-374F-F040-A985-8B40D325DE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11" name="TextBox 10">
            <a:extLst>
              <a:ext uri="{FF2B5EF4-FFF2-40B4-BE49-F238E27FC236}">
                <a16:creationId xmlns:a16="http://schemas.microsoft.com/office/drawing/2014/main" id="{C32868F4-779E-AA44-95BD-4CC72A6CA6F0}"/>
              </a:ext>
            </a:extLst>
          </p:cNvPr>
          <p:cNvSpPr txBox="1"/>
          <p:nvPr userDrawn="1"/>
        </p:nvSpPr>
        <p:spPr>
          <a:xfrm>
            <a:off x="7260219" y="6473301"/>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2" name="TextBox 11">
            <a:extLst>
              <a:ext uri="{FF2B5EF4-FFF2-40B4-BE49-F238E27FC236}">
                <a16:creationId xmlns:a16="http://schemas.microsoft.com/office/drawing/2014/main" id="{80B5ED8F-25D7-8A40-AA69-E1CAC8F5F0D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161544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xed Background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C2FC0D-00C8-2B44-BFC5-85A3072DBAC9}"/>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DD4B3544-D1C9-F748-A16A-673E8B5DE3A0}"/>
              </a:ext>
            </a:extLst>
          </p:cNvPr>
          <p:cNvGrpSpPr/>
          <p:nvPr userDrawn="1"/>
        </p:nvGrpSpPr>
        <p:grpSpPr>
          <a:xfrm>
            <a:off x="5539550" y="745236"/>
            <a:ext cx="522582" cy="530387"/>
            <a:chOff x="5537621" y="745236"/>
            <a:chExt cx="522582" cy="530387"/>
          </a:xfrm>
        </p:grpSpPr>
        <p:sp>
          <p:nvSpPr>
            <p:cNvPr id="19" name="Rectangle 18">
              <a:extLst>
                <a:ext uri="{FF2B5EF4-FFF2-40B4-BE49-F238E27FC236}">
                  <a16:creationId xmlns:a16="http://schemas.microsoft.com/office/drawing/2014/main" id="{A058E3C8-4ED3-FA44-8429-ECCE05048DE4}"/>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0" name="Rectangle 19">
              <a:extLst>
                <a:ext uri="{FF2B5EF4-FFF2-40B4-BE49-F238E27FC236}">
                  <a16:creationId xmlns:a16="http://schemas.microsoft.com/office/drawing/2014/main" id="{B0143827-EC07-1845-BF59-7E49CB3304DC}"/>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1" name="Group 20">
            <a:extLst>
              <a:ext uri="{FF2B5EF4-FFF2-40B4-BE49-F238E27FC236}">
                <a16:creationId xmlns:a16="http://schemas.microsoft.com/office/drawing/2014/main" id="{6DBF4C30-962C-1E4F-9E58-14FE84F789BA}"/>
              </a:ext>
            </a:extLst>
          </p:cNvPr>
          <p:cNvGrpSpPr/>
          <p:nvPr userDrawn="1"/>
        </p:nvGrpSpPr>
        <p:grpSpPr>
          <a:xfrm flipV="1">
            <a:off x="5539550" y="5593682"/>
            <a:ext cx="522582" cy="530387"/>
            <a:chOff x="5537621" y="745236"/>
            <a:chExt cx="522582" cy="530387"/>
          </a:xfrm>
        </p:grpSpPr>
        <p:sp>
          <p:nvSpPr>
            <p:cNvPr id="22" name="Rectangle 21">
              <a:extLst>
                <a:ext uri="{FF2B5EF4-FFF2-40B4-BE49-F238E27FC236}">
                  <a16:creationId xmlns:a16="http://schemas.microsoft.com/office/drawing/2014/main" id="{7850B0C7-D302-0B4B-AD72-E890FFCB54EE}"/>
                </a:ext>
              </a:extLst>
            </p:cNvPr>
            <p:cNvSpPr/>
            <p:nvPr/>
          </p:nvSpPr>
          <p:spPr>
            <a:xfrm rot="16200000" flipH="1">
              <a:off x="5742613"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7649CCCB-7919-8C48-AA2A-25B9454C5E42}"/>
                </a:ext>
              </a:extLst>
            </p:cNvPr>
            <p:cNvSpPr/>
            <p:nvPr/>
          </p:nvSpPr>
          <p:spPr>
            <a:xfrm flipH="1">
              <a:off x="5537621" y="854263"/>
              <a:ext cx="112597" cy="421360"/>
            </a:xfrm>
            <a:prstGeom prst="rect">
              <a:avLst/>
            </a:prstGeom>
            <a:gradFill>
              <a:gsLst>
                <a:gs pos="28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4" name="Group 23">
            <a:extLst>
              <a:ext uri="{FF2B5EF4-FFF2-40B4-BE49-F238E27FC236}">
                <a16:creationId xmlns:a16="http://schemas.microsoft.com/office/drawing/2014/main" id="{178A2E4B-D844-0742-91AF-B6EE973CA645}"/>
              </a:ext>
            </a:extLst>
          </p:cNvPr>
          <p:cNvGrpSpPr/>
          <p:nvPr userDrawn="1"/>
        </p:nvGrpSpPr>
        <p:grpSpPr>
          <a:xfrm>
            <a:off x="11086608" y="745236"/>
            <a:ext cx="522582" cy="530387"/>
            <a:chOff x="11140977" y="745236"/>
            <a:chExt cx="522582" cy="530387"/>
          </a:xfrm>
        </p:grpSpPr>
        <p:sp>
          <p:nvSpPr>
            <p:cNvPr id="25" name="Rectangle 24">
              <a:extLst>
                <a:ext uri="{FF2B5EF4-FFF2-40B4-BE49-F238E27FC236}">
                  <a16:creationId xmlns:a16="http://schemas.microsoft.com/office/drawing/2014/main" id="{7C654D92-F1BA-A349-9034-C64E2FC07C5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4AF6365A-E6EB-6243-9EDA-C82AE5EF6EA1}"/>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28" name="Group 27">
            <a:extLst>
              <a:ext uri="{FF2B5EF4-FFF2-40B4-BE49-F238E27FC236}">
                <a16:creationId xmlns:a16="http://schemas.microsoft.com/office/drawing/2014/main" id="{8FF200F0-881B-AE40-AFBB-575D931372BB}"/>
              </a:ext>
            </a:extLst>
          </p:cNvPr>
          <p:cNvGrpSpPr/>
          <p:nvPr userDrawn="1"/>
        </p:nvGrpSpPr>
        <p:grpSpPr>
          <a:xfrm flipV="1">
            <a:off x="11086608" y="5593682"/>
            <a:ext cx="522582" cy="530387"/>
            <a:chOff x="11140977" y="745236"/>
            <a:chExt cx="522582" cy="530387"/>
          </a:xfrm>
        </p:grpSpPr>
        <p:sp>
          <p:nvSpPr>
            <p:cNvPr id="29" name="Rectangle 28">
              <a:extLst>
                <a:ext uri="{FF2B5EF4-FFF2-40B4-BE49-F238E27FC236}">
                  <a16:creationId xmlns:a16="http://schemas.microsoft.com/office/drawing/2014/main" id="{46C6B3E1-3A65-FB44-990B-A4475CBDDD93}"/>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Rectangle 31">
              <a:extLst>
                <a:ext uri="{FF2B5EF4-FFF2-40B4-BE49-F238E27FC236}">
                  <a16:creationId xmlns:a16="http://schemas.microsoft.com/office/drawing/2014/main" id="{4FD0C5D8-C5A4-A943-A2B2-8EF3C3E01D9E}"/>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3" name="Content Placeholder 15">
            <a:extLst>
              <a:ext uri="{FF2B5EF4-FFF2-40B4-BE49-F238E27FC236}">
                <a16:creationId xmlns:a16="http://schemas.microsoft.com/office/drawing/2014/main" id="{895CA8A0-79E6-DE47-B969-C4A95B671AB7}"/>
              </a:ext>
            </a:extLst>
          </p:cNvPr>
          <p:cNvSpPr>
            <a:spLocks noGrp="1"/>
          </p:cNvSpPr>
          <p:nvPr>
            <p:ph sz="quarter" idx="11"/>
          </p:nvPr>
        </p:nvSpPr>
        <p:spPr>
          <a:xfrm>
            <a:off x="6490347" y="1852474"/>
            <a:ext cx="4277180" cy="3280664"/>
          </a:xfrm>
        </p:spPr>
        <p:txBody>
          <a:bodyPr>
            <a:norm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5" name="Picture 34" descr="A blue sky&#10;&#10;Description automatically generated">
            <a:extLst>
              <a:ext uri="{FF2B5EF4-FFF2-40B4-BE49-F238E27FC236}">
                <a16:creationId xmlns:a16="http://schemas.microsoft.com/office/drawing/2014/main" id="{36B238F2-2857-544E-8AD3-AED1952A87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5065873" cy="6858000"/>
          </a:xfrm>
          <a:prstGeom prst="rect">
            <a:avLst/>
          </a:prstGeom>
        </p:spPr>
      </p:pic>
      <p:pic>
        <p:nvPicPr>
          <p:cNvPr id="26" name="Picture 25" descr="A close up of a sign&#10;&#10;Description automatically generated">
            <a:extLst>
              <a:ext uri="{FF2B5EF4-FFF2-40B4-BE49-F238E27FC236}">
                <a16:creationId xmlns:a16="http://schemas.microsoft.com/office/drawing/2014/main" id="{E42E6738-1097-D848-A34E-74053B1D652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45290" y="5713629"/>
            <a:ext cx="1217550" cy="563880"/>
          </a:xfrm>
          <a:prstGeom prst="rect">
            <a:avLst/>
          </a:prstGeom>
        </p:spPr>
      </p:pic>
      <p:sp>
        <p:nvSpPr>
          <p:cNvPr id="30" name="Content Placeholder 15">
            <a:extLst>
              <a:ext uri="{FF2B5EF4-FFF2-40B4-BE49-F238E27FC236}">
                <a16:creationId xmlns:a16="http://schemas.microsoft.com/office/drawing/2014/main" id="{B1D91A48-7ACA-AC4C-961A-3A2B06F35F69}"/>
              </a:ext>
            </a:extLst>
          </p:cNvPr>
          <p:cNvSpPr>
            <a:spLocks noGrp="1"/>
          </p:cNvSpPr>
          <p:nvPr>
            <p:ph sz="quarter" idx="10"/>
          </p:nvPr>
        </p:nvSpPr>
        <p:spPr>
          <a:xfrm>
            <a:off x="545290" y="1852474"/>
            <a:ext cx="3802775" cy="3280664"/>
          </a:xfrm>
        </p:spPr>
        <p:txBody>
          <a:bodyPr>
            <a:normAutofit/>
          </a:bodyPr>
          <a:lstStyle>
            <a:lvl1pPr>
              <a:defRPr sz="18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4" name="Title 1">
            <a:extLst>
              <a:ext uri="{FF2B5EF4-FFF2-40B4-BE49-F238E27FC236}">
                <a16:creationId xmlns:a16="http://schemas.microsoft.com/office/drawing/2014/main" id="{CCFBBF3E-8312-B947-832D-CDD3E3286484}"/>
              </a:ext>
            </a:extLst>
          </p:cNvPr>
          <p:cNvSpPr>
            <a:spLocks noGrp="1"/>
          </p:cNvSpPr>
          <p:nvPr>
            <p:ph type="title"/>
          </p:nvPr>
        </p:nvSpPr>
        <p:spPr>
          <a:xfrm>
            <a:off x="545290" y="1039190"/>
            <a:ext cx="3802775" cy="563880"/>
          </a:xfrm>
          <a:prstGeom prst="rect">
            <a:avLst/>
          </a:prstGeom>
        </p:spPr>
        <p:txBody>
          <a:bodyPr anchor="ctr">
            <a:noAutofit/>
          </a:bodyPr>
          <a:lstStyle>
            <a:lvl1pPr algn="ctr">
              <a:defRPr sz="2800">
                <a:solidFill>
                  <a:schemeClr val="bg1"/>
                </a:solidFill>
              </a:defRPr>
            </a:lvl1pPr>
          </a:lstStyle>
          <a:p>
            <a:endParaRPr lang="en-US" dirty="0"/>
          </a:p>
        </p:txBody>
      </p:sp>
      <p:sp>
        <p:nvSpPr>
          <p:cNvPr id="31" name="TextBox 30">
            <a:extLst>
              <a:ext uri="{FF2B5EF4-FFF2-40B4-BE49-F238E27FC236}">
                <a16:creationId xmlns:a16="http://schemas.microsoft.com/office/drawing/2014/main" id="{34FAAA71-8596-3F49-BEF5-47CD4EB6EAE4}"/>
              </a:ext>
            </a:extLst>
          </p:cNvPr>
          <p:cNvSpPr txBox="1"/>
          <p:nvPr userDrawn="1"/>
        </p:nvSpPr>
        <p:spPr>
          <a:xfrm>
            <a:off x="6382561" y="222722"/>
            <a:ext cx="4492751" cy="230832"/>
          </a:xfrm>
          <a:prstGeom prst="rect">
            <a:avLst/>
          </a:prstGeom>
          <a:noFill/>
        </p:spPr>
        <p:txBody>
          <a:bodyPr wrap="square" rtlCol="0">
            <a:spAutoFit/>
          </a:bodyPr>
          <a:lstStyle/>
          <a:p>
            <a:pPr algn="ctr"/>
            <a:r>
              <a:rPr lang="en-US" sz="900" kern="1200" spc="300" dirty="0">
                <a:solidFill>
                  <a:schemeClr val="tx1">
                    <a:lumMod val="50000"/>
                    <a:lumOff val="50000"/>
                  </a:schemeClr>
                </a:solidFill>
                <a:latin typeface="Arial" panose="020B0604020202020204" pitchFamily="34" charset="0"/>
                <a:ea typeface="+mn-ea"/>
                <a:cs typeface="Arial" panose="020B0604020202020204" pitchFamily="34" charset="0"/>
              </a:rPr>
              <a:t>FLORIDA INTERNATIONAL UNIVERSITY</a:t>
            </a:r>
          </a:p>
        </p:txBody>
      </p:sp>
      <p:sp>
        <p:nvSpPr>
          <p:cNvPr id="36" name="TextBox 35">
            <a:extLst>
              <a:ext uri="{FF2B5EF4-FFF2-40B4-BE49-F238E27FC236}">
                <a16:creationId xmlns:a16="http://schemas.microsoft.com/office/drawing/2014/main" id="{DDE175FA-E49D-F14E-910A-C70CA2595DB4}"/>
              </a:ext>
            </a:extLst>
          </p:cNvPr>
          <p:cNvSpPr txBox="1"/>
          <p:nvPr userDrawn="1"/>
        </p:nvSpPr>
        <p:spPr>
          <a:xfrm>
            <a:off x="5364986" y="6473301"/>
            <a:ext cx="6527899" cy="230832"/>
          </a:xfrm>
          <a:prstGeom prst="rect">
            <a:avLst/>
          </a:prstGeom>
          <a:noFill/>
        </p:spPr>
        <p:txBody>
          <a:bodyPr wrap="square" rtlCol="0">
            <a:spAutoFit/>
          </a:bodyPr>
          <a:lstStyle/>
          <a:p>
            <a:pPr algn="ct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92012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ll-out Slid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476AA251-3835-8641-83B2-FAB7327B0A35}"/>
              </a:ext>
            </a:extLst>
          </p:cNvPr>
          <p:cNvSpPr>
            <a:spLocks noGrp="1"/>
          </p:cNvSpPr>
          <p:nvPr>
            <p:ph type="body" sz="half" idx="10"/>
          </p:nvPr>
        </p:nvSpPr>
        <p:spPr>
          <a:xfrm>
            <a:off x="2994074" y="2799440"/>
            <a:ext cx="6203852" cy="1259120"/>
          </a:xfrm>
        </p:spPr>
        <p:txBody>
          <a:bodyPr anchor="ctr">
            <a:normAutofit/>
          </a:bodyPr>
          <a:lstStyle>
            <a:lvl1pPr marL="0" indent="0" algn="ctr">
              <a:buNone/>
              <a:defRPr sz="3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extBox 4">
            <a:extLst>
              <a:ext uri="{FF2B5EF4-FFF2-40B4-BE49-F238E27FC236}">
                <a16:creationId xmlns:a16="http://schemas.microsoft.com/office/drawing/2014/main" id="{5C98D820-CA12-3348-9CE5-033338F534A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6" name="TextBox 5">
            <a:extLst>
              <a:ext uri="{FF2B5EF4-FFF2-40B4-BE49-F238E27FC236}">
                <a16:creationId xmlns:a16="http://schemas.microsoft.com/office/drawing/2014/main" id="{FFAAF04C-3797-0042-84B5-09E19421E193}"/>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407969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Backgroun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A634E62-8BC6-A34F-8FFD-C562690FB714}"/>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3" name="TextBox 2">
            <a:extLst>
              <a:ext uri="{FF2B5EF4-FFF2-40B4-BE49-F238E27FC236}">
                <a16:creationId xmlns:a16="http://schemas.microsoft.com/office/drawing/2014/main" id="{8C51B2EA-0E7C-1D47-8BE2-0F6912069F58}"/>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marL="0" lvl="0" algn="l" defTabSz="914400" rtl="0" eaLnBrk="1" latinLnBrk="0" hangingPunct="1"/>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80768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column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60D855-4CD9-FC45-9379-29AA29186698}"/>
              </a:ext>
            </a:extLst>
          </p:cNvPr>
          <p:cNvSpPr>
            <a:spLocks noGrp="1"/>
          </p:cNvSpPr>
          <p:nvPr>
            <p:ph sz="half" idx="1"/>
          </p:nvPr>
        </p:nvSpPr>
        <p:spPr>
          <a:xfrm>
            <a:off x="1590222"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A close up of a sign&#10;&#10;Description automatically generated">
            <a:extLst>
              <a:ext uri="{FF2B5EF4-FFF2-40B4-BE49-F238E27FC236}">
                <a16:creationId xmlns:a16="http://schemas.microsoft.com/office/drawing/2014/main" id="{FF7AE448-EA8B-3741-9051-021832094D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8510" y="219326"/>
            <a:ext cx="1217550" cy="563880"/>
          </a:xfrm>
          <a:prstGeom prst="rect">
            <a:avLst/>
          </a:prstGeom>
        </p:spPr>
      </p:pic>
      <p:sp>
        <p:nvSpPr>
          <p:cNvPr id="5" name="Title Placeholder 1">
            <a:extLst>
              <a:ext uri="{FF2B5EF4-FFF2-40B4-BE49-F238E27FC236}">
                <a16:creationId xmlns:a16="http://schemas.microsoft.com/office/drawing/2014/main" id="{0EF1B571-98EE-5644-AF99-B840E3214441}"/>
              </a:ext>
            </a:extLst>
          </p:cNvPr>
          <p:cNvSpPr>
            <a:spLocks noGrp="1"/>
          </p:cNvSpPr>
          <p:nvPr>
            <p:ph type="title"/>
          </p:nvPr>
        </p:nvSpPr>
        <p:spPr>
          <a:xfrm>
            <a:off x="1590222" y="470310"/>
            <a:ext cx="8984543" cy="1325563"/>
          </a:xfrm>
          <a:prstGeom prst="rect">
            <a:avLst/>
          </a:prstGeom>
        </p:spPr>
        <p:txBody>
          <a:bodyPr vert="horz" lIns="91440" tIns="45720" rIns="91440" bIns="45720" rtlCol="0" anchor="ctr">
            <a:normAutofit/>
          </a:bodyPr>
          <a:lstStyle>
            <a:lvl1pPr>
              <a:defRPr sz="3600"/>
            </a:lvl1pPr>
          </a:lstStyle>
          <a:p>
            <a:endParaRPr lang="en-US" dirty="0"/>
          </a:p>
        </p:txBody>
      </p:sp>
      <p:sp>
        <p:nvSpPr>
          <p:cNvPr id="6" name="Content Placeholder 2">
            <a:extLst>
              <a:ext uri="{FF2B5EF4-FFF2-40B4-BE49-F238E27FC236}">
                <a16:creationId xmlns:a16="http://schemas.microsoft.com/office/drawing/2014/main" id="{39C10A61-C3FE-6D42-9D75-3E01190582E4}"/>
              </a:ext>
            </a:extLst>
          </p:cNvPr>
          <p:cNvSpPr>
            <a:spLocks noGrp="1"/>
          </p:cNvSpPr>
          <p:nvPr>
            <p:ph sz="half" idx="10"/>
          </p:nvPr>
        </p:nvSpPr>
        <p:spPr>
          <a:xfrm>
            <a:off x="6352016" y="1951592"/>
            <a:ext cx="4222749" cy="43389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F1E19F95-A052-B345-B8CB-24664E9F155A}"/>
              </a:ext>
            </a:extLst>
          </p:cNvPr>
          <p:cNvSpPr txBox="1"/>
          <p:nvPr userDrawn="1"/>
        </p:nvSpPr>
        <p:spPr>
          <a:xfrm>
            <a:off x="245940" y="6475545"/>
            <a:ext cx="4685839" cy="230832"/>
          </a:xfrm>
          <a:prstGeom prst="rect">
            <a:avLst/>
          </a:prstGeom>
          <a:noFill/>
        </p:spPr>
        <p:txBody>
          <a:bodyPr wrap="square" rtlCol="0">
            <a:spAutoFit/>
          </a:bodyPr>
          <a:lstStyle>
            <a:defPPr>
              <a:defRPr lang="en-US"/>
            </a:defPPr>
            <a:lvl1pPr>
              <a:defRPr sz="1000" spc="300">
                <a:solidFill>
                  <a:schemeClr val="bg1">
                    <a:lumMod val="50000"/>
                  </a:schemeClr>
                </a:solidFill>
                <a:latin typeface="Arial" panose="020B0604020202020204" pitchFamily="34" charset="0"/>
                <a:cs typeface="Arial" panose="020B0604020202020204" pitchFamily="34" charset="0"/>
              </a:defRPr>
            </a:lvl1pPr>
          </a:lstStyle>
          <a:p>
            <a:pPr lvl="0"/>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
        <p:nvSpPr>
          <p:cNvPr id="10" name="TextBox 9">
            <a:extLst>
              <a:ext uri="{FF2B5EF4-FFF2-40B4-BE49-F238E27FC236}">
                <a16:creationId xmlns:a16="http://schemas.microsoft.com/office/drawing/2014/main" id="{52C5CFA7-7F30-664A-88A0-76774E0DD320}"/>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714295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Slide 1">
    <p:spTree>
      <p:nvGrpSpPr>
        <p:cNvPr id="1" name=""/>
        <p:cNvGrpSpPr/>
        <p:nvPr/>
      </p:nvGrpSpPr>
      <p:grpSpPr>
        <a:xfrm>
          <a:off x="0" y="0"/>
          <a:ext cx="0" cy="0"/>
          <a:chOff x="0" y="0"/>
          <a:chExt cx="0" cy="0"/>
        </a:xfrm>
      </p:grpSpPr>
      <p:sp>
        <p:nvSpPr>
          <p:cNvPr id="3" name="Picture Placeholder 40">
            <a:extLst>
              <a:ext uri="{FF2B5EF4-FFF2-40B4-BE49-F238E27FC236}">
                <a16:creationId xmlns:a16="http://schemas.microsoft.com/office/drawing/2014/main" id="{01F82B3F-9873-EF4E-94EC-057DD4B20E20}"/>
              </a:ext>
            </a:extLst>
          </p:cNvPr>
          <p:cNvSpPr>
            <a:spLocks noGrp="1"/>
          </p:cNvSpPr>
          <p:nvPr>
            <p:ph type="pic" sz="quarter" idx="10"/>
          </p:nvPr>
        </p:nvSpPr>
        <p:spPr>
          <a:xfrm flipH="1">
            <a:off x="3721834" y="880677"/>
            <a:ext cx="7988142" cy="5366010"/>
          </a:xfrm>
          <a:prstGeom prst="corner">
            <a:avLst>
              <a:gd name="adj1" fmla="val 57242"/>
              <a:gd name="adj2" fmla="val 95740"/>
            </a:avLst>
          </a:prstGeom>
          <a:blipFill dpi="0" rotWithShape="0">
            <a:blip r:embed="rId2" cstate="email">
              <a:alphaModFix amt="0"/>
              <a:extLst>
                <a:ext uri="{28A0092B-C50C-407E-A947-70E740481C1C}">
                  <a14:useLocalDpi xmlns:a14="http://schemas.microsoft.com/office/drawing/2010/main"/>
                </a:ext>
              </a:extLst>
            </a:blip>
            <a:srcRect/>
            <a:stretch>
              <a:fillRect/>
            </a:stretch>
          </a:blipFill>
        </p:spPr>
        <p:txBody>
          <a:bodyPr wrap="square">
            <a:normAutofit/>
          </a:bodyPr>
          <a:lstStyle/>
          <a:p>
            <a:endParaRPr lang="en-US" dirty="0"/>
          </a:p>
        </p:txBody>
      </p:sp>
      <p:sp>
        <p:nvSpPr>
          <p:cNvPr id="4" name="Text Placeholder 3">
            <a:extLst>
              <a:ext uri="{FF2B5EF4-FFF2-40B4-BE49-F238E27FC236}">
                <a16:creationId xmlns:a16="http://schemas.microsoft.com/office/drawing/2014/main" id="{54BEEB5A-8893-144A-91F5-C06A23DED126}"/>
              </a:ext>
            </a:extLst>
          </p:cNvPr>
          <p:cNvSpPr>
            <a:spLocks noGrp="1"/>
          </p:cNvSpPr>
          <p:nvPr>
            <p:ph type="body" sz="half" idx="2"/>
          </p:nvPr>
        </p:nvSpPr>
        <p:spPr>
          <a:xfrm>
            <a:off x="839788" y="2951929"/>
            <a:ext cx="2469469" cy="304136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5" name="Title 1">
            <a:extLst>
              <a:ext uri="{FF2B5EF4-FFF2-40B4-BE49-F238E27FC236}">
                <a16:creationId xmlns:a16="http://schemas.microsoft.com/office/drawing/2014/main" id="{91FA37C7-20CF-AC4A-BD08-C6142B1C51FC}"/>
              </a:ext>
            </a:extLst>
          </p:cNvPr>
          <p:cNvSpPr>
            <a:spLocks noGrp="1"/>
          </p:cNvSpPr>
          <p:nvPr>
            <p:ph type="title"/>
          </p:nvPr>
        </p:nvSpPr>
        <p:spPr>
          <a:xfrm>
            <a:off x="839788" y="748430"/>
            <a:ext cx="4720887" cy="1854093"/>
          </a:xfrm>
        </p:spPr>
        <p:txBody>
          <a:bodyPr/>
          <a:lstStyle/>
          <a:p>
            <a:endParaRPr lang="en-US" dirty="0"/>
          </a:p>
        </p:txBody>
      </p:sp>
      <p:pic>
        <p:nvPicPr>
          <p:cNvPr id="6" name="Picture 5" descr="A close up of a sign&#10;&#10;Description automatically generated">
            <a:extLst>
              <a:ext uri="{FF2B5EF4-FFF2-40B4-BE49-F238E27FC236}">
                <a16:creationId xmlns:a16="http://schemas.microsoft.com/office/drawing/2014/main" id="{024E5270-E663-6349-BFBE-6C5E5807A15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grpSp>
        <p:nvGrpSpPr>
          <p:cNvPr id="8" name="Group 7">
            <a:extLst>
              <a:ext uri="{FF2B5EF4-FFF2-40B4-BE49-F238E27FC236}">
                <a16:creationId xmlns:a16="http://schemas.microsoft.com/office/drawing/2014/main" id="{C1995F14-BCAF-A943-B330-BDBF466216E3}"/>
              </a:ext>
            </a:extLst>
          </p:cNvPr>
          <p:cNvGrpSpPr/>
          <p:nvPr userDrawn="1"/>
        </p:nvGrpSpPr>
        <p:grpSpPr>
          <a:xfrm>
            <a:off x="3721835" y="773552"/>
            <a:ext cx="7988141" cy="2408473"/>
            <a:chOff x="3673920" y="736031"/>
            <a:chExt cx="7988141" cy="2408473"/>
          </a:xfrm>
        </p:grpSpPr>
        <p:sp>
          <p:nvSpPr>
            <p:cNvPr id="9" name="Rectangle 8">
              <a:extLst>
                <a:ext uri="{FF2B5EF4-FFF2-40B4-BE49-F238E27FC236}">
                  <a16:creationId xmlns:a16="http://schemas.microsoft.com/office/drawing/2014/main" id="{32DC6E15-79FC-9B4E-8E6B-F01C12947347}"/>
                </a:ext>
              </a:extLst>
            </p:cNvPr>
            <p:cNvSpPr/>
            <p:nvPr/>
          </p:nvSpPr>
          <p:spPr>
            <a:xfrm>
              <a:off x="6426113" y="736031"/>
              <a:ext cx="5235948" cy="110300"/>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162493B4-9D15-5940-B5ED-66732B4B293A}"/>
                </a:ext>
              </a:extLst>
            </p:cNvPr>
            <p:cNvSpPr/>
            <p:nvPr/>
          </p:nvSpPr>
          <p:spPr>
            <a:xfrm rot="5400000">
              <a:off x="6048976" y="1212201"/>
              <a:ext cx="860965" cy="106691"/>
            </a:xfrm>
            <a:prstGeom prst="rect">
              <a:avLst/>
            </a:prstGeom>
            <a:gradFill>
              <a:gsLst>
                <a:gs pos="0">
                  <a:srgbClr val="D92D8A"/>
                </a:gs>
                <a:gs pos="56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F65F000-A2F0-714C-ADAA-960582B7C4AB}"/>
                </a:ext>
              </a:extLst>
            </p:cNvPr>
            <p:cNvSpPr/>
            <p:nvPr/>
          </p:nvSpPr>
          <p:spPr>
            <a:xfrm rot="16200000">
              <a:off x="5741965" y="2347501"/>
              <a:ext cx="1474993" cy="106693"/>
            </a:xfrm>
            <a:prstGeom prst="rect">
              <a:avLst/>
            </a:prstGeom>
            <a:gradFill>
              <a:gsLst>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Rectangle 11">
              <a:extLst>
                <a:ext uri="{FF2B5EF4-FFF2-40B4-BE49-F238E27FC236}">
                  <a16:creationId xmlns:a16="http://schemas.microsoft.com/office/drawing/2014/main" id="{486AD155-D0FF-8642-B412-219D327DA829}"/>
                </a:ext>
              </a:extLst>
            </p:cNvPr>
            <p:cNvSpPr/>
            <p:nvPr/>
          </p:nvSpPr>
          <p:spPr>
            <a:xfrm flipH="1">
              <a:off x="3673920" y="3034776"/>
              <a:ext cx="2858884"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3" name="TextBox 12">
            <a:extLst>
              <a:ext uri="{FF2B5EF4-FFF2-40B4-BE49-F238E27FC236}">
                <a16:creationId xmlns:a16="http://schemas.microsoft.com/office/drawing/2014/main" id="{1CC004EC-C3AC-0046-902C-40A3A5EE8F21}"/>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388129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525A8C-1EFB-6341-8B8C-79B7C59F703F}"/>
              </a:ext>
            </a:extLst>
          </p:cNvPr>
          <p:cNvSpPr>
            <a:spLocks noGrp="1"/>
          </p:cNvSpPr>
          <p:nvPr>
            <p:ph type="pic" sz="quarter" idx="11"/>
          </p:nvPr>
        </p:nvSpPr>
        <p:spPr>
          <a:xfrm>
            <a:off x="3843957" y="696340"/>
            <a:ext cx="7622001" cy="5015143"/>
          </a:xfrm>
          <a:prstGeom prst="corner">
            <a:avLst>
              <a:gd name="adj1" fmla="val 78408"/>
              <a:gd name="adj2" fmla="val 117748"/>
            </a:avLst>
          </a:prstGeom>
        </p:spPr>
        <p:txBody>
          <a:bodyPr/>
          <a:lstStyle/>
          <a:p>
            <a:endParaRPr lang="en-US" dirty="0"/>
          </a:p>
        </p:txBody>
      </p:sp>
      <p:pic>
        <p:nvPicPr>
          <p:cNvPr id="4" name="Picture 3" descr="A close up of a sign&#10;&#10;Description automatically generated">
            <a:extLst>
              <a:ext uri="{FF2B5EF4-FFF2-40B4-BE49-F238E27FC236}">
                <a16:creationId xmlns:a16="http://schemas.microsoft.com/office/drawing/2014/main" id="{31E7B94C-6884-7948-9EDC-3BED80DDDB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5" name="Text Placeholder 3">
            <a:extLst>
              <a:ext uri="{FF2B5EF4-FFF2-40B4-BE49-F238E27FC236}">
                <a16:creationId xmlns:a16="http://schemas.microsoft.com/office/drawing/2014/main" id="{821AA497-2E05-2249-9F34-D8D245642331}"/>
              </a:ext>
            </a:extLst>
          </p:cNvPr>
          <p:cNvSpPr>
            <a:spLocks noGrp="1"/>
          </p:cNvSpPr>
          <p:nvPr>
            <p:ph type="body" sz="half" idx="10"/>
          </p:nvPr>
        </p:nvSpPr>
        <p:spPr>
          <a:xfrm>
            <a:off x="726042" y="1371538"/>
            <a:ext cx="2583215" cy="344430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sp>
        <p:nvSpPr>
          <p:cNvPr id="6" name="Title 1">
            <a:extLst>
              <a:ext uri="{FF2B5EF4-FFF2-40B4-BE49-F238E27FC236}">
                <a16:creationId xmlns:a16="http://schemas.microsoft.com/office/drawing/2014/main" id="{E6C8A8FC-C281-7540-A2F1-0C7261C1AFA7}"/>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bg1"/>
                </a:solidFill>
              </a:defRPr>
            </a:lvl1pPr>
          </a:lstStyle>
          <a:p>
            <a:endParaRPr lang="en-US" dirty="0"/>
          </a:p>
        </p:txBody>
      </p:sp>
      <p:grpSp>
        <p:nvGrpSpPr>
          <p:cNvPr id="7" name="Group 6">
            <a:extLst>
              <a:ext uri="{FF2B5EF4-FFF2-40B4-BE49-F238E27FC236}">
                <a16:creationId xmlns:a16="http://schemas.microsoft.com/office/drawing/2014/main" id="{B90C27EA-5D11-5546-8472-866F259E7BFC}"/>
              </a:ext>
            </a:extLst>
          </p:cNvPr>
          <p:cNvGrpSpPr/>
          <p:nvPr userDrawn="1"/>
        </p:nvGrpSpPr>
        <p:grpSpPr>
          <a:xfrm>
            <a:off x="3843957" y="582803"/>
            <a:ext cx="7628351" cy="1197932"/>
            <a:chOff x="3840781" y="580943"/>
            <a:chExt cx="7628351" cy="1197932"/>
          </a:xfrm>
        </p:grpSpPr>
        <p:sp>
          <p:nvSpPr>
            <p:cNvPr id="8" name="Rectangle 7">
              <a:extLst>
                <a:ext uri="{FF2B5EF4-FFF2-40B4-BE49-F238E27FC236}">
                  <a16:creationId xmlns:a16="http://schemas.microsoft.com/office/drawing/2014/main" id="{4215F3C6-7BE9-E34E-B778-A0FF431CC9C1}"/>
                </a:ext>
              </a:extLst>
            </p:cNvPr>
            <p:cNvSpPr/>
            <p:nvPr/>
          </p:nvSpPr>
          <p:spPr>
            <a:xfrm flipH="1">
              <a:off x="3840781" y="580944"/>
              <a:ext cx="5970185" cy="113536"/>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9C83E426-A956-204B-922C-C9B114A51E89}"/>
                </a:ext>
              </a:extLst>
            </p:cNvPr>
            <p:cNvSpPr/>
            <p:nvPr/>
          </p:nvSpPr>
          <p:spPr>
            <a:xfrm>
              <a:off x="9757159" y="1669147"/>
              <a:ext cx="1711973" cy="109728"/>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744F2D43-E606-9E4C-B3E1-C3F4607A4260}"/>
                </a:ext>
              </a:extLst>
            </p:cNvPr>
            <p:cNvSpPr/>
            <p:nvPr/>
          </p:nvSpPr>
          <p:spPr>
            <a:xfrm rot="5400000" flipH="1">
              <a:off x="9201318" y="1125045"/>
              <a:ext cx="1197932" cy="109728"/>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46F0BFE3-62C4-4143-B7A4-34BE2F0631E2}"/>
              </a:ext>
            </a:extLst>
          </p:cNvPr>
          <p:cNvSpPr txBox="1"/>
          <p:nvPr userDrawn="1"/>
        </p:nvSpPr>
        <p:spPr>
          <a:xfrm>
            <a:off x="7260223" y="6475545"/>
            <a:ext cx="4685839"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
        <p:nvSpPr>
          <p:cNvPr id="13" name="TextBox 12">
            <a:extLst>
              <a:ext uri="{FF2B5EF4-FFF2-40B4-BE49-F238E27FC236}">
                <a16:creationId xmlns:a16="http://schemas.microsoft.com/office/drawing/2014/main" id="{645E0D03-2997-3848-9DA3-8A864CF76775}"/>
              </a:ext>
            </a:extLst>
          </p:cNvPr>
          <p:cNvSpPr txBox="1"/>
          <p:nvPr userDrawn="1"/>
        </p:nvSpPr>
        <p:spPr>
          <a:xfrm>
            <a:off x="245942" y="6483240"/>
            <a:ext cx="4685839" cy="230832"/>
          </a:xfrm>
          <a:prstGeom prst="rect">
            <a:avLst/>
          </a:prstGeom>
          <a:noFill/>
        </p:spPr>
        <p:txBody>
          <a:bodyPr wrap="square" rtlCol="0">
            <a:spAutoFit/>
          </a:bodyPr>
          <a:lstStyle/>
          <a:p>
            <a:pPr algn="l"/>
            <a:r>
              <a:rPr lang="en-US" sz="900" kern="1200" spc="300" dirty="0">
                <a:solidFill>
                  <a:schemeClr val="bg1">
                    <a:lumMod val="9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659809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pic>
        <p:nvPicPr>
          <p:cNvPr id="12" name="Picture 11" descr="A picture containing flying, plane, bird&#10;&#10;Description automatically generated">
            <a:extLst>
              <a:ext uri="{FF2B5EF4-FFF2-40B4-BE49-F238E27FC236}">
                <a16:creationId xmlns:a16="http://schemas.microsoft.com/office/drawing/2014/main" id="{64D9EE0F-6494-1A4B-AB72-3C7AE9F28F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7443" cy="6858000"/>
          </a:xfrm>
          <a:prstGeom prst="rect">
            <a:avLst/>
          </a:prstGeom>
        </p:spPr>
      </p:pic>
      <p:sp>
        <p:nvSpPr>
          <p:cNvPr id="4" name="Picture Placeholder 3">
            <a:extLst>
              <a:ext uri="{FF2B5EF4-FFF2-40B4-BE49-F238E27FC236}">
                <a16:creationId xmlns:a16="http://schemas.microsoft.com/office/drawing/2014/main" id="{2084FFD0-FE9F-7B4A-B7A3-7CE892EF9B99}"/>
              </a:ext>
            </a:extLst>
          </p:cNvPr>
          <p:cNvSpPr>
            <a:spLocks noGrp="1"/>
          </p:cNvSpPr>
          <p:nvPr>
            <p:ph type="pic" sz="quarter" idx="11"/>
          </p:nvPr>
        </p:nvSpPr>
        <p:spPr>
          <a:xfrm>
            <a:off x="3887648" y="546137"/>
            <a:ext cx="7578309" cy="5618863"/>
          </a:xfrm>
          <a:prstGeom prst="corner">
            <a:avLst>
              <a:gd name="adj1" fmla="val 80709"/>
              <a:gd name="adj2" fmla="val 104483"/>
            </a:avLst>
          </a:prstGeom>
        </p:spPr>
        <p:txBody>
          <a:bodyPr/>
          <a:lstStyle>
            <a:lvl1pPr>
              <a:defRPr>
                <a:solidFill>
                  <a:schemeClr val="tx1">
                    <a:lumMod val="65000"/>
                    <a:lumOff val="35000"/>
                  </a:schemeClr>
                </a:solidFill>
              </a:defRPr>
            </a:lvl1pPr>
          </a:lstStyle>
          <a:p>
            <a:endParaRPr lang="en-US" dirty="0"/>
          </a:p>
        </p:txBody>
      </p:sp>
      <p:pic>
        <p:nvPicPr>
          <p:cNvPr id="5" name="Picture 4" descr="A close up of a sign&#10;&#10;Description automatically generated">
            <a:extLst>
              <a:ext uri="{FF2B5EF4-FFF2-40B4-BE49-F238E27FC236}">
                <a16:creationId xmlns:a16="http://schemas.microsoft.com/office/drawing/2014/main" id="{BE8B4190-7A7B-3447-AACA-71ED88EA3DC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129936" y="686124"/>
            <a:ext cx="1217550" cy="563880"/>
          </a:xfrm>
          <a:prstGeom prst="rect">
            <a:avLst/>
          </a:prstGeom>
        </p:spPr>
      </p:pic>
      <p:sp>
        <p:nvSpPr>
          <p:cNvPr id="6" name="Text Placeholder 3">
            <a:extLst>
              <a:ext uri="{FF2B5EF4-FFF2-40B4-BE49-F238E27FC236}">
                <a16:creationId xmlns:a16="http://schemas.microsoft.com/office/drawing/2014/main" id="{8BBA3D3B-F75B-7247-96EC-42A55EF769AE}"/>
              </a:ext>
            </a:extLst>
          </p:cNvPr>
          <p:cNvSpPr>
            <a:spLocks noGrp="1"/>
          </p:cNvSpPr>
          <p:nvPr>
            <p:ph type="body" sz="half" idx="10"/>
          </p:nvPr>
        </p:nvSpPr>
        <p:spPr>
          <a:xfrm>
            <a:off x="726042" y="1371538"/>
            <a:ext cx="2583215" cy="3444301"/>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7" name="Group 6">
            <a:extLst>
              <a:ext uri="{FF2B5EF4-FFF2-40B4-BE49-F238E27FC236}">
                <a16:creationId xmlns:a16="http://schemas.microsoft.com/office/drawing/2014/main" id="{DEA623E1-FED3-3B47-8817-14EF8A883FB7}"/>
              </a:ext>
            </a:extLst>
          </p:cNvPr>
          <p:cNvGrpSpPr/>
          <p:nvPr userDrawn="1"/>
        </p:nvGrpSpPr>
        <p:grpSpPr>
          <a:xfrm>
            <a:off x="3887648" y="438917"/>
            <a:ext cx="7578438" cy="1195570"/>
            <a:chOff x="3884346" y="453875"/>
            <a:chExt cx="7578438" cy="1195570"/>
          </a:xfrm>
        </p:grpSpPr>
        <p:sp>
          <p:nvSpPr>
            <p:cNvPr id="8" name="Rectangle 7">
              <a:extLst>
                <a:ext uri="{FF2B5EF4-FFF2-40B4-BE49-F238E27FC236}">
                  <a16:creationId xmlns:a16="http://schemas.microsoft.com/office/drawing/2014/main" id="{F090177E-9537-5F45-AFBE-4A490F8D6F92}"/>
                </a:ext>
              </a:extLst>
            </p:cNvPr>
            <p:cNvSpPr/>
            <p:nvPr/>
          </p:nvSpPr>
          <p:spPr>
            <a:xfrm flipH="1">
              <a:off x="3884346" y="453875"/>
              <a:ext cx="5975988" cy="108513"/>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a16="http://schemas.microsoft.com/office/drawing/2014/main" id="{3169BA91-4DC2-7049-92BF-1B3EAE687357}"/>
                </a:ext>
              </a:extLst>
            </p:cNvPr>
            <p:cNvSpPr/>
            <p:nvPr/>
          </p:nvSpPr>
          <p:spPr>
            <a:xfrm rot="5400000" flipH="1">
              <a:off x="9264368" y="944309"/>
              <a:ext cx="1080817" cy="111114"/>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C211978C-319D-DE49-9152-FBF63531B669}"/>
                </a:ext>
              </a:extLst>
            </p:cNvPr>
            <p:cNvSpPr/>
            <p:nvPr/>
          </p:nvSpPr>
          <p:spPr>
            <a:xfrm>
              <a:off x="9750298" y="1538958"/>
              <a:ext cx="1712486" cy="110487"/>
            </a:xfrm>
            <a:prstGeom prst="rect">
              <a:avLst/>
            </a:prstGeom>
            <a:gradFill>
              <a:gsLst>
                <a:gs pos="9000">
                  <a:srgbClr val="00FFFF"/>
                </a:gs>
                <a:gs pos="6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1" name="Title 1">
            <a:extLst>
              <a:ext uri="{FF2B5EF4-FFF2-40B4-BE49-F238E27FC236}">
                <a16:creationId xmlns:a16="http://schemas.microsoft.com/office/drawing/2014/main" id="{DBB3F20F-B263-4446-8E1A-6206F56911E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tx1">
                    <a:lumMod val="75000"/>
                    <a:lumOff val="25000"/>
                  </a:schemeClr>
                </a:solidFill>
              </a:defRPr>
            </a:lvl1pPr>
          </a:lstStyle>
          <a:p>
            <a:endParaRPr lang="en-US" dirty="0"/>
          </a:p>
        </p:txBody>
      </p:sp>
      <p:sp>
        <p:nvSpPr>
          <p:cNvPr id="13" name="TextBox 12">
            <a:extLst>
              <a:ext uri="{FF2B5EF4-FFF2-40B4-BE49-F238E27FC236}">
                <a16:creationId xmlns:a16="http://schemas.microsoft.com/office/drawing/2014/main" id="{D29285CD-4628-A141-A01F-52CF4A6E0625}"/>
              </a:ext>
            </a:extLst>
          </p:cNvPr>
          <p:cNvSpPr txBox="1"/>
          <p:nvPr userDrawn="1"/>
        </p:nvSpPr>
        <p:spPr>
          <a:xfrm>
            <a:off x="245940" y="6483240"/>
            <a:ext cx="6527899" cy="230832"/>
          </a:xfrm>
          <a:prstGeom prst="rect">
            <a:avLst/>
          </a:prstGeom>
          <a:noFill/>
        </p:spPr>
        <p:txBody>
          <a:bodyPr wrap="square" rtlCol="0">
            <a:spAutoFit/>
          </a:bodyPr>
          <a:lstStyle/>
          <a:p>
            <a:pPr algn="l"/>
            <a:r>
              <a:rPr lang="en-US" sz="900" spc="300" dirty="0">
                <a:solidFill>
                  <a:schemeClr val="tx1">
                    <a:lumMod val="50000"/>
                    <a:lumOff val="50000"/>
                  </a:schemeClr>
                </a:solidFill>
                <a:latin typeface="Arial" panose="020B0604020202020204" pitchFamily="34" charset="0"/>
                <a:cs typeface="Arial" panose="020B0604020202020204" pitchFamily="34" charset="0"/>
              </a:rPr>
              <a:t>FLORIDA INTERNATIONAL UNIVERSITY</a:t>
            </a:r>
          </a:p>
        </p:txBody>
      </p:sp>
      <p:sp>
        <p:nvSpPr>
          <p:cNvPr id="14" name="TextBox 13">
            <a:extLst>
              <a:ext uri="{FF2B5EF4-FFF2-40B4-BE49-F238E27FC236}">
                <a16:creationId xmlns:a16="http://schemas.microsoft.com/office/drawing/2014/main" id="{07CDB4C7-0A17-2A41-8CE6-D9D79E493896}"/>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760997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F743E-C74B-214B-B173-9EFE2CD82F0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a:extLst>
              <a:ext uri="{FF2B5EF4-FFF2-40B4-BE49-F238E27FC236}">
                <a16:creationId xmlns:a16="http://schemas.microsoft.com/office/drawing/2014/main" id="{457611A3-7DA6-4941-8266-CCDEC1D5B741}"/>
              </a:ext>
            </a:extLst>
          </p:cNvPr>
          <p:cNvSpPr>
            <a:spLocks noGrp="1"/>
          </p:cNvSpPr>
          <p:nvPr>
            <p:ph type="pic" sz="quarter" idx="11"/>
          </p:nvPr>
        </p:nvSpPr>
        <p:spPr>
          <a:xfrm>
            <a:off x="3893905" y="537158"/>
            <a:ext cx="7570949" cy="5799726"/>
          </a:xfrm>
          <a:prstGeom prst="corner">
            <a:avLst>
              <a:gd name="adj1" fmla="val 83572"/>
              <a:gd name="adj2" fmla="val 113968"/>
            </a:avLst>
          </a:prstGeom>
        </p:spPr>
        <p:txBody>
          <a:bodyPr/>
          <a:lstStyle/>
          <a:p>
            <a:endParaRPr lang="en-US"/>
          </a:p>
        </p:txBody>
      </p:sp>
      <p:pic>
        <p:nvPicPr>
          <p:cNvPr id="5" name="Picture 4" descr="A close up of a sign&#10;&#10;Description automatically generated">
            <a:extLst>
              <a:ext uri="{FF2B5EF4-FFF2-40B4-BE49-F238E27FC236}">
                <a16:creationId xmlns:a16="http://schemas.microsoft.com/office/drawing/2014/main" id="{CA158107-483F-AE4B-81A6-57EC0902E1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7654" y="6123851"/>
            <a:ext cx="1217550" cy="563880"/>
          </a:xfrm>
          <a:prstGeom prst="rect">
            <a:avLst/>
          </a:prstGeom>
        </p:spPr>
      </p:pic>
      <p:sp>
        <p:nvSpPr>
          <p:cNvPr id="6" name="Title 1">
            <a:extLst>
              <a:ext uri="{FF2B5EF4-FFF2-40B4-BE49-F238E27FC236}">
                <a16:creationId xmlns:a16="http://schemas.microsoft.com/office/drawing/2014/main" id="{936ACA9C-A609-644F-AC2C-E59094058F22}"/>
              </a:ext>
            </a:extLst>
          </p:cNvPr>
          <p:cNvSpPr>
            <a:spLocks noGrp="1"/>
          </p:cNvSpPr>
          <p:nvPr>
            <p:ph type="title"/>
          </p:nvPr>
        </p:nvSpPr>
        <p:spPr>
          <a:xfrm>
            <a:off x="726040" y="544528"/>
            <a:ext cx="2583217" cy="563880"/>
          </a:xfrm>
          <a:prstGeom prst="rect">
            <a:avLst/>
          </a:prstGeom>
        </p:spPr>
        <p:txBody>
          <a:bodyPr anchor="ctr">
            <a:noAutofit/>
          </a:bodyPr>
          <a:lstStyle>
            <a:lvl1pPr>
              <a:defRPr sz="2400">
                <a:solidFill>
                  <a:schemeClr val="accent3"/>
                </a:solidFill>
              </a:defRPr>
            </a:lvl1pPr>
          </a:lstStyle>
          <a:p>
            <a:endParaRPr lang="en-US" dirty="0"/>
          </a:p>
        </p:txBody>
      </p:sp>
      <p:sp>
        <p:nvSpPr>
          <p:cNvPr id="7" name="Text Placeholder 3">
            <a:extLst>
              <a:ext uri="{FF2B5EF4-FFF2-40B4-BE49-F238E27FC236}">
                <a16:creationId xmlns:a16="http://schemas.microsoft.com/office/drawing/2014/main" id="{8A3DAFB7-60E6-1441-B24D-9C1F734F58BF}"/>
              </a:ext>
            </a:extLst>
          </p:cNvPr>
          <p:cNvSpPr>
            <a:spLocks noGrp="1"/>
          </p:cNvSpPr>
          <p:nvPr>
            <p:ph type="body" sz="half" idx="10"/>
          </p:nvPr>
        </p:nvSpPr>
        <p:spPr>
          <a:xfrm>
            <a:off x="726042" y="1371538"/>
            <a:ext cx="2583215" cy="3444301"/>
          </a:xfrm>
        </p:spPr>
        <p:txBody>
          <a:bodyPr/>
          <a:lstStyle>
            <a:lvl1pPr marL="0" indent="0">
              <a:buNone/>
              <a:defRPr sz="1600">
                <a:solidFill>
                  <a:schemeClr val="tx1">
                    <a:lumMod val="75000"/>
                    <a:lumOff val="2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endParaRPr lang="en-US" dirty="0"/>
          </a:p>
        </p:txBody>
      </p:sp>
      <p:grpSp>
        <p:nvGrpSpPr>
          <p:cNvPr id="8" name="Group 7">
            <a:extLst>
              <a:ext uri="{FF2B5EF4-FFF2-40B4-BE49-F238E27FC236}">
                <a16:creationId xmlns:a16="http://schemas.microsoft.com/office/drawing/2014/main" id="{ED4E7D76-C3ED-8641-B474-65A69EB4CAD3}"/>
              </a:ext>
            </a:extLst>
          </p:cNvPr>
          <p:cNvGrpSpPr/>
          <p:nvPr userDrawn="1"/>
        </p:nvGrpSpPr>
        <p:grpSpPr>
          <a:xfrm>
            <a:off x="3893905" y="434340"/>
            <a:ext cx="7570949" cy="1059565"/>
            <a:chOff x="3893905" y="434339"/>
            <a:chExt cx="7570949" cy="1059565"/>
          </a:xfrm>
        </p:grpSpPr>
        <p:sp>
          <p:nvSpPr>
            <p:cNvPr id="9" name="Rectangle 8">
              <a:extLst>
                <a:ext uri="{FF2B5EF4-FFF2-40B4-BE49-F238E27FC236}">
                  <a16:creationId xmlns:a16="http://schemas.microsoft.com/office/drawing/2014/main" id="{ED80F71C-3C06-414A-B4F3-EA00E023389F}"/>
                </a:ext>
              </a:extLst>
            </p:cNvPr>
            <p:cNvSpPr/>
            <p:nvPr/>
          </p:nvSpPr>
          <p:spPr>
            <a:xfrm flipH="1">
              <a:off x="3893905" y="434339"/>
              <a:ext cx="6713955" cy="109728"/>
            </a:xfrm>
            <a:prstGeom prst="rect">
              <a:avLst/>
            </a:prstGeom>
            <a:gradFill>
              <a:gsLst>
                <a:gs pos="0">
                  <a:srgbClr val="D92D8A"/>
                </a:gs>
                <a:gs pos="32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 name="Rectangle 9">
              <a:extLst>
                <a:ext uri="{FF2B5EF4-FFF2-40B4-BE49-F238E27FC236}">
                  <a16:creationId xmlns:a16="http://schemas.microsoft.com/office/drawing/2014/main" id="{4091A517-7BE4-1947-9D32-E2AC4C6021B3}"/>
                </a:ext>
              </a:extLst>
            </p:cNvPr>
            <p:cNvSpPr/>
            <p:nvPr/>
          </p:nvSpPr>
          <p:spPr>
            <a:xfrm rot="5400000" flipH="1">
              <a:off x="10127459" y="906370"/>
              <a:ext cx="848793" cy="110368"/>
            </a:xfrm>
            <a:prstGeom prst="rect">
              <a:avLst/>
            </a:prstGeom>
            <a:gradFill>
              <a:gsLst>
                <a:gs pos="97000">
                  <a:srgbClr val="D92D8A"/>
                </a:gs>
                <a:gs pos="7000">
                  <a:srgbClr val="D92D8A"/>
                </a:gs>
                <a:gs pos="55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0">
              <a:extLst>
                <a:ext uri="{FF2B5EF4-FFF2-40B4-BE49-F238E27FC236}">
                  <a16:creationId xmlns:a16="http://schemas.microsoft.com/office/drawing/2014/main" id="{71B09379-08CB-F142-8445-073D64045AF1}"/>
                </a:ext>
              </a:extLst>
            </p:cNvPr>
            <p:cNvSpPr/>
            <p:nvPr/>
          </p:nvSpPr>
          <p:spPr>
            <a:xfrm>
              <a:off x="10497148" y="1381850"/>
              <a:ext cx="967706" cy="112054"/>
            </a:xfrm>
            <a:prstGeom prst="rect">
              <a:avLst/>
            </a:prstGeom>
            <a:gradFill>
              <a:gsLst>
                <a:gs pos="10000">
                  <a:srgbClr val="D92D8A"/>
                </a:gs>
                <a:gs pos="61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
        <p:nvSpPr>
          <p:cNvPr id="12" name="TextBox 11">
            <a:extLst>
              <a:ext uri="{FF2B5EF4-FFF2-40B4-BE49-F238E27FC236}">
                <a16:creationId xmlns:a16="http://schemas.microsoft.com/office/drawing/2014/main" id="{D18A989C-9180-2547-9BE6-F4182009A23C}"/>
              </a:ext>
            </a:extLst>
          </p:cNvPr>
          <p:cNvSpPr txBox="1"/>
          <p:nvPr userDrawn="1"/>
        </p:nvSpPr>
        <p:spPr>
          <a:xfrm>
            <a:off x="5418161" y="6483240"/>
            <a:ext cx="6527899" cy="230832"/>
          </a:xfrm>
          <a:prstGeom prst="rect">
            <a:avLst/>
          </a:prstGeom>
          <a:noFill/>
        </p:spPr>
        <p:txBody>
          <a:bodyPr wrap="square" rtlCol="0">
            <a:spAutoFit/>
          </a:bodyPr>
          <a:lstStyle/>
          <a:p>
            <a:pPr algn="r"/>
            <a:r>
              <a:rPr lang="en-US" sz="900" spc="300" dirty="0">
                <a:solidFill>
                  <a:schemeClr val="tx1">
                    <a:lumMod val="50000"/>
                    <a:lumOff val="50000"/>
                  </a:schemeClr>
                </a:solidFill>
                <a:latin typeface="Arial" panose="020B0604020202020204" pitchFamily="34" charset="0"/>
                <a:cs typeface="Arial" panose="020B0604020202020204" pitchFamily="34" charset="0"/>
              </a:rPr>
              <a:t>COLLEGE OF ENGINEERING AND COMPUTING</a:t>
            </a:r>
          </a:p>
        </p:txBody>
      </p:sp>
    </p:spTree>
    <p:extLst>
      <p:ext uri="{BB962C8B-B14F-4D97-AF65-F5344CB8AC3E}">
        <p14:creationId xmlns:p14="http://schemas.microsoft.com/office/powerpoint/2010/main" val="308222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F1F921-75B0-9943-B1DF-025B2C48E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81FDCEF-2E0F-6748-B31C-B512291498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blue sky&#10;&#10;Description automatically generated">
            <a:extLst>
              <a:ext uri="{FF2B5EF4-FFF2-40B4-BE49-F238E27FC236}">
                <a16:creationId xmlns:a16="http://schemas.microsoft.com/office/drawing/2014/main" id="{E2B0E723-963E-D746-9C64-1044790CE17F}"/>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0" y="3060"/>
            <a:ext cx="12192000" cy="6854940"/>
          </a:xfrm>
          <a:prstGeom prst="rect">
            <a:avLst/>
          </a:prstGeom>
        </p:spPr>
      </p:pic>
    </p:spTree>
    <p:extLst>
      <p:ext uri="{BB962C8B-B14F-4D97-AF65-F5344CB8AC3E}">
        <p14:creationId xmlns:p14="http://schemas.microsoft.com/office/powerpoint/2010/main" val="2920888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88" r:id="rId4"/>
    <p:sldLayoutId id="2147483671" r:id="rId5"/>
    <p:sldLayoutId id="2147483672" r:id="rId6"/>
    <p:sldLayoutId id="2147483673" r:id="rId7"/>
    <p:sldLayoutId id="2147483674" r:id="rId8"/>
    <p:sldLayoutId id="2147483675" r:id="rId9"/>
    <p:sldLayoutId id="2147483676"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7" r:id="rId19"/>
    <p:sldLayoutId id="2147483686" r:id="rId20"/>
  </p:sldLayoutIdLst>
  <p:txStyles>
    <p:titleStyle>
      <a:lvl1pPr algn="l" defTabSz="914400" rtl="0" eaLnBrk="1" latinLnBrk="0" hangingPunct="1">
        <a:lnSpc>
          <a:spcPct val="90000"/>
        </a:lnSpc>
        <a:spcBef>
          <a:spcPct val="0"/>
        </a:spcBef>
        <a:buNone/>
        <a:defRPr sz="3600" kern="1200">
          <a:solidFill>
            <a:schemeClr val="accent5"/>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5"/>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5"/>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5"/>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G"/><Relationship Id="rId7"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media" Target="../media/media2.mp4"/><Relationship Id="rId7" Type="http://schemas.openxmlformats.org/officeDocument/2006/relationships/image" Target="../media/image2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notesSlide" Target="../notesSlides/notesSlide2.xml"/><Relationship Id="rId5" Type="http://schemas.openxmlformats.org/officeDocument/2006/relationships/slideLayout" Target="../slideLayouts/slideLayout18.xml"/><Relationship Id="rId4" Type="http://schemas.openxmlformats.org/officeDocument/2006/relationships/video" Target="../media/media2.mp4"/></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media" Target="../media/media4.mp4"/><Relationship Id="rId7" Type="http://schemas.openxmlformats.org/officeDocument/2006/relationships/image" Target="../media/image23.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notesSlide" Target="../notesSlides/notesSlide3.xml"/><Relationship Id="rId5" Type="http://schemas.openxmlformats.org/officeDocument/2006/relationships/slideLayout" Target="../slideLayouts/slideLayout18.xml"/><Relationship Id="rId4" Type="http://schemas.openxmlformats.org/officeDocument/2006/relationships/video" Target="../media/media4.mp4"/></Relationships>
</file>

<file path=ppt/slides/_rels/slide9.xml.rels><?xml version="1.0" encoding="UTF-8" standalone="yes"?>
<Relationships xmlns="http://schemas.openxmlformats.org/package/2006/relationships"><Relationship Id="rId3" Type="http://schemas.microsoft.com/office/2007/relationships/media" Target="../media/media6.mp4"/><Relationship Id="rId7" Type="http://schemas.openxmlformats.org/officeDocument/2006/relationships/image" Target="../media/image27.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26.png"/><Relationship Id="rId5" Type="http://schemas.openxmlformats.org/officeDocument/2006/relationships/slideLayout" Target="../slideLayouts/slideLayout18.xml"/><Relationship Id="rId4" Type="http://schemas.openxmlformats.org/officeDocument/2006/relationships/video" Target="../media/media6.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5EE7E-78DF-CB43-BB57-897A3D5D9CC0}"/>
              </a:ext>
            </a:extLst>
          </p:cNvPr>
          <p:cNvSpPr>
            <a:spLocks noGrp="1"/>
          </p:cNvSpPr>
          <p:nvPr>
            <p:ph type="title"/>
          </p:nvPr>
        </p:nvSpPr>
        <p:spPr/>
        <p:txBody>
          <a:bodyPr>
            <a:normAutofit fontScale="90000"/>
          </a:bodyPr>
          <a:lstStyle/>
          <a:p>
            <a:r>
              <a:rPr lang="en-US" sz="8800" dirty="0">
                <a:latin typeface="Times New Roman" panose="02020603050405020304" pitchFamily="18" charset="0"/>
                <a:cs typeface="Times New Roman" panose="02020603050405020304" pitchFamily="18" charset="0"/>
              </a:rPr>
              <a:t>FIU IoTConnect </a:t>
            </a:r>
            <a:br>
              <a:rPr lang="en-US" sz="8800" dirty="0">
                <a:latin typeface="Times New Roman" panose="02020603050405020304" pitchFamily="18" charset="0"/>
                <a:cs typeface="Times New Roman" panose="02020603050405020304" pitchFamily="18" charset="0"/>
              </a:rPr>
            </a:br>
            <a:r>
              <a:rPr lang="en-US" sz="3100" dirty="0">
                <a:latin typeface="Times New Roman" panose="02020603050405020304" pitchFamily="18" charset="0"/>
                <a:cs typeface="Times New Roman" panose="02020603050405020304" pitchFamily="18" charset="0"/>
              </a:rPr>
              <a:t>Mobile Application</a:t>
            </a:r>
          </a:p>
        </p:txBody>
      </p:sp>
      <p:pic>
        <p:nvPicPr>
          <p:cNvPr id="3" name="Picture 2">
            <a:extLst>
              <a:ext uri="{FF2B5EF4-FFF2-40B4-BE49-F238E27FC236}">
                <a16:creationId xmlns:a16="http://schemas.microsoft.com/office/drawing/2014/main" id="{17DA0D9F-3C69-25B6-C91E-697C8755F519}"/>
              </a:ext>
            </a:extLst>
          </p:cNvPr>
          <p:cNvPicPr>
            <a:picLocks noChangeAspect="1"/>
          </p:cNvPicPr>
          <p:nvPr/>
        </p:nvPicPr>
        <p:blipFill>
          <a:blip r:embed="rId2"/>
          <a:stretch>
            <a:fillRect/>
          </a:stretch>
        </p:blipFill>
        <p:spPr>
          <a:xfrm>
            <a:off x="2881312" y="2183692"/>
            <a:ext cx="6429375" cy="952500"/>
          </a:xfrm>
          <a:prstGeom prst="rect">
            <a:avLst/>
          </a:prstGeom>
        </p:spPr>
      </p:pic>
    </p:spTree>
    <p:extLst>
      <p:ext uri="{BB962C8B-B14F-4D97-AF65-F5344CB8AC3E}">
        <p14:creationId xmlns:p14="http://schemas.microsoft.com/office/powerpoint/2010/main" val="2287128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0B6334-6A21-E54C-A1C4-1D307CE0C504}"/>
              </a:ext>
            </a:extLst>
          </p:cNvPr>
          <p:cNvSpPr>
            <a:spLocks noGrp="1"/>
          </p:cNvSpPr>
          <p:nvPr>
            <p:ph sz="quarter" idx="10"/>
          </p:nvPr>
        </p:nvSpPr>
        <p:spPr>
          <a:xfrm>
            <a:off x="190840" y="2046409"/>
            <a:ext cx="12001160" cy="3375603"/>
          </a:xfrm>
        </p:spPr>
        <p:txBody>
          <a:bodyPr>
            <a:noAutofit/>
          </a:bodyPr>
          <a:lstStyle/>
          <a:p>
            <a:r>
              <a:rPr lang="en-US" sz="2400" b="1" dirty="0">
                <a:latin typeface="Times New Roman" panose="02020603050405020304" pitchFamily="18" charset="0"/>
                <a:cs typeface="Times New Roman" panose="02020603050405020304" pitchFamily="18" charset="0"/>
              </a:rPr>
              <a:t>1.1 Hardware Requirements</a:t>
            </a:r>
          </a:p>
          <a:p>
            <a:pPr lvl="1"/>
            <a:r>
              <a:rPr lang="en-US" sz="2400" dirty="0">
                <a:latin typeface="Times New Roman" panose="02020603050405020304" pitchFamily="18" charset="0"/>
                <a:cs typeface="Times New Roman" panose="02020603050405020304" pitchFamily="18" charset="0"/>
              </a:rPr>
              <a:t>Confirm that the server or hosting environment meets the recommended hardware specifications for the FIU IoTConnect app.</a:t>
            </a:r>
          </a:p>
          <a:p>
            <a:r>
              <a:rPr lang="en-US" sz="2400" b="1" dirty="0">
                <a:latin typeface="Times New Roman" panose="02020603050405020304" pitchFamily="18" charset="0"/>
                <a:cs typeface="Times New Roman" panose="02020603050405020304" pitchFamily="18" charset="0"/>
              </a:rPr>
              <a:t>1.2 Software Requirements</a:t>
            </a:r>
          </a:p>
          <a:p>
            <a:pPr lvl="1"/>
            <a:r>
              <a:rPr lang="en-US" sz="2400" dirty="0">
                <a:latin typeface="Times New Roman" panose="02020603050405020304" pitchFamily="18" charset="0"/>
                <a:cs typeface="Times New Roman" panose="02020603050405020304" pitchFamily="18" charset="0"/>
              </a:rPr>
              <a:t>Check for the required software dependencies, including the operating system, web server database server such ask MSSQL. </a:t>
            </a:r>
          </a:p>
          <a:p>
            <a:r>
              <a:rPr lang="en-US" sz="2400" b="1" dirty="0">
                <a:latin typeface="Times New Roman" panose="02020603050405020304" pitchFamily="18" charset="0"/>
                <a:cs typeface="Times New Roman" panose="02020603050405020304" pitchFamily="18" charset="0"/>
              </a:rPr>
              <a:t>1.3 User Permissions</a:t>
            </a:r>
          </a:p>
          <a:p>
            <a:pPr lvl="1"/>
            <a:r>
              <a:rPr lang="en-US" sz="2400" dirty="0">
                <a:latin typeface="Times New Roman" panose="02020603050405020304" pitchFamily="18" charset="0"/>
                <a:cs typeface="Times New Roman" panose="02020603050405020304" pitchFamily="18" charset="0"/>
              </a:rPr>
              <a:t>Ensure that the user accounts responsible for the installation have the necessary permissions to configure and manage the required components.</a:t>
            </a:r>
          </a:p>
          <a:p>
            <a:endParaRPr lang="en-US" sz="2400" dirty="0">
              <a:latin typeface="Times New Roman" panose="02020603050405020304" pitchFamily="18" charset="0"/>
              <a:cs typeface="Times New Roman" panose="02020603050405020304" pitchFamily="18" charset="0"/>
            </a:endParaRPr>
          </a:p>
          <a:p>
            <a:pPr marL="0" indent="0">
              <a:buNone/>
            </a:pPr>
            <a:r>
              <a:rPr lang="en-US" sz="2400" i="1" dirty="0">
                <a:latin typeface="Times New Roman" panose="02020603050405020304" pitchFamily="18" charset="0"/>
                <a:cs typeface="Times New Roman" panose="02020603050405020304" pitchFamily="18" charset="0"/>
              </a:rPr>
              <a:t>As these Prerequisites are done from the administrative aspect</a:t>
            </a:r>
          </a:p>
        </p:txBody>
      </p:sp>
      <p:sp>
        <p:nvSpPr>
          <p:cNvPr id="3" name="Title 2">
            <a:extLst>
              <a:ext uri="{FF2B5EF4-FFF2-40B4-BE49-F238E27FC236}">
                <a16:creationId xmlns:a16="http://schemas.microsoft.com/office/drawing/2014/main" id="{DF407E0F-7399-5E4E-98AF-6BEEC06CB51D}"/>
              </a:ext>
            </a:extLst>
          </p:cNvPr>
          <p:cNvSpPr>
            <a:spLocks noGrp="1"/>
          </p:cNvSpPr>
          <p:nvPr>
            <p:ph type="title"/>
          </p:nvPr>
        </p:nvSpPr>
        <p:spPr>
          <a:xfrm>
            <a:off x="3960364" y="1435987"/>
            <a:ext cx="4358819" cy="747456"/>
          </a:xfrm>
        </p:spPr>
        <p:txBody>
          <a:bodyPr/>
          <a:lstStyle/>
          <a:p>
            <a:r>
              <a:rPr lang="en-US" sz="4000" b="1" dirty="0">
                <a:latin typeface="Times New Roman" panose="02020603050405020304" pitchFamily="18" charset="0"/>
                <a:cs typeface="Times New Roman" panose="02020603050405020304" pitchFamily="18" charset="0"/>
              </a:rPr>
              <a:t> Prerequisites</a:t>
            </a:r>
          </a:p>
        </p:txBody>
      </p:sp>
    </p:spTree>
    <p:extLst>
      <p:ext uri="{BB962C8B-B14F-4D97-AF65-F5344CB8AC3E}">
        <p14:creationId xmlns:p14="http://schemas.microsoft.com/office/powerpoint/2010/main" val="2443547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1D729F-2530-F34E-977B-FA99013BAA3F}"/>
              </a:ext>
            </a:extLst>
          </p:cNvPr>
          <p:cNvSpPr>
            <a:spLocks noGrp="1"/>
          </p:cNvSpPr>
          <p:nvPr>
            <p:ph sz="quarter" idx="10"/>
          </p:nvPr>
        </p:nvSpPr>
        <p:spPr>
          <a:xfrm>
            <a:off x="1048090" y="2459876"/>
            <a:ext cx="9810410" cy="3681907"/>
          </a:xfrm>
        </p:spPr>
        <p:txBody>
          <a:bodyPr>
            <a:normAutofit/>
          </a:bodyPr>
          <a:lstStyle/>
          <a:p>
            <a:r>
              <a:rPr lang="en-US" sz="2800" b="1" dirty="0">
                <a:latin typeface="Times New Roman" panose="02020603050405020304" pitchFamily="18" charset="0"/>
                <a:cs typeface="Times New Roman" panose="02020603050405020304" pitchFamily="18" charset="0"/>
              </a:rPr>
              <a:t>Regular Backups</a:t>
            </a:r>
          </a:p>
          <a:p>
            <a:pPr lvl="1"/>
            <a:r>
              <a:rPr lang="en-US" sz="2800" dirty="0">
                <a:latin typeface="Times New Roman" panose="02020603050405020304" pitchFamily="18" charset="0"/>
                <a:cs typeface="Times New Roman" panose="02020603050405020304" pitchFamily="18" charset="0"/>
              </a:rPr>
              <a:t>Set up a routine backup schedule for both the application files and the database.</a:t>
            </a:r>
          </a:p>
          <a:p>
            <a:pPr lvl="1"/>
            <a:r>
              <a:rPr lang="en-US" sz="2800" dirty="0">
                <a:latin typeface="Times New Roman" panose="02020603050405020304" pitchFamily="18" charset="0"/>
                <a:cs typeface="Times New Roman" panose="02020603050405020304" pitchFamily="18" charset="0"/>
              </a:rPr>
              <a:t>Test the backup restoration process periodically.</a:t>
            </a:r>
          </a:p>
          <a:p>
            <a:r>
              <a:rPr lang="en-US" sz="2800" b="1" dirty="0">
                <a:latin typeface="Times New Roman" panose="02020603050405020304" pitchFamily="18" charset="0"/>
                <a:cs typeface="Times New Roman" panose="02020603050405020304" pitchFamily="18" charset="0"/>
              </a:rPr>
              <a:t>User Account Management</a:t>
            </a:r>
          </a:p>
          <a:p>
            <a:pPr lvl="1"/>
            <a:r>
              <a:rPr lang="en-US" sz="2800" dirty="0">
                <a:latin typeface="Times New Roman" panose="02020603050405020304" pitchFamily="18" charset="0"/>
                <a:cs typeface="Times New Roman" panose="02020603050405020304" pitchFamily="18" charset="0"/>
              </a:rPr>
              <a:t>Regularly review and update user accounts.</a:t>
            </a:r>
          </a:p>
          <a:p>
            <a:pPr lvl="1"/>
            <a:r>
              <a:rPr lang="en-US" sz="2800" dirty="0">
                <a:latin typeface="Times New Roman" panose="02020603050405020304" pitchFamily="18" charset="0"/>
                <a:cs typeface="Times New Roman" panose="02020603050405020304" pitchFamily="18" charset="0"/>
              </a:rPr>
              <a:t>Ensure proper access levels for faculty, students, and administrators.</a:t>
            </a:r>
          </a:p>
        </p:txBody>
      </p:sp>
      <p:sp>
        <p:nvSpPr>
          <p:cNvPr id="3" name="Title 2">
            <a:extLst>
              <a:ext uri="{FF2B5EF4-FFF2-40B4-BE49-F238E27FC236}">
                <a16:creationId xmlns:a16="http://schemas.microsoft.com/office/drawing/2014/main" id="{92A78F3D-91CE-1C45-ABC8-6FFDB89FEFD9}"/>
              </a:ext>
            </a:extLst>
          </p:cNvPr>
          <p:cNvSpPr>
            <a:spLocks noGrp="1"/>
          </p:cNvSpPr>
          <p:nvPr>
            <p:ph type="title"/>
          </p:nvPr>
        </p:nvSpPr>
        <p:spPr/>
        <p:txBody>
          <a:bodyPr/>
          <a:lstStyle/>
          <a:p>
            <a:r>
              <a:rPr lang="en-US" sz="4000" b="1" dirty="0">
                <a:latin typeface="Times New Roman" panose="02020603050405020304" pitchFamily="18" charset="0"/>
                <a:cs typeface="Times New Roman" panose="02020603050405020304" pitchFamily="18" charset="0"/>
              </a:rPr>
              <a:t>Maintenance </a:t>
            </a:r>
          </a:p>
        </p:txBody>
      </p:sp>
    </p:spTree>
    <p:extLst>
      <p:ext uri="{BB962C8B-B14F-4D97-AF65-F5344CB8AC3E}">
        <p14:creationId xmlns:p14="http://schemas.microsoft.com/office/powerpoint/2010/main" val="1817670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53C73C-3D07-2049-9178-7DCB6175FC0F}"/>
              </a:ext>
            </a:extLst>
          </p:cNvPr>
          <p:cNvSpPr>
            <a:spLocks noGrp="1"/>
          </p:cNvSpPr>
          <p:nvPr>
            <p:ph type="title"/>
          </p:nvPr>
        </p:nvSpPr>
        <p:spPr>
          <a:xfrm>
            <a:off x="3282203" y="446120"/>
            <a:ext cx="7902877" cy="747456"/>
          </a:xfrm>
        </p:spPr>
        <p:txBody>
          <a:bodyPr/>
          <a:lstStyle/>
          <a:p>
            <a:r>
              <a:rPr lang="en-US" sz="2800" b="1" dirty="0">
                <a:latin typeface="Times New Roman" panose="02020603050405020304" pitchFamily="18" charset="0"/>
                <a:cs typeface="Times New Roman" panose="02020603050405020304" pitchFamily="18" charset="0"/>
              </a:rPr>
              <a:t>Enhancing FIU IoTConnect User Experience </a:t>
            </a:r>
          </a:p>
        </p:txBody>
      </p:sp>
      <p:sp>
        <p:nvSpPr>
          <p:cNvPr id="4" name="TextBox 3">
            <a:extLst>
              <a:ext uri="{FF2B5EF4-FFF2-40B4-BE49-F238E27FC236}">
                <a16:creationId xmlns:a16="http://schemas.microsoft.com/office/drawing/2014/main" id="{11A54ED3-3D21-BED2-9532-29F225795812}"/>
              </a:ext>
            </a:extLst>
          </p:cNvPr>
          <p:cNvSpPr txBox="1"/>
          <p:nvPr/>
        </p:nvSpPr>
        <p:spPr>
          <a:xfrm>
            <a:off x="3282203" y="1193576"/>
            <a:ext cx="7372350" cy="368524"/>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 Potential areas for improvement in the next revisions:</a:t>
            </a:r>
          </a:p>
        </p:txBody>
      </p:sp>
      <p:sp>
        <p:nvSpPr>
          <p:cNvPr id="6" name="Content Placeholder 5">
            <a:extLst>
              <a:ext uri="{FF2B5EF4-FFF2-40B4-BE49-F238E27FC236}">
                <a16:creationId xmlns:a16="http://schemas.microsoft.com/office/drawing/2014/main" id="{B7B4D2AF-5FBE-0BAF-65C6-4E5770036F78}"/>
              </a:ext>
            </a:extLst>
          </p:cNvPr>
          <p:cNvSpPr>
            <a:spLocks noGrp="1"/>
          </p:cNvSpPr>
          <p:nvPr>
            <p:ph sz="quarter" idx="10"/>
          </p:nvPr>
        </p:nvSpPr>
        <p:spPr/>
        <p:txBody>
          <a:bodyPr>
            <a:normAutofit lnSpcReduction="10000"/>
          </a:bodyPr>
          <a:lstStyle/>
          <a:p>
            <a:r>
              <a:rPr lang="en-US" sz="2000" b="1" i="0" dirty="0">
                <a:solidFill>
                  <a:srgbClr val="0D2444"/>
                </a:solidFill>
                <a:effectLst/>
                <a:latin typeface="Times New Roman" panose="02020603050405020304" pitchFamily="18" charset="0"/>
                <a:cs typeface="Times New Roman" panose="02020603050405020304" pitchFamily="18" charset="0"/>
              </a:rPr>
              <a:t>User Feedback Mechanism</a:t>
            </a:r>
          </a:p>
          <a:p>
            <a:r>
              <a:rPr lang="en-US" sz="2000" b="1" dirty="0">
                <a:solidFill>
                  <a:srgbClr val="0D2444"/>
                </a:solidFill>
                <a:latin typeface="Times New Roman" panose="02020603050405020304" pitchFamily="18" charset="0"/>
                <a:cs typeface="Times New Roman" panose="02020603050405020304" pitchFamily="18" charset="0"/>
              </a:rPr>
              <a:t>Enhanced Device Catalog</a:t>
            </a:r>
          </a:p>
          <a:p>
            <a:r>
              <a:rPr lang="en-US" sz="2000" b="1" i="0" dirty="0">
                <a:solidFill>
                  <a:srgbClr val="0D2444"/>
                </a:solidFill>
                <a:effectLst/>
                <a:latin typeface="Times New Roman" panose="02020603050405020304" pitchFamily="18" charset="0"/>
                <a:cs typeface="Times New Roman" panose="02020603050405020304" pitchFamily="18" charset="0"/>
              </a:rPr>
              <a:t>Mobile Platform Optimization </a:t>
            </a:r>
            <a:endParaRPr lang="en-US" sz="2000" b="1" dirty="0">
              <a:solidFill>
                <a:srgbClr val="0D2444"/>
              </a:solidFill>
              <a:latin typeface="Times New Roman" panose="02020603050405020304" pitchFamily="18" charset="0"/>
              <a:cs typeface="Times New Roman" panose="02020603050405020304" pitchFamily="18" charset="0"/>
            </a:endParaRPr>
          </a:p>
          <a:p>
            <a:r>
              <a:rPr lang="en-US" sz="2000" b="1" i="0" dirty="0">
                <a:solidFill>
                  <a:srgbClr val="0D2444"/>
                </a:solidFill>
                <a:effectLst/>
                <a:latin typeface="Times New Roman" panose="02020603050405020304" pitchFamily="18" charset="0"/>
                <a:cs typeface="Times New Roman" panose="02020603050405020304" pitchFamily="18" charset="0"/>
              </a:rPr>
              <a:t>IoT Sensor Integration</a:t>
            </a:r>
          </a:p>
          <a:p>
            <a:r>
              <a:rPr lang="en-US" sz="2000" b="1" dirty="0">
                <a:solidFill>
                  <a:srgbClr val="0D2444"/>
                </a:solidFill>
                <a:latin typeface="Times New Roman" panose="02020603050405020304" pitchFamily="18" charset="0"/>
                <a:cs typeface="Times New Roman" panose="02020603050405020304" pitchFamily="18" charset="0"/>
              </a:rPr>
              <a:t>Advanced Reporting and Analytics</a:t>
            </a:r>
          </a:p>
          <a:p>
            <a:r>
              <a:rPr lang="en-US" sz="2000" b="1" dirty="0">
                <a:solidFill>
                  <a:srgbClr val="0D2444"/>
                </a:solidFill>
                <a:latin typeface="Times New Roman" panose="02020603050405020304" pitchFamily="18" charset="0"/>
                <a:cs typeface="Times New Roman" panose="02020603050405020304" pitchFamily="18" charset="0"/>
              </a:rPr>
              <a:t>Geolocation Tracking</a:t>
            </a:r>
          </a:p>
          <a:p>
            <a:r>
              <a:rPr lang="en-US" sz="2000" b="1" dirty="0">
                <a:solidFill>
                  <a:srgbClr val="0D2444"/>
                </a:solidFill>
                <a:latin typeface="Times New Roman" panose="02020603050405020304" pitchFamily="18" charset="0"/>
                <a:cs typeface="Times New Roman" panose="02020603050405020304" pitchFamily="18" charset="0"/>
              </a:rPr>
              <a:t>Notification Customization</a:t>
            </a:r>
          </a:p>
          <a:p>
            <a:r>
              <a:rPr lang="en-US" sz="2000" b="1" dirty="0">
                <a:solidFill>
                  <a:srgbClr val="0D2444"/>
                </a:solidFill>
                <a:latin typeface="Times New Roman" panose="02020603050405020304" pitchFamily="18" charset="0"/>
                <a:cs typeface="Times New Roman" panose="02020603050405020304" pitchFamily="18" charset="0"/>
              </a:rPr>
              <a:t>Offline Functionality Expansion</a:t>
            </a:r>
          </a:p>
          <a:p>
            <a:r>
              <a:rPr lang="en-US" sz="2000" b="1" dirty="0">
                <a:solidFill>
                  <a:srgbClr val="0D2444"/>
                </a:solidFill>
                <a:latin typeface="Times New Roman" panose="02020603050405020304" pitchFamily="18" charset="0"/>
                <a:cs typeface="Times New Roman" panose="02020603050405020304" pitchFamily="18" charset="0"/>
              </a:rPr>
              <a:t>Integration with Campus Systems</a:t>
            </a:r>
          </a:p>
          <a:p>
            <a:r>
              <a:rPr lang="en-US" sz="2000" b="1" dirty="0">
                <a:solidFill>
                  <a:srgbClr val="0D2444"/>
                </a:solidFill>
                <a:latin typeface="Times New Roman" panose="02020603050405020304" pitchFamily="18" charset="0"/>
                <a:cs typeface="Times New Roman" panose="02020603050405020304" pitchFamily="18" charset="0"/>
              </a:rPr>
              <a:t>Accessibility Features</a:t>
            </a:r>
          </a:p>
          <a:p>
            <a:r>
              <a:rPr lang="en-US" sz="2000" b="1" dirty="0">
                <a:solidFill>
                  <a:srgbClr val="0D2444"/>
                </a:solidFill>
                <a:latin typeface="Times New Roman" panose="02020603050405020304" pitchFamily="18" charset="0"/>
                <a:cs typeface="Times New Roman" panose="02020603050405020304" pitchFamily="18" charset="0"/>
              </a:rPr>
              <a:t>Scalability Improvements</a:t>
            </a:r>
          </a:p>
        </p:txBody>
      </p:sp>
    </p:spTree>
    <p:extLst>
      <p:ext uri="{BB962C8B-B14F-4D97-AF65-F5344CB8AC3E}">
        <p14:creationId xmlns:p14="http://schemas.microsoft.com/office/powerpoint/2010/main" val="2186722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E227AA-F7A6-F241-9F54-43218234CEBF}"/>
              </a:ext>
            </a:extLst>
          </p:cNvPr>
          <p:cNvSpPr>
            <a:spLocks noGrp="1"/>
          </p:cNvSpPr>
          <p:nvPr>
            <p:ph sz="quarter" idx="10"/>
          </p:nvPr>
        </p:nvSpPr>
        <p:spPr>
          <a:xfrm>
            <a:off x="2759241" y="1604209"/>
            <a:ext cx="6272463" cy="3260558"/>
          </a:xfrm>
        </p:spPr>
        <p:txBody>
          <a:bodyPr>
            <a:noAutofit/>
          </a:bodyPr>
          <a:lstStyle/>
          <a:p>
            <a:r>
              <a:rPr lang="en-US" sz="2800" dirty="0">
                <a:latin typeface="Times New Roman" panose="02020603050405020304" pitchFamily="18" charset="0"/>
                <a:cs typeface="Times New Roman" panose="02020603050405020304" pitchFamily="18" charset="0"/>
              </a:rPr>
              <a:t>Limited Device Compatibility</a:t>
            </a:r>
          </a:p>
          <a:p>
            <a:r>
              <a:rPr lang="en-US" sz="2800" dirty="0">
                <a:latin typeface="Times New Roman" panose="02020603050405020304" pitchFamily="18" charset="0"/>
                <a:cs typeface="Times New Roman" panose="02020603050405020304" pitchFamily="18" charset="0"/>
              </a:rPr>
              <a:t>Dependency on Internet Connectivity</a:t>
            </a:r>
          </a:p>
          <a:p>
            <a:r>
              <a:rPr lang="en-US" sz="2800" dirty="0">
                <a:latin typeface="Times New Roman" panose="02020603050405020304" pitchFamily="18" charset="0"/>
                <a:cs typeface="Times New Roman" panose="02020603050405020304" pitchFamily="18" charset="0"/>
              </a:rPr>
              <a:t>Limited Reporting and Analytics</a:t>
            </a:r>
          </a:p>
        </p:txBody>
      </p:sp>
      <p:sp>
        <p:nvSpPr>
          <p:cNvPr id="3" name="Title 2">
            <a:extLst>
              <a:ext uri="{FF2B5EF4-FFF2-40B4-BE49-F238E27FC236}">
                <a16:creationId xmlns:a16="http://schemas.microsoft.com/office/drawing/2014/main" id="{FE307A2D-3A47-3C4E-8009-5AD9095DA28D}"/>
              </a:ext>
            </a:extLst>
          </p:cNvPr>
          <p:cNvSpPr>
            <a:spLocks noGrp="1"/>
          </p:cNvSpPr>
          <p:nvPr>
            <p:ph type="title"/>
          </p:nvPr>
        </p:nvSpPr>
        <p:spPr>
          <a:xfrm>
            <a:off x="2759241" y="725833"/>
            <a:ext cx="7929604" cy="747456"/>
          </a:xfrm>
        </p:spPr>
        <p:txBody>
          <a:bodyPr/>
          <a:lstStyle/>
          <a:p>
            <a:r>
              <a:rPr lang="en-US" sz="4400" dirty="0">
                <a:latin typeface="Times New Roman" panose="02020603050405020304" pitchFamily="18" charset="0"/>
                <a:cs typeface="Times New Roman" panose="02020603050405020304" pitchFamily="18" charset="0"/>
              </a:rPr>
              <a:t>Shortcomings/Wishlist</a:t>
            </a:r>
          </a:p>
        </p:txBody>
      </p:sp>
    </p:spTree>
    <p:extLst>
      <p:ext uri="{BB962C8B-B14F-4D97-AF65-F5344CB8AC3E}">
        <p14:creationId xmlns:p14="http://schemas.microsoft.com/office/powerpoint/2010/main" val="3657555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E227AA-F7A6-F241-9F54-43218234CEBF}"/>
              </a:ext>
            </a:extLst>
          </p:cNvPr>
          <p:cNvSpPr>
            <a:spLocks noGrp="1"/>
          </p:cNvSpPr>
          <p:nvPr>
            <p:ph sz="quarter" idx="10"/>
          </p:nvPr>
        </p:nvSpPr>
        <p:spPr>
          <a:xfrm>
            <a:off x="2881150" y="1483867"/>
            <a:ext cx="5942008" cy="3425017"/>
          </a:xfrm>
        </p:spPr>
        <p:txBody>
          <a:bodyPr>
            <a:noAutofit/>
          </a:bodyPr>
          <a:lstStyle/>
          <a:p>
            <a:r>
              <a:rPr lang="en-US" sz="2800" dirty="0">
                <a:latin typeface="Times New Roman" panose="02020603050405020304" pitchFamily="18" charset="0"/>
                <a:cs typeface="Times New Roman" panose="02020603050405020304" pitchFamily="18" charset="0"/>
              </a:rPr>
              <a:t>Integration with Campus Systems</a:t>
            </a:r>
          </a:p>
          <a:p>
            <a:r>
              <a:rPr lang="en-US" sz="2800" dirty="0">
                <a:latin typeface="Times New Roman" panose="02020603050405020304" pitchFamily="18" charset="0"/>
                <a:cs typeface="Times New Roman" panose="02020603050405020304" pitchFamily="18" charset="0"/>
              </a:rPr>
              <a:t>Enhanced User Permissions</a:t>
            </a:r>
          </a:p>
          <a:p>
            <a:r>
              <a:rPr lang="en-US" sz="2800" dirty="0">
                <a:latin typeface="Times New Roman" panose="02020603050405020304" pitchFamily="18" charset="0"/>
                <a:cs typeface="Times New Roman" panose="02020603050405020304" pitchFamily="18" charset="0"/>
              </a:rPr>
              <a:t>Gamification Elements</a:t>
            </a:r>
          </a:p>
          <a:p>
            <a:r>
              <a:rPr lang="en-US" sz="2800" dirty="0">
                <a:latin typeface="Times New Roman" panose="02020603050405020304" pitchFamily="18" charset="0"/>
                <a:cs typeface="Times New Roman" panose="02020603050405020304" pitchFamily="18" charset="0"/>
              </a:rPr>
              <a:t>Feedback and Support Mechanism</a:t>
            </a:r>
          </a:p>
          <a:p>
            <a:r>
              <a:rPr lang="en-US" sz="2800" dirty="0">
                <a:latin typeface="Times New Roman" panose="02020603050405020304" pitchFamily="18" charset="0"/>
                <a:cs typeface="Times New Roman" panose="02020603050405020304" pitchFamily="18" charset="0"/>
              </a:rPr>
              <a:t>Mobile Platform Compatibility</a:t>
            </a:r>
          </a:p>
          <a:p>
            <a:r>
              <a:rPr lang="en-US" sz="2800" dirty="0">
                <a:latin typeface="Times New Roman" panose="02020603050405020304" pitchFamily="18" charset="0"/>
                <a:cs typeface="Times New Roman" panose="02020603050405020304" pitchFamily="18" charset="0"/>
              </a:rPr>
              <a:t>Enhanced Offline Functionality</a:t>
            </a:r>
          </a:p>
          <a:p>
            <a:endParaRPr lang="en-US" sz="2800" dirty="0"/>
          </a:p>
        </p:txBody>
      </p:sp>
      <p:sp>
        <p:nvSpPr>
          <p:cNvPr id="3" name="Title 2">
            <a:extLst>
              <a:ext uri="{FF2B5EF4-FFF2-40B4-BE49-F238E27FC236}">
                <a16:creationId xmlns:a16="http://schemas.microsoft.com/office/drawing/2014/main" id="{FE307A2D-3A47-3C4E-8009-5AD9095DA28D}"/>
              </a:ext>
            </a:extLst>
          </p:cNvPr>
          <p:cNvSpPr>
            <a:spLocks noGrp="1"/>
          </p:cNvSpPr>
          <p:nvPr>
            <p:ph type="title"/>
          </p:nvPr>
        </p:nvSpPr>
        <p:spPr>
          <a:xfrm>
            <a:off x="2624476" y="522045"/>
            <a:ext cx="7929604" cy="747456"/>
          </a:xfrm>
        </p:spPr>
        <p:txBody>
          <a:bodyPr/>
          <a:lstStyle/>
          <a:p>
            <a:r>
              <a:rPr lang="en-US" sz="4400" b="1" dirty="0">
                <a:latin typeface="Times New Roman" panose="02020603050405020304" pitchFamily="18" charset="0"/>
                <a:cs typeface="Times New Roman" panose="02020603050405020304" pitchFamily="18" charset="0"/>
              </a:rPr>
              <a:t>Wishlist</a:t>
            </a:r>
          </a:p>
        </p:txBody>
      </p:sp>
    </p:spTree>
    <p:extLst>
      <p:ext uri="{BB962C8B-B14F-4D97-AF65-F5344CB8AC3E}">
        <p14:creationId xmlns:p14="http://schemas.microsoft.com/office/powerpoint/2010/main" val="3142277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87496-8249-1841-8F34-D0D75CAF3127}"/>
              </a:ext>
            </a:extLst>
          </p:cNvPr>
          <p:cNvSpPr>
            <a:spLocks noGrp="1"/>
          </p:cNvSpPr>
          <p:nvPr>
            <p:ph type="title"/>
          </p:nvPr>
        </p:nvSpPr>
        <p:spPr>
          <a:xfrm>
            <a:off x="1174731" y="39774"/>
            <a:ext cx="8984543" cy="1325563"/>
          </a:xfrm>
        </p:spPr>
        <p:txBody>
          <a:bodyPr>
            <a:normAutofit/>
          </a:bodyPr>
          <a:lstStyle/>
          <a:p>
            <a:r>
              <a:rPr lang="en-US" sz="4000" dirty="0">
                <a:latin typeface="Times New Roman" panose="02020603050405020304" pitchFamily="18" charset="0"/>
                <a:cs typeface="Times New Roman" panose="02020603050405020304" pitchFamily="18" charset="0"/>
              </a:rPr>
              <a:t>Team Introduction </a:t>
            </a:r>
          </a:p>
        </p:txBody>
      </p:sp>
      <p:pic>
        <p:nvPicPr>
          <p:cNvPr id="6" name="Picture 5" descr="A person smiling in a white turtleneck&#10;&#10;Description automatically generated">
            <a:extLst>
              <a:ext uri="{FF2B5EF4-FFF2-40B4-BE49-F238E27FC236}">
                <a16:creationId xmlns:a16="http://schemas.microsoft.com/office/drawing/2014/main" id="{508D1228-F381-3CD3-27C7-D2CD4414FE44}"/>
              </a:ext>
            </a:extLst>
          </p:cNvPr>
          <p:cNvPicPr>
            <a:picLocks noChangeAspect="1"/>
          </p:cNvPicPr>
          <p:nvPr/>
        </p:nvPicPr>
        <p:blipFill>
          <a:blip r:embed="rId2"/>
          <a:stretch>
            <a:fillRect/>
          </a:stretch>
        </p:blipFill>
        <p:spPr>
          <a:xfrm>
            <a:off x="1146032" y="1385906"/>
            <a:ext cx="2630263" cy="3717650"/>
          </a:xfrm>
          <a:prstGeom prst="ellipse">
            <a:avLst/>
          </a:prstGeom>
          <a:ln>
            <a:noFill/>
          </a:ln>
          <a:effectLst>
            <a:softEdge rad="112500"/>
          </a:effectLst>
        </p:spPr>
      </p:pic>
      <p:pic>
        <p:nvPicPr>
          <p:cNvPr id="8" name="Picture 7" descr="A person in a blue hoodie&#10;&#10;Description automatically generated">
            <a:extLst>
              <a:ext uri="{FF2B5EF4-FFF2-40B4-BE49-F238E27FC236}">
                <a16:creationId xmlns:a16="http://schemas.microsoft.com/office/drawing/2014/main" id="{607EA251-F1CC-0CC6-88F3-83A338D2795C}"/>
              </a:ext>
            </a:extLst>
          </p:cNvPr>
          <p:cNvPicPr>
            <a:picLocks noChangeAspect="1"/>
          </p:cNvPicPr>
          <p:nvPr/>
        </p:nvPicPr>
        <p:blipFill>
          <a:blip r:embed="rId3"/>
          <a:stretch>
            <a:fillRect/>
          </a:stretch>
        </p:blipFill>
        <p:spPr>
          <a:xfrm>
            <a:off x="4626728" y="1228854"/>
            <a:ext cx="2938543" cy="3918058"/>
          </a:xfrm>
          <a:prstGeom prst="ellipse">
            <a:avLst/>
          </a:prstGeom>
          <a:ln>
            <a:noFill/>
          </a:ln>
          <a:effectLst>
            <a:softEdge rad="112500"/>
          </a:effectLst>
        </p:spPr>
      </p:pic>
      <p:sp>
        <p:nvSpPr>
          <p:cNvPr id="9" name="TextBox 8">
            <a:extLst>
              <a:ext uri="{FF2B5EF4-FFF2-40B4-BE49-F238E27FC236}">
                <a16:creationId xmlns:a16="http://schemas.microsoft.com/office/drawing/2014/main" id="{26CA3948-8617-A2B5-CB69-CE25122AA9D4}"/>
              </a:ext>
            </a:extLst>
          </p:cNvPr>
          <p:cNvSpPr txBox="1"/>
          <p:nvPr/>
        </p:nvSpPr>
        <p:spPr>
          <a:xfrm>
            <a:off x="1174731" y="5010429"/>
            <a:ext cx="2630263" cy="461665"/>
          </a:xfrm>
          <a:prstGeom prst="rect">
            <a:avLst/>
          </a:prstGeom>
          <a:noFill/>
        </p:spPr>
        <p:txBody>
          <a:bodyPr wrap="square" rtlCol="0">
            <a:spAutoFit/>
          </a:bodyPr>
          <a:lstStyle/>
          <a:p>
            <a:pPr algn="ctr"/>
            <a:r>
              <a:rPr lang="en-US" sz="2400" dirty="0">
                <a:solidFill>
                  <a:schemeClr val="bg1"/>
                </a:solidFill>
                <a:latin typeface="Times New Roman" panose="02020603050405020304" pitchFamily="18" charset="0"/>
                <a:cs typeface="Times New Roman" panose="02020603050405020304" pitchFamily="18" charset="0"/>
              </a:rPr>
              <a:t>Zipporah Thomas</a:t>
            </a:r>
          </a:p>
        </p:txBody>
      </p:sp>
      <p:sp>
        <p:nvSpPr>
          <p:cNvPr id="10" name="TextBox 9">
            <a:extLst>
              <a:ext uri="{FF2B5EF4-FFF2-40B4-BE49-F238E27FC236}">
                <a16:creationId xmlns:a16="http://schemas.microsoft.com/office/drawing/2014/main" id="{873930F3-D0F2-1EC2-1139-A40BD0FEB3A5}"/>
              </a:ext>
            </a:extLst>
          </p:cNvPr>
          <p:cNvSpPr txBox="1"/>
          <p:nvPr/>
        </p:nvSpPr>
        <p:spPr>
          <a:xfrm>
            <a:off x="4174347" y="5010429"/>
            <a:ext cx="3961474" cy="461665"/>
          </a:xfrm>
          <a:prstGeom prst="rect">
            <a:avLst/>
          </a:prstGeom>
          <a:noFill/>
        </p:spPr>
        <p:txBody>
          <a:bodyPr wrap="square" rtlCol="0">
            <a:spAutoFit/>
          </a:bodyPr>
          <a:lstStyle/>
          <a:p>
            <a:r>
              <a:rPr lang="en-US" sz="2400" dirty="0">
                <a:solidFill>
                  <a:schemeClr val="bg1"/>
                </a:solidFill>
                <a:latin typeface="Times New Roman" panose="02020603050405020304" pitchFamily="18" charset="0"/>
                <a:cs typeface="Times New Roman" panose="02020603050405020304" pitchFamily="18" charset="0"/>
              </a:rPr>
              <a:t>Khaled Khashashneh Salazar</a:t>
            </a:r>
          </a:p>
        </p:txBody>
      </p:sp>
      <p:sp>
        <p:nvSpPr>
          <p:cNvPr id="11" name="TextBox 10">
            <a:extLst>
              <a:ext uri="{FF2B5EF4-FFF2-40B4-BE49-F238E27FC236}">
                <a16:creationId xmlns:a16="http://schemas.microsoft.com/office/drawing/2014/main" id="{0DEB0815-E031-1CF2-58BA-23E2CF4D00D7}"/>
              </a:ext>
            </a:extLst>
          </p:cNvPr>
          <p:cNvSpPr txBox="1"/>
          <p:nvPr/>
        </p:nvSpPr>
        <p:spPr>
          <a:xfrm>
            <a:off x="8505174" y="5010428"/>
            <a:ext cx="2630263" cy="461665"/>
          </a:xfrm>
          <a:prstGeom prst="rect">
            <a:avLst/>
          </a:prstGeom>
          <a:noFill/>
        </p:spPr>
        <p:txBody>
          <a:bodyPr wrap="square" rtlCol="0">
            <a:spAutoFit/>
          </a:bodyPr>
          <a:lstStyle/>
          <a:p>
            <a:r>
              <a:rPr lang="en-US" sz="2400" dirty="0">
                <a:solidFill>
                  <a:schemeClr val="bg1"/>
                </a:solidFill>
                <a:latin typeface="Times New Roman" panose="02020603050405020304" pitchFamily="18" charset="0"/>
                <a:cs typeface="Times New Roman" panose="02020603050405020304" pitchFamily="18" charset="0"/>
              </a:rPr>
              <a:t>Michael Simon</a:t>
            </a:r>
          </a:p>
        </p:txBody>
      </p:sp>
      <p:pic>
        <p:nvPicPr>
          <p:cNvPr id="21" name="Picture 20">
            <a:extLst>
              <a:ext uri="{FF2B5EF4-FFF2-40B4-BE49-F238E27FC236}">
                <a16:creationId xmlns:a16="http://schemas.microsoft.com/office/drawing/2014/main" id="{A52305E4-29B5-82AA-5D59-1FBBE3A78382}"/>
              </a:ext>
            </a:extLst>
          </p:cNvPr>
          <p:cNvPicPr>
            <a:picLocks noChangeAspect="1"/>
          </p:cNvPicPr>
          <p:nvPr/>
        </p:nvPicPr>
        <p:blipFill>
          <a:blip r:embed="rId4"/>
          <a:stretch>
            <a:fillRect/>
          </a:stretch>
        </p:blipFill>
        <p:spPr>
          <a:xfrm>
            <a:off x="8135821" y="1304028"/>
            <a:ext cx="2630263" cy="3767709"/>
          </a:xfrm>
          <a:prstGeom prst="ellipse">
            <a:avLst/>
          </a:prstGeom>
          <a:ln>
            <a:noFill/>
          </a:ln>
          <a:effectLst>
            <a:softEdge rad="112500"/>
          </a:effectLst>
        </p:spPr>
      </p:pic>
    </p:spTree>
    <p:extLst>
      <p:ext uri="{BB962C8B-B14F-4D97-AF65-F5344CB8AC3E}">
        <p14:creationId xmlns:p14="http://schemas.microsoft.com/office/powerpoint/2010/main" val="1444114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0044592-2717-5544-BDA2-337795D66E7B}"/>
              </a:ext>
            </a:extLst>
          </p:cNvPr>
          <p:cNvSpPr>
            <a:spLocks noGrp="1"/>
          </p:cNvSpPr>
          <p:nvPr>
            <p:ph type="body" sz="half" idx="10"/>
          </p:nvPr>
        </p:nvSpPr>
        <p:spPr>
          <a:xfrm>
            <a:off x="2994074" y="2799440"/>
            <a:ext cx="6203852" cy="1259120"/>
          </a:xfrm>
        </p:spPr>
        <p:txBody>
          <a:bodyPr/>
          <a:lstStyle/>
          <a:p>
            <a:r>
              <a:rPr lang="en-US" dirty="0">
                <a:latin typeface="Arial"/>
                <a:cs typeface="Arial"/>
              </a:rPr>
              <a:t>We are as REAL as it gets.</a:t>
            </a:r>
          </a:p>
        </p:txBody>
      </p:sp>
      <p:grpSp>
        <p:nvGrpSpPr>
          <p:cNvPr id="4" name="Group 3">
            <a:extLst>
              <a:ext uri="{FF2B5EF4-FFF2-40B4-BE49-F238E27FC236}">
                <a16:creationId xmlns:a16="http://schemas.microsoft.com/office/drawing/2014/main" id="{C64FB039-E8CD-B54C-85C3-533C2258CD7A}"/>
              </a:ext>
            </a:extLst>
          </p:cNvPr>
          <p:cNvGrpSpPr/>
          <p:nvPr/>
        </p:nvGrpSpPr>
        <p:grpSpPr>
          <a:xfrm>
            <a:off x="2555362" y="2291874"/>
            <a:ext cx="487681" cy="2279905"/>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grpSp>
        <p:nvGrpSpPr>
          <p:cNvPr id="8" name="Group 7">
            <a:extLst>
              <a:ext uri="{FF2B5EF4-FFF2-40B4-BE49-F238E27FC236}">
                <a16:creationId xmlns:a16="http://schemas.microsoft.com/office/drawing/2014/main" id="{6DA493BD-0AB3-1C41-A451-D157D2ADF004}"/>
              </a:ext>
            </a:extLst>
          </p:cNvPr>
          <p:cNvGrpSpPr/>
          <p:nvPr/>
        </p:nvGrpSpPr>
        <p:grpSpPr>
          <a:xfrm rot="10800000">
            <a:off x="9148955" y="2291874"/>
            <a:ext cx="487681" cy="2279905"/>
            <a:chOff x="1975104" y="2011680"/>
            <a:chExt cx="487681" cy="2779777"/>
          </a:xfrm>
          <a:solidFill>
            <a:srgbClr val="00FFFF"/>
          </a:solidFill>
        </p:grpSpPr>
        <p:sp>
          <p:nvSpPr>
            <p:cNvPr id="9" name="Rectangle 8">
              <a:extLst>
                <a:ext uri="{FF2B5EF4-FFF2-40B4-BE49-F238E27FC236}">
                  <a16:creationId xmlns:a16="http://schemas.microsoft.com/office/drawing/2014/main" id="{8625A470-A4B5-8142-8CA5-CE6C459AFD53}"/>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83DDE266-7F14-904C-A042-2E4181E8F2EA}"/>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8CBF656C-551E-4E49-83CD-E761771E6CC7}"/>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Tree>
    <p:extLst>
      <p:ext uri="{BB962C8B-B14F-4D97-AF65-F5344CB8AC3E}">
        <p14:creationId xmlns:p14="http://schemas.microsoft.com/office/powerpoint/2010/main" val="4291701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EA38C3-6571-7647-891D-21432808BDC7}"/>
              </a:ext>
            </a:extLst>
          </p:cNvPr>
          <p:cNvSpPr>
            <a:spLocks noGrp="1"/>
          </p:cNvSpPr>
          <p:nvPr>
            <p:ph sz="quarter" idx="10"/>
          </p:nvPr>
        </p:nvSpPr>
        <p:spPr>
          <a:xfrm>
            <a:off x="2340641" y="1673475"/>
            <a:ext cx="7510717" cy="1277543"/>
          </a:xfrm>
        </p:spPr>
        <p:txBody>
          <a:bodyPr>
            <a:normAutofit/>
          </a:bodyPr>
          <a:lstStyle/>
          <a:p>
            <a:r>
              <a:rPr lang="en-US" sz="2000" dirty="0">
                <a:latin typeface="Times New Roman" panose="02020603050405020304" pitchFamily="18" charset="0"/>
                <a:cs typeface="Times New Roman" panose="02020603050405020304" pitchFamily="18" charset="0"/>
              </a:rPr>
              <a:t>In our IoT device lab, there is a growing demand for specific devices among different students. The lab has limited resources, and conflicts often arise when multiple students want to use the same devices simultaneously. This leads to inefficiencies and delays. </a:t>
            </a:r>
          </a:p>
        </p:txBody>
      </p:sp>
      <p:sp>
        <p:nvSpPr>
          <p:cNvPr id="3" name="Title 2">
            <a:extLst>
              <a:ext uri="{FF2B5EF4-FFF2-40B4-BE49-F238E27FC236}">
                <a16:creationId xmlns:a16="http://schemas.microsoft.com/office/drawing/2014/main" id="{59B55C04-3450-F74D-9307-74A4671A7C24}"/>
              </a:ext>
            </a:extLst>
          </p:cNvPr>
          <p:cNvSpPr>
            <a:spLocks noGrp="1"/>
          </p:cNvSpPr>
          <p:nvPr>
            <p:ph type="title"/>
          </p:nvPr>
        </p:nvSpPr>
        <p:spPr>
          <a:xfrm>
            <a:off x="2262691" y="986880"/>
            <a:ext cx="7510718" cy="845923"/>
          </a:xfrm>
        </p:spPr>
        <p:txBody>
          <a:bodyPr>
            <a:normAutofit/>
          </a:bodyPr>
          <a:lstStyle/>
          <a:p>
            <a:r>
              <a:rPr lang="en-US" sz="4000" b="1" dirty="0">
                <a:latin typeface="Times New Roman" panose="02020603050405020304" pitchFamily="18" charset="0"/>
                <a:cs typeface="Times New Roman" panose="02020603050405020304" pitchFamily="18" charset="0"/>
              </a:rPr>
              <a:t>Problem </a:t>
            </a:r>
          </a:p>
        </p:txBody>
      </p:sp>
      <p:sp>
        <p:nvSpPr>
          <p:cNvPr id="5" name="Title 2">
            <a:extLst>
              <a:ext uri="{FF2B5EF4-FFF2-40B4-BE49-F238E27FC236}">
                <a16:creationId xmlns:a16="http://schemas.microsoft.com/office/drawing/2014/main" id="{2ED333B9-11C9-5C46-F03B-63EA5C1874F4}"/>
              </a:ext>
            </a:extLst>
          </p:cNvPr>
          <p:cNvSpPr txBox="1">
            <a:spLocks/>
          </p:cNvSpPr>
          <p:nvPr/>
        </p:nvSpPr>
        <p:spPr>
          <a:xfrm>
            <a:off x="2262691" y="3292582"/>
            <a:ext cx="7510718" cy="845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lumMod val="75000"/>
                    <a:lumOff val="25000"/>
                  </a:schemeClr>
                </a:solidFill>
                <a:latin typeface="Arial" panose="020B0604020202020204" pitchFamily="34" charset="0"/>
                <a:ea typeface="+mj-ea"/>
                <a:cs typeface="Arial" panose="020B0604020202020204" pitchFamily="34" charset="0"/>
              </a:defRPr>
            </a:lvl1pPr>
          </a:lstStyle>
          <a:p>
            <a:r>
              <a:rPr lang="en-US" sz="4000" b="1" dirty="0">
                <a:latin typeface="Times New Roman" panose="02020603050405020304" pitchFamily="18" charset="0"/>
                <a:cs typeface="Times New Roman" panose="02020603050405020304" pitchFamily="18" charset="0"/>
              </a:rPr>
              <a:t>Task </a:t>
            </a:r>
          </a:p>
        </p:txBody>
      </p:sp>
      <p:sp>
        <p:nvSpPr>
          <p:cNvPr id="6" name="Content Placeholder 1">
            <a:extLst>
              <a:ext uri="{FF2B5EF4-FFF2-40B4-BE49-F238E27FC236}">
                <a16:creationId xmlns:a16="http://schemas.microsoft.com/office/drawing/2014/main" id="{B2495F25-3787-5EF5-0F5F-42D97B132A9C}"/>
              </a:ext>
            </a:extLst>
          </p:cNvPr>
          <p:cNvSpPr txBox="1">
            <a:spLocks/>
          </p:cNvSpPr>
          <p:nvPr/>
        </p:nvSpPr>
        <p:spPr>
          <a:xfrm>
            <a:off x="2340640" y="4124651"/>
            <a:ext cx="7510717" cy="127754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Times New Roman" panose="02020603050405020304" pitchFamily="18" charset="0"/>
                <a:cs typeface="Times New Roman" panose="02020603050405020304" pitchFamily="18" charset="0"/>
              </a:rPr>
              <a:t>Create a user-friendly IoT Device Inventory Management System app tailored for students that attend our university. As the goal is to help students and faculty members efficiently manage and track the usage of IoT devices available for academic projects and research.</a:t>
            </a:r>
          </a:p>
        </p:txBody>
      </p:sp>
    </p:spTree>
    <p:extLst>
      <p:ext uri="{BB962C8B-B14F-4D97-AF65-F5344CB8AC3E}">
        <p14:creationId xmlns:p14="http://schemas.microsoft.com/office/powerpoint/2010/main" val="1919458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0044592-2717-5544-BDA2-337795D66E7B}"/>
              </a:ext>
            </a:extLst>
          </p:cNvPr>
          <p:cNvSpPr>
            <a:spLocks noGrp="1"/>
          </p:cNvSpPr>
          <p:nvPr>
            <p:ph type="body" sz="half" idx="10"/>
          </p:nvPr>
        </p:nvSpPr>
        <p:spPr>
          <a:xfrm>
            <a:off x="2994074" y="2799440"/>
            <a:ext cx="6203852" cy="1259120"/>
          </a:xfrm>
        </p:spPr>
        <p:txBody>
          <a:bodyPr/>
          <a:lstStyle/>
          <a:p>
            <a:r>
              <a:rPr lang="en-US" dirty="0">
                <a:latin typeface="Times New Roman" panose="02020603050405020304" pitchFamily="18" charset="0"/>
                <a:cs typeface="Times New Roman" panose="02020603050405020304" pitchFamily="18" charset="0"/>
              </a:rPr>
              <a:t>Introducing FIU IoTConnect</a:t>
            </a:r>
          </a:p>
        </p:txBody>
      </p:sp>
      <p:grpSp>
        <p:nvGrpSpPr>
          <p:cNvPr id="4" name="Group 3">
            <a:extLst>
              <a:ext uri="{FF2B5EF4-FFF2-40B4-BE49-F238E27FC236}">
                <a16:creationId xmlns:a16="http://schemas.microsoft.com/office/drawing/2014/main" id="{C64FB039-E8CD-B54C-85C3-533C2258CD7A}"/>
              </a:ext>
            </a:extLst>
          </p:cNvPr>
          <p:cNvGrpSpPr/>
          <p:nvPr/>
        </p:nvGrpSpPr>
        <p:grpSpPr>
          <a:xfrm>
            <a:off x="2555362" y="2291874"/>
            <a:ext cx="487681" cy="2279905"/>
            <a:chOff x="1975104" y="2011680"/>
            <a:chExt cx="487681" cy="2779777"/>
          </a:xfrm>
          <a:solidFill>
            <a:srgbClr val="00FFFF"/>
          </a:solidFill>
        </p:grpSpPr>
        <p:sp>
          <p:nvSpPr>
            <p:cNvPr id="5" name="Rectangle 4">
              <a:extLst>
                <a:ext uri="{FF2B5EF4-FFF2-40B4-BE49-F238E27FC236}">
                  <a16:creationId xmlns:a16="http://schemas.microsoft.com/office/drawing/2014/main" id="{0D4EF17E-E4E0-2649-B9F8-6459BA016D44}"/>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00FFFF"/>
                </a:solidFill>
              </a:endParaRPr>
            </a:p>
          </p:txBody>
        </p:sp>
        <p:sp>
          <p:nvSpPr>
            <p:cNvPr id="6" name="Rectangle 5">
              <a:extLst>
                <a:ext uri="{FF2B5EF4-FFF2-40B4-BE49-F238E27FC236}">
                  <a16:creationId xmlns:a16="http://schemas.microsoft.com/office/drawing/2014/main" id="{4360EEAC-9137-8D4D-B2EB-C75754EEF60D}"/>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sp>
          <p:nvSpPr>
            <p:cNvPr id="7" name="Rectangle 6">
              <a:extLst>
                <a:ext uri="{FF2B5EF4-FFF2-40B4-BE49-F238E27FC236}">
                  <a16:creationId xmlns:a16="http://schemas.microsoft.com/office/drawing/2014/main" id="{265F3118-4393-8343-A772-A38E8ED51B2C}"/>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rgbClr val="00FFFF"/>
                </a:solidFill>
              </a:endParaRPr>
            </a:p>
          </p:txBody>
        </p:sp>
      </p:grpSp>
      <p:grpSp>
        <p:nvGrpSpPr>
          <p:cNvPr id="8" name="Group 7">
            <a:extLst>
              <a:ext uri="{FF2B5EF4-FFF2-40B4-BE49-F238E27FC236}">
                <a16:creationId xmlns:a16="http://schemas.microsoft.com/office/drawing/2014/main" id="{6DA493BD-0AB3-1C41-A451-D157D2ADF004}"/>
              </a:ext>
            </a:extLst>
          </p:cNvPr>
          <p:cNvGrpSpPr/>
          <p:nvPr/>
        </p:nvGrpSpPr>
        <p:grpSpPr>
          <a:xfrm rot="10800000">
            <a:off x="9148955" y="2291874"/>
            <a:ext cx="487681" cy="2279905"/>
            <a:chOff x="1975104" y="2011680"/>
            <a:chExt cx="487681" cy="2779777"/>
          </a:xfrm>
          <a:solidFill>
            <a:srgbClr val="00FFFF"/>
          </a:solidFill>
        </p:grpSpPr>
        <p:sp>
          <p:nvSpPr>
            <p:cNvPr id="9" name="Rectangle 8">
              <a:extLst>
                <a:ext uri="{FF2B5EF4-FFF2-40B4-BE49-F238E27FC236}">
                  <a16:creationId xmlns:a16="http://schemas.microsoft.com/office/drawing/2014/main" id="{8625A470-A4B5-8142-8CA5-CE6C459AFD53}"/>
                </a:ext>
              </a:extLst>
            </p:cNvPr>
            <p:cNvSpPr/>
            <p:nvPr/>
          </p:nvSpPr>
          <p:spPr>
            <a:xfrm>
              <a:off x="1975104" y="2011680"/>
              <a:ext cx="110314" cy="2779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83DDE266-7F14-904C-A042-2E4181E8F2EA}"/>
                </a:ext>
              </a:extLst>
            </p:cNvPr>
            <p:cNvSpPr/>
            <p:nvPr/>
          </p:nvSpPr>
          <p:spPr>
            <a:xfrm rot="5400000">
              <a:off x="2152051" y="1834734"/>
              <a:ext cx="133786"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Rectangle 10">
              <a:extLst>
                <a:ext uri="{FF2B5EF4-FFF2-40B4-BE49-F238E27FC236}">
                  <a16:creationId xmlns:a16="http://schemas.microsoft.com/office/drawing/2014/main" id="{8CBF656C-551E-4E49-83CD-E761771E6CC7}"/>
                </a:ext>
              </a:extLst>
            </p:cNvPr>
            <p:cNvSpPr/>
            <p:nvPr/>
          </p:nvSpPr>
          <p:spPr>
            <a:xfrm rot="5400000">
              <a:off x="2151985" y="4480657"/>
              <a:ext cx="133920"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spTree>
    <p:extLst>
      <p:ext uri="{BB962C8B-B14F-4D97-AF65-F5344CB8AC3E}">
        <p14:creationId xmlns:p14="http://schemas.microsoft.com/office/powerpoint/2010/main" val="3624899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6AE4591-B8F7-A040-9BAD-194C10F3BFB4}"/>
              </a:ext>
            </a:extLst>
          </p:cNvPr>
          <p:cNvSpPr>
            <a:spLocks noGrp="1"/>
          </p:cNvSpPr>
          <p:nvPr>
            <p:ph type="body" sz="half" idx="2"/>
          </p:nvPr>
        </p:nvSpPr>
        <p:spPr>
          <a:xfrm>
            <a:off x="354878" y="2403161"/>
            <a:ext cx="4236171" cy="3269162"/>
          </a:xfrm>
        </p:spPr>
        <p:txBody>
          <a:bodyPr>
            <a:normAutofit fontScale="92500"/>
          </a:bodyPr>
          <a:lstStyle/>
          <a:p>
            <a:r>
              <a:rPr lang="en-US" sz="2400" dirty="0">
                <a:latin typeface="Times New Roman" panose="02020603050405020304" pitchFamily="18" charset="0"/>
                <a:cs typeface="Times New Roman" panose="02020603050405020304" pitchFamily="18" charset="0"/>
              </a:rPr>
              <a:t>Mobile Application - Streamlined Check-In and Check-Out:</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The FIU IoTConnect Mobile Application. Designed with the dynamic academic environment in mind, this app redefines the way students interact with the Internet of Things.</a:t>
            </a:r>
          </a:p>
        </p:txBody>
      </p:sp>
      <p:sp>
        <p:nvSpPr>
          <p:cNvPr id="4" name="Title 3">
            <a:extLst>
              <a:ext uri="{FF2B5EF4-FFF2-40B4-BE49-F238E27FC236}">
                <a16:creationId xmlns:a16="http://schemas.microsoft.com/office/drawing/2014/main" id="{836DEB8A-1754-A44C-8BA6-10F30B03C73C}"/>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FIU IoTConnect</a:t>
            </a:r>
          </a:p>
        </p:txBody>
      </p:sp>
      <p:pic>
        <p:nvPicPr>
          <p:cNvPr id="11" name="Picture 10" descr="A screenshot of a login page&#10;&#10;Description automatically generated">
            <a:extLst>
              <a:ext uri="{FF2B5EF4-FFF2-40B4-BE49-F238E27FC236}">
                <a16:creationId xmlns:a16="http://schemas.microsoft.com/office/drawing/2014/main" id="{29FE9AD5-AADB-90A8-EE30-BFD3EAD9E6C4}"/>
              </a:ext>
            </a:extLst>
          </p:cNvPr>
          <p:cNvPicPr>
            <a:picLocks noChangeAspect="1"/>
          </p:cNvPicPr>
          <p:nvPr/>
        </p:nvPicPr>
        <p:blipFill>
          <a:blip r:embed="rId3"/>
          <a:stretch>
            <a:fillRect/>
          </a:stretch>
        </p:blipFill>
        <p:spPr>
          <a:xfrm>
            <a:off x="5075960" y="0"/>
            <a:ext cx="1584908" cy="3269162"/>
          </a:xfrm>
          <a:prstGeom prst="rect">
            <a:avLst/>
          </a:prstGeom>
        </p:spPr>
      </p:pic>
      <p:pic>
        <p:nvPicPr>
          <p:cNvPr id="13" name="Picture 12" descr="A screenshot of a login page&#10;&#10;Description automatically generated">
            <a:extLst>
              <a:ext uri="{FF2B5EF4-FFF2-40B4-BE49-F238E27FC236}">
                <a16:creationId xmlns:a16="http://schemas.microsoft.com/office/drawing/2014/main" id="{50359934-4704-4205-5A31-8D50741F9B5A}"/>
              </a:ext>
            </a:extLst>
          </p:cNvPr>
          <p:cNvPicPr>
            <a:picLocks noChangeAspect="1"/>
          </p:cNvPicPr>
          <p:nvPr/>
        </p:nvPicPr>
        <p:blipFill>
          <a:blip r:embed="rId4"/>
          <a:stretch>
            <a:fillRect/>
          </a:stretch>
        </p:blipFill>
        <p:spPr>
          <a:xfrm>
            <a:off x="9128132" y="0"/>
            <a:ext cx="1470558" cy="3267906"/>
          </a:xfrm>
          <a:prstGeom prst="rect">
            <a:avLst/>
          </a:prstGeom>
        </p:spPr>
      </p:pic>
      <p:pic>
        <p:nvPicPr>
          <p:cNvPr id="15" name="Picture 14" descr="A screenshot of a login form&#10;&#10;Description automatically generated">
            <a:extLst>
              <a:ext uri="{FF2B5EF4-FFF2-40B4-BE49-F238E27FC236}">
                <a16:creationId xmlns:a16="http://schemas.microsoft.com/office/drawing/2014/main" id="{30DF0CC4-98A3-EFAE-6BD2-43B30D478163}"/>
              </a:ext>
            </a:extLst>
          </p:cNvPr>
          <p:cNvPicPr>
            <a:picLocks noChangeAspect="1"/>
          </p:cNvPicPr>
          <p:nvPr/>
        </p:nvPicPr>
        <p:blipFill>
          <a:blip r:embed="rId5"/>
          <a:stretch>
            <a:fillRect/>
          </a:stretch>
        </p:blipFill>
        <p:spPr>
          <a:xfrm>
            <a:off x="7196253" y="21433"/>
            <a:ext cx="1497442" cy="3327648"/>
          </a:xfrm>
          <a:prstGeom prst="rect">
            <a:avLst/>
          </a:prstGeom>
        </p:spPr>
      </p:pic>
      <p:pic>
        <p:nvPicPr>
          <p:cNvPr id="17" name="Picture 16" descr="A screenshot of a cell phone&#10;&#10;Description automatically generated">
            <a:extLst>
              <a:ext uri="{FF2B5EF4-FFF2-40B4-BE49-F238E27FC236}">
                <a16:creationId xmlns:a16="http://schemas.microsoft.com/office/drawing/2014/main" id="{AB3312D6-B6C0-3CF7-CE88-A9E3A3A6A35E}"/>
              </a:ext>
            </a:extLst>
          </p:cNvPr>
          <p:cNvPicPr>
            <a:picLocks noChangeAspect="1"/>
          </p:cNvPicPr>
          <p:nvPr/>
        </p:nvPicPr>
        <p:blipFill>
          <a:blip r:embed="rId6"/>
          <a:stretch>
            <a:fillRect/>
          </a:stretch>
        </p:blipFill>
        <p:spPr>
          <a:xfrm>
            <a:off x="4840552" y="3429000"/>
            <a:ext cx="1787674" cy="3000059"/>
          </a:xfrm>
          <a:prstGeom prst="rect">
            <a:avLst/>
          </a:prstGeom>
        </p:spPr>
      </p:pic>
      <p:pic>
        <p:nvPicPr>
          <p:cNvPr id="21" name="Picture 20" descr="A screenshot of a phone&#10;&#10;Description automatically generated">
            <a:extLst>
              <a:ext uri="{FF2B5EF4-FFF2-40B4-BE49-F238E27FC236}">
                <a16:creationId xmlns:a16="http://schemas.microsoft.com/office/drawing/2014/main" id="{7A32B04D-6DA7-57BD-2F00-9FD51BBC19DC}"/>
              </a:ext>
            </a:extLst>
          </p:cNvPr>
          <p:cNvPicPr>
            <a:picLocks noChangeAspect="1"/>
          </p:cNvPicPr>
          <p:nvPr/>
        </p:nvPicPr>
        <p:blipFill>
          <a:blip r:embed="rId7"/>
          <a:stretch>
            <a:fillRect/>
          </a:stretch>
        </p:blipFill>
        <p:spPr>
          <a:xfrm>
            <a:off x="9684298" y="3429000"/>
            <a:ext cx="1787674" cy="2979457"/>
          </a:xfrm>
          <a:prstGeom prst="rect">
            <a:avLst/>
          </a:prstGeom>
        </p:spPr>
      </p:pic>
      <p:pic>
        <p:nvPicPr>
          <p:cNvPr id="5" name="Picture 4" descr="A screenshot of a check out&#10;&#10;Description automatically generated">
            <a:extLst>
              <a:ext uri="{FF2B5EF4-FFF2-40B4-BE49-F238E27FC236}">
                <a16:creationId xmlns:a16="http://schemas.microsoft.com/office/drawing/2014/main" id="{A7A50FDB-2A11-7C6E-3733-A285BC5C6043}"/>
              </a:ext>
            </a:extLst>
          </p:cNvPr>
          <p:cNvPicPr>
            <a:picLocks noChangeAspect="1"/>
          </p:cNvPicPr>
          <p:nvPr/>
        </p:nvPicPr>
        <p:blipFill>
          <a:blip r:embed="rId8"/>
          <a:stretch>
            <a:fillRect/>
          </a:stretch>
        </p:blipFill>
        <p:spPr>
          <a:xfrm>
            <a:off x="6842433" y="3590095"/>
            <a:ext cx="2627658" cy="2104914"/>
          </a:xfrm>
          <a:prstGeom prst="rect">
            <a:avLst/>
          </a:prstGeom>
        </p:spPr>
      </p:pic>
    </p:spTree>
    <p:extLst>
      <p:ext uri="{BB962C8B-B14F-4D97-AF65-F5344CB8AC3E}">
        <p14:creationId xmlns:p14="http://schemas.microsoft.com/office/powerpoint/2010/main" val="2309509625"/>
      </p:ext>
    </p:extLst>
  </p:cSld>
  <p:clrMapOvr>
    <a:masterClrMapping/>
  </p:clrMapOvr>
  <mc:AlternateContent xmlns:mc="http://schemas.openxmlformats.org/markup-compatibility/2006" xmlns:p14="http://schemas.microsoft.com/office/powerpoint/2010/main">
    <mc:Choice Requires="p14">
      <p:transition spd="slow" p14:dur="2000" advTm="21543"/>
    </mc:Choice>
    <mc:Fallback xmlns="">
      <p:transition spd="slow" advTm="21543"/>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8C1EE6-748C-B340-897D-5A6EDA65C40F}"/>
              </a:ext>
            </a:extLst>
          </p:cNvPr>
          <p:cNvSpPr>
            <a:spLocks noGrp="1"/>
          </p:cNvSpPr>
          <p:nvPr>
            <p:ph type="title"/>
          </p:nvPr>
        </p:nvSpPr>
        <p:spPr>
          <a:xfrm>
            <a:off x="545290" y="2743299"/>
            <a:ext cx="3802775" cy="563880"/>
          </a:xfrm>
        </p:spPr>
        <p:txBody>
          <a:bodyPr/>
          <a:lstStyle/>
          <a:p>
            <a:r>
              <a:rPr lang="en-US" sz="4000" b="1" dirty="0">
                <a:latin typeface="Times New Roman" panose="02020603050405020304" pitchFamily="18" charset="0"/>
                <a:cs typeface="Times New Roman" panose="02020603050405020304" pitchFamily="18" charset="0"/>
              </a:rPr>
              <a:t>FIU IoTConnect </a:t>
            </a:r>
            <a:br>
              <a:rPr lang="en-US" sz="4000" b="1" dirty="0">
                <a:latin typeface="Times New Roman" panose="02020603050405020304" pitchFamily="18" charset="0"/>
                <a:cs typeface="Times New Roman" panose="02020603050405020304" pitchFamily="18" charset="0"/>
              </a:rPr>
            </a:br>
            <a:r>
              <a:rPr lang="en-US" sz="4000" b="1" dirty="0">
                <a:latin typeface="Times New Roman" panose="02020603050405020304" pitchFamily="18" charset="0"/>
                <a:cs typeface="Times New Roman" panose="02020603050405020304" pitchFamily="18" charset="0"/>
              </a:rPr>
              <a:t>Demo </a:t>
            </a:r>
          </a:p>
        </p:txBody>
      </p:sp>
      <p:pic>
        <p:nvPicPr>
          <p:cNvPr id="24" name="Recorded Sound">
            <a:hlinkClick r:id="" action="ppaction://media"/>
            <a:extLst>
              <a:ext uri="{FF2B5EF4-FFF2-40B4-BE49-F238E27FC236}">
                <a16:creationId xmlns:a16="http://schemas.microsoft.com/office/drawing/2014/main" id="{E99431BA-5DE1-3FF3-287F-6CCC7C5BFD1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91666" y="6248400"/>
            <a:ext cx="609600" cy="609600"/>
          </a:xfrm>
          <a:prstGeom prst="rect">
            <a:avLst/>
          </a:prstGeom>
        </p:spPr>
      </p:pic>
      <p:pic>
        <p:nvPicPr>
          <p:cNvPr id="28" name="WhatsApp Video 2023-11-28 at 7.16.50 PM">
            <a:hlinkClick r:id="" action="ppaction://media"/>
            <a:extLst>
              <a:ext uri="{FF2B5EF4-FFF2-40B4-BE49-F238E27FC236}">
                <a16:creationId xmlns:a16="http://schemas.microsoft.com/office/drawing/2014/main" id="{CECE7D19-588F-7E6A-AC81-AF4D7167159C}"/>
              </a:ext>
            </a:extLst>
          </p:cNvPr>
          <p:cNvPicPr>
            <a:picLocks noGrp="1" noChangeAspect="1"/>
          </p:cNvPicPr>
          <p:nvPr>
            <p:ph sz="quarter" idx="12"/>
            <a:videoFile r:link="rId4"/>
            <p:extLst>
              <p:ext uri="{DAA4B4D4-6D71-4841-9C94-3DE7FCFB9230}">
                <p14:media xmlns:p14="http://schemas.microsoft.com/office/powerpoint/2010/main" r:embed="rId3"/>
              </p:ext>
            </p:extLst>
          </p:nvPr>
        </p:nvPicPr>
        <p:blipFill>
          <a:blip r:embed="rId8"/>
          <a:stretch>
            <a:fillRect/>
          </a:stretch>
        </p:blipFill>
        <p:spPr>
          <a:xfrm>
            <a:off x="7175173" y="565265"/>
            <a:ext cx="2706914" cy="5801332"/>
          </a:xfrm>
        </p:spPr>
      </p:pic>
    </p:spTree>
    <p:extLst>
      <p:ext uri="{BB962C8B-B14F-4D97-AF65-F5344CB8AC3E}">
        <p14:creationId xmlns:p14="http://schemas.microsoft.com/office/powerpoint/2010/main" val="3185050981"/>
      </p:ext>
    </p:extLst>
  </p:cSld>
  <p:clrMapOvr>
    <a:masterClrMapping/>
  </p:clrMapOvr>
  <mc:AlternateContent xmlns:mc="http://schemas.openxmlformats.org/markup-compatibility/2006">
    <mc:Choice xmlns:p14="http://schemas.microsoft.com/office/powerpoint/2010/main" Requires="p14">
      <p:transition spd="slow" p14:dur="2000" advTm="186"/>
    </mc:Choice>
    <mc:Fallback>
      <p:transition spd="slow" advTm="1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92" fill="hold"/>
                                        <p:tgtEl>
                                          <p:spTgt spid="24"/>
                                        </p:tgtEl>
                                      </p:cBhvr>
                                    </p:cmd>
                                  </p:childTnLst>
                                </p:cTn>
                              </p:par>
                            </p:childTnLst>
                          </p:cTn>
                        </p:par>
                        <p:par>
                          <p:cTn id="7" fill="hold">
                            <p:stCondLst>
                              <p:cond delay="34992"/>
                            </p:stCondLst>
                            <p:childTnLst>
                              <p:par>
                                <p:cTn id="8" presetID="1" presetClass="mediacall" presetSubtype="0" fill="hold" nodeType="afterEffect">
                                  <p:stCondLst>
                                    <p:cond delay="0"/>
                                  </p:stCondLst>
                                  <p:childTnLst>
                                    <p:cmd type="call" cmd="playFrom(0.0)">
                                      <p:cBhvr>
                                        <p:cTn id="9" dur="41225"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4"/>
                </p:tgtEl>
              </p:cMediaNode>
            </p:audio>
            <p:video>
              <p:cMediaNode vol="80000">
                <p:cTn id="11" fill="hold" display="0">
                  <p:stCondLst>
                    <p:cond delay="indefinite"/>
                  </p:stCondLst>
                </p:cTn>
                <p:tgtEl>
                  <p:spTgt spid="28"/>
                </p:tgtEl>
              </p:cMediaNode>
            </p:video>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8"/>
                                        </p:tgtEl>
                                      </p:cBhvr>
                                    </p:cmd>
                                  </p:childTnLst>
                                </p:cTn>
                              </p:par>
                            </p:childTnLst>
                          </p:cTn>
                        </p:par>
                      </p:childTnLst>
                    </p:cTn>
                  </p:par>
                </p:childTnLst>
              </p:cTn>
              <p:nextCondLst>
                <p:cond evt="onClick" delay="0">
                  <p:tgtEl>
                    <p:spTgt spid="2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8C1EE6-748C-B340-897D-5A6EDA65C40F}"/>
              </a:ext>
            </a:extLst>
          </p:cNvPr>
          <p:cNvSpPr>
            <a:spLocks noGrp="1"/>
          </p:cNvSpPr>
          <p:nvPr>
            <p:ph type="title"/>
          </p:nvPr>
        </p:nvSpPr>
        <p:spPr>
          <a:xfrm>
            <a:off x="545290" y="2743299"/>
            <a:ext cx="3802775" cy="563880"/>
          </a:xfrm>
        </p:spPr>
        <p:txBody>
          <a:bodyPr/>
          <a:lstStyle/>
          <a:p>
            <a:r>
              <a:rPr lang="en-US" sz="4000" b="1" dirty="0">
                <a:latin typeface="Times New Roman" panose="02020603050405020304" pitchFamily="18" charset="0"/>
                <a:cs typeface="Times New Roman" panose="02020603050405020304" pitchFamily="18" charset="0"/>
              </a:rPr>
              <a:t>FIU IoTConnect </a:t>
            </a:r>
            <a:br>
              <a:rPr lang="en-US" sz="4000" b="1" dirty="0">
                <a:latin typeface="Times New Roman" panose="02020603050405020304" pitchFamily="18" charset="0"/>
                <a:cs typeface="Times New Roman" panose="02020603050405020304" pitchFamily="18" charset="0"/>
              </a:rPr>
            </a:br>
            <a:r>
              <a:rPr lang="en-US" sz="4000" b="1" dirty="0">
                <a:latin typeface="Times New Roman" panose="02020603050405020304" pitchFamily="18" charset="0"/>
                <a:cs typeface="Times New Roman" panose="02020603050405020304" pitchFamily="18" charset="0"/>
              </a:rPr>
              <a:t>Demo </a:t>
            </a:r>
          </a:p>
        </p:txBody>
      </p:sp>
      <p:pic>
        <p:nvPicPr>
          <p:cNvPr id="25" name="Recorded Sound">
            <a:hlinkClick r:id="" action="ppaction://media"/>
            <a:extLst>
              <a:ext uri="{FF2B5EF4-FFF2-40B4-BE49-F238E27FC236}">
                <a16:creationId xmlns:a16="http://schemas.microsoft.com/office/drawing/2014/main" id="{50A08A27-091A-1933-C1D7-E06FF3112EF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29773" y="6248400"/>
            <a:ext cx="609600" cy="609600"/>
          </a:xfrm>
          <a:prstGeom prst="rect">
            <a:avLst/>
          </a:prstGeom>
        </p:spPr>
      </p:pic>
      <p:pic>
        <p:nvPicPr>
          <p:cNvPr id="7" name="WhatsApp Video 2023-11-28 at 7.17.15 PM">
            <a:hlinkClick r:id="" action="ppaction://media"/>
            <a:extLst>
              <a:ext uri="{FF2B5EF4-FFF2-40B4-BE49-F238E27FC236}">
                <a16:creationId xmlns:a16="http://schemas.microsoft.com/office/drawing/2014/main" id="{17AA2992-764B-8FC1-C770-9FFAAAE9425E}"/>
              </a:ext>
            </a:extLst>
          </p:cNvPr>
          <p:cNvPicPr>
            <a:picLocks noGrp="1" noChangeAspect="1"/>
          </p:cNvPicPr>
          <p:nvPr>
            <p:ph sz="quarter" idx="12"/>
            <a:videoFile r:link="rId4"/>
            <p:extLst>
              <p:ext uri="{DAA4B4D4-6D71-4841-9C94-3DE7FCFB9230}">
                <p14:media xmlns:p14="http://schemas.microsoft.com/office/powerpoint/2010/main" r:embed="rId3"/>
              </p:ext>
            </p:extLst>
          </p:nvPr>
        </p:nvPicPr>
        <p:blipFill>
          <a:blip r:embed="rId8"/>
          <a:stretch>
            <a:fillRect/>
          </a:stretch>
        </p:blipFill>
        <p:spPr>
          <a:xfrm>
            <a:off x="7448203" y="657499"/>
            <a:ext cx="2587077" cy="5590901"/>
          </a:xfrm>
        </p:spPr>
      </p:pic>
    </p:spTree>
    <p:extLst>
      <p:ext uri="{BB962C8B-B14F-4D97-AF65-F5344CB8AC3E}">
        <p14:creationId xmlns:p14="http://schemas.microsoft.com/office/powerpoint/2010/main" val="829393191"/>
      </p:ext>
    </p:extLst>
  </p:cSld>
  <p:clrMapOvr>
    <a:masterClrMapping/>
  </p:clrMapOvr>
  <mc:AlternateContent xmlns:mc="http://schemas.openxmlformats.org/markup-compatibility/2006">
    <mc:Choice xmlns:p14="http://schemas.microsoft.com/office/powerpoint/2010/main" Requires="p14">
      <p:transition spd="slow" p14:dur="2000" advTm="186"/>
    </mc:Choice>
    <mc:Fallback>
      <p:transition spd="slow" advTm="1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771" fill="hold"/>
                                        <p:tgtEl>
                                          <p:spTgt spid="25"/>
                                        </p:tgtEl>
                                      </p:cBhvr>
                                    </p:cmd>
                                  </p:childTnLst>
                                </p:cTn>
                              </p:par>
                            </p:childTnLst>
                          </p:cTn>
                        </p:par>
                        <p:par>
                          <p:cTn id="7" fill="hold">
                            <p:stCondLst>
                              <p:cond delay="66771"/>
                            </p:stCondLst>
                            <p:childTnLst>
                              <p:par>
                                <p:cTn id="8" presetID="1" presetClass="mediacall" presetSubtype="0" fill="hold" nodeType="afterEffect">
                                  <p:stCondLst>
                                    <p:cond delay="0"/>
                                  </p:stCondLst>
                                  <p:childTnLst>
                                    <p:cmd type="call" cmd="playFrom(0.0)">
                                      <p:cBhvr>
                                        <p:cTn id="9" dur="6531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5"/>
                </p:tgtEl>
              </p:cMediaNode>
            </p:audio>
            <p:video>
              <p:cMediaNode vol="80000">
                <p:cTn id="11" fill="hold" display="0">
                  <p:stCondLst>
                    <p:cond delay="indefinite"/>
                  </p:stCondLst>
                </p:cTn>
                <p:tgtEl>
                  <p:spTgt spid="7"/>
                </p:tgtEl>
              </p:cMediaNode>
            </p:video>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8C1EE6-748C-B340-897D-5A6EDA65C40F}"/>
              </a:ext>
            </a:extLst>
          </p:cNvPr>
          <p:cNvSpPr>
            <a:spLocks noGrp="1"/>
          </p:cNvSpPr>
          <p:nvPr>
            <p:ph type="title"/>
          </p:nvPr>
        </p:nvSpPr>
        <p:spPr>
          <a:xfrm>
            <a:off x="545290" y="2743299"/>
            <a:ext cx="3802775" cy="563880"/>
          </a:xfrm>
        </p:spPr>
        <p:txBody>
          <a:bodyPr/>
          <a:lstStyle/>
          <a:p>
            <a:r>
              <a:rPr lang="en-US" sz="4000" b="1" dirty="0">
                <a:latin typeface="Times New Roman" panose="02020603050405020304" pitchFamily="18" charset="0"/>
                <a:cs typeface="Times New Roman" panose="02020603050405020304" pitchFamily="18" charset="0"/>
              </a:rPr>
              <a:t>FIU IoTConnect </a:t>
            </a:r>
            <a:br>
              <a:rPr lang="en-US" sz="4000" b="1" dirty="0">
                <a:latin typeface="Times New Roman" panose="02020603050405020304" pitchFamily="18" charset="0"/>
                <a:cs typeface="Times New Roman" panose="02020603050405020304" pitchFamily="18" charset="0"/>
              </a:rPr>
            </a:br>
            <a:r>
              <a:rPr lang="en-US" sz="4000" b="1" dirty="0">
                <a:latin typeface="Times New Roman" panose="02020603050405020304" pitchFamily="18" charset="0"/>
                <a:cs typeface="Times New Roman" panose="02020603050405020304" pitchFamily="18" charset="0"/>
              </a:rPr>
              <a:t>Demo </a:t>
            </a:r>
          </a:p>
        </p:txBody>
      </p:sp>
      <p:pic>
        <p:nvPicPr>
          <p:cNvPr id="12" name="WhatsApp Video 2023-11-28 at 4.43.18 PM">
            <a:hlinkClick r:id="" action="ppaction://media"/>
            <a:extLst>
              <a:ext uri="{FF2B5EF4-FFF2-40B4-BE49-F238E27FC236}">
                <a16:creationId xmlns:a16="http://schemas.microsoft.com/office/drawing/2014/main" id="{15D74683-F68D-AC32-683B-BE29A200D85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547835" y="210688"/>
            <a:ext cx="3776572" cy="6192982"/>
          </a:xfrm>
          <a:prstGeom prst="rect">
            <a:avLst/>
          </a:prstGeom>
        </p:spPr>
      </p:pic>
      <p:pic>
        <p:nvPicPr>
          <p:cNvPr id="20" name="Video 19">
            <a:hlinkClick r:id="" action="ppaction://media"/>
            <a:extLst>
              <a:ext uri="{FF2B5EF4-FFF2-40B4-BE49-F238E27FC236}">
                <a16:creationId xmlns:a16="http://schemas.microsoft.com/office/drawing/2014/main" id="{70B130FE-E3B0-EC62-E653-29D24A124D4C}"/>
              </a:ext>
            </a:extLst>
          </p:cNvPr>
          <p:cNvPicPr>
            <a:picLocks noChangeAspect="1"/>
          </p:cNvPicPr>
          <p:nvPr>
            <a:videoFile r:link="rId4"/>
            <p:extLst>
              <p:ext uri="{DAA4B4D4-6D71-4841-9C94-3DE7FCFB9230}">
                <p14:media xmlns:p14="http://schemas.microsoft.com/office/powerpoint/2010/main" r:embed="rId3"/>
              </p:ext>
              <p:ext uri="{42D2F446-02D8-4167-A562-619A0277C38B}">
                <p15:isNarration xmlns:p15="http://schemas.microsoft.com/office/powerpoint/2012/main" val="1"/>
              </p:ext>
            </p:extLst>
          </p:nvPr>
        </p:nvPicPr>
        <p:blipFill>
          <a:blip r:embed="rId7"/>
          <a:srcRect l="21875" r="21875"/>
          <a:stretch>
            <a:fillRect/>
          </a:stretch>
        </p:blipFill>
        <p:spPr>
          <a:xfrm>
            <a:off x="11621192" y="6287192"/>
            <a:ext cx="488511" cy="488511"/>
          </a:xfrm>
          <a:prstGeom prst="ellipse">
            <a:avLst/>
          </a:prstGeom>
        </p:spPr>
      </p:pic>
    </p:spTree>
    <p:extLst>
      <p:ext uri="{BB962C8B-B14F-4D97-AF65-F5344CB8AC3E}">
        <p14:creationId xmlns:p14="http://schemas.microsoft.com/office/powerpoint/2010/main" val="3900136506"/>
      </p:ext>
    </p:extLst>
  </p:cSld>
  <p:clrMapOvr>
    <a:masterClrMapping/>
  </p:clrMapOvr>
  <mc:AlternateContent xmlns:mc="http://schemas.openxmlformats.org/markup-compatibility/2006">
    <mc:Choice xmlns:p14="http://schemas.microsoft.com/office/powerpoint/2010/main" Requires="p14">
      <p:transition spd="slow" p14:dur="2000" advTm="38456"/>
    </mc:Choice>
    <mc:Fallback>
      <p:transition spd="slow" advTm="384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mediacall" presetSubtype="0" fill="hold" nodeType="withEffect">
                                  <p:stCondLst>
                                    <p:cond delay="0"/>
                                  </p:stCondLst>
                                  <p:childTnLst>
                                    <p:cmd type="call" cmd="playFrom(0.0)">
                                      <p:cBhvr>
                                        <p:cTn id="8" dur="21989"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20"/>
                </p:tgtEl>
              </p:cMediaNode>
            </p:video>
            <p:seq concurrent="1" nextAc="seek">
              <p:cTn id="10" restart="whenNotActive" fill="hold" evtFilter="cancelBubble" nodeType="interactiveSeq">
                <p:stCondLst>
                  <p:cond evt="onClick" delay="0">
                    <p:tgtEl>
                      <p:spTgt spid="20"/>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20"/>
                                        </p:tgtEl>
                                      </p:cBhvr>
                                    </p:cmd>
                                  </p:childTnLst>
                                </p:cTn>
                              </p:par>
                            </p:childTnLst>
                          </p:cTn>
                        </p:par>
                      </p:childTnLst>
                    </p:cTn>
                  </p:par>
                </p:childTnLst>
              </p:cTn>
              <p:nextCondLst>
                <p:cond evt="onClick" delay="0">
                  <p:tgtEl>
                    <p:spTgt spid="20"/>
                  </p:tgtEl>
                </p:cond>
              </p:nextCondLst>
            </p:seq>
            <p:video>
              <p:cMediaNode vol="80000">
                <p:cTn id="15" fill="hold" display="0">
                  <p:stCondLst>
                    <p:cond delay="indefinite"/>
                  </p:stCondLst>
                </p:cTn>
                <p:tgtEl>
                  <p:spTgt spid="12"/>
                </p:tgtEl>
              </p:cMediaNode>
            </p:video>
            <p:seq concurrent="1" nextAc="seek">
              <p:cTn id="16" restart="whenNotActive" fill="hold" evtFilter="cancelBubble" nodeType="interactiveSeq">
                <p:stCondLst>
                  <p:cond evt="onClick" delay="0">
                    <p:tgtEl>
                      <p:spTgt spid="1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2"/>
                                        </p:tgtEl>
                                      </p:cBhvr>
                                    </p:cmd>
                                  </p:childTnLst>
                                </p:cTn>
                              </p:par>
                            </p:childTnLst>
                          </p:cTn>
                        </p:par>
                      </p:childTnLst>
                    </p:cTn>
                  </p:par>
                </p:childTnLst>
              </p:cTn>
              <p:nextCondLst>
                <p:cond evt="onClick" delay="0">
                  <p:tgtEl>
                    <p:spTgt spid="12"/>
                  </p:tgtEl>
                </p:cond>
              </p:nextCondLst>
            </p:seq>
          </p:childTnLst>
        </p:cTn>
      </p:par>
    </p:tnLst>
  </p:timing>
  <p:extLst>
    <p:ext uri="{E180D4A7-C9FB-4DFB-919C-405C955672EB}">
      <p14:showEvtLst xmlns:p14="http://schemas.microsoft.com/office/powerpoint/2010/main">
        <p14:playEvt time="3855" objId="12"/>
        <p14:stopEvt time="25896" objId="12"/>
      </p14:showEvtLst>
    </p:ext>
  </p:extLst>
</p:sld>
</file>

<file path=ppt/theme/theme1.xml><?xml version="1.0" encoding="utf-8"?>
<a:theme xmlns:a="http://schemas.openxmlformats.org/drawingml/2006/main"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U Real Triumphs Template" id="{D6BF73C1-EEDE-AC48-AD9C-ADD1887087B1}" vid="{ED22C5F8-F212-AF47-9EA2-9B7F431F3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Props1.xml><?xml version="1.0" encoding="utf-8"?>
<ds:datastoreItem xmlns:ds="http://schemas.openxmlformats.org/officeDocument/2006/customXml" ds:itemID="{74EF1AD8-8A0B-4C66-938E-9D7AE47F74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AEC1B4-4216-423B-B0BB-82F5843B2351}">
  <ds:schemaRefs>
    <ds:schemaRef ds:uri="http://schemas.microsoft.com/sharepoint/v3/contenttype/forms"/>
  </ds:schemaRefs>
</ds:datastoreItem>
</file>

<file path=customXml/itemProps3.xml><?xml version="1.0" encoding="utf-8"?>
<ds:datastoreItem xmlns:ds="http://schemas.openxmlformats.org/officeDocument/2006/customXml" ds:itemID="{DC7C3D29-A4F2-43AB-8FED-DD753DD8B873}">
  <ds:schemaRefs>
    <ds:schemaRef ds:uri="http://schemas.microsoft.com/office/2006/documentManagement/types"/>
    <ds:schemaRef ds:uri="http://schemas.microsoft.com/office/infopath/2007/PartnerControls"/>
    <ds:schemaRef ds:uri="f1f308d3-4c92-402a-ab04-f7497706f561"/>
    <ds:schemaRef ds:uri="http://purl.org/dc/terms/"/>
    <ds:schemaRef ds:uri="http://purl.org/dc/dcmitype/"/>
    <ds:schemaRef ds:uri="http://www.w3.org/XML/1998/namespace"/>
    <ds:schemaRef ds:uri="http://purl.org/dc/elements/1.1/"/>
    <ds:schemaRef ds:uri="1f55ec82-a505-4936-99e5-d41b25147da0"/>
    <ds:schemaRef ds:uri="http://schemas.openxmlformats.org/package/2006/metadata/core-properties"/>
    <ds:schemaRef ds:uri="http://schemas.microsoft.com/office/2006/metadata/properties"/>
    <ds:schemaRef ds:uri="8234652b-4e88-4c30-a994-e272914a045d"/>
  </ds:schemaRefs>
</ds:datastoreItem>
</file>

<file path=docProps/app.xml><?xml version="1.0" encoding="utf-8"?>
<Properties xmlns="http://schemas.openxmlformats.org/officeDocument/2006/extended-properties" xmlns:vt="http://schemas.openxmlformats.org/officeDocument/2006/docPropsVTypes">
  <Template>FIU Real Triumphs Template</Template>
  <TotalTime>1744</TotalTime>
  <Words>1096</Words>
  <Application>Microsoft Office PowerPoint</Application>
  <PresentationFormat>Widescreen</PresentationFormat>
  <Paragraphs>111</Paragraphs>
  <Slides>14</Slides>
  <Notes>7</Notes>
  <HiddenSlides>0</HiddenSlides>
  <MMClips>6</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FIU Real Triumphs Template</vt:lpstr>
      <vt:lpstr>FIU IoTConnect  Mobile Application</vt:lpstr>
      <vt:lpstr>Team Introduction </vt:lpstr>
      <vt:lpstr>PowerPoint Presentation</vt:lpstr>
      <vt:lpstr>Problem </vt:lpstr>
      <vt:lpstr>PowerPoint Presentation</vt:lpstr>
      <vt:lpstr>FIU IoTConnect</vt:lpstr>
      <vt:lpstr>FIU IoTConnect  Demo </vt:lpstr>
      <vt:lpstr>FIU IoTConnect  Demo </vt:lpstr>
      <vt:lpstr>FIU IoTConnect  Demo </vt:lpstr>
      <vt:lpstr> Prerequisites</vt:lpstr>
      <vt:lpstr>Maintenance </vt:lpstr>
      <vt:lpstr>Enhancing FIU IoTConnect User Experience </vt:lpstr>
      <vt:lpstr>Shortcomings/Wishlist</vt:lpstr>
      <vt:lpstr>Wishlist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Plasencia</dc:creator>
  <cp:lastModifiedBy>Zipporah Thomas</cp:lastModifiedBy>
  <cp:revision>68</cp:revision>
  <dcterms:created xsi:type="dcterms:W3CDTF">2020-08-12T18:54:24Z</dcterms:created>
  <dcterms:modified xsi:type="dcterms:W3CDTF">2023-11-29T00:25:38Z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