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0" r:id="rId4"/>
    <p:sldMasterId id="2147483693" r:id="rId5"/>
  </p:sldMasterIdLst>
  <p:sldIdLst>
    <p:sldId id="289" r:id="rId6"/>
  </p:sldIdLst>
  <p:sldSz cx="43891200" cy="32918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61F3E"/>
    <a:srgbClr val="081E3F"/>
    <a:srgbClr val="00FFFF"/>
    <a:srgbClr val="CC0066"/>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23C42F4-73FD-641F-8834-2FC48246F235}" v="1378" dt="2023-11-27T01:50:05.758"/>
    <p1510:client id="{2726D5D5-5761-3787-9479-81EC43230C12}" v="208" dt="2023-11-27T17:51:28.597"/>
    <p1510:client id="{424F95DE-2BDC-9FF7-F2FC-C284902A168E}" v="279" dt="2023-11-23T02:19:18.224"/>
    <p1510:client id="{97B31782-EFA5-CC20-F7FD-ABC6BD2DAED1}" v="1296" dt="2023-11-27T21:01:36.177"/>
    <p1510:client id="{C66B48F9-4637-C803-0A6A-2B0EE8C937AC}" v="1174" dt="2023-11-27T21:50:20.782"/>
    <p1510:client id="{DD4FD782-618B-6BC9-B395-C07360204453}" v="1610" dt="2023-11-26T23:10:52.449"/>
  </p1510:revLst>
</p1510:revInfo>
</file>

<file path=ppt/tableStyles.xml><?xml version="1.0" encoding="utf-8"?>
<a:tblStyleLst xmlns:a="http://schemas.openxmlformats.org/drawingml/2006/main" def="{5C22544A-7EE6-4342-B048-85BDC9FD1C3A}">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presProps" Target="presProps.xml"/><Relationship Id="rId12" Type="http://schemas.microsoft.com/office/2015/10/relationships/revisionInfo" Target="revisionInfo.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1.xml"/><Relationship Id="rId11"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iena Yemaya Malcolm" userId="S::ymalc005@fiu.edu::f828ccb4-10fe-460c-afba-f0db620161bc" providerId="AD" clId="Web-{C66B48F9-4637-C803-0A6A-2B0EE8C937AC}"/>
    <pc:docChg chg="addSld delSld modSld">
      <pc:chgData name="Siena Yemaya Malcolm" userId="S::ymalc005@fiu.edu::f828ccb4-10fe-460c-afba-f0db620161bc" providerId="AD" clId="Web-{C66B48F9-4637-C803-0A6A-2B0EE8C937AC}" dt="2023-11-27T21:50:20.782" v="631" actId="20577"/>
      <pc:docMkLst>
        <pc:docMk/>
      </pc:docMkLst>
      <pc:sldChg chg="del">
        <pc:chgData name="Siena Yemaya Malcolm" userId="S::ymalc005@fiu.edu::f828ccb4-10fe-460c-afba-f0db620161bc" providerId="AD" clId="Web-{C66B48F9-4637-C803-0A6A-2B0EE8C937AC}" dt="2023-11-27T21:23:21.606" v="2"/>
        <pc:sldMkLst>
          <pc:docMk/>
          <pc:sldMk cId="302840603" sldId="267"/>
        </pc:sldMkLst>
      </pc:sldChg>
      <pc:sldChg chg="del">
        <pc:chgData name="Siena Yemaya Malcolm" userId="S::ymalc005@fiu.edu::f828ccb4-10fe-460c-afba-f0db620161bc" providerId="AD" clId="Web-{C66B48F9-4637-C803-0A6A-2B0EE8C937AC}" dt="2023-11-27T21:23:18.872" v="0"/>
        <pc:sldMkLst>
          <pc:docMk/>
          <pc:sldMk cId="440650955" sldId="273"/>
        </pc:sldMkLst>
      </pc:sldChg>
      <pc:sldChg chg="del">
        <pc:chgData name="Siena Yemaya Malcolm" userId="S::ymalc005@fiu.edu::f828ccb4-10fe-460c-afba-f0db620161bc" providerId="AD" clId="Web-{C66B48F9-4637-C803-0A6A-2B0EE8C937AC}" dt="2023-11-27T21:23:22.622" v="3"/>
        <pc:sldMkLst>
          <pc:docMk/>
          <pc:sldMk cId="2285486410" sldId="285"/>
        </pc:sldMkLst>
      </pc:sldChg>
      <pc:sldChg chg="del">
        <pc:chgData name="Siena Yemaya Malcolm" userId="S::ymalc005@fiu.edu::f828ccb4-10fe-460c-afba-f0db620161bc" providerId="AD" clId="Web-{C66B48F9-4637-C803-0A6A-2B0EE8C937AC}" dt="2023-11-27T21:23:20.262" v="1"/>
        <pc:sldMkLst>
          <pc:docMk/>
          <pc:sldMk cId="1605544557" sldId="287"/>
        </pc:sldMkLst>
      </pc:sldChg>
      <pc:sldChg chg="addSp delSp modSp">
        <pc:chgData name="Siena Yemaya Malcolm" userId="S::ymalc005@fiu.edu::f828ccb4-10fe-460c-afba-f0db620161bc" providerId="AD" clId="Web-{C66B48F9-4637-C803-0A6A-2B0EE8C937AC}" dt="2023-11-27T21:50:20.782" v="631" actId="20577"/>
        <pc:sldMkLst>
          <pc:docMk/>
          <pc:sldMk cId="3952179025" sldId="289"/>
        </pc:sldMkLst>
        <pc:spChg chg="add mod">
          <ac:chgData name="Siena Yemaya Malcolm" userId="S::ymalc005@fiu.edu::f828ccb4-10fe-460c-afba-f0db620161bc" providerId="AD" clId="Web-{C66B48F9-4637-C803-0A6A-2B0EE8C937AC}" dt="2023-11-27T21:25:28.454" v="17" actId="1076"/>
          <ac:spMkLst>
            <pc:docMk/>
            <pc:sldMk cId="3952179025" sldId="289"/>
            <ac:spMk id="5" creationId="{7B7BDE72-199B-FFFE-A736-3A3B1CDB3393}"/>
          </ac:spMkLst>
        </pc:spChg>
        <pc:spChg chg="mod">
          <ac:chgData name="Siena Yemaya Malcolm" userId="S::ymalc005@fiu.edu::f828ccb4-10fe-460c-afba-f0db620161bc" providerId="AD" clId="Web-{C66B48F9-4637-C803-0A6A-2B0EE8C937AC}" dt="2023-11-27T21:36:01.083" v="519" actId="20577"/>
          <ac:spMkLst>
            <pc:docMk/>
            <pc:sldMk cId="3952179025" sldId="289"/>
            <ac:spMk id="16" creationId="{BD7E3347-B0C2-E91E-925B-415A160E8A8C}"/>
          </ac:spMkLst>
        </pc:spChg>
        <pc:spChg chg="mod">
          <ac:chgData name="Siena Yemaya Malcolm" userId="S::ymalc005@fiu.edu::f828ccb4-10fe-460c-afba-f0db620161bc" providerId="AD" clId="Web-{C66B48F9-4637-C803-0A6A-2B0EE8C937AC}" dt="2023-11-27T21:24:20.545" v="10" actId="1076"/>
          <ac:spMkLst>
            <pc:docMk/>
            <pc:sldMk cId="3952179025" sldId="289"/>
            <ac:spMk id="17" creationId="{3919D64A-7B65-DD5E-E644-C88BCF2ACE62}"/>
          </ac:spMkLst>
        </pc:spChg>
        <pc:spChg chg="add mod">
          <ac:chgData name="Siena Yemaya Malcolm" userId="S::ymalc005@fiu.edu::f828ccb4-10fe-460c-afba-f0db620161bc" providerId="AD" clId="Web-{C66B48F9-4637-C803-0A6A-2B0EE8C937AC}" dt="2023-11-27T21:27:50.599" v="53" actId="1076"/>
          <ac:spMkLst>
            <pc:docMk/>
            <pc:sldMk cId="3952179025" sldId="289"/>
            <ac:spMk id="29" creationId="{A6DB6A2D-C934-6885-38AC-F7BDA7C1B7E0}"/>
          </ac:spMkLst>
        </pc:spChg>
        <pc:spChg chg="add mod">
          <ac:chgData name="Siena Yemaya Malcolm" userId="S::ymalc005@fiu.edu::f828ccb4-10fe-460c-afba-f0db620161bc" providerId="AD" clId="Web-{C66B48F9-4637-C803-0A6A-2B0EE8C937AC}" dt="2023-11-27T21:28:04.818" v="55" actId="1076"/>
          <ac:spMkLst>
            <pc:docMk/>
            <pc:sldMk cId="3952179025" sldId="289"/>
            <ac:spMk id="32" creationId="{C903C56C-18BB-8FEB-10D9-A8EF52623CC9}"/>
          </ac:spMkLst>
        </pc:spChg>
        <pc:spChg chg="mod">
          <ac:chgData name="Siena Yemaya Malcolm" userId="S::ymalc005@fiu.edu::f828ccb4-10fe-460c-afba-f0db620161bc" providerId="AD" clId="Web-{C66B48F9-4637-C803-0A6A-2B0EE8C937AC}" dt="2023-11-27T21:24:32.061" v="15" actId="1076"/>
          <ac:spMkLst>
            <pc:docMk/>
            <pc:sldMk cId="3952179025" sldId="289"/>
            <ac:spMk id="33" creationId="{217D62A4-F7D5-4C28-B9F8-65F5E8198534}"/>
          </ac:spMkLst>
        </pc:spChg>
        <pc:spChg chg="mod">
          <ac:chgData name="Siena Yemaya Malcolm" userId="S::ymalc005@fiu.edu::f828ccb4-10fe-460c-afba-f0db620161bc" providerId="AD" clId="Web-{C66B48F9-4637-C803-0A6A-2B0EE8C937AC}" dt="2023-11-27T21:50:20.782" v="631" actId="20577"/>
          <ac:spMkLst>
            <pc:docMk/>
            <pc:sldMk cId="3952179025" sldId="289"/>
            <ac:spMk id="37" creationId="{A16799FF-41A7-4F9F-85E6-C075AAC125D8}"/>
          </ac:spMkLst>
        </pc:spChg>
        <pc:spChg chg="mod">
          <ac:chgData name="Siena Yemaya Malcolm" userId="S::ymalc005@fiu.edu::f828ccb4-10fe-460c-afba-f0db620161bc" providerId="AD" clId="Web-{C66B48F9-4637-C803-0A6A-2B0EE8C937AC}" dt="2023-11-27T21:36:08.536" v="521" actId="14100"/>
          <ac:spMkLst>
            <pc:docMk/>
            <pc:sldMk cId="3952179025" sldId="289"/>
            <ac:spMk id="41" creationId="{579E7634-3773-67FB-045D-D7F7F351BFD2}"/>
          </ac:spMkLst>
        </pc:spChg>
        <pc:spChg chg="mod">
          <ac:chgData name="Siena Yemaya Malcolm" userId="S::ymalc005@fiu.edu::f828ccb4-10fe-460c-afba-f0db620161bc" providerId="AD" clId="Web-{C66B48F9-4637-C803-0A6A-2B0EE8C937AC}" dt="2023-11-27T21:32:23.295" v="84" actId="20577"/>
          <ac:spMkLst>
            <pc:docMk/>
            <pc:sldMk cId="3952179025" sldId="289"/>
            <ac:spMk id="43" creationId="{68E4D829-9067-4494-B4EE-60613167B6C0}"/>
          </ac:spMkLst>
        </pc:spChg>
        <pc:spChg chg="add mod">
          <ac:chgData name="Siena Yemaya Malcolm" userId="S::ymalc005@fiu.edu::f828ccb4-10fe-460c-afba-f0db620161bc" providerId="AD" clId="Web-{C66B48F9-4637-C803-0A6A-2B0EE8C937AC}" dt="2023-11-27T21:25:28.766" v="23" actId="1076"/>
          <ac:spMkLst>
            <pc:docMk/>
            <pc:sldMk cId="3952179025" sldId="289"/>
            <ac:spMk id="46" creationId="{650D5F05-2B3A-A5D7-44A1-694920A2AD46}"/>
          </ac:spMkLst>
        </pc:spChg>
        <pc:spChg chg="add mod ord">
          <ac:chgData name="Siena Yemaya Malcolm" userId="S::ymalc005@fiu.edu::f828ccb4-10fe-460c-afba-f0db620161bc" providerId="AD" clId="Web-{C66B48F9-4637-C803-0A6A-2B0EE8C937AC}" dt="2023-11-27T21:44:19.848" v="540" actId="1076"/>
          <ac:spMkLst>
            <pc:docMk/>
            <pc:sldMk cId="3952179025" sldId="289"/>
            <ac:spMk id="48" creationId="{5218FAB5-5DFA-C7D2-4E00-CC7C24235744}"/>
          </ac:spMkLst>
        </pc:spChg>
        <pc:spChg chg="add mod ord">
          <ac:chgData name="Siena Yemaya Malcolm" userId="S::ymalc005@fiu.edu::f828ccb4-10fe-460c-afba-f0db620161bc" providerId="AD" clId="Web-{C66B48F9-4637-C803-0A6A-2B0EE8C937AC}" dt="2023-11-27T21:45:44.695" v="552" actId="1076"/>
          <ac:spMkLst>
            <pc:docMk/>
            <pc:sldMk cId="3952179025" sldId="289"/>
            <ac:spMk id="49" creationId="{C5E5C1ED-5B50-C9B2-5386-6FB136600A8F}"/>
          </ac:spMkLst>
        </pc:spChg>
        <pc:spChg chg="add mod">
          <ac:chgData name="Siena Yemaya Malcolm" userId="S::ymalc005@fiu.edu::f828ccb4-10fe-460c-afba-f0db620161bc" providerId="AD" clId="Web-{C66B48F9-4637-C803-0A6A-2B0EE8C937AC}" dt="2023-11-27T21:27:47.036" v="49" actId="1076"/>
          <ac:spMkLst>
            <pc:docMk/>
            <pc:sldMk cId="3952179025" sldId="289"/>
            <ac:spMk id="54" creationId="{FFB07A94-9D0E-3067-E61C-3274DCBEB4DB}"/>
          </ac:spMkLst>
        </pc:spChg>
        <pc:spChg chg="add mod">
          <ac:chgData name="Siena Yemaya Malcolm" userId="S::ymalc005@fiu.edu::f828ccb4-10fe-460c-afba-f0db620161bc" providerId="AD" clId="Web-{C66B48F9-4637-C803-0A6A-2B0EE8C937AC}" dt="2023-11-27T21:27:47.083" v="50" actId="1076"/>
          <ac:spMkLst>
            <pc:docMk/>
            <pc:sldMk cId="3952179025" sldId="289"/>
            <ac:spMk id="55" creationId="{FB4F5092-30AB-C400-9D45-F1EB3F6FCBA0}"/>
          </ac:spMkLst>
        </pc:spChg>
        <pc:spChg chg="add mod">
          <ac:chgData name="Siena Yemaya Malcolm" userId="S::ymalc005@fiu.edu::f828ccb4-10fe-460c-afba-f0db620161bc" providerId="AD" clId="Web-{C66B48F9-4637-C803-0A6A-2B0EE8C937AC}" dt="2023-11-27T21:27:58.005" v="54" actId="1076"/>
          <ac:spMkLst>
            <pc:docMk/>
            <pc:sldMk cId="3952179025" sldId="289"/>
            <ac:spMk id="56" creationId="{6D4E6039-9695-739D-B439-F3D7D7031817}"/>
          </ac:spMkLst>
        </pc:spChg>
        <pc:spChg chg="add mod">
          <ac:chgData name="Siena Yemaya Malcolm" userId="S::ymalc005@fiu.edu::f828ccb4-10fe-460c-afba-f0db620161bc" providerId="AD" clId="Web-{C66B48F9-4637-C803-0A6A-2B0EE8C937AC}" dt="2023-11-27T21:44:23.739" v="541" actId="1076"/>
          <ac:spMkLst>
            <pc:docMk/>
            <pc:sldMk cId="3952179025" sldId="289"/>
            <ac:spMk id="58" creationId="{14980EB1-A572-5C0B-AC23-7016F15B1965}"/>
          </ac:spMkLst>
        </pc:spChg>
        <pc:spChg chg="add mod ord">
          <ac:chgData name="Siena Yemaya Malcolm" userId="S::ymalc005@fiu.edu::f828ccb4-10fe-460c-afba-f0db620161bc" providerId="AD" clId="Web-{C66B48F9-4637-C803-0A6A-2B0EE8C937AC}" dt="2023-11-27T21:43:45.160" v="537"/>
          <ac:spMkLst>
            <pc:docMk/>
            <pc:sldMk cId="3952179025" sldId="289"/>
            <ac:spMk id="59" creationId="{5ABFFEC2-4ECA-1464-D8FB-C959011F8344}"/>
          </ac:spMkLst>
        </pc:spChg>
        <pc:spChg chg="add mod">
          <ac:chgData name="Siena Yemaya Malcolm" userId="S::ymalc005@fiu.edu::f828ccb4-10fe-460c-afba-f0db620161bc" providerId="AD" clId="Web-{C66B48F9-4637-C803-0A6A-2B0EE8C937AC}" dt="2023-11-27T21:45:48.586" v="553" actId="1076"/>
          <ac:spMkLst>
            <pc:docMk/>
            <pc:sldMk cId="3952179025" sldId="289"/>
            <ac:spMk id="60" creationId="{70153F6F-6FD3-3DF7-A70B-0D8262B22EE7}"/>
          </ac:spMkLst>
        </pc:spChg>
        <pc:spChg chg="add mod">
          <ac:chgData name="Siena Yemaya Malcolm" userId="S::ymalc005@fiu.edu::f828ccb4-10fe-460c-afba-f0db620161bc" providerId="AD" clId="Web-{C66B48F9-4637-C803-0A6A-2B0EE8C937AC}" dt="2023-11-27T21:49:21.952" v="623" actId="1076"/>
          <ac:spMkLst>
            <pc:docMk/>
            <pc:sldMk cId="3952179025" sldId="289"/>
            <ac:spMk id="61" creationId="{96089385-221A-B35A-BE83-E31F3B370DE5}"/>
          </ac:spMkLst>
        </pc:spChg>
        <pc:spChg chg="add mod">
          <ac:chgData name="Siena Yemaya Malcolm" userId="S::ymalc005@fiu.edu::f828ccb4-10fe-460c-afba-f0db620161bc" providerId="AD" clId="Web-{C66B48F9-4637-C803-0A6A-2B0EE8C937AC}" dt="2023-11-27T21:49:16.405" v="622" actId="1076"/>
          <ac:spMkLst>
            <pc:docMk/>
            <pc:sldMk cId="3952179025" sldId="289"/>
            <ac:spMk id="62" creationId="{469E3FE6-9BAD-5453-EF9C-5919CC3B3025}"/>
          </ac:spMkLst>
        </pc:spChg>
        <pc:picChg chg="add mod">
          <ac:chgData name="Siena Yemaya Malcolm" userId="S::ymalc005@fiu.edu::f828ccb4-10fe-460c-afba-f0db620161bc" providerId="AD" clId="Web-{C66B48F9-4637-C803-0A6A-2B0EE8C937AC}" dt="2023-11-27T21:27:50.568" v="52" actId="1076"/>
          <ac:picMkLst>
            <pc:docMk/>
            <pc:sldMk cId="3952179025" sldId="289"/>
            <ac:picMk id="6" creationId="{11A3A663-E911-10C7-E4F4-21D67CBF7190}"/>
          </ac:picMkLst>
        </pc:picChg>
        <pc:picChg chg="del mod ord">
          <ac:chgData name="Siena Yemaya Malcolm" userId="S::ymalc005@fiu.edu::f828ccb4-10fe-460c-afba-f0db620161bc" providerId="AD" clId="Web-{C66B48F9-4637-C803-0A6A-2B0EE8C937AC}" dt="2023-11-27T21:27:26.129" v="44"/>
          <ac:picMkLst>
            <pc:docMk/>
            <pc:sldMk cId="3952179025" sldId="289"/>
            <ac:picMk id="20" creationId="{2E3422E2-1A19-9C39-23FB-3D8AB1D49146}"/>
          </ac:picMkLst>
        </pc:picChg>
        <pc:picChg chg="add mod">
          <ac:chgData name="Siena Yemaya Malcolm" userId="S::ymalc005@fiu.edu::f828ccb4-10fe-460c-afba-f0db620161bc" providerId="AD" clId="Web-{C66B48F9-4637-C803-0A6A-2B0EE8C937AC}" dt="2023-11-27T21:42:39.017" v="524" actId="1076"/>
          <ac:picMkLst>
            <pc:docMk/>
            <pc:sldMk cId="3952179025" sldId="289"/>
            <ac:picMk id="24" creationId="{327EF74F-C02E-736F-806C-D3F3944630B0}"/>
          </ac:picMkLst>
        </pc:picChg>
        <pc:picChg chg="add mod">
          <ac:chgData name="Siena Yemaya Malcolm" userId="S::ymalc005@fiu.edu::f828ccb4-10fe-460c-afba-f0db620161bc" providerId="AD" clId="Web-{C66B48F9-4637-C803-0A6A-2B0EE8C937AC}" dt="2023-11-27T21:25:28.688" v="22" actId="1076"/>
          <ac:picMkLst>
            <pc:docMk/>
            <pc:sldMk cId="3952179025" sldId="289"/>
            <ac:picMk id="34" creationId="{7003988D-99FE-8C32-43CA-24CFD54A1354}"/>
          </ac:picMkLst>
        </pc:picChg>
        <pc:picChg chg="del">
          <ac:chgData name="Siena Yemaya Malcolm" userId="S::ymalc005@fiu.edu::f828ccb4-10fe-460c-afba-f0db620161bc" providerId="AD" clId="Web-{C66B48F9-4637-C803-0A6A-2B0EE8C937AC}" dt="2023-11-27T21:23:44.872" v="4"/>
          <ac:picMkLst>
            <pc:docMk/>
            <pc:sldMk cId="3952179025" sldId="289"/>
            <ac:picMk id="42" creationId="{7AFBE0BA-E5D3-F7BA-06A5-024281139BE8}"/>
          </ac:picMkLst>
        </pc:picChg>
        <pc:picChg chg="add mod">
          <ac:chgData name="Siena Yemaya Malcolm" userId="S::ymalc005@fiu.edu::f828ccb4-10fe-460c-afba-f0db620161bc" providerId="AD" clId="Web-{C66B48F9-4637-C803-0A6A-2B0EE8C937AC}" dt="2023-11-27T21:27:46.911" v="46" actId="1076"/>
          <ac:picMkLst>
            <pc:docMk/>
            <pc:sldMk cId="3952179025" sldId="289"/>
            <ac:picMk id="51" creationId="{961A1995-E967-8B92-C2D2-1D808577EE37}"/>
          </ac:picMkLst>
        </pc:picChg>
        <pc:picChg chg="add mod">
          <ac:chgData name="Siena Yemaya Malcolm" userId="S::ymalc005@fiu.edu::f828ccb4-10fe-460c-afba-f0db620161bc" providerId="AD" clId="Web-{C66B48F9-4637-C803-0A6A-2B0EE8C937AC}" dt="2023-11-27T21:27:46.943" v="47" actId="1076"/>
          <ac:picMkLst>
            <pc:docMk/>
            <pc:sldMk cId="3952179025" sldId="289"/>
            <ac:picMk id="52" creationId="{4262668B-D5F9-D812-7AD7-B3346A488235}"/>
          </ac:picMkLst>
        </pc:picChg>
        <pc:picChg chg="add mod">
          <ac:chgData name="Siena Yemaya Malcolm" userId="S::ymalc005@fiu.edu::f828ccb4-10fe-460c-afba-f0db620161bc" providerId="AD" clId="Web-{C66B48F9-4637-C803-0A6A-2B0EE8C937AC}" dt="2023-11-27T21:27:46.989" v="48" actId="1076"/>
          <ac:picMkLst>
            <pc:docMk/>
            <pc:sldMk cId="3952179025" sldId="289"/>
            <ac:picMk id="53" creationId="{1E878489-DA33-F8D5-743A-70CB7AEEFF43}"/>
          </ac:picMkLst>
        </pc:picChg>
        <pc:cxnChg chg="add del mod">
          <ac:chgData name="Siena Yemaya Malcolm" userId="S::ymalc005@fiu.edu::f828ccb4-10fe-460c-afba-f0db620161bc" providerId="AD" clId="Web-{C66B48F9-4637-C803-0A6A-2B0EE8C937AC}" dt="2023-11-27T21:28:40.194" v="62"/>
          <ac:cxnSpMkLst>
            <pc:docMk/>
            <pc:sldMk cId="3952179025" sldId="289"/>
            <ac:cxnSpMk id="47" creationId="{4466C3DD-04E7-F105-4AF8-26ED207D5841}"/>
          </ac:cxnSpMkLst>
        </pc:cxnChg>
        <pc:cxnChg chg="add mod">
          <ac:chgData name="Siena Yemaya Malcolm" userId="S::ymalc005@fiu.edu::f828ccb4-10fe-460c-afba-f0db620161bc" providerId="AD" clId="Web-{C66B48F9-4637-C803-0A6A-2B0EE8C937AC}" dt="2023-11-27T21:28:16.865" v="57" actId="1076"/>
          <ac:cxnSpMkLst>
            <pc:docMk/>
            <pc:sldMk cId="3952179025" sldId="289"/>
            <ac:cxnSpMk id="50" creationId="{68BC6639-F181-B40B-C883-D090EBD2CBE5}"/>
          </ac:cxnSpMkLst>
        </pc:cxnChg>
        <pc:cxnChg chg="add mod">
          <ac:chgData name="Siena Yemaya Malcolm" userId="S::ymalc005@fiu.edu::f828ccb4-10fe-460c-afba-f0db620161bc" providerId="AD" clId="Web-{C66B48F9-4637-C803-0A6A-2B0EE8C937AC}" dt="2023-11-27T21:29:00.742" v="67" actId="14100"/>
          <ac:cxnSpMkLst>
            <pc:docMk/>
            <pc:sldMk cId="3952179025" sldId="289"/>
            <ac:cxnSpMk id="57" creationId="{5A0A5A6A-6B0B-A0C8-C213-FB95AFA40F7E}"/>
          </ac:cxnSpMkLst>
        </pc:cxnChg>
      </pc:sldChg>
      <pc:sldChg chg="add del">
        <pc:chgData name="Siena Yemaya Malcolm" userId="S::ymalc005@fiu.edu::f828ccb4-10fe-460c-afba-f0db620161bc" providerId="AD" clId="Web-{C66B48F9-4637-C803-0A6A-2B0EE8C937AC}" dt="2023-11-27T21:28:24.991" v="59"/>
        <pc:sldMkLst>
          <pc:docMk/>
          <pc:sldMk cId="3683958012" sldId="290"/>
        </pc:sldMkLst>
      </pc:sldChg>
    </pc:docChg>
  </pc:docChgLst>
</pc:chgInfo>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userDrawn="1">
  <p:cSld name="6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15" name="Title 1">
            <a:extLst>
              <a:ext uri="{FF2B5EF4-FFF2-40B4-BE49-F238E27FC236}">
                <a16:creationId xmlns:a16="http://schemas.microsoft.com/office/drawing/2014/main" id="{96FF5BE9-D429-1543-86A0-F3CDB318056B}"/>
              </a:ext>
            </a:extLst>
          </p:cNvPr>
          <p:cNvSpPr txBox="1">
            <a:spLocks/>
          </p:cNvSpPr>
          <p:nvPr userDrawn="1"/>
        </p:nvSpPr>
        <p:spPr>
          <a:xfrm>
            <a:off x="6912862" y="2555688"/>
            <a:ext cx="34987151" cy="5683949"/>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kern="1200">
              <a:solidFill>
                <a:schemeClr val="tx1">
                  <a:lumMod val="75000"/>
                  <a:lumOff val="25000"/>
                </a:schemeClr>
              </a:solidFill>
              <a:latin typeface="+mj-lt"/>
              <a:ea typeface="+mj-ea"/>
              <a:cs typeface="+mj-cs"/>
            </a:endParaRPr>
          </a:p>
        </p:txBody>
      </p:sp>
      <p:sp>
        <p:nvSpPr>
          <p:cNvPr id="14" name="Rectangle 13">
            <a:extLst>
              <a:ext uri="{FF2B5EF4-FFF2-40B4-BE49-F238E27FC236}">
                <a16:creationId xmlns:a16="http://schemas.microsoft.com/office/drawing/2014/main" id="{B3091464-290D-894E-95D4-20A22A6D2B2B}"/>
              </a:ext>
            </a:extLst>
          </p:cNvPr>
          <p:cNvSpPr/>
          <p:nvPr userDrawn="1"/>
        </p:nvSpPr>
        <p:spPr>
          <a:xfrm rot="16200000">
            <a:off x="-1067702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9" name="Group 18">
            <a:extLst>
              <a:ext uri="{FF2B5EF4-FFF2-40B4-BE49-F238E27FC236}">
                <a16:creationId xmlns:a16="http://schemas.microsoft.com/office/drawing/2014/main" id="{E4B8E1E9-060C-D34F-B791-6B18C6465812}"/>
              </a:ext>
            </a:extLst>
          </p:cNvPr>
          <p:cNvGrpSpPr/>
          <p:nvPr userDrawn="1"/>
        </p:nvGrpSpPr>
        <p:grpSpPr>
          <a:xfrm flipH="1">
            <a:off x="41218359" y="992179"/>
            <a:ext cx="1881295" cy="2545853"/>
            <a:chOff x="2645664" y="2011680"/>
            <a:chExt cx="735606" cy="746592"/>
          </a:xfrm>
        </p:grpSpPr>
        <p:sp>
          <p:nvSpPr>
            <p:cNvPr id="20" name="Rectangle 19">
              <a:extLst>
                <a:ext uri="{FF2B5EF4-FFF2-40B4-BE49-F238E27FC236}">
                  <a16:creationId xmlns:a16="http://schemas.microsoft.com/office/drawing/2014/main" id="{A3E44B7D-6823-EA46-BC2D-43B0341B0248}"/>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21" name="Rectangle 20">
              <a:extLst>
                <a:ext uri="{FF2B5EF4-FFF2-40B4-BE49-F238E27FC236}">
                  <a16:creationId xmlns:a16="http://schemas.microsoft.com/office/drawing/2014/main" id="{C364B9B0-045E-F74B-8E3A-26A1B43AB5AA}"/>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24" name="TextBox 23">
            <a:extLst>
              <a:ext uri="{FF2B5EF4-FFF2-40B4-BE49-F238E27FC236}">
                <a16:creationId xmlns:a16="http://schemas.microsoft.com/office/drawing/2014/main" id="{E9821644-C4F5-274A-A062-4CF06AA02F02}"/>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2" name="Picture 1" descr="A picture containing drawing&#10;&#10;Description automatically generated">
            <a:extLst>
              <a:ext uri="{FF2B5EF4-FFF2-40B4-BE49-F238E27FC236}">
                <a16:creationId xmlns:a16="http://schemas.microsoft.com/office/drawing/2014/main" id="{81ABA992-AECA-4ED6-8294-80F467D65AEE}"/>
              </a:ext>
            </a:extLst>
          </p:cNvPr>
          <p:cNvPicPr>
            <a:picLocks noChangeAspect="1"/>
          </p:cNvPicPr>
          <p:nvPr userDrawn="1"/>
        </p:nvPicPr>
        <p:blipFill>
          <a:blip r:embed="rId3"/>
          <a:stretch>
            <a:fillRect/>
          </a:stretch>
        </p:blipFill>
        <p:spPr>
          <a:xfrm>
            <a:off x="955097" y="28947040"/>
            <a:ext cx="3641446" cy="3126894"/>
          </a:xfrm>
          <a:prstGeom prst="rect">
            <a:avLst/>
          </a:prstGeom>
        </p:spPr>
      </p:pic>
    </p:spTree>
    <p:extLst>
      <p:ext uri="{BB962C8B-B14F-4D97-AF65-F5344CB8AC3E}">
        <p14:creationId xmlns:p14="http://schemas.microsoft.com/office/powerpoint/2010/main" val="20910866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Two Content">
    <p:spTree>
      <p:nvGrpSpPr>
        <p:cNvPr id="1" name=""/>
        <p:cNvGrpSpPr/>
        <p:nvPr/>
      </p:nvGrpSpPr>
      <p:grpSpPr>
        <a:xfrm>
          <a:off x="0" y="0"/>
          <a:ext cx="0" cy="0"/>
          <a:chOff x="0" y="0"/>
          <a:chExt cx="0" cy="0"/>
        </a:xfrm>
      </p:grpSpPr>
      <p:pic>
        <p:nvPicPr>
          <p:cNvPr id="17" name="Picture 16" descr="A picture containing bird&#10;&#10;Description automatically generated">
            <a:extLst>
              <a:ext uri="{FF2B5EF4-FFF2-40B4-BE49-F238E27FC236}">
                <a16:creationId xmlns:a16="http://schemas.microsoft.com/office/drawing/2014/main" id="{5F97C3C2-D5C8-EB49-8DE5-C7950987D4BB}"/>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9" name="Rectangle 8">
            <a:extLst>
              <a:ext uri="{FF2B5EF4-FFF2-40B4-BE49-F238E27FC236}">
                <a16:creationId xmlns:a16="http://schemas.microsoft.com/office/drawing/2014/main" id="{9B4D812F-6EDF-E242-A198-4AD3D46B4497}"/>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2" name="Group 11">
            <a:extLst>
              <a:ext uri="{FF2B5EF4-FFF2-40B4-BE49-F238E27FC236}">
                <a16:creationId xmlns:a16="http://schemas.microsoft.com/office/drawing/2014/main" id="{08BFB429-6ED1-9840-8030-6EEE837B7CA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435291A1-D8B1-5046-97BD-78A73BE38F26}"/>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4E2070B9-1F19-A244-95F2-2FCCC224A26B}"/>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Content Placeholder 4" descr="A close up of a sign&#10;&#10;Description automatically generated">
            <a:extLst>
              <a:ext uri="{FF2B5EF4-FFF2-40B4-BE49-F238E27FC236}">
                <a16:creationId xmlns:a16="http://schemas.microsoft.com/office/drawing/2014/main" id="{49136BCC-E229-4CF6-A7A5-5F5AAA4495C8}"/>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3" name="TextBox 2">
            <a:extLst>
              <a:ext uri="{FF2B5EF4-FFF2-40B4-BE49-F238E27FC236}">
                <a16:creationId xmlns:a16="http://schemas.microsoft.com/office/drawing/2014/main" id="{B546EBF5-CE89-4E5A-8BEB-E89CBAA71D4D}"/>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7507462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5_Title and Content">
    <p:spTree>
      <p:nvGrpSpPr>
        <p:cNvPr id="1" name=""/>
        <p:cNvGrpSpPr/>
        <p:nvPr/>
      </p:nvGrpSpPr>
      <p:grpSpPr>
        <a:xfrm>
          <a:off x="0" y="0"/>
          <a:ext cx="0" cy="0"/>
          <a:chOff x="0" y="0"/>
          <a:chExt cx="0" cy="0"/>
        </a:xfrm>
      </p:grpSpPr>
      <p:pic>
        <p:nvPicPr>
          <p:cNvPr id="12" name="Picture 11" descr="A picture containing bird&#10;&#10;Description automatically generated">
            <a:extLst>
              <a:ext uri="{FF2B5EF4-FFF2-40B4-BE49-F238E27FC236}">
                <a16:creationId xmlns:a16="http://schemas.microsoft.com/office/drawing/2014/main" id="{6B45E2C7-E5EC-C24B-9C99-56E1CF9A747E}"/>
              </a:ext>
            </a:extLst>
          </p:cNvPr>
          <p:cNvPicPr>
            <a:picLocks noChangeAspect="1"/>
          </p:cNvPicPr>
          <p:nvPr userDrawn="1"/>
        </p:nvPicPr>
        <p:blipFill rotWithShape="1">
          <a:blip r:embed="rId2"/>
          <a:srcRect l="13750" b="14612"/>
          <a:stretch/>
        </p:blipFill>
        <p:spPr>
          <a:xfrm>
            <a:off x="6035227" y="7"/>
            <a:ext cx="37855973" cy="32918395"/>
          </a:xfrm>
          <a:prstGeom prst="rect">
            <a:avLst/>
          </a:prstGeom>
        </p:spPr>
      </p:pic>
      <p:sp>
        <p:nvSpPr>
          <p:cNvPr id="15" name="Rectangle 14">
            <a:extLst>
              <a:ext uri="{FF2B5EF4-FFF2-40B4-BE49-F238E27FC236}">
                <a16:creationId xmlns:a16="http://schemas.microsoft.com/office/drawing/2014/main" id="{0008B41F-7AC6-4646-A4EF-B85BEC21B971}"/>
              </a:ext>
            </a:extLst>
          </p:cNvPr>
          <p:cNvSpPr/>
          <p:nvPr userDrawn="1"/>
        </p:nvSpPr>
        <p:spPr>
          <a:xfrm rot="16200000">
            <a:off x="-10588059" y="16261694"/>
            <a:ext cx="32918410" cy="395021"/>
          </a:xfrm>
          <a:prstGeom prst="rect">
            <a:avLst/>
          </a:prstGeom>
          <a:gradFill>
            <a:gsLst>
              <a:gs pos="0">
                <a:srgbClr val="D92D8A"/>
              </a:gs>
              <a:gs pos="64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6" name="Group 15">
            <a:extLst>
              <a:ext uri="{FF2B5EF4-FFF2-40B4-BE49-F238E27FC236}">
                <a16:creationId xmlns:a16="http://schemas.microsoft.com/office/drawing/2014/main" id="{048DA30B-7299-9445-B19A-0CC109A3963D}"/>
              </a:ext>
            </a:extLst>
          </p:cNvPr>
          <p:cNvGrpSpPr/>
          <p:nvPr userDrawn="1"/>
        </p:nvGrpSpPr>
        <p:grpSpPr>
          <a:xfrm flipH="1">
            <a:off x="41218359" y="992179"/>
            <a:ext cx="1881295" cy="2545853"/>
            <a:chOff x="2645664" y="2011680"/>
            <a:chExt cx="735606" cy="746592"/>
          </a:xfrm>
        </p:grpSpPr>
        <p:sp>
          <p:nvSpPr>
            <p:cNvPr id="17" name="Rectangle 16">
              <a:extLst>
                <a:ext uri="{FF2B5EF4-FFF2-40B4-BE49-F238E27FC236}">
                  <a16:creationId xmlns:a16="http://schemas.microsoft.com/office/drawing/2014/main" id="{D3668193-3E8C-7D4A-B1D7-30D40F558C4F}"/>
                </a:ext>
              </a:extLst>
            </p:cNvPr>
            <p:cNvSpPr/>
            <p:nvPr/>
          </p:nvSpPr>
          <p:spPr>
            <a:xfrm rot="16200000" flipH="1">
              <a:off x="2934219" y="1723125"/>
              <a:ext cx="158496" cy="735606"/>
            </a:xfrm>
            <a:prstGeom prst="rect">
              <a:avLst/>
            </a:prstGeom>
            <a:gradFill>
              <a:gsLst>
                <a:gs pos="30000">
                  <a:srgbClr val="D92D8A"/>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8" name="Rectangle 17">
              <a:extLst>
                <a:ext uri="{FF2B5EF4-FFF2-40B4-BE49-F238E27FC236}">
                  <a16:creationId xmlns:a16="http://schemas.microsoft.com/office/drawing/2014/main" id="{45EF9CE8-3C50-9642-B0F3-AD94682FC91D}"/>
                </a:ext>
              </a:extLst>
            </p:cNvPr>
            <p:cNvSpPr/>
            <p:nvPr/>
          </p:nvSpPr>
          <p:spPr>
            <a:xfrm flipH="1">
              <a:off x="2645664" y="2165151"/>
              <a:ext cx="158496" cy="593121"/>
            </a:xfrm>
            <a:prstGeom prst="rect">
              <a:avLst/>
            </a:prstGeom>
            <a:gradFill>
              <a:gsLst>
                <a:gs pos="29000">
                  <a:srgbClr val="D92D8A"/>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4" name="Content Placeholder 4" descr="A close up of a sign&#10;&#10;Description automatically generated">
            <a:extLst>
              <a:ext uri="{FF2B5EF4-FFF2-40B4-BE49-F238E27FC236}">
                <a16:creationId xmlns:a16="http://schemas.microsoft.com/office/drawing/2014/main" id="{03B8D340-9F7A-4CBF-BEF8-6B4C568F9C50}"/>
              </a:ext>
            </a:extLst>
          </p:cNvPr>
          <p:cNvPicPr>
            <a:picLocks noChangeAspect="1"/>
          </p:cNvPicPr>
          <p:nvPr userDrawn="1"/>
        </p:nvPicPr>
        <p:blipFill>
          <a:blip r:embed="rId3"/>
          <a:stretch>
            <a:fillRect/>
          </a:stretch>
        </p:blipFill>
        <p:spPr>
          <a:xfrm>
            <a:off x="1097308" y="29227770"/>
            <a:ext cx="3641448" cy="3126894"/>
          </a:xfrm>
          <a:prstGeom prst="rect">
            <a:avLst/>
          </a:prstGeom>
        </p:spPr>
      </p:pic>
      <p:sp>
        <p:nvSpPr>
          <p:cNvPr id="5" name="TextBox 4">
            <a:extLst>
              <a:ext uri="{FF2B5EF4-FFF2-40B4-BE49-F238E27FC236}">
                <a16:creationId xmlns:a16="http://schemas.microsoft.com/office/drawing/2014/main" id="{43DFFA47-0EB6-420B-B4D0-2C31769288CC}"/>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67533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2_Title and Content">
    <p:spTree>
      <p:nvGrpSpPr>
        <p:cNvPr id="1" name=""/>
        <p:cNvGrpSpPr/>
        <p:nvPr/>
      </p:nvGrpSpPr>
      <p:grpSpPr>
        <a:xfrm>
          <a:off x="0" y="0"/>
          <a:ext cx="0" cy="0"/>
          <a:chOff x="0" y="0"/>
          <a:chExt cx="0" cy="0"/>
        </a:xfrm>
      </p:grpSpPr>
      <p:pic>
        <p:nvPicPr>
          <p:cNvPr id="8" name="Picture 7" descr="A close up of a logo&#10;&#10;Description automatically generated">
            <a:extLst>
              <a:ext uri="{FF2B5EF4-FFF2-40B4-BE49-F238E27FC236}">
                <a16:creationId xmlns:a16="http://schemas.microsoft.com/office/drawing/2014/main" id="{FBFDFFD2-CF01-B641-84F5-91E3E9172AFB}"/>
              </a:ext>
            </a:extLst>
          </p:cNvPr>
          <p:cNvPicPr>
            <a:picLocks noChangeAspect="1"/>
          </p:cNvPicPr>
          <p:nvPr userDrawn="1"/>
        </p:nvPicPr>
        <p:blipFill rotWithShape="1">
          <a:blip r:embed="rId2"/>
          <a:srcRect r="88418" b="15704"/>
          <a:stretch/>
        </p:blipFill>
        <p:spPr>
          <a:xfrm>
            <a:off x="0" y="0"/>
            <a:ext cx="5618095" cy="32918400"/>
          </a:xfrm>
          <a:prstGeom prst="rect">
            <a:avLst/>
          </a:prstGeom>
        </p:spPr>
      </p:pic>
      <p:sp>
        <p:nvSpPr>
          <p:cNvPr id="9" name="Rectangle 8">
            <a:extLst>
              <a:ext uri="{FF2B5EF4-FFF2-40B4-BE49-F238E27FC236}">
                <a16:creationId xmlns:a16="http://schemas.microsoft.com/office/drawing/2014/main" id="{022B8506-6E68-6E43-9B6F-99C933A9CB61}"/>
              </a:ext>
            </a:extLst>
          </p:cNvPr>
          <p:cNvSpPr/>
          <p:nvPr userDrawn="1"/>
        </p:nvSpPr>
        <p:spPr>
          <a:xfrm rot="5400000" flipH="1">
            <a:off x="-10665972"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0" name="Group 9">
            <a:extLst>
              <a:ext uri="{FF2B5EF4-FFF2-40B4-BE49-F238E27FC236}">
                <a16:creationId xmlns:a16="http://schemas.microsoft.com/office/drawing/2014/main" id="{F313B947-105A-2D4F-BFAA-2D85907D7FCA}"/>
              </a:ext>
            </a:extLst>
          </p:cNvPr>
          <p:cNvGrpSpPr/>
          <p:nvPr userDrawn="1"/>
        </p:nvGrpSpPr>
        <p:grpSpPr>
          <a:xfrm>
            <a:off x="41216987" y="1016364"/>
            <a:ext cx="1881295" cy="2545858"/>
            <a:chOff x="11140977" y="745236"/>
            <a:chExt cx="522582" cy="530387"/>
          </a:xfrm>
        </p:grpSpPr>
        <p:sp>
          <p:nvSpPr>
            <p:cNvPr id="12" name="Rectangle 11">
              <a:extLst>
                <a:ext uri="{FF2B5EF4-FFF2-40B4-BE49-F238E27FC236}">
                  <a16:creationId xmlns:a16="http://schemas.microsoft.com/office/drawing/2014/main" id="{959F3284-5302-A74F-A74E-AA4D292D55F1}"/>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3" name="Rectangle 12">
              <a:extLst>
                <a:ext uri="{FF2B5EF4-FFF2-40B4-BE49-F238E27FC236}">
                  <a16:creationId xmlns:a16="http://schemas.microsoft.com/office/drawing/2014/main" id="{2B9F6588-7CB2-C746-984E-801A704464CF}"/>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pic>
        <p:nvPicPr>
          <p:cNvPr id="2" name="Picture 1" descr="A picture containing drawing&#10;&#10;Description automatically generated">
            <a:extLst>
              <a:ext uri="{FF2B5EF4-FFF2-40B4-BE49-F238E27FC236}">
                <a16:creationId xmlns:a16="http://schemas.microsoft.com/office/drawing/2014/main" id="{07028BA8-DD1B-460F-88FD-033259AD3135}"/>
              </a:ext>
            </a:extLst>
          </p:cNvPr>
          <p:cNvPicPr>
            <a:picLocks noChangeAspect="1"/>
          </p:cNvPicPr>
          <p:nvPr userDrawn="1"/>
        </p:nvPicPr>
        <p:blipFill>
          <a:blip r:embed="rId3"/>
          <a:stretch>
            <a:fillRect/>
          </a:stretch>
        </p:blipFill>
        <p:spPr>
          <a:xfrm>
            <a:off x="955097" y="28947040"/>
            <a:ext cx="3641446" cy="3126894"/>
          </a:xfrm>
          <a:prstGeom prst="rect">
            <a:avLst/>
          </a:prstGeom>
        </p:spPr>
      </p:pic>
      <p:sp>
        <p:nvSpPr>
          <p:cNvPr id="4" name="TextBox 3">
            <a:extLst>
              <a:ext uri="{FF2B5EF4-FFF2-40B4-BE49-F238E27FC236}">
                <a16:creationId xmlns:a16="http://schemas.microsoft.com/office/drawing/2014/main" id="{42BAD091-FCA5-4809-8F31-1ED0C678A528}"/>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3779246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7" name="Picture 6" descr="A picture containing drawing&#10;&#10;Description automatically generated">
            <a:extLst>
              <a:ext uri="{FF2B5EF4-FFF2-40B4-BE49-F238E27FC236}">
                <a16:creationId xmlns:a16="http://schemas.microsoft.com/office/drawing/2014/main" id="{5DCD6FC0-9A53-41D4-9AF0-D98C1BD0FD95}"/>
              </a:ext>
            </a:extLst>
          </p:cNvPr>
          <p:cNvPicPr>
            <a:picLocks noChangeAspect="1"/>
          </p:cNvPicPr>
          <p:nvPr userDrawn="1"/>
        </p:nvPicPr>
        <p:blipFill>
          <a:blip r:embed="rId2"/>
          <a:stretch>
            <a:fillRect/>
          </a:stretch>
        </p:blipFill>
        <p:spPr>
          <a:xfrm>
            <a:off x="1196797" y="1016276"/>
            <a:ext cx="3641446" cy="3126894"/>
          </a:xfrm>
          <a:prstGeom prst="rect">
            <a:avLst/>
          </a:prstGeom>
        </p:spPr>
      </p:pic>
      <p:sp>
        <p:nvSpPr>
          <p:cNvPr id="11" name="TextBox 10">
            <a:extLst>
              <a:ext uri="{FF2B5EF4-FFF2-40B4-BE49-F238E27FC236}">
                <a16:creationId xmlns:a16="http://schemas.microsoft.com/office/drawing/2014/main" id="{8CE4101A-4EAF-4CCB-8625-174A47CD7243}"/>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157514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1097308" y="1089188"/>
            <a:ext cx="3641448" cy="3126894"/>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Tree>
    <p:extLst>
      <p:ext uri="{BB962C8B-B14F-4D97-AF65-F5344CB8AC3E}">
        <p14:creationId xmlns:p14="http://schemas.microsoft.com/office/powerpoint/2010/main" val="394988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2_Blank4">
    <p:bg>
      <p:bgPr>
        <a:solidFill>
          <a:schemeClr val="bg1">
            <a:lumMod val="95000"/>
          </a:schemeClr>
        </a:solidFill>
        <a:effectLst/>
      </p:bgPr>
    </p:bg>
    <p:spTree>
      <p:nvGrpSpPr>
        <p:cNvPr id="1" name=""/>
        <p:cNvGrpSpPr/>
        <p:nvPr/>
      </p:nvGrpSpPr>
      <p:grpSpPr>
        <a:xfrm>
          <a:off x="0" y="0"/>
          <a:ext cx="0" cy="0"/>
          <a:chOff x="0" y="0"/>
          <a:chExt cx="0" cy="0"/>
        </a:xfrm>
      </p:grpSpPr>
      <p:pic>
        <p:nvPicPr>
          <p:cNvPr id="5" name="Content Placeholder 4" descr="A close up of a sign&#10;&#10;Description automatically generated">
            <a:extLst>
              <a:ext uri="{FF2B5EF4-FFF2-40B4-BE49-F238E27FC236}">
                <a16:creationId xmlns:a16="http://schemas.microsoft.com/office/drawing/2014/main" id="{55DB903B-98F2-42E8-93EE-8D99890072AF}"/>
              </a:ext>
            </a:extLst>
          </p:cNvPr>
          <p:cNvPicPr>
            <a:picLocks noChangeAspect="1"/>
          </p:cNvPicPr>
          <p:nvPr userDrawn="1"/>
        </p:nvPicPr>
        <p:blipFill>
          <a:blip r:embed="rId2"/>
          <a:stretch>
            <a:fillRect/>
          </a:stretch>
        </p:blipFill>
        <p:spPr>
          <a:xfrm>
            <a:off x="994221" y="30227620"/>
            <a:ext cx="2651530" cy="2276856"/>
          </a:xfrm>
          <a:prstGeom prst="rect">
            <a:avLst/>
          </a:prstGeom>
        </p:spPr>
      </p:pic>
      <p:sp>
        <p:nvSpPr>
          <p:cNvPr id="2" name="TextBox 1">
            <a:extLst>
              <a:ext uri="{FF2B5EF4-FFF2-40B4-BE49-F238E27FC236}">
                <a16:creationId xmlns:a16="http://schemas.microsoft.com/office/drawing/2014/main" id="{01839FC9-247D-4D7A-A2BE-015BBDA6CC8E}"/>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sp>
        <p:nvSpPr>
          <p:cNvPr id="7" name="Rectangle 6">
            <a:extLst>
              <a:ext uri="{FF2B5EF4-FFF2-40B4-BE49-F238E27FC236}">
                <a16:creationId xmlns:a16="http://schemas.microsoft.com/office/drawing/2014/main" id="{8D9CE1F4-64CC-475B-AD92-B190038A1D37}"/>
              </a:ext>
            </a:extLst>
          </p:cNvPr>
          <p:cNvSpPr/>
          <p:nvPr userDrawn="1"/>
        </p:nvSpPr>
        <p:spPr>
          <a:xfrm>
            <a:off x="0" y="29233911"/>
            <a:ext cx="43891200" cy="395021"/>
          </a:xfrm>
          <a:prstGeom prst="rect">
            <a:avLst/>
          </a:prstGeom>
          <a:solidFill>
            <a:srgbClr val="081E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Tree>
    <p:extLst>
      <p:ext uri="{BB962C8B-B14F-4D97-AF65-F5344CB8AC3E}">
        <p14:creationId xmlns:p14="http://schemas.microsoft.com/office/powerpoint/2010/main" val="30588270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2">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3AA6CF3-8F5C-40B7-87B4-14179EAE8FF0}"/>
              </a:ext>
            </a:extLst>
          </p:cNvPr>
          <p:cNvSpPr/>
          <p:nvPr userDrawn="1"/>
        </p:nvSpPr>
        <p:spPr>
          <a:xfrm>
            <a:off x="0" y="29233911"/>
            <a:ext cx="43891200" cy="395021"/>
          </a:xfrm>
          <a:prstGeom prst="rect">
            <a:avLst/>
          </a:prstGeom>
          <a:solidFill>
            <a:srgbClr val="00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6480"/>
          </a:p>
        </p:txBody>
      </p:sp>
      <p:sp>
        <p:nvSpPr>
          <p:cNvPr id="8" name="TextBox 7">
            <a:extLst>
              <a:ext uri="{FF2B5EF4-FFF2-40B4-BE49-F238E27FC236}">
                <a16:creationId xmlns:a16="http://schemas.microsoft.com/office/drawing/2014/main" id="{85E76EEA-1C1C-4E16-A425-AC142D1507D4}"/>
              </a:ext>
            </a:extLst>
          </p:cNvPr>
          <p:cNvSpPr txBox="1"/>
          <p:nvPr userDrawn="1"/>
        </p:nvSpPr>
        <p:spPr>
          <a:xfrm>
            <a:off x="28889373" y="31366048"/>
            <a:ext cx="14007606" cy="707886"/>
          </a:xfrm>
          <a:prstGeom prst="rect">
            <a:avLst/>
          </a:prstGeom>
          <a:noFill/>
        </p:spPr>
        <p:txBody>
          <a:bodyPr wrap="square" rtlCol="0">
            <a:spAutoFit/>
          </a:bodyPr>
          <a:lstStyle/>
          <a:p>
            <a:pPr algn="ctr"/>
            <a:r>
              <a:rPr lang="en-US" sz="4000" kern="1200" spc="300">
                <a:solidFill>
                  <a:schemeClr val="bg2">
                    <a:lumMod val="75000"/>
                  </a:schemeClr>
                </a:solidFill>
                <a:latin typeface="Arial" panose="020B0604020202020204" pitchFamily="34" charset="0"/>
                <a:ea typeface="+mn-ea"/>
                <a:cs typeface="Arial" panose="020B0604020202020204" pitchFamily="34" charset="0"/>
              </a:rPr>
              <a:t>FLORIDA INTERNATIONAL UNIVERSITY</a:t>
            </a:r>
          </a:p>
        </p:txBody>
      </p:sp>
      <p:pic>
        <p:nvPicPr>
          <p:cNvPr id="10" name="Picture 9" descr="A picture containing drawing&#10;&#10;Description automatically generated">
            <a:extLst>
              <a:ext uri="{FF2B5EF4-FFF2-40B4-BE49-F238E27FC236}">
                <a16:creationId xmlns:a16="http://schemas.microsoft.com/office/drawing/2014/main" id="{8B13F625-B1D2-431F-8371-8144586D6C47}"/>
              </a:ext>
            </a:extLst>
          </p:cNvPr>
          <p:cNvPicPr>
            <a:picLocks noChangeAspect="1"/>
          </p:cNvPicPr>
          <p:nvPr userDrawn="1"/>
        </p:nvPicPr>
        <p:blipFill>
          <a:blip r:embed="rId3"/>
          <a:stretch>
            <a:fillRect/>
          </a:stretch>
        </p:blipFill>
        <p:spPr>
          <a:xfrm>
            <a:off x="994221" y="30229645"/>
            <a:ext cx="2646812" cy="2272806"/>
          </a:xfrm>
          <a:prstGeom prst="rect">
            <a:avLst/>
          </a:prstGeom>
        </p:spPr>
      </p:pic>
    </p:spTree>
    <p:extLst>
      <p:ext uri="{BB962C8B-B14F-4D97-AF65-F5344CB8AC3E}">
        <p14:creationId xmlns:p14="http://schemas.microsoft.com/office/powerpoint/2010/main" val="287916588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image" Target="../media/image5.jpeg"/><Relationship Id="rId5" Type="http://schemas.openxmlformats.org/officeDocument/2006/relationships/theme" Target="../theme/theme2.xml"/><Relationship Id="rId4"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14538960" y="30510487"/>
            <a:ext cx="14813280" cy="1752600"/>
          </a:xfrm>
          <a:prstGeom prst="rect">
            <a:avLst/>
          </a:prstGeom>
        </p:spPr>
        <p:txBody>
          <a:bodyPr vert="horz" lIns="91440" tIns="45720" rIns="91440" bIns="45720" rtlCol="0" anchor="ctr"/>
          <a:lstStyle>
            <a:lvl1pPr algn="ctr">
              <a:defRPr sz="576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30998160" y="30510487"/>
            <a:ext cx="9875520" cy="1752600"/>
          </a:xfrm>
          <a:prstGeom prst="rect">
            <a:avLst/>
          </a:prstGeom>
        </p:spPr>
        <p:txBody>
          <a:bodyPr vert="horz" lIns="91440" tIns="45720" rIns="91440" bIns="45720" rtlCol="0" anchor="ctr"/>
          <a:lstStyle>
            <a:lvl1pPr algn="r">
              <a:defRPr sz="5760">
                <a:solidFill>
                  <a:schemeClr val="tx1">
                    <a:tint val="75000"/>
                  </a:schemeClr>
                </a:solidFill>
              </a:defRPr>
            </a:lvl1pPr>
          </a:lstStyle>
          <a:p>
            <a:fld id="{7EE6AFEC-37F4-1D48-80F4-D3D02F74536C}" type="slidenum">
              <a:rPr lang="en-US" smtClean="0"/>
              <a:t>‹#›</a:t>
            </a:fld>
            <a:endParaRPr lang="en-US"/>
          </a:p>
        </p:txBody>
      </p:sp>
      <p:pic>
        <p:nvPicPr>
          <p:cNvPr id="8" name="Picture 7" descr="A picture containing bird&#10;&#10;Description automatically generated">
            <a:extLst>
              <a:ext uri="{FF2B5EF4-FFF2-40B4-BE49-F238E27FC236}">
                <a16:creationId xmlns:a16="http://schemas.microsoft.com/office/drawing/2014/main" id="{3A4B309E-2E11-4DCE-BCD9-FA2B521227F2}"/>
              </a:ext>
            </a:extLst>
          </p:cNvPr>
          <p:cNvPicPr>
            <a:picLocks noChangeAspect="1"/>
          </p:cNvPicPr>
          <p:nvPr userDrawn="1"/>
        </p:nvPicPr>
        <p:blipFill rotWithShape="1">
          <a:blip r:embed="rId6"/>
          <a:srcRect l="13750" b="14612"/>
          <a:stretch/>
        </p:blipFill>
        <p:spPr>
          <a:xfrm>
            <a:off x="6035227" y="7"/>
            <a:ext cx="37855973" cy="32918395"/>
          </a:xfrm>
          <a:prstGeom prst="rect">
            <a:avLst/>
          </a:prstGeom>
        </p:spPr>
      </p:pic>
      <p:sp>
        <p:nvSpPr>
          <p:cNvPr id="9" name="Title 1">
            <a:extLst>
              <a:ext uri="{FF2B5EF4-FFF2-40B4-BE49-F238E27FC236}">
                <a16:creationId xmlns:a16="http://schemas.microsoft.com/office/drawing/2014/main" id="{17D33457-CA34-4D78-B512-0BC0C60E714D}"/>
              </a:ext>
            </a:extLst>
          </p:cNvPr>
          <p:cNvSpPr txBox="1">
            <a:spLocks/>
          </p:cNvSpPr>
          <p:nvPr userDrawn="1"/>
        </p:nvSpPr>
        <p:spPr>
          <a:xfrm>
            <a:off x="6912862" y="2555688"/>
            <a:ext cx="34987151" cy="5683949"/>
          </a:xfrm>
          <a:prstGeom prst="rect">
            <a:avLst/>
          </a:prstGeom>
        </p:spPr>
        <p:txBody>
          <a:bodyPr/>
          <a:lstStyle>
            <a:lvl1pPr algn="l" defTabSz="914400" rtl="0" eaLnBrk="1" latinLnBrk="0" hangingPunct="1">
              <a:lnSpc>
                <a:spcPct val="90000"/>
              </a:lnSpc>
              <a:spcBef>
                <a:spcPct val="0"/>
              </a:spcBef>
              <a:buNone/>
              <a:defRPr sz="3600" kern="1200">
                <a:solidFill>
                  <a:schemeClr val="bg1"/>
                </a:solidFill>
                <a:latin typeface="+mj-lt"/>
                <a:ea typeface="+mj-ea"/>
                <a:cs typeface="+mj-cs"/>
              </a:defRPr>
            </a:lvl1pPr>
          </a:lstStyle>
          <a:p>
            <a:endParaRPr lang="en-US" sz="3600"/>
          </a:p>
        </p:txBody>
      </p:sp>
      <p:sp>
        <p:nvSpPr>
          <p:cNvPr id="10" name="Content Placeholder 2">
            <a:extLst>
              <a:ext uri="{FF2B5EF4-FFF2-40B4-BE49-F238E27FC236}">
                <a16:creationId xmlns:a16="http://schemas.microsoft.com/office/drawing/2014/main" id="{A163A971-62A8-4DDC-92C3-1332F0AAA496}"/>
              </a:ext>
            </a:extLst>
          </p:cNvPr>
          <p:cNvSpPr txBox="1">
            <a:spLocks/>
          </p:cNvSpPr>
          <p:nvPr userDrawn="1"/>
        </p:nvSpPr>
        <p:spPr>
          <a:xfrm>
            <a:off x="6912864" y="8763002"/>
            <a:ext cx="34987147" cy="18985992"/>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800" kern="1200">
                <a:solidFill>
                  <a:schemeClr val="bg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bg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400" kern="1200">
                <a:solidFill>
                  <a:schemeClr val="bg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endParaRPr lang="en-US" sz="2000"/>
          </a:p>
        </p:txBody>
      </p:sp>
      <p:sp>
        <p:nvSpPr>
          <p:cNvPr id="11" name="Rectangle 10">
            <a:extLst>
              <a:ext uri="{FF2B5EF4-FFF2-40B4-BE49-F238E27FC236}">
                <a16:creationId xmlns:a16="http://schemas.microsoft.com/office/drawing/2014/main" id="{5DA331F8-709A-43B7-B257-79CD7BB8C041}"/>
              </a:ext>
            </a:extLst>
          </p:cNvPr>
          <p:cNvSpPr/>
          <p:nvPr userDrawn="1"/>
        </p:nvSpPr>
        <p:spPr>
          <a:xfrm rot="5400000" flipH="1">
            <a:off x="-10621487" y="16261690"/>
            <a:ext cx="32918400" cy="395021"/>
          </a:xfrm>
          <a:prstGeom prst="rect">
            <a:avLst/>
          </a:prstGeom>
          <a:gradFill>
            <a:gsLst>
              <a:gs pos="7000">
                <a:srgbClr val="00FFFF"/>
              </a:gs>
              <a:gs pos="79000">
                <a:srgbClr val="F8C93E"/>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nvGrpSpPr>
          <p:cNvPr id="12" name="Group 11">
            <a:extLst>
              <a:ext uri="{FF2B5EF4-FFF2-40B4-BE49-F238E27FC236}">
                <a16:creationId xmlns:a16="http://schemas.microsoft.com/office/drawing/2014/main" id="{8E24A75E-F861-4AC4-81E7-8792F3974BF4}"/>
              </a:ext>
            </a:extLst>
          </p:cNvPr>
          <p:cNvGrpSpPr/>
          <p:nvPr userDrawn="1"/>
        </p:nvGrpSpPr>
        <p:grpSpPr>
          <a:xfrm>
            <a:off x="41216987" y="1016364"/>
            <a:ext cx="1881295" cy="2545858"/>
            <a:chOff x="11140977" y="745236"/>
            <a:chExt cx="522582" cy="530387"/>
          </a:xfrm>
        </p:grpSpPr>
        <p:sp>
          <p:nvSpPr>
            <p:cNvPr id="13" name="Rectangle 12">
              <a:extLst>
                <a:ext uri="{FF2B5EF4-FFF2-40B4-BE49-F238E27FC236}">
                  <a16:creationId xmlns:a16="http://schemas.microsoft.com/office/drawing/2014/main" id="{D8985CD6-232F-475F-A2BE-681712645810}"/>
                </a:ext>
              </a:extLst>
            </p:cNvPr>
            <p:cNvSpPr/>
            <p:nvPr/>
          </p:nvSpPr>
          <p:spPr>
            <a:xfrm rot="5400000">
              <a:off x="11345969" y="540244"/>
              <a:ext cx="112597" cy="522582"/>
            </a:xfrm>
            <a:prstGeom prst="rect">
              <a:avLst/>
            </a:prstGeom>
            <a:gradFill>
              <a:gsLst>
                <a:gs pos="30000">
                  <a:srgbClr val="00FFFF"/>
                </a:gs>
                <a:gs pos="91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sp>
          <p:nvSpPr>
            <p:cNvPr id="14" name="Rectangle 13">
              <a:extLst>
                <a:ext uri="{FF2B5EF4-FFF2-40B4-BE49-F238E27FC236}">
                  <a16:creationId xmlns:a16="http://schemas.microsoft.com/office/drawing/2014/main" id="{1034DB31-ED88-43C2-A111-9026427E69F5}"/>
                </a:ext>
              </a:extLst>
            </p:cNvPr>
            <p:cNvSpPr/>
            <p:nvPr/>
          </p:nvSpPr>
          <p:spPr>
            <a:xfrm>
              <a:off x="11550962" y="854263"/>
              <a:ext cx="112597" cy="421360"/>
            </a:xfrm>
            <a:prstGeom prst="rect">
              <a:avLst/>
            </a:prstGeom>
            <a:gradFill>
              <a:gsLst>
                <a:gs pos="29000">
                  <a:srgbClr val="00FFFF"/>
                </a:gs>
                <a:gs pos="86000">
                  <a:srgbClr val="F8C93E"/>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800"/>
            </a:p>
          </p:txBody>
        </p:sp>
      </p:grpSp>
      <p:sp>
        <p:nvSpPr>
          <p:cNvPr id="15" name="TextBox 14">
            <a:extLst>
              <a:ext uri="{FF2B5EF4-FFF2-40B4-BE49-F238E27FC236}">
                <a16:creationId xmlns:a16="http://schemas.microsoft.com/office/drawing/2014/main" id="{EEFF6EF2-C5DE-49D8-A13D-D77BEF05E92A}"/>
              </a:ext>
            </a:extLst>
          </p:cNvPr>
          <p:cNvSpPr txBox="1"/>
          <p:nvPr userDrawn="1"/>
        </p:nvSpPr>
        <p:spPr>
          <a:xfrm>
            <a:off x="19259723" y="30824712"/>
            <a:ext cx="23635886" cy="707886"/>
          </a:xfrm>
          <a:prstGeom prst="rect">
            <a:avLst/>
          </a:prstGeom>
          <a:noFill/>
        </p:spPr>
        <p:txBody>
          <a:bodyPr wrap="square" rtlCol="0">
            <a:spAutoFit/>
          </a:bodyPr>
          <a:lstStyle/>
          <a:p>
            <a:pPr algn="r"/>
            <a:r>
              <a:rPr lang="en-US" sz="4000" kern="1200" spc="300">
                <a:solidFill>
                  <a:schemeClr val="bg1">
                    <a:lumMod val="95000"/>
                  </a:schemeClr>
                </a:solidFill>
                <a:latin typeface="Arial" panose="020B0604020202020204" pitchFamily="34" charset="0"/>
                <a:ea typeface="+mn-ea"/>
                <a:cs typeface="Arial" panose="020B0604020202020204" pitchFamily="34" charset="0"/>
              </a:rPr>
              <a:t>COLLEGE OF ENGINEERING AND COMPUTING</a:t>
            </a:r>
          </a:p>
        </p:txBody>
      </p:sp>
      <p:pic>
        <p:nvPicPr>
          <p:cNvPr id="17" name="Content Placeholder 4" descr="A close up of a sign&#10;&#10;Description automatically generated">
            <a:extLst>
              <a:ext uri="{FF2B5EF4-FFF2-40B4-BE49-F238E27FC236}">
                <a16:creationId xmlns:a16="http://schemas.microsoft.com/office/drawing/2014/main" id="{E1EFD65A-5794-4EF4-9812-2A21C91C71BB}"/>
              </a:ext>
            </a:extLst>
          </p:cNvPr>
          <p:cNvPicPr>
            <a:picLocks noChangeAspect="1"/>
          </p:cNvPicPr>
          <p:nvPr userDrawn="1"/>
        </p:nvPicPr>
        <p:blipFill>
          <a:blip r:embed="rId7"/>
          <a:stretch>
            <a:fillRect/>
          </a:stretch>
        </p:blipFill>
        <p:spPr>
          <a:xfrm>
            <a:off x="1097308" y="29227770"/>
            <a:ext cx="3641448" cy="3126894"/>
          </a:xfrm>
          <a:prstGeom prst="rect">
            <a:avLst/>
          </a:prstGeom>
        </p:spPr>
      </p:pic>
    </p:spTree>
    <p:extLst>
      <p:ext uri="{BB962C8B-B14F-4D97-AF65-F5344CB8AC3E}">
        <p14:creationId xmlns:p14="http://schemas.microsoft.com/office/powerpoint/2010/main" val="2115382619"/>
      </p:ext>
    </p:extLst>
  </p:cSld>
  <p:clrMap bg1="lt1" tx1="dk1" bg2="lt2" tx2="dk2" accent1="accent1" accent2="accent2" accent3="accent3" accent4="accent4" accent5="accent5" accent6="accent6" hlink="hlink" folHlink="folHlink"/>
  <p:sldLayoutIdLst>
    <p:sldLayoutId id="2147483692" r:id="rId1"/>
    <p:sldLayoutId id="2147483652" r:id="rId2"/>
    <p:sldLayoutId id="2147483674" r:id="rId3"/>
    <p:sldLayoutId id="2147483657" r:id="rId4"/>
  </p:sldLayoutIdLst>
  <p:txStyles>
    <p:titleStyle>
      <a:lvl1pPr algn="l" defTabSz="4389120" rtl="0" eaLnBrk="1" latinLnBrk="0" hangingPunct="1">
        <a:lnSpc>
          <a:spcPct val="90000"/>
        </a:lnSpc>
        <a:spcBef>
          <a:spcPct val="0"/>
        </a:spcBef>
        <a:buNone/>
        <a:defRPr sz="21120" kern="1200">
          <a:solidFill>
            <a:schemeClr val="tx1"/>
          </a:solidFill>
          <a:latin typeface="+mj-lt"/>
          <a:ea typeface="+mj-ea"/>
          <a:cs typeface="+mj-cs"/>
        </a:defRPr>
      </a:lvl1pPr>
    </p:titleStyle>
    <p:bodyStyle>
      <a:lvl1pPr marL="1097280" indent="-1097280" algn="l" defTabSz="4389120" rtl="0" eaLnBrk="1" latinLnBrk="0" hangingPunct="1">
        <a:lnSpc>
          <a:spcPct val="90000"/>
        </a:lnSpc>
        <a:spcBef>
          <a:spcPts val="4800"/>
        </a:spcBef>
        <a:buFont typeface="Arial" panose="020B0604020202020204" pitchFamily="34" charset="0"/>
        <a:buChar char="•"/>
        <a:defRPr sz="13440" kern="1200">
          <a:solidFill>
            <a:schemeClr val="tx1"/>
          </a:solidFill>
          <a:latin typeface="+mn-lt"/>
          <a:ea typeface="+mn-ea"/>
          <a:cs typeface="+mn-cs"/>
        </a:defRPr>
      </a:lvl1pPr>
      <a:lvl2pPr marL="3291840" indent="-1097280" algn="l" defTabSz="4389120" rtl="0" eaLnBrk="1" latinLnBrk="0" hangingPunct="1">
        <a:lnSpc>
          <a:spcPct val="90000"/>
        </a:lnSpc>
        <a:spcBef>
          <a:spcPts val="2400"/>
        </a:spcBef>
        <a:buFont typeface="Arial" panose="020B0604020202020204" pitchFamily="34" charset="0"/>
        <a:buChar char="•"/>
        <a:defRPr sz="11520" kern="1200">
          <a:solidFill>
            <a:schemeClr val="tx1"/>
          </a:solidFill>
          <a:latin typeface="+mn-lt"/>
          <a:ea typeface="+mn-ea"/>
          <a:cs typeface="+mn-cs"/>
        </a:defRPr>
      </a:lvl2pPr>
      <a:lvl3pPr marL="5486400" indent="-1097280" algn="l" defTabSz="4389120" rtl="0" eaLnBrk="1" latinLnBrk="0" hangingPunct="1">
        <a:lnSpc>
          <a:spcPct val="90000"/>
        </a:lnSpc>
        <a:spcBef>
          <a:spcPts val="2400"/>
        </a:spcBef>
        <a:buFont typeface="Arial" panose="020B0604020202020204" pitchFamily="34" charset="0"/>
        <a:buChar char="•"/>
        <a:defRPr sz="9600" kern="1200">
          <a:solidFill>
            <a:schemeClr val="tx1"/>
          </a:solidFill>
          <a:latin typeface="+mn-lt"/>
          <a:ea typeface="+mn-ea"/>
          <a:cs typeface="+mn-cs"/>
        </a:defRPr>
      </a:lvl3pPr>
      <a:lvl4pPr marL="76809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4pPr>
      <a:lvl5pPr marL="987552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5pPr>
      <a:lvl6pPr marL="1207008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6pPr>
      <a:lvl7pPr marL="1426464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7pPr>
      <a:lvl8pPr marL="1645920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8pPr>
      <a:lvl9pPr marL="18653760" indent="-1097280" algn="l" defTabSz="4389120" rtl="0" eaLnBrk="1" latinLnBrk="0" hangingPunct="1">
        <a:lnSpc>
          <a:spcPct val="90000"/>
        </a:lnSpc>
        <a:spcBef>
          <a:spcPts val="2400"/>
        </a:spcBef>
        <a:buFont typeface="Arial" panose="020B0604020202020204" pitchFamily="34" charset="0"/>
        <a:buChar char="•"/>
        <a:defRPr sz="8640" kern="1200">
          <a:solidFill>
            <a:schemeClr val="tx1"/>
          </a:solidFill>
          <a:latin typeface="+mn-lt"/>
          <a:ea typeface="+mn-ea"/>
          <a:cs typeface="+mn-cs"/>
        </a:defRPr>
      </a:lvl9pPr>
    </p:bodyStyle>
    <p:otherStyle>
      <a:defPPr>
        <a:defRPr lang="en-US"/>
      </a:defPPr>
      <a:lvl1pPr marL="0" algn="l" defTabSz="4389120" rtl="0" eaLnBrk="1" latinLnBrk="0" hangingPunct="1">
        <a:defRPr sz="8640" kern="1200">
          <a:solidFill>
            <a:schemeClr val="tx1"/>
          </a:solidFill>
          <a:latin typeface="+mn-lt"/>
          <a:ea typeface="+mn-ea"/>
          <a:cs typeface="+mn-cs"/>
        </a:defRPr>
      </a:lvl1pPr>
      <a:lvl2pPr marL="2194560" algn="l" defTabSz="4389120" rtl="0" eaLnBrk="1" latinLnBrk="0" hangingPunct="1">
        <a:defRPr sz="8640" kern="1200">
          <a:solidFill>
            <a:schemeClr val="tx1"/>
          </a:solidFill>
          <a:latin typeface="+mn-lt"/>
          <a:ea typeface="+mn-ea"/>
          <a:cs typeface="+mn-cs"/>
        </a:defRPr>
      </a:lvl2pPr>
      <a:lvl3pPr marL="4389120" algn="l" defTabSz="4389120" rtl="0" eaLnBrk="1" latinLnBrk="0" hangingPunct="1">
        <a:defRPr sz="8640" kern="1200">
          <a:solidFill>
            <a:schemeClr val="tx1"/>
          </a:solidFill>
          <a:latin typeface="+mn-lt"/>
          <a:ea typeface="+mn-ea"/>
          <a:cs typeface="+mn-cs"/>
        </a:defRPr>
      </a:lvl3pPr>
      <a:lvl4pPr marL="6583680" algn="l" defTabSz="4389120" rtl="0" eaLnBrk="1" latinLnBrk="0" hangingPunct="1">
        <a:defRPr sz="8640" kern="1200">
          <a:solidFill>
            <a:schemeClr val="tx1"/>
          </a:solidFill>
          <a:latin typeface="+mn-lt"/>
          <a:ea typeface="+mn-ea"/>
          <a:cs typeface="+mn-cs"/>
        </a:defRPr>
      </a:lvl4pPr>
      <a:lvl5pPr marL="8778240" algn="l" defTabSz="4389120" rtl="0" eaLnBrk="1" latinLnBrk="0" hangingPunct="1">
        <a:defRPr sz="8640" kern="1200">
          <a:solidFill>
            <a:schemeClr val="tx1"/>
          </a:solidFill>
          <a:latin typeface="+mn-lt"/>
          <a:ea typeface="+mn-ea"/>
          <a:cs typeface="+mn-cs"/>
        </a:defRPr>
      </a:lvl5pPr>
      <a:lvl6pPr marL="10972800" algn="l" defTabSz="4389120" rtl="0" eaLnBrk="1" latinLnBrk="0" hangingPunct="1">
        <a:defRPr sz="8640" kern="1200">
          <a:solidFill>
            <a:schemeClr val="tx1"/>
          </a:solidFill>
          <a:latin typeface="+mn-lt"/>
          <a:ea typeface="+mn-ea"/>
          <a:cs typeface="+mn-cs"/>
        </a:defRPr>
      </a:lvl6pPr>
      <a:lvl7pPr marL="13167360" algn="l" defTabSz="4389120" rtl="0" eaLnBrk="1" latinLnBrk="0" hangingPunct="1">
        <a:defRPr sz="8640" kern="1200">
          <a:solidFill>
            <a:schemeClr val="tx1"/>
          </a:solidFill>
          <a:latin typeface="+mn-lt"/>
          <a:ea typeface="+mn-ea"/>
          <a:cs typeface="+mn-cs"/>
        </a:defRPr>
      </a:lvl7pPr>
      <a:lvl8pPr marL="15361920" algn="l" defTabSz="4389120" rtl="0" eaLnBrk="1" latinLnBrk="0" hangingPunct="1">
        <a:defRPr sz="8640" kern="1200">
          <a:solidFill>
            <a:schemeClr val="tx1"/>
          </a:solidFill>
          <a:latin typeface="+mn-lt"/>
          <a:ea typeface="+mn-ea"/>
          <a:cs typeface="+mn-cs"/>
        </a:defRPr>
      </a:lvl8pPr>
      <a:lvl9pPr marL="17556480" algn="l" defTabSz="4389120" rtl="0" eaLnBrk="1" latinLnBrk="0" hangingPunct="1">
        <a:defRPr sz="864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272857"/>
      </p:ext>
    </p:extLst>
  </p:cSld>
  <p:clrMap bg1="lt1" tx1="dk1" bg2="lt2" tx2="dk2" accent1="accent1" accent2="accent2" accent3="accent3" accent4="accent4" accent5="accent5" accent6="accent6" hlink="hlink" folHlink="folHlink"/>
  <p:sldLayoutIdLst>
    <p:sldLayoutId id="2147483694" r:id="rId1"/>
    <p:sldLayoutId id="2147483714" r:id="rId2"/>
    <p:sldLayoutId id="2147483715" r:id="rId3"/>
    <p:sldLayoutId id="2147483702" r:id="rId4"/>
  </p:sldLayoutIdLst>
  <p:txStyles>
    <p:titleStyle>
      <a:lvl1pPr algn="l" defTabSz="3291840" rtl="0" eaLnBrk="1" latinLnBrk="0" hangingPunct="1">
        <a:lnSpc>
          <a:spcPct val="90000"/>
        </a:lnSpc>
        <a:spcBef>
          <a:spcPct val="0"/>
        </a:spcBef>
        <a:buNone/>
        <a:defRPr sz="15840" b="1" kern="1200">
          <a:solidFill>
            <a:schemeClr val="bg1"/>
          </a:solidFill>
          <a:latin typeface="Neue Haas Grotesk Text Pro" panose="020B0504020202020204" pitchFamily="34" charset="0"/>
          <a:ea typeface="+mj-ea"/>
          <a:cs typeface="+mj-cs"/>
        </a:defRPr>
      </a:lvl1pPr>
    </p:titleStyle>
    <p:bodyStyle>
      <a:lvl1pPr marL="822960" indent="-822960" algn="l" defTabSz="3291840" rtl="0" eaLnBrk="1" latinLnBrk="0" hangingPunct="1">
        <a:lnSpc>
          <a:spcPct val="90000"/>
        </a:lnSpc>
        <a:spcBef>
          <a:spcPts val="3600"/>
        </a:spcBef>
        <a:buFont typeface="Arial" panose="020B0604020202020204" pitchFamily="34" charset="0"/>
        <a:buChar char="•"/>
        <a:defRPr sz="10080" kern="1200">
          <a:solidFill>
            <a:schemeClr val="bg1"/>
          </a:solidFill>
          <a:latin typeface="Neue Haas Grotesk Text Pro" panose="020B0504020202020204" pitchFamily="34" charset="0"/>
          <a:ea typeface="+mn-ea"/>
          <a:cs typeface="+mn-cs"/>
        </a:defRPr>
      </a:lvl1pPr>
      <a:lvl2pPr marL="2468880" indent="-822960" algn="l" defTabSz="3291840" rtl="0" eaLnBrk="1" latinLnBrk="0" hangingPunct="1">
        <a:lnSpc>
          <a:spcPct val="90000"/>
        </a:lnSpc>
        <a:spcBef>
          <a:spcPts val="1800"/>
        </a:spcBef>
        <a:buFont typeface="Arial" panose="020B0604020202020204" pitchFamily="34" charset="0"/>
        <a:buChar char="•"/>
        <a:defRPr sz="8640" kern="1200">
          <a:solidFill>
            <a:schemeClr val="bg1"/>
          </a:solidFill>
          <a:latin typeface="Neue Haas Grotesk Text Pro" panose="020B0504020202020204" pitchFamily="34" charset="0"/>
          <a:ea typeface="+mn-ea"/>
          <a:cs typeface="+mn-cs"/>
        </a:defRPr>
      </a:lvl2pPr>
      <a:lvl3pPr marL="4114800" indent="-822960" algn="l" defTabSz="3291840" rtl="0" eaLnBrk="1" latinLnBrk="0" hangingPunct="1">
        <a:lnSpc>
          <a:spcPct val="90000"/>
        </a:lnSpc>
        <a:spcBef>
          <a:spcPts val="1800"/>
        </a:spcBef>
        <a:buFont typeface="Arial" panose="020B0604020202020204" pitchFamily="34" charset="0"/>
        <a:buChar char="•"/>
        <a:defRPr sz="7200" kern="1200">
          <a:solidFill>
            <a:schemeClr val="bg1"/>
          </a:solidFill>
          <a:latin typeface="Neue Haas Grotesk Text Pro" panose="020B0504020202020204" pitchFamily="34" charset="0"/>
          <a:ea typeface="+mn-ea"/>
          <a:cs typeface="+mn-cs"/>
        </a:defRPr>
      </a:lvl3pPr>
      <a:lvl4pPr marL="576072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4pPr>
      <a:lvl5pPr marL="7406640" indent="-822960" algn="l" defTabSz="3291840" rtl="0" eaLnBrk="1" latinLnBrk="0" hangingPunct="1">
        <a:lnSpc>
          <a:spcPct val="90000"/>
        </a:lnSpc>
        <a:spcBef>
          <a:spcPts val="1800"/>
        </a:spcBef>
        <a:buFont typeface="Arial" panose="020B0604020202020204" pitchFamily="34" charset="0"/>
        <a:buChar char="•"/>
        <a:defRPr sz="6480" kern="1200">
          <a:solidFill>
            <a:schemeClr val="bg1"/>
          </a:solidFill>
          <a:latin typeface="Neue Haas Grotesk Text Pro" panose="020B0504020202020204" pitchFamily="34" charset="0"/>
          <a:ea typeface="+mn-ea"/>
          <a:cs typeface="+mn-cs"/>
        </a:defRPr>
      </a:lvl5pPr>
      <a:lvl6pPr marL="905256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6pPr>
      <a:lvl7pPr marL="1069848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7pPr>
      <a:lvl8pPr marL="1234440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8pPr>
      <a:lvl9pPr marL="13990320" indent="-822960" algn="l" defTabSz="3291840" rtl="0" eaLnBrk="1" latinLnBrk="0" hangingPunct="1">
        <a:lnSpc>
          <a:spcPct val="90000"/>
        </a:lnSpc>
        <a:spcBef>
          <a:spcPts val="1800"/>
        </a:spcBef>
        <a:buFont typeface="Arial" panose="020B0604020202020204" pitchFamily="34" charset="0"/>
        <a:buChar char="•"/>
        <a:defRPr sz="6480" kern="1200">
          <a:solidFill>
            <a:schemeClr val="tx1"/>
          </a:solidFill>
          <a:latin typeface="+mn-lt"/>
          <a:ea typeface="+mn-ea"/>
          <a:cs typeface="+mn-cs"/>
        </a:defRPr>
      </a:lvl9pPr>
    </p:bodyStyle>
    <p:otherStyle>
      <a:defPPr>
        <a:defRPr lang="en-US"/>
      </a:defPPr>
      <a:lvl1pPr marL="0" algn="l" defTabSz="3291840" rtl="0" eaLnBrk="1" latinLnBrk="0" hangingPunct="1">
        <a:defRPr sz="6480" kern="1200">
          <a:solidFill>
            <a:schemeClr val="tx1"/>
          </a:solidFill>
          <a:latin typeface="+mn-lt"/>
          <a:ea typeface="+mn-ea"/>
          <a:cs typeface="+mn-cs"/>
        </a:defRPr>
      </a:lvl1pPr>
      <a:lvl2pPr marL="1645920" algn="l" defTabSz="3291840" rtl="0" eaLnBrk="1" latinLnBrk="0" hangingPunct="1">
        <a:defRPr sz="6480" kern="1200">
          <a:solidFill>
            <a:schemeClr val="tx1"/>
          </a:solidFill>
          <a:latin typeface="+mn-lt"/>
          <a:ea typeface="+mn-ea"/>
          <a:cs typeface="+mn-cs"/>
        </a:defRPr>
      </a:lvl2pPr>
      <a:lvl3pPr marL="3291840" algn="l" defTabSz="3291840" rtl="0" eaLnBrk="1" latinLnBrk="0" hangingPunct="1">
        <a:defRPr sz="6480" kern="1200">
          <a:solidFill>
            <a:schemeClr val="tx1"/>
          </a:solidFill>
          <a:latin typeface="+mn-lt"/>
          <a:ea typeface="+mn-ea"/>
          <a:cs typeface="+mn-cs"/>
        </a:defRPr>
      </a:lvl3pPr>
      <a:lvl4pPr marL="4937760" algn="l" defTabSz="3291840" rtl="0" eaLnBrk="1" latinLnBrk="0" hangingPunct="1">
        <a:defRPr sz="6480" kern="1200">
          <a:solidFill>
            <a:schemeClr val="tx1"/>
          </a:solidFill>
          <a:latin typeface="+mn-lt"/>
          <a:ea typeface="+mn-ea"/>
          <a:cs typeface="+mn-cs"/>
        </a:defRPr>
      </a:lvl4pPr>
      <a:lvl5pPr marL="6583680" algn="l" defTabSz="3291840" rtl="0" eaLnBrk="1" latinLnBrk="0" hangingPunct="1">
        <a:defRPr sz="6480" kern="1200">
          <a:solidFill>
            <a:schemeClr val="tx1"/>
          </a:solidFill>
          <a:latin typeface="+mn-lt"/>
          <a:ea typeface="+mn-ea"/>
          <a:cs typeface="+mn-cs"/>
        </a:defRPr>
      </a:lvl5pPr>
      <a:lvl6pPr marL="8229600" algn="l" defTabSz="3291840" rtl="0" eaLnBrk="1" latinLnBrk="0" hangingPunct="1">
        <a:defRPr sz="6480" kern="1200">
          <a:solidFill>
            <a:schemeClr val="tx1"/>
          </a:solidFill>
          <a:latin typeface="+mn-lt"/>
          <a:ea typeface="+mn-ea"/>
          <a:cs typeface="+mn-cs"/>
        </a:defRPr>
      </a:lvl6pPr>
      <a:lvl7pPr marL="9875520" algn="l" defTabSz="3291840" rtl="0" eaLnBrk="1" latinLnBrk="0" hangingPunct="1">
        <a:defRPr sz="6480" kern="1200">
          <a:solidFill>
            <a:schemeClr val="tx1"/>
          </a:solidFill>
          <a:latin typeface="+mn-lt"/>
          <a:ea typeface="+mn-ea"/>
          <a:cs typeface="+mn-cs"/>
        </a:defRPr>
      </a:lvl7pPr>
      <a:lvl8pPr marL="11521440" algn="l" defTabSz="3291840" rtl="0" eaLnBrk="1" latinLnBrk="0" hangingPunct="1">
        <a:defRPr sz="6480" kern="1200">
          <a:solidFill>
            <a:schemeClr val="tx1"/>
          </a:solidFill>
          <a:latin typeface="+mn-lt"/>
          <a:ea typeface="+mn-ea"/>
          <a:cs typeface="+mn-cs"/>
        </a:defRPr>
      </a:lvl8pPr>
      <a:lvl9pPr marL="13167360" algn="l" defTabSz="3291840" rtl="0" eaLnBrk="1" latinLnBrk="0" hangingPunct="1">
        <a:defRPr sz="64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s://pve.proxmox.com/wiki/Proxmox_VE_API" TargetMode="External"/><Relationship Id="rId13" Type="http://schemas.openxmlformats.org/officeDocument/2006/relationships/image" Target="../media/image15.jpeg"/><Relationship Id="rId18" Type="http://schemas.openxmlformats.org/officeDocument/2006/relationships/image" Target="../media/image20.png"/><Relationship Id="rId3" Type="http://schemas.openxmlformats.org/officeDocument/2006/relationships/image" Target="../media/image7.png"/><Relationship Id="rId7" Type="http://schemas.openxmlformats.org/officeDocument/2006/relationships/image" Target="../media/image11.png"/><Relationship Id="rId12" Type="http://schemas.openxmlformats.org/officeDocument/2006/relationships/image" Target="../media/image14.jpeg"/><Relationship Id="rId17" Type="http://schemas.openxmlformats.org/officeDocument/2006/relationships/image" Target="../media/image19.png"/><Relationship Id="rId2" Type="http://schemas.openxmlformats.org/officeDocument/2006/relationships/image" Target="../media/image6.png"/><Relationship Id="rId16"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10.png"/><Relationship Id="rId11" Type="http://schemas.openxmlformats.org/officeDocument/2006/relationships/image" Target="../media/image13.png"/><Relationship Id="rId5" Type="http://schemas.openxmlformats.org/officeDocument/2006/relationships/image" Target="../media/image9.png"/><Relationship Id="rId1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hyperlink" Target="https://nextcloud.com/developer/" TargetMode="External"/><Relationship Id="rId1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3">
            <a:extLst>
              <a:ext uri="{FF2B5EF4-FFF2-40B4-BE49-F238E27FC236}">
                <a16:creationId xmlns:a16="http://schemas.microsoft.com/office/drawing/2014/main" id="{F7B03C9F-CFCF-4D70-B0A0-7B47DC722CB5}"/>
              </a:ext>
            </a:extLst>
          </p:cNvPr>
          <p:cNvSpPr txBox="1">
            <a:spLocks noChangeArrowheads="1"/>
          </p:cNvSpPr>
          <p:nvPr/>
        </p:nvSpPr>
        <p:spPr bwMode="auto">
          <a:xfrm>
            <a:off x="6816436" y="529848"/>
            <a:ext cx="37461139" cy="2277547"/>
          </a:xfrm>
          <a:prstGeom prst="rect">
            <a:avLst/>
          </a:prstGeom>
          <a:noFill/>
          <a:ln>
            <a:noFill/>
          </a:ln>
        </p:spPr>
        <p:txBody>
          <a:bodyPr wrap="square" lIns="91440" tIns="45720" rIns="91440" bIns="45720" anchor="t">
            <a:spAutoFit/>
          </a:bodyPr>
          <a:lstStyle>
            <a:lvl1pPr>
              <a:defRPr sz="7200">
                <a:solidFill>
                  <a:schemeClr val="tx1"/>
                </a:solidFill>
                <a:latin typeface="Arial" panose="020B0604020202020204" pitchFamily="34" charset="0"/>
                <a:ea typeface="ＭＳ Ｐゴシック" panose="020B0600070205080204" pitchFamily="34" charset="-128"/>
              </a:defRPr>
            </a:lvl1pPr>
            <a:lvl2pPr marL="742950" indent="-285750">
              <a:defRPr sz="7200">
                <a:solidFill>
                  <a:schemeClr val="tx1"/>
                </a:solidFill>
                <a:latin typeface="Arial" panose="020B0604020202020204" pitchFamily="34" charset="0"/>
                <a:ea typeface="ＭＳ Ｐゴシック" panose="020B0600070205080204" pitchFamily="34" charset="-128"/>
              </a:defRPr>
            </a:lvl2pPr>
            <a:lvl3pPr marL="1143000" indent="-228600">
              <a:defRPr sz="7200">
                <a:solidFill>
                  <a:schemeClr val="tx1"/>
                </a:solidFill>
                <a:latin typeface="Arial" panose="020B0604020202020204" pitchFamily="34" charset="0"/>
                <a:ea typeface="ＭＳ Ｐゴシック" panose="020B0600070205080204" pitchFamily="34" charset="-128"/>
              </a:defRPr>
            </a:lvl3pPr>
            <a:lvl4pPr marL="1600200" indent="-228600">
              <a:defRPr sz="7200">
                <a:solidFill>
                  <a:schemeClr val="tx1"/>
                </a:solidFill>
                <a:latin typeface="Arial" panose="020B0604020202020204" pitchFamily="34" charset="0"/>
                <a:ea typeface="ＭＳ Ｐゴシック" panose="020B0600070205080204" pitchFamily="34" charset="-128"/>
              </a:defRPr>
            </a:lvl4pPr>
            <a:lvl5pPr marL="2057400" indent="-228600">
              <a:defRPr sz="72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7200">
                <a:solidFill>
                  <a:schemeClr val="tx1"/>
                </a:solidFill>
                <a:latin typeface="Arial" panose="020B0604020202020204" pitchFamily="34" charset="0"/>
                <a:ea typeface="ＭＳ Ｐゴシック" panose="020B0600070205080204" pitchFamily="34" charset="-128"/>
              </a:defRPr>
            </a:lvl9pPr>
          </a:lstStyle>
          <a:p>
            <a:r>
              <a:rPr lang="en-US" altLang="en-US" sz="8800" b="1">
                <a:solidFill>
                  <a:schemeClr val="bg1"/>
                </a:solidFill>
                <a:latin typeface="Arial"/>
                <a:ea typeface="ＭＳ Ｐゴシック"/>
                <a:cs typeface="Arial"/>
              </a:rPr>
              <a:t>Knight Foundation School of Computing &amp; Information Sciences</a:t>
            </a:r>
            <a:endParaRPr lang="en-US">
              <a:solidFill>
                <a:schemeClr val="bg1"/>
              </a:solidFill>
            </a:endParaRPr>
          </a:p>
          <a:p>
            <a:r>
              <a:rPr lang="en-US" altLang="en-US" sz="5400" i="1">
                <a:solidFill>
                  <a:schemeClr val="bg1"/>
                </a:solidFill>
                <a:latin typeface="Arial"/>
                <a:ea typeface="ＭＳ Ｐゴシック"/>
                <a:cs typeface="Arial"/>
              </a:rPr>
              <a:t>Fall 2023 Senior Design Project</a:t>
            </a:r>
          </a:p>
        </p:txBody>
      </p:sp>
      <p:sp>
        <p:nvSpPr>
          <p:cNvPr id="13" name="Text Box 19">
            <a:extLst>
              <a:ext uri="{FF2B5EF4-FFF2-40B4-BE49-F238E27FC236}">
                <a16:creationId xmlns:a16="http://schemas.microsoft.com/office/drawing/2014/main" id="{02A6C894-891B-416E-889F-BAC2EA6CEA75}"/>
              </a:ext>
            </a:extLst>
          </p:cNvPr>
          <p:cNvSpPr txBox="1">
            <a:spLocks noChangeArrowheads="1"/>
          </p:cNvSpPr>
          <p:nvPr/>
        </p:nvSpPr>
        <p:spPr bwMode="auto">
          <a:xfrm>
            <a:off x="6115342" y="6393182"/>
            <a:ext cx="4114800" cy="751821"/>
          </a:xfrm>
          <a:prstGeom prst="rect">
            <a:avLst/>
          </a:prstGeom>
          <a:noFill/>
          <a:ln w="12700">
            <a:noFill/>
            <a:miter lim="800000"/>
            <a:headEnd/>
            <a:tailEnd/>
          </a:ln>
          <a:effectLst/>
        </p:spPr>
        <p:txBody>
          <a:bodyPr lIns="73991" tIns="36995" rIns="73991" bIns="36995" anchor="t">
            <a:spAutoFit/>
          </a:bodyPr>
          <a:lstStyle/>
          <a:p>
            <a:pPr algn="ctr" defTabSz="739341">
              <a:spcBef>
                <a:spcPct val="50000"/>
              </a:spcBef>
              <a:defRPr/>
            </a:pPr>
            <a:r>
              <a:rPr lang="en-US" sz="4400" b="1">
                <a:solidFill>
                  <a:schemeClr val="bg2"/>
                </a:solidFill>
                <a:latin typeface="Cambria"/>
                <a:ea typeface="ＭＳ Ｐゴシック"/>
                <a:cs typeface="ＭＳ Ｐゴシック" charset="-128"/>
              </a:rPr>
              <a:t>PROBLEM</a:t>
            </a:r>
          </a:p>
        </p:txBody>
      </p:sp>
      <p:sp>
        <p:nvSpPr>
          <p:cNvPr id="19" name="Text Box 19">
            <a:extLst>
              <a:ext uri="{FF2B5EF4-FFF2-40B4-BE49-F238E27FC236}">
                <a16:creationId xmlns:a16="http://schemas.microsoft.com/office/drawing/2014/main" id="{C8F18C1E-31D9-46D3-BE19-55DA104A088A}"/>
              </a:ext>
            </a:extLst>
          </p:cNvPr>
          <p:cNvSpPr txBox="1">
            <a:spLocks noChangeArrowheads="1"/>
          </p:cNvSpPr>
          <p:nvPr/>
        </p:nvSpPr>
        <p:spPr bwMode="auto">
          <a:xfrm>
            <a:off x="18838680" y="6398117"/>
            <a:ext cx="5248520"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bg2"/>
                </a:solidFill>
                <a:latin typeface="Cambria"/>
                <a:ea typeface="ＭＳ Ｐゴシック"/>
                <a:cs typeface="ＭＳ Ｐゴシック" charset="-128"/>
              </a:rPr>
              <a:t>CURRENT SYSTEM</a:t>
            </a:r>
          </a:p>
        </p:txBody>
      </p:sp>
      <p:sp>
        <p:nvSpPr>
          <p:cNvPr id="21" name="Text Box 19">
            <a:extLst>
              <a:ext uri="{FF2B5EF4-FFF2-40B4-BE49-F238E27FC236}">
                <a16:creationId xmlns:a16="http://schemas.microsoft.com/office/drawing/2014/main" id="{887D412B-6423-484C-AD9B-E5ECA85D3722}"/>
              </a:ext>
            </a:extLst>
          </p:cNvPr>
          <p:cNvSpPr txBox="1">
            <a:spLocks noChangeArrowheads="1"/>
          </p:cNvSpPr>
          <p:nvPr/>
        </p:nvSpPr>
        <p:spPr bwMode="auto">
          <a:xfrm>
            <a:off x="32571054" y="6394910"/>
            <a:ext cx="4833707"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bg2"/>
                </a:solidFill>
                <a:latin typeface="Cambria"/>
                <a:ea typeface="ＭＳ Ｐゴシック"/>
                <a:cs typeface="ＭＳ Ｐゴシック" charset="-128"/>
              </a:rPr>
              <a:t>REQUIREMENTS</a:t>
            </a:r>
          </a:p>
        </p:txBody>
      </p:sp>
      <p:sp>
        <p:nvSpPr>
          <p:cNvPr id="23" name="Text Box 19">
            <a:extLst>
              <a:ext uri="{FF2B5EF4-FFF2-40B4-BE49-F238E27FC236}">
                <a16:creationId xmlns:a16="http://schemas.microsoft.com/office/drawing/2014/main" id="{958AB4A0-C289-4ADA-8E7E-FD585C5A975C}"/>
              </a:ext>
            </a:extLst>
          </p:cNvPr>
          <p:cNvSpPr txBox="1">
            <a:spLocks noChangeArrowheads="1"/>
          </p:cNvSpPr>
          <p:nvPr/>
        </p:nvSpPr>
        <p:spPr bwMode="auto">
          <a:xfrm>
            <a:off x="6807074" y="13976342"/>
            <a:ext cx="4762640" cy="751821"/>
          </a:xfrm>
          <a:prstGeom prst="rect">
            <a:avLst/>
          </a:prstGeom>
          <a:noFill/>
          <a:ln w="12700">
            <a:noFill/>
            <a:miter lim="800000"/>
            <a:headEnd/>
            <a:tailEnd/>
          </a:ln>
          <a:effectLst/>
        </p:spPr>
        <p:txBody>
          <a:bodyPr wrap="square" lIns="73991" tIns="36995" rIns="73991" bIns="36995" anchor="t">
            <a:spAutoFit/>
          </a:bodyPr>
          <a:lstStyle/>
          <a:p>
            <a:pPr algn="ctr" defTabSz="739341" eaLnBrk="1" hangingPunct="1">
              <a:spcBef>
                <a:spcPct val="50000"/>
              </a:spcBef>
              <a:defRPr/>
            </a:pPr>
            <a:r>
              <a:rPr lang="en-US" sz="4400" b="1">
                <a:solidFill>
                  <a:schemeClr val="bg2"/>
                </a:solidFill>
                <a:latin typeface="Cambria"/>
                <a:ea typeface="ＭＳ Ｐゴシック"/>
                <a:cs typeface="ＭＳ Ｐゴシック" charset="-128"/>
              </a:rPr>
              <a:t>SYSTEM DESIGN</a:t>
            </a:r>
          </a:p>
        </p:txBody>
      </p:sp>
      <p:sp>
        <p:nvSpPr>
          <p:cNvPr id="27" name="Text Box 19">
            <a:extLst>
              <a:ext uri="{FF2B5EF4-FFF2-40B4-BE49-F238E27FC236}">
                <a16:creationId xmlns:a16="http://schemas.microsoft.com/office/drawing/2014/main" id="{1137790E-7E42-499E-81B8-F01AB63F51AC}"/>
              </a:ext>
            </a:extLst>
          </p:cNvPr>
          <p:cNvSpPr txBox="1">
            <a:spLocks noChangeArrowheads="1"/>
          </p:cNvSpPr>
          <p:nvPr/>
        </p:nvSpPr>
        <p:spPr bwMode="auto">
          <a:xfrm>
            <a:off x="31230103" y="14121933"/>
            <a:ext cx="9619361" cy="751821"/>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b="1" dirty="0">
                <a:solidFill>
                  <a:schemeClr val="bg2"/>
                </a:solidFill>
                <a:latin typeface="Cambria"/>
                <a:ea typeface="ＭＳ Ｐゴシック"/>
                <a:cs typeface="ＭＳ Ｐゴシック" charset="-128"/>
              </a:rPr>
              <a:t>IMPLEMENTATION &amp; VERIFICATION</a:t>
            </a:r>
          </a:p>
        </p:txBody>
      </p:sp>
      <p:sp>
        <p:nvSpPr>
          <p:cNvPr id="31" name="Text Box 19">
            <a:extLst>
              <a:ext uri="{FF2B5EF4-FFF2-40B4-BE49-F238E27FC236}">
                <a16:creationId xmlns:a16="http://schemas.microsoft.com/office/drawing/2014/main" id="{F7D73690-55B3-4EF2-A6C3-3C404710F77B}"/>
              </a:ext>
            </a:extLst>
          </p:cNvPr>
          <p:cNvSpPr txBox="1">
            <a:spLocks noChangeArrowheads="1"/>
          </p:cNvSpPr>
          <p:nvPr/>
        </p:nvSpPr>
        <p:spPr bwMode="auto">
          <a:xfrm>
            <a:off x="5230175" y="19896797"/>
            <a:ext cx="10522915" cy="751821"/>
          </a:xfrm>
          <a:prstGeom prst="rect">
            <a:avLst/>
          </a:prstGeom>
          <a:noFill/>
          <a:ln w="12700">
            <a:noFill/>
            <a:miter lim="800000"/>
            <a:headEnd/>
            <a:tailEnd/>
          </a:ln>
          <a:effectLst/>
        </p:spPr>
        <p:txBody>
          <a:bodyPr wrap="square" lIns="73991" tIns="36995" rIns="73991" bIns="36995" anchor="t">
            <a:spAutoFit/>
          </a:bodyPr>
          <a:lstStyle/>
          <a:p>
            <a:pPr algn="ctr" defTabSz="739341">
              <a:spcBef>
                <a:spcPct val="50000"/>
              </a:spcBef>
              <a:defRPr/>
            </a:pPr>
            <a:r>
              <a:rPr lang="en-US" sz="4400" b="1" dirty="0">
                <a:solidFill>
                  <a:schemeClr val="bg2"/>
                </a:solidFill>
                <a:latin typeface="Cambria"/>
                <a:ea typeface="ＭＳ Ｐゴシック"/>
                <a:cs typeface="ＭＳ Ｐゴシック" charset="-128"/>
              </a:rPr>
              <a:t>SUMMARY &amp; CHALLENGES</a:t>
            </a:r>
          </a:p>
        </p:txBody>
      </p:sp>
      <p:sp>
        <p:nvSpPr>
          <p:cNvPr id="33" name="Text Box 19">
            <a:extLst>
              <a:ext uri="{FF2B5EF4-FFF2-40B4-BE49-F238E27FC236}">
                <a16:creationId xmlns:a16="http://schemas.microsoft.com/office/drawing/2014/main" id="{217D62A4-F7D5-4C28-B9F8-65F5E8198534}"/>
              </a:ext>
            </a:extLst>
          </p:cNvPr>
          <p:cNvSpPr txBox="1">
            <a:spLocks noChangeArrowheads="1"/>
          </p:cNvSpPr>
          <p:nvPr/>
        </p:nvSpPr>
        <p:spPr bwMode="auto">
          <a:xfrm>
            <a:off x="16595385" y="29119099"/>
            <a:ext cx="4114800" cy="444044"/>
          </a:xfrm>
          <a:prstGeom prst="rect">
            <a:avLst/>
          </a:prstGeom>
          <a:noFill/>
          <a:ln w="12700">
            <a:noFill/>
            <a:miter lim="800000"/>
            <a:headEnd/>
            <a:tailEnd/>
          </a:ln>
          <a:effectLst/>
        </p:spPr>
        <p:txBody>
          <a:bodyPr lIns="73991" tIns="36995" rIns="73991" bIns="36995" anchor="t">
            <a:spAutoFit/>
          </a:bodyPr>
          <a:lstStyle/>
          <a:p>
            <a:pPr algn="ctr" defTabSz="739341" eaLnBrk="1" hangingPunct="1">
              <a:spcBef>
                <a:spcPct val="50000"/>
              </a:spcBef>
              <a:defRPr/>
            </a:pPr>
            <a:r>
              <a:rPr lang="en-US" sz="2400" b="1" dirty="0">
                <a:solidFill>
                  <a:schemeClr val="bg2"/>
                </a:solidFill>
                <a:latin typeface="Cambria"/>
                <a:ea typeface="ＭＳ Ｐゴシック"/>
                <a:cs typeface="ＭＳ Ｐゴシック" charset="-128"/>
              </a:rPr>
              <a:t>REFERENCES</a:t>
            </a:r>
          </a:p>
        </p:txBody>
      </p:sp>
      <p:sp>
        <p:nvSpPr>
          <p:cNvPr id="37" name="Text Box 12">
            <a:extLst>
              <a:ext uri="{FF2B5EF4-FFF2-40B4-BE49-F238E27FC236}">
                <a16:creationId xmlns:a16="http://schemas.microsoft.com/office/drawing/2014/main" id="{A16799FF-41A7-4F9F-85E6-C075AAC125D8}"/>
              </a:ext>
            </a:extLst>
          </p:cNvPr>
          <p:cNvSpPr txBox="1">
            <a:spLocks noChangeArrowheads="1"/>
          </p:cNvSpPr>
          <p:nvPr/>
        </p:nvSpPr>
        <p:spPr bwMode="auto">
          <a:xfrm>
            <a:off x="6816436" y="2979162"/>
            <a:ext cx="35204400" cy="2690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73991" tIns="36995" rIns="73991" bIns="36995" anchor="t">
            <a:spAutoFit/>
          </a:bodyPr>
          <a:lstStyle>
            <a:lvl1pPr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a:spcBef>
                <a:spcPct val="0"/>
              </a:spcBef>
              <a:buNone/>
            </a:pPr>
            <a:r>
              <a:rPr lang="en-US" altLang="en-US" sz="10000" b="1" dirty="0" err="1">
                <a:solidFill>
                  <a:srgbClr val="00FFFF"/>
                </a:solidFill>
                <a:latin typeface="Arial"/>
                <a:ea typeface="ＭＳ Ｐゴシック"/>
                <a:cs typeface="Arial"/>
              </a:rPr>
              <a:t>ProxCloud</a:t>
            </a:r>
            <a:r>
              <a:rPr lang="en-US" altLang="en-US" sz="10000" b="1" dirty="0">
                <a:solidFill>
                  <a:srgbClr val="00FFFF"/>
                </a:solidFill>
                <a:latin typeface="Arial"/>
                <a:ea typeface="ＭＳ Ｐゴシック"/>
                <a:cs typeface="Arial"/>
              </a:rPr>
              <a:t>: A Portal for </a:t>
            </a:r>
            <a:r>
              <a:rPr lang="en-US" altLang="en-US" sz="10000" b="1" dirty="0" err="1">
                <a:solidFill>
                  <a:srgbClr val="00FFFF"/>
                </a:solidFill>
                <a:latin typeface="Arial"/>
                <a:ea typeface="ＭＳ Ｐゴシック"/>
                <a:cs typeface="Arial"/>
              </a:rPr>
              <a:t>Proxmox</a:t>
            </a:r>
            <a:r>
              <a:rPr lang="en-US" altLang="en-US" sz="10000" b="1" dirty="0">
                <a:solidFill>
                  <a:srgbClr val="00FFFF"/>
                </a:solidFill>
                <a:latin typeface="Arial"/>
                <a:ea typeface="ＭＳ Ｐゴシック"/>
                <a:cs typeface="Arial"/>
              </a:rPr>
              <a:t> in </a:t>
            </a:r>
            <a:r>
              <a:rPr lang="en-US" altLang="en-US" sz="10000" b="1" dirty="0" err="1">
                <a:solidFill>
                  <a:srgbClr val="00FFFF"/>
                </a:solidFill>
                <a:latin typeface="Arial"/>
                <a:ea typeface="ＭＳ Ｐゴシック"/>
                <a:cs typeface="Arial"/>
              </a:rPr>
              <a:t>NextCloud</a:t>
            </a:r>
            <a:r>
              <a:rPr lang="en-US" altLang="en-US" sz="10000" b="1" dirty="0">
                <a:solidFill>
                  <a:srgbClr val="00FFFF"/>
                </a:solidFill>
                <a:latin typeface="Arial"/>
                <a:ea typeface="ＭＳ Ｐゴシック"/>
                <a:cs typeface="Arial"/>
              </a:rPr>
              <a:t> </a:t>
            </a:r>
          </a:p>
          <a:p>
            <a:pPr>
              <a:spcBef>
                <a:spcPct val="0"/>
              </a:spcBef>
              <a:buNone/>
            </a:pPr>
            <a:r>
              <a:rPr lang="en-US" altLang="en-US" sz="3500" b="1" dirty="0">
                <a:solidFill>
                  <a:schemeClr val="bg1"/>
                </a:solidFill>
                <a:latin typeface="Arial"/>
                <a:ea typeface="ＭＳ Ｐゴシック"/>
                <a:cs typeface="Arial"/>
              </a:rPr>
              <a:t>Student: Siena Malcolm</a:t>
            </a:r>
            <a:endParaRPr lang="en-US" altLang="en-US" sz="3500" dirty="0">
              <a:solidFill>
                <a:schemeClr val="bg1"/>
              </a:solidFill>
              <a:latin typeface="Arial"/>
              <a:ea typeface="ＭＳ Ｐゴシック"/>
              <a:cs typeface="Arial"/>
            </a:endParaRPr>
          </a:p>
          <a:p>
            <a:pPr>
              <a:spcBef>
                <a:spcPct val="0"/>
              </a:spcBef>
              <a:buNone/>
            </a:pPr>
            <a:r>
              <a:rPr lang="en-US" altLang="en-US" sz="3500" b="1" dirty="0">
                <a:solidFill>
                  <a:schemeClr val="bg1"/>
                </a:solidFill>
                <a:latin typeface="Arial"/>
                <a:ea typeface="ＭＳ Ｐゴシック"/>
                <a:cs typeface="Arial"/>
              </a:rPr>
              <a:t>Instructor/Faculty:</a:t>
            </a:r>
            <a:r>
              <a:rPr lang="en-US" altLang="en-US" sz="3500" b="1" i="1" dirty="0">
                <a:solidFill>
                  <a:schemeClr val="bg1"/>
                </a:solidFill>
                <a:latin typeface="Arial"/>
                <a:ea typeface="ＭＳ Ｐゴシック"/>
                <a:cs typeface="Arial"/>
              </a:rPr>
              <a:t> </a:t>
            </a:r>
            <a:r>
              <a:rPr lang="en-US" altLang="en-US" sz="3500" b="1" i="1" dirty="0" err="1">
                <a:solidFill>
                  <a:schemeClr val="bg1"/>
                </a:solidFill>
                <a:latin typeface="Arial"/>
                <a:ea typeface="ＭＳ Ｐゴシック"/>
                <a:cs typeface="Arial"/>
              </a:rPr>
              <a:t>Seyedmasoud</a:t>
            </a:r>
            <a:r>
              <a:rPr lang="en-US" altLang="en-US" sz="3500" b="1" i="1" dirty="0">
                <a:solidFill>
                  <a:schemeClr val="bg1"/>
                </a:solidFill>
                <a:latin typeface="Arial"/>
                <a:ea typeface="ＭＳ Ｐゴシック"/>
                <a:cs typeface="Arial"/>
              </a:rPr>
              <a:t> Sadjadi</a:t>
            </a:r>
            <a:r>
              <a:rPr lang="en-US" altLang="ja-JP" sz="3500" dirty="0">
                <a:solidFill>
                  <a:schemeClr val="bg1"/>
                </a:solidFill>
                <a:latin typeface="Arial"/>
                <a:ea typeface="ＭＳ Ｐゴシック"/>
                <a:cs typeface="Arial"/>
              </a:rPr>
              <a:t>,</a:t>
            </a:r>
            <a:r>
              <a:rPr lang="en-US" altLang="ja-JP" sz="3500" i="1" dirty="0">
                <a:solidFill>
                  <a:schemeClr val="bg1"/>
                </a:solidFill>
                <a:latin typeface="Arial"/>
                <a:ea typeface="ＭＳ Ｐゴシック"/>
                <a:cs typeface="Arial"/>
              </a:rPr>
              <a:t> </a:t>
            </a:r>
            <a:r>
              <a:rPr lang="en-US" altLang="en-US" sz="3500" dirty="0">
                <a:solidFill>
                  <a:schemeClr val="bg1"/>
                </a:solidFill>
                <a:latin typeface="Arial"/>
                <a:ea typeface="ＭＳ Ｐゴシック"/>
                <a:cs typeface="Arial"/>
              </a:rPr>
              <a:t>Florida International University</a:t>
            </a:r>
            <a:endParaRPr lang="en-US" sz="9600" dirty="0">
              <a:solidFill>
                <a:schemeClr val="bg1"/>
              </a:solidFill>
              <a:latin typeface="Arial"/>
              <a:ea typeface="ＭＳ Ｐゴシック"/>
              <a:cs typeface="Arial"/>
            </a:endParaRPr>
          </a:p>
        </p:txBody>
      </p:sp>
      <p:sp>
        <p:nvSpPr>
          <p:cNvPr id="43" name="Text Box 72">
            <a:extLst>
              <a:ext uri="{FF2B5EF4-FFF2-40B4-BE49-F238E27FC236}">
                <a16:creationId xmlns:a16="http://schemas.microsoft.com/office/drawing/2014/main" id="{68E4D829-9067-4494-B4EE-60613167B6C0}"/>
              </a:ext>
            </a:extLst>
          </p:cNvPr>
          <p:cNvSpPr txBox="1">
            <a:spLocks noChangeArrowheads="1"/>
          </p:cNvSpPr>
          <p:nvPr/>
        </p:nvSpPr>
        <p:spPr bwMode="auto">
          <a:xfrm>
            <a:off x="6655820" y="31775400"/>
            <a:ext cx="21444395" cy="444044"/>
          </a:xfrm>
          <a:prstGeom prst="rect">
            <a:avLst/>
          </a:prstGeom>
          <a:noFill/>
          <a:ln w="63500">
            <a:noFill/>
            <a:miter lim="800000"/>
            <a:headEnd/>
            <a:tailEnd/>
          </a:ln>
          <a:extLst>
            <a:ext uri="{909E8E84-426E-40DD-AFC4-6F175D3DCCD1}">
              <a14:hiddenFill xmlns:a14="http://schemas.microsoft.com/office/drawing/2010/main">
                <a:solidFill>
                  <a:srgbClr val="FFFFFF"/>
                </a:solidFill>
              </a14:hiddenFill>
            </a:ext>
          </a:extLst>
        </p:spPr>
        <p:txBody>
          <a:bodyPr wrap="square" lIns="73991" tIns="36995" rIns="73991" bIns="36995" anchor="t">
            <a:spAutoFit/>
          </a:bodyPr>
          <a:lstStyle>
            <a:lvl1pPr marL="493713" indent="-493713" defTabSz="985838">
              <a:spcBef>
                <a:spcPct val="20000"/>
              </a:spcBef>
              <a:buChar char="•"/>
              <a:defRPr sz="11200">
                <a:solidFill>
                  <a:schemeClr val="tx1"/>
                </a:solidFill>
                <a:latin typeface="Arial" panose="020B0604020202020204" pitchFamily="34" charset="0"/>
                <a:ea typeface="ＭＳ Ｐゴシック" panose="020B0600070205080204" pitchFamily="34" charset="-128"/>
              </a:defRPr>
            </a:lvl1pPr>
            <a:lvl2pPr marL="37931725" indent="-37474525" defTabSz="985838">
              <a:spcBef>
                <a:spcPct val="20000"/>
              </a:spcBef>
              <a:buChar char="–"/>
              <a:defRPr sz="9700">
                <a:solidFill>
                  <a:schemeClr val="tx1"/>
                </a:solidFill>
                <a:latin typeface="Arial" panose="020B0604020202020204" pitchFamily="34" charset="0"/>
                <a:ea typeface="ＭＳ Ｐゴシック" panose="020B0600070205080204" pitchFamily="34" charset="-128"/>
              </a:defRPr>
            </a:lvl2pPr>
            <a:lvl3pPr marL="5356225" indent="-1071563" defTabSz="985838">
              <a:spcBef>
                <a:spcPct val="20000"/>
              </a:spcBef>
              <a:buChar char="•"/>
              <a:defRPr sz="8400">
                <a:solidFill>
                  <a:schemeClr val="tx1"/>
                </a:solidFill>
                <a:latin typeface="Arial" panose="020B0604020202020204" pitchFamily="34" charset="0"/>
                <a:ea typeface="ＭＳ Ｐゴシック" panose="020B0600070205080204" pitchFamily="34" charset="-128"/>
              </a:defRPr>
            </a:lvl3pPr>
            <a:lvl4pPr marL="7497763"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4pPr>
            <a:lvl5pPr marL="9640888" indent="-1071563" defTabSz="985838">
              <a:spcBef>
                <a:spcPct val="20000"/>
              </a:spcBef>
              <a:buChar char="»"/>
              <a:defRPr sz="7000">
                <a:solidFill>
                  <a:schemeClr val="tx1"/>
                </a:solidFill>
                <a:latin typeface="Arial" panose="020B0604020202020204" pitchFamily="34" charset="0"/>
                <a:ea typeface="ＭＳ Ｐゴシック" panose="020B0600070205080204" pitchFamily="34" charset="-128"/>
              </a:defRPr>
            </a:lvl5pPr>
            <a:lvl6pPr marL="100980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6pPr>
            <a:lvl7pPr marL="105552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7pPr>
            <a:lvl8pPr marL="110124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8pPr>
            <a:lvl9pPr marL="11469688" indent="-1071563" defTabSz="985838" eaLnBrk="0" fontAlgn="base" hangingPunct="0">
              <a:spcBef>
                <a:spcPct val="20000"/>
              </a:spcBef>
              <a:spcAft>
                <a:spcPct val="0"/>
              </a:spcAft>
              <a:buChar char="»"/>
              <a:defRPr sz="7000">
                <a:solidFill>
                  <a:schemeClr val="tx1"/>
                </a:solidFill>
                <a:latin typeface="Arial" panose="020B0604020202020204" pitchFamily="34" charset="0"/>
                <a:ea typeface="ＭＳ Ｐゴシック" panose="020B0600070205080204" pitchFamily="34" charset="-128"/>
              </a:defRPr>
            </a:lvl9pPr>
          </a:lstStyle>
          <a:p>
            <a:pPr marL="0" indent="0">
              <a:spcBef>
                <a:spcPct val="0"/>
              </a:spcBef>
              <a:buClr>
                <a:srgbClr val="3333CC"/>
              </a:buClr>
              <a:buNone/>
            </a:pPr>
            <a:r>
              <a:rPr lang="en-US" altLang="en-US" sz="2400" dirty="0">
                <a:solidFill>
                  <a:schemeClr val="bg2"/>
                </a:solidFill>
                <a:latin typeface="Arial"/>
                <a:ea typeface="ＭＳ Ｐゴシック"/>
                <a:cs typeface="Arial"/>
              </a:rPr>
              <a:t> We thank </a:t>
            </a:r>
            <a:r>
              <a:rPr lang="en-US" altLang="en-US" sz="2400" dirty="0" err="1">
                <a:solidFill>
                  <a:schemeClr val="bg2"/>
                </a:solidFill>
                <a:latin typeface="Arial"/>
                <a:ea typeface="ＭＳ Ｐゴシック"/>
                <a:cs typeface="Arial"/>
              </a:rPr>
              <a:t>Seyedmasoud</a:t>
            </a:r>
            <a:r>
              <a:rPr lang="en-US" altLang="en-US" sz="2400" dirty="0">
                <a:solidFill>
                  <a:schemeClr val="bg2"/>
                </a:solidFill>
                <a:latin typeface="Arial"/>
                <a:ea typeface="ＭＳ Ｐゴシック"/>
                <a:cs typeface="Arial"/>
              </a:rPr>
              <a:t> Sadjadi for his assistance and mentorship that we received throughout the senior design project.</a:t>
            </a:r>
          </a:p>
        </p:txBody>
      </p:sp>
      <p:sp>
        <p:nvSpPr>
          <p:cNvPr id="45" name="Text Box 19">
            <a:extLst>
              <a:ext uri="{FF2B5EF4-FFF2-40B4-BE49-F238E27FC236}">
                <a16:creationId xmlns:a16="http://schemas.microsoft.com/office/drawing/2014/main" id="{D2B68370-F9A1-4BC5-9391-178C0C5FF800}"/>
              </a:ext>
            </a:extLst>
          </p:cNvPr>
          <p:cNvSpPr txBox="1">
            <a:spLocks noChangeArrowheads="1"/>
          </p:cNvSpPr>
          <p:nvPr/>
        </p:nvSpPr>
        <p:spPr bwMode="auto">
          <a:xfrm>
            <a:off x="6620651" y="31264309"/>
            <a:ext cx="4578237" cy="547919"/>
          </a:xfrm>
          <a:prstGeom prst="rect">
            <a:avLst/>
          </a:prstGeom>
          <a:noFill/>
          <a:ln w="12700">
            <a:noFill/>
            <a:miter lim="800000"/>
            <a:headEnd/>
            <a:tailEnd/>
          </a:ln>
          <a:effectLst/>
        </p:spPr>
        <p:txBody>
          <a:bodyPr wrap="square" lIns="73991" tIns="36995" rIns="73991" bIns="36995">
            <a:spAutoFit/>
          </a:bodyPr>
          <a:lstStyle/>
          <a:p>
            <a:pPr algn="ctr" defTabSz="739341" eaLnBrk="1" hangingPunct="1">
              <a:spcBef>
                <a:spcPct val="50000"/>
              </a:spcBef>
              <a:defRPr/>
            </a:pPr>
            <a:r>
              <a:rPr lang="en-US" sz="3075" b="1">
                <a:solidFill>
                  <a:srgbClr val="00FFFF"/>
                </a:solidFill>
                <a:latin typeface="Arial" charset="0"/>
                <a:ea typeface="ＭＳ Ｐゴシック" charset="-128"/>
                <a:cs typeface="ＭＳ Ｐゴシック" charset="-128"/>
              </a:rPr>
              <a:t>ACKNOWLEDGEMENT</a:t>
            </a:r>
          </a:p>
        </p:txBody>
      </p:sp>
      <p:pic>
        <p:nvPicPr>
          <p:cNvPr id="7" name="Picture 6" descr="A blue background with white text&#10;&#10;Description automatically generated">
            <a:extLst>
              <a:ext uri="{FF2B5EF4-FFF2-40B4-BE49-F238E27FC236}">
                <a16:creationId xmlns:a16="http://schemas.microsoft.com/office/drawing/2014/main" id="{CD28CE0C-E49B-DCBF-2CDC-54373B6B459A}"/>
              </a:ext>
            </a:extLst>
          </p:cNvPr>
          <p:cNvPicPr>
            <a:picLocks noChangeAspect="1"/>
          </p:cNvPicPr>
          <p:nvPr/>
        </p:nvPicPr>
        <p:blipFill>
          <a:blip r:embed="rId2"/>
          <a:stretch>
            <a:fillRect/>
          </a:stretch>
        </p:blipFill>
        <p:spPr>
          <a:xfrm>
            <a:off x="-9591" y="512732"/>
            <a:ext cx="5618559" cy="2273977"/>
          </a:xfrm>
          <a:prstGeom prst="rect">
            <a:avLst/>
          </a:prstGeom>
        </p:spPr>
      </p:pic>
      <p:pic>
        <p:nvPicPr>
          <p:cNvPr id="8" name="Picture 7" descr="A blue circle logo on a black background&#10;&#10;Description automatically generated">
            <a:extLst>
              <a:ext uri="{FF2B5EF4-FFF2-40B4-BE49-F238E27FC236}">
                <a16:creationId xmlns:a16="http://schemas.microsoft.com/office/drawing/2014/main" id="{9C0D120C-1B99-0274-162A-96512051CB95}"/>
              </a:ext>
            </a:extLst>
          </p:cNvPr>
          <p:cNvPicPr>
            <a:picLocks noChangeAspect="1"/>
          </p:cNvPicPr>
          <p:nvPr/>
        </p:nvPicPr>
        <p:blipFill>
          <a:blip r:embed="rId3"/>
          <a:stretch>
            <a:fillRect/>
          </a:stretch>
        </p:blipFill>
        <p:spPr>
          <a:xfrm>
            <a:off x="201423" y="3803643"/>
            <a:ext cx="5064369" cy="3192867"/>
          </a:xfrm>
          <a:prstGeom prst="rect">
            <a:avLst/>
          </a:prstGeom>
        </p:spPr>
      </p:pic>
      <p:pic>
        <p:nvPicPr>
          <p:cNvPr id="9" name="Picture 8" descr="A black background with orange arrows&#10;&#10;Description automatically generated">
            <a:extLst>
              <a:ext uri="{FF2B5EF4-FFF2-40B4-BE49-F238E27FC236}">
                <a16:creationId xmlns:a16="http://schemas.microsoft.com/office/drawing/2014/main" id="{A9537D90-CFAD-1DC2-6D6F-34643D11F472}"/>
              </a:ext>
            </a:extLst>
          </p:cNvPr>
          <p:cNvPicPr>
            <a:picLocks noChangeAspect="1"/>
          </p:cNvPicPr>
          <p:nvPr/>
        </p:nvPicPr>
        <p:blipFill>
          <a:blip r:embed="rId4"/>
          <a:stretch>
            <a:fillRect/>
          </a:stretch>
        </p:blipFill>
        <p:spPr>
          <a:xfrm>
            <a:off x="508356" y="19449956"/>
            <a:ext cx="4661520" cy="3303166"/>
          </a:xfrm>
          <a:prstGeom prst="rect">
            <a:avLst/>
          </a:prstGeom>
        </p:spPr>
      </p:pic>
      <p:pic>
        <p:nvPicPr>
          <p:cNvPr id="10" name="Picture 9" descr="A blue fox logo with a blue circle and a black background&#10;&#10;Description automatically generated">
            <a:extLst>
              <a:ext uri="{FF2B5EF4-FFF2-40B4-BE49-F238E27FC236}">
                <a16:creationId xmlns:a16="http://schemas.microsoft.com/office/drawing/2014/main" id="{70C1524E-BD56-4B90-87CF-5093FA80CB4E}"/>
              </a:ext>
            </a:extLst>
          </p:cNvPr>
          <p:cNvPicPr>
            <a:picLocks noChangeAspect="1"/>
          </p:cNvPicPr>
          <p:nvPr/>
        </p:nvPicPr>
        <p:blipFill>
          <a:blip r:embed="rId5"/>
          <a:stretch>
            <a:fillRect/>
          </a:stretch>
        </p:blipFill>
        <p:spPr>
          <a:xfrm>
            <a:off x="1045486" y="14128438"/>
            <a:ext cx="3568078" cy="3568078"/>
          </a:xfrm>
          <a:prstGeom prst="rect">
            <a:avLst/>
          </a:prstGeom>
        </p:spPr>
      </p:pic>
      <p:pic>
        <p:nvPicPr>
          <p:cNvPr id="11" name="Picture 10" descr="A blue logo with a whale and text&#10;&#10;Description automatically generated">
            <a:extLst>
              <a:ext uri="{FF2B5EF4-FFF2-40B4-BE49-F238E27FC236}">
                <a16:creationId xmlns:a16="http://schemas.microsoft.com/office/drawing/2014/main" id="{319FE307-C282-CDDE-AB61-A576558F3BE1}"/>
              </a:ext>
            </a:extLst>
          </p:cNvPr>
          <p:cNvPicPr>
            <a:picLocks noChangeAspect="1"/>
          </p:cNvPicPr>
          <p:nvPr/>
        </p:nvPicPr>
        <p:blipFill>
          <a:blip r:embed="rId6"/>
          <a:stretch>
            <a:fillRect/>
          </a:stretch>
        </p:blipFill>
        <p:spPr>
          <a:xfrm>
            <a:off x="642638" y="24532794"/>
            <a:ext cx="4335406" cy="3227863"/>
          </a:xfrm>
          <a:prstGeom prst="rect">
            <a:avLst/>
          </a:prstGeom>
        </p:spPr>
      </p:pic>
      <p:pic>
        <p:nvPicPr>
          <p:cNvPr id="12" name="Picture 11" descr="A white figure in a helmet&#10;&#10;Description automatically generated">
            <a:extLst>
              <a:ext uri="{FF2B5EF4-FFF2-40B4-BE49-F238E27FC236}">
                <a16:creationId xmlns:a16="http://schemas.microsoft.com/office/drawing/2014/main" id="{31A444D3-06EA-4DE0-553F-FCAA9245FAC2}"/>
              </a:ext>
            </a:extLst>
          </p:cNvPr>
          <p:cNvPicPr>
            <a:picLocks noChangeAspect="1"/>
          </p:cNvPicPr>
          <p:nvPr/>
        </p:nvPicPr>
        <p:blipFill>
          <a:blip r:embed="rId7"/>
          <a:stretch>
            <a:fillRect/>
          </a:stretch>
        </p:blipFill>
        <p:spPr>
          <a:xfrm>
            <a:off x="-9591" y="8565307"/>
            <a:ext cx="4949269" cy="4546420"/>
          </a:xfrm>
          <a:prstGeom prst="rect">
            <a:avLst/>
          </a:prstGeom>
        </p:spPr>
      </p:pic>
      <p:sp>
        <p:nvSpPr>
          <p:cNvPr id="2" name="TextBox 1">
            <a:extLst>
              <a:ext uri="{FF2B5EF4-FFF2-40B4-BE49-F238E27FC236}">
                <a16:creationId xmlns:a16="http://schemas.microsoft.com/office/drawing/2014/main" id="{D70E7F3F-5E36-A8E7-7D68-1AA3549AB9F8}"/>
              </a:ext>
            </a:extLst>
          </p:cNvPr>
          <p:cNvSpPr txBox="1"/>
          <p:nvPr/>
        </p:nvSpPr>
        <p:spPr>
          <a:xfrm>
            <a:off x="18831467" y="7185947"/>
            <a:ext cx="11150157" cy="5947147"/>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Cambria"/>
                <a:ea typeface="+mn-lt"/>
                <a:cs typeface="+mn-lt"/>
              </a:rPr>
              <a:t>Web development using </a:t>
            </a:r>
            <a:r>
              <a:rPr lang="en-US" sz="4000" b="1" err="1">
                <a:solidFill>
                  <a:schemeClr val="bg1"/>
                </a:solidFill>
                <a:latin typeface="Cambria"/>
                <a:ea typeface="+mn-lt"/>
                <a:cs typeface="+mn-lt"/>
              </a:rPr>
              <a:t>Javascript</a:t>
            </a:r>
            <a:r>
              <a:rPr lang="en-US" sz="4000" b="1">
                <a:solidFill>
                  <a:schemeClr val="bg1"/>
                </a:solidFill>
                <a:latin typeface="Cambria"/>
                <a:ea typeface="+mn-lt"/>
                <a:cs typeface="+mn-lt"/>
              </a:rPr>
              <a:t>.</a:t>
            </a:r>
          </a:p>
          <a:p>
            <a:r>
              <a:rPr lang="en-US" sz="4000">
                <a:solidFill>
                  <a:schemeClr val="bg1"/>
                </a:solidFill>
                <a:latin typeface="Cambria"/>
                <a:ea typeface="+mn-lt"/>
                <a:cs typeface="+mn-lt"/>
              </a:rPr>
              <a:t>Creation of a custom third-party app within the </a:t>
            </a:r>
            <a:r>
              <a:rPr lang="en-US" sz="4000" err="1">
                <a:solidFill>
                  <a:schemeClr val="bg1"/>
                </a:solidFill>
                <a:latin typeface="Cambria"/>
                <a:ea typeface="+mn-lt"/>
                <a:cs typeface="+mn-lt"/>
              </a:rPr>
              <a:t>Nextcloud</a:t>
            </a:r>
            <a:r>
              <a:rPr lang="en-US" sz="4000">
                <a:solidFill>
                  <a:schemeClr val="bg1"/>
                </a:solidFill>
                <a:latin typeface="Cambria"/>
                <a:ea typeface="+mn-lt"/>
                <a:cs typeface="+mn-lt"/>
              </a:rPr>
              <a:t> ecosystem. </a:t>
            </a:r>
            <a:endParaRPr lang="en-US">
              <a:solidFill>
                <a:schemeClr val="bg1"/>
              </a:solidFill>
              <a:latin typeface="Calibri" panose="020F0502020204030204"/>
              <a:ea typeface="+mn-lt"/>
              <a:cs typeface="+mn-lt"/>
            </a:endParaRPr>
          </a:p>
          <a:p>
            <a:endParaRPr lang="en-US" sz="4000">
              <a:solidFill>
                <a:schemeClr val="bg1"/>
              </a:solidFill>
              <a:latin typeface="Cambria"/>
              <a:ea typeface="+mn-lt"/>
              <a:cs typeface="+mn-lt"/>
            </a:endParaRPr>
          </a:p>
          <a:p>
            <a:r>
              <a:rPr lang="en-US" sz="4000">
                <a:solidFill>
                  <a:schemeClr val="bg1"/>
                </a:solidFill>
                <a:latin typeface="Cambria"/>
                <a:ea typeface="+mn-lt"/>
                <a:cs typeface="+mn-lt"/>
              </a:rPr>
              <a:t>Leveraging the capabilities of the </a:t>
            </a:r>
            <a:r>
              <a:rPr lang="en-US" sz="4000" err="1">
                <a:solidFill>
                  <a:schemeClr val="bg1"/>
                </a:solidFill>
                <a:latin typeface="Cambria"/>
                <a:ea typeface="+mn-lt"/>
                <a:cs typeface="+mn-lt"/>
              </a:rPr>
              <a:t>Nextcloud</a:t>
            </a:r>
            <a:r>
              <a:rPr lang="en-US" sz="4000">
                <a:solidFill>
                  <a:schemeClr val="bg1"/>
                </a:solidFill>
                <a:latin typeface="Cambria"/>
                <a:ea typeface="+mn-lt"/>
                <a:cs typeface="+mn-lt"/>
              </a:rPr>
              <a:t> and </a:t>
            </a:r>
            <a:r>
              <a:rPr lang="en-US" sz="4000" err="1">
                <a:solidFill>
                  <a:schemeClr val="bg1"/>
                </a:solidFill>
                <a:latin typeface="Cambria"/>
                <a:ea typeface="+mn-lt"/>
                <a:cs typeface="+mn-lt"/>
              </a:rPr>
              <a:t>Proxmox</a:t>
            </a:r>
            <a:r>
              <a:rPr lang="en-US" sz="4000">
                <a:solidFill>
                  <a:schemeClr val="bg1"/>
                </a:solidFill>
                <a:latin typeface="Cambria"/>
                <a:ea typeface="+mn-lt"/>
                <a:cs typeface="+mn-lt"/>
              </a:rPr>
              <a:t> API, this app will act as a bridge, facilitating communication between </a:t>
            </a:r>
            <a:r>
              <a:rPr lang="en-US" sz="4000" err="1">
                <a:solidFill>
                  <a:schemeClr val="bg1"/>
                </a:solidFill>
                <a:latin typeface="Cambria"/>
                <a:ea typeface="+mn-lt"/>
                <a:cs typeface="+mn-lt"/>
              </a:rPr>
              <a:t>Nextcloud</a:t>
            </a:r>
            <a:r>
              <a:rPr lang="en-US" sz="4000">
                <a:solidFill>
                  <a:schemeClr val="bg1"/>
                </a:solidFill>
                <a:latin typeface="Cambria"/>
                <a:ea typeface="+mn-lt"/>
                <a:cs typeface="+mn-lt"/>
              </a:rPr>
              <a:t> instances and </a:t>
            </a:r>
            <a:r>
              <a:rPr lang="en-US" sz="4000" err="1">
                <a:solidFill>
                  <a:schemeClr val="bg1"/>
                </a:solidFill>
                <a:latin typeface="Cambria"/>
                <a:ea typeface="+mn-lt"/>
                <a:cs typeface="+mn-lt"/>
              </a:rPr>
              <a:t>Proxmox</a:t>
            </a:r>
            <a:r>
              <a:rPr lang="en-US" sz="4000">
                <a:solidFill>
                  <a:schemeClr val="bg1"/>
                </a:solidFill>
                <a:latin typeface="Cambria"/>
                <a:ea typeface="+mn-lt"/>
                <a:cs typeface="+mn-lt"/>
              </a:rPr>
              <a:t> servers.</a:t>
            </a:r>
            <a:endParaRPr lang="en-US">
              <a:solidFill>
                <a:schemeClr val="bg1"/>
              </a:solidFill>
              <a:ea typeface="Calibri"/>
              <a:cs typeface="Calibri"/>
            </a:endParaRPr>
          </a:p>
          <a:p>
            <a:br>
              <a:rPr lang="en-US"/>
            </a:br>
            <a:endParaRPr lang="en-US" sz="4000">
              <a:latin typeface="Cambria"/>
              <a:ea typeface="Cambria"/>
            </a:endParaRPr>
          </a:p>
        </p:txBody>
      </p:sp>
      <p:sp>
        <p:nvSpPr>
          <p:cNvPr id="4" name="TextBox 3">
            <a:extLst>
              <a:ext uri="{FF2B5EF4-FFF2-40B4-BE49-F238E27FC236}">
                <a16:creationId xmlns:a16="http://schemas.microsoft.com/office/drawing/2014/main" id="{852863D5-9427-0C47-0787-55DE372B9E43}"/>
              </a:ext>
            </a:extLst>
          </p:cNvPr>
          <p:cNvSpPr txBox="1"/>
          <p:nvPr/>
        </p:nvSpPr>
        <p:spPr>
          <a:xfrm>
            <a:off x="32883395" y="7183618"/>
            <a:ext cx="10474310" cy="5632311"/>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rgbClr val="FFFFFF"/>
                </a:solidFill>
                <a:latin typeface="Cambria"/>
                <a:ea typeface="+mn-lt"/>
                <a:cs typeface="+mn-lt"/>
              </a:rPr>
              <a:t>Web Server:</a:t>
            </a:r>
            <a:endParaRPr lang="en-US" sz="4000" b="1">
              <a:latin typeface="Cambria"/>
              <a:ea typeface="+mn-lt"/>
              <a:cs typeface="+mn-lt"/>
            </a:endParaRPr>
          </a:p>
          <a:p>
            <a:pPr marL="742950" lvl="1" indent="-285750">
              <a:buFont typeface="Arial"/>
              <a:buChar char="•"/>
            </a:pPr>
            <a:r>
              <a:rPr lang="en-US" sz="4000" dirty="0">
                <a:solidFill>
                  <a:srgbClr val="FFFFFF"/>
                </a:solidFill>
                <a:latin typeface="Cambria"/>
                <a:ea typeface="+mn-lt"/>
                <a:cs typeface="+mn-lt"/>
              </a:rPr>
              <a:t>Apache or Nginx for hosting the </a:t>
            </a:r>
            <a:r>
              <a:rPr lang="en-US" sz="4000" dirty="0" err="1">
                <a:solidFill>
                  <a:srgbClr val="FFFFFF"/>
                </a:solidFill>
                <a:latin typeface="Cambria"/>
                <a:ea typeface="+mn-lt"/>
                <a:cs typeface="+mn-lt"/>
              </a:rPr>
              <a:t>Nextcloud</a:t>
            </a:r>
            <a:r>
              <a:rPr lang="en-US" sz="4000" dirty="0">
                <a:solidFill>
                  <a:srgbClr val="FFFFFF"/>
                </a:solidFill>
                <a:latin typeface="Cambria"/>
                <a:ea typeface="+mn-lt"/>
                <a:cs typeface="+mn-lt"/>
              </a:rPr>
              <a:t> instance.</a:t>
            </a:r>
          </a:p>
          <a:p>
            <a:r>
              <a:rPr lang="en-US" sz="4000" b="1" dirty="0" err="1">
                <a:solidFill>
                  <a:srgbClr val="FFFFFF"/>
                </a:solidFill>
                <a:latin typeface="Cambria"/>
                <a:ea typeface="+mn-lt"/>
                <a:cs typeface="+mn-lt"/>
              </a:rPr>
              <a:t>Proxmox</a:t>
            </a:r>
            <a:r>
              <a:rPr lang="en-US" sz="4000" b="1" dirty="0">
                <a:solidFill>
                  <a:srgbClr val="FFFFFF"/>
                </a:solidFill>
                <a:latin typeface="Cambria"/>
                <a:ea typeface="+mn-lt"/>
                <a:cs typeface="+mn-lt"/>
              </a:rPr>
              <a:t> Server:</a:t>
            </a:r>
            <a:endParaRPr lang="en-US" sz="4000">
              <a:latin typeface="Cambria"/>
              <a:ea typeface="Cambria"/>
            </a:endParaRPr>
          </a:p>
          <a:p>
            <a:pPr marL="742950" lvl="1" indent="-285750">
              <a:buFont typeface="Arial"/>
              <a:buChar char="•"/>
            </a:pPr>
            <a:r>
              <a:rPr lang="en-US" sz="4000" dirty="0">
                <a:solidFill>
                  <a:srgbClr val="FFFFFF"/>
                </a:solidFill>
                <a:latin typeface="Cambria"/>
                <a:ea typeface="+mn-lt"/>
                <a:cs typeface="+mn-lt"/>
              </a:rPr>
              <a:t>Version 6.0 or above.</a:t>
            </a:r>
            <a:endParaRPr lang="en-US" sz="4000">
              <a:solidFill>
                <a:srgbClr val="FFFFFF"/>
              </a:solidFill>
              <a:latin typeface="Cambria"/>
              <a:ea typeface="Calibri"/>
              <a:cs typeface="Calibri"/>
            </a:endParaRPr>
          </a:p>
          <a:p>
            <a:pPr>
              <a:buFont typeface="Arial"/>
              <a:buChar char="•"/>
            </a:pPr>
            <a:r>
              <a:rPr lang="en-US" sz="4000" b="1" dirty="0">
                <a:solidFill>
                  <a:srgbClr val="FFFFFF"/>
                </a:solidFill>
                <a:latin typeface="Cambria"/>
                <a:ea typeface="+mn-lt"/>
                <a:cs typeface="+mn-lt"/>
              </a:rPr>
              <a:t>Programming Languages:</a:t>
            </a:r>
            <a:endParaRPr lang="en-US" sz="4000">
              <a:solidFill>
                <a:srgbClr val="FFFFFF"/>
              </a:solidFill>
              <a:latin typeface="Cambria"/>
              <a:ea typeface="+mn-lt"/>
              <a:cs typeface="+mn-lt"/>
            </a:endParaRPr>
          </a:p>
          <a:p>
            <a:pPr lvl="1">
              <a:buFont typeface="Arial"/>
              <a:buChar char="•"/>
            </a:pPr>
            <a:r>
              <a:rPr lang="en-US" sz="4000" dirty="0">
                <a:solidFill>
                  <a:srgbClr val="FFFFFF"/>
                </a:solidFill>
                <a:latin typeface="Cambria"/>
                <a:ea typeface="+mn-lt"/>
                <a:cs typeface="+mn-lt"/>
              </a:rPr>
              <a:t>PHP for developing the </a:t>
            </a:r>
            <a:r>
              <a:rPr lang="en-US" sz="4000" dirty="0" err="1">
                <a:solidFill>
                  <a:srgbClr val="FFFFFF"/>
                </a:solidFill>
                <a:latin typeface="Cambria"/>
                <a:ea typeface="+mn-lt"/>
                <a:cs typeface="+mn-lt"/>
              </a:rPr>
              <a:t>Nextcloud</a:t>
            </a:r>
            <a:r>
              <a:rPr lang="en-US" sz="4000" dirty="0">
                <a:solidFill>
                  <a:srgbClr val="FFFFFF"/>
                </a:solidFill>
                <a:latin typeface="Cambria"/>
                <a:ea typeface="+mn-lt"/>
                <a:cs typeface="+mn-lt"/>
              </a:rPr>
              <a:t> app.</a:t>
            </a:r>
            <a:endParaRPr lang="en-US" sz="4000">
              <a:latin typeface="Cambria"/>
              <a:ea typeface="+mn-lt"/>
              <a:cs typeface="+mn-lt"/>
            </a:endParaRPr>
          </a:p>
          <a:p>
            <a:pPr lvl="1">
              <a:buFont typeface="Arial"/>
              <a:buChar char="•"/>
            </a:pPr>
            <a:r>
              <a:rPr lang="en-US" sz="4000" dirty="0">
                <a:solidFill>
                  <a:srgbClr val="FFFFFF"/>
                </a:solidFill>
                <a:latin typeface="Cambria"/>
                <a:ea typeface="+mn-lt"/>
                <a:cs typeface="+mn-lt"/>
              </a:rPr>
              <a:t>JavaScript for creating dynamic and interactive user interfaces.</a:t>
            </a:r>
            <a:endParaRPr lang="en-US" sz="4000" dirty="0">
              <a:latin typeface="Cambria"/>
              <a:ea typeface="+mn-lt"/>
              <a:cs typeface="+mn-lt"/>
            </a:endParaRPr>
          </a:p>
        </p:txBody>
      </p:sp>
      <p:sp>
        <p:nvSpPr>
          <p:cNvPr id="14" name="TextBox 13">
            <a:extLst>
              <a:ext uri="{FF2B5EF4-FFF2-40B4-BE49-F238E27FC236}">
                <a16:creationId xmlns:a16="http://schemas.microsoft.com/office/drawing/2014/main" id="{2A165C20-94B4-DFC1-36BE-C20E1200CCFD}"/>
              </a:ext>
            </a:extLst>
          </p:cNvPr>
          <p:cNvSpPr txBox="1"/>
          <p:nvPr/>
        </p:nvSpPr>
        <p:spPr>
          <a:xfrm>
            <a:off x="6826550" y="14783038"/>
            <a:ext cx="10190382" cy="3170099"/>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err="1">
                <a:solidFill>
                  <a:schemeClr val="bg1"/>
                </a:solidFill>
                <a:latin typeface="Cambria"/>
                <a:ea typeface="Cambria"/>
              </a:rPr>
              <a:t>Nextcloud</a:t>
            </a:r>
            <a:r>
              <a:rPr lang="en-US" sz="4000" b="1" dirty="0">
                <a:solidFill>
                  <a:schemeClr val="bg1"/>
                </a:solidFill>
                <a:latin typeface="Cambria"/>
                <a:ea typeface="Cambria"/>
              </a:rPr>
              <a:t> client and </a:t>
            </a:r>
            <a:r>
              <a:rPr lang="en-US" sz="4000" b="1" dirty="0" err="1">
                <a:solidFill>
                  <a:schemeClr val="bg1"/>
                </a:solidFill>
                <a:latin typeface="Cambria"/>
                <a:ea typeface="Cambria"/>
              </a:rPr>
              <a:t>Proxmox</a:t>
            </a:r>
            <a:r>
              <a:rPr lang="en-US" sz="4000" b="1" dirty="0">
                <a:solidFill>
                  <a:schemeClr val="bg1"/>
                </a:solidFill>
                <a:latin typeface="Cambria"/>
                <a:ea typeface="Cambria"/>
              </a:rPr>
              <a:t> server.</a:t>
            </a:r>
          </a:p>
          <a:p>
            <a:r>
              <a:rPr lang="en-US" sz="4000" dirty="0">
                <a:solidFill>
                  <a:schemeClr val="bg1"/>
                </a:solidFill>
                <a:latin typeface="Cambria"/>
                <a:ea typeface="Cambria"/>
              </a:rPr>
              <a:t>Manage </a:t>
            </a:r>
            <a:r>
              <a:rPr lang="en-US" sz="4000" dirty="0" err="1">
                <a:solidFill>
                  <a:schemeClr val="bg1"/>
                </a:solidFill>
                <a:latin typeface="Cambria"/>
                <a:ea typeface="Cambria"/>
              </a:rPr>
              <a:t>Proxmox</a:t>
            </a:r>
            <a:r>
              <a:rPr lang="en-US" sz="4000" dirty="0">
                <a:solidFill>
                  <a:schemeClr val="bg1"/>
                </a:solidFill>
                <a:latin typeface="Cambria"/>
                <a:ea typeface="Cambria"/>
              </a:rPr>
              <a:t> server using a web-interface hosted on </a:t>
            </a:r>
            <a:r>
              <a:rPr lang="en-US" sz="4000" dirty="0" err="1">
                <a:solidFill>
                  <a:schemeClr val="bg1"/>
                </a:solidFill>
                <a:latin typeface="Cambria"/>
                <a:ea typeface="Cambria"/>
              </a:rPr>
              <a:t>Nextcloud</a:t>
            </a:r>
            <a:r>
              <a:rPr lang="en-US" sz="4000" dirty="0">
                <a:solidFill>
                  <a:schemeClr val="bg1"/>
                </a:solidFill>
                <a:latin typeface="Cambria"/>
                <a:ea typeface="Cambria"/>
              </a:rPr>
              <a:t>.</a:t>
            </a:r>
            <a:r>
              <a:rPr lang="en-US" sz="4000" dirty="0">
                <a:solidFill>
                  <a:schemeClr val="bg1"/>
                </a:solidFill>
                <a:latin typeface="Cambria"/>
                <a:ea typeface="Cambria"/>
                <a:cs typeface="Calibri"/>
              </a:rPr>
              <a:t>  Integrated</a:t>
            </a:r>
            <a:r>
              <a:rPr lang="en-US" sz="4000" dirty="0">
                <a:solidFill>
                  <a:schemeClr val="bg1"/>
                </a:solidFill>
                <a:latin typeface="Cambria"/>
                <a:ea typeface="Calibri"/>
                <a:cs typeface="Calibri"/>
              </a:rPr>
              <a:t> API calls within </a:t>
            </a:r>
            <a:r>
              <a:rPr lang="en-US" sz="4000" dirty="0" err="1">
                <a:solidFill>
                  <a:schemeClr val="bg1"/>
                </a:solidFill>
                <a:latin typeface="Cambria"/>
                <a:ea typeface="Calibri"/>
                <a:cs typeface="Calibri"/>
              </a:rPr>
              <a:t>Proxmox</a:t>
            </a:r>
            <a:r>
              <a:rPr lang="en-US" sz="4000" dirty="0">
                <a:solidFill>
                  <a:schemeClr val="bg1"/>
                </a:solidFill>
                <a:latin typeface="Cambria"/>
                <a:ea typeface="Calibri"/>
                <a:cs typeface="Calibri"/>
              </a:rPr>
              <a:t> allow the user to authenticates and manage resources.</a:t>
            </a:r>
            <a:endParaRPr lang="en-US" sz="4000">
              <a:solidFill>
                <a:schemeClr val="bg1"/>
              </a:solidFill>
              <a:latin typeface="Calibri"/>
              <a:ea typeface="Calibri"/>
              <a:cs typeface="Calibri"/>
            </a:endParaRPr>
          </a:p>
        </p:txBody>
      </p:sp>
      <p:sp>
        <p:nvSpPr>
          <p:cNvPr id="15" name="TextBox 14">
            <a:extLst>
              <a:ext uri="{FF2B5EF4-FFF2-40B4-BE49-F238E27FC236}">
                <a16:creationId xmlns:a16="http://schemas.microsoft.com/office/drawing/2014/main" id="{691FF431-6092-376C-E49E-371527AC38CB}"/>
              </a:ext>
            </a:extLst>
          </p:cNvPr>
          <p:cNvSpPr txBox="1"/>
          <p:nvPr/>
        </p:nvSpPr>
        <p:spPr>
          <a:xfrm>
            <a:off x="6810762" y="7138824"/>
            <a:ext cx="10349431" cy="5016758"/>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a:solidFill>
                  <a:schemeClr val="bg1"/>
                </a:solidFill>
                <a:latin typeface="Cambria"/>
                <a:ea typeface="Cambria"/>
                <a:cs typeface="Calibri"/>
              </a:rPr>
              <a:t>Integration of </a:t>
            </a:r>
            <a:r>
              <a:rPr lang="en-US" sz="4000" b="1" err="1">
                <a:solidFill>
                  <a:schemeClr val="bg1"/>
                </a:solidFill>
                <a:latin typeface="Cambria"/>
                <a:ea typeface="Cambria"/>
                <a:cs typeface="Calibri"/>
              </a:rPr>
              <a:t>Nextcloud</a:t>
            </a:r>
            <a:r>
              <a:rPr lang="en-US" sz="4000" b="1">
                <a:solidFill>
                  <a:schemeClr val="bg1"/>
                </a:solidFill>
                <a:latin typeface="Cambria"/>
                <a:ea typeface="Cambria"/>
                <a:cs typeface="Calibri"/>
              </a:rPr>
              <a:t> and </a:t>
            </a:r>
            <a:r>
              <a:rPr lang="en-US" sz="4000" b="1" err="1">
                <a:solidFill>
                  <a:schemeClr val="bg1"/>
                </a:solidFill>
                <a:latin typeface="Cambria"/>
                <a:ea typeface="Cambria"/>
                <a:cs typeface="Calibri"/>
              </a:rPr>
              <a:t>Proxmox</a:t>
            </a:r>
            <a:r>
              <a:rPr lang="en-US" sz="4000" b="1">
                <a:solidFill>
                  <a:schemeClr val="bg1"/>
                </a:solidFill>
                <a:latin typeface="Cambria"/>
                <a:ea typeface="Cambria"/>
                <a:cs typeface="Calibri"/>
              </a:rPr>
              <a:t>.</a:t>
            </a:r>
            <a:r>
              <a:rPr lang="en-US" sz="4000">
                <a:solidFill>
                  <a:schemeClr val="bg1"/>
                </a:solidFill>
                <a:latin typeface="Cambria"/>
                <a:ea typeface="Cambria"/>
                <a:cs typeface="Calibri"/>
              </a:rPr>
              <a:t> </a:t>
            </a:r>
            <a:endParaRPr lang="en-US" sz="4000">
              <a:solidFill>
                <a:schemeClr val="bg1"/>
              </a:solidFill>
              <a:latin typeface="Calibri" panose="020F0502020204030204"/>
              <a:ea typeface="Calibri"/>
              <a:cs typeface="Calibri"/>
            </a:endParaRPr>
          </a:p>
          <a:p>
            <a:r>
              <a:rPr lang="en-US" sz="4000">
                <a:solidFill>
                  <a:schemeClr val="bg1"/>
                </a:solidFill>
                <a:latin typeface="Cambria"/>
                <a:ea typeface="Cambria"/>
                <a:cs typeface="Calibri"/>
              </a:rPr>
              <a:t>The coexistence of powerful tools such as </a:t>
            </a:r>
            <a:r>
              <a:rPr lang="en-US" sz="4000" err="1">
                <a:solidFill>
                  <a:schemeClr val="bg1"/>
                </a:solidFill>
                <a:latin typeface="Cambria"/>
                <a:ea typeface="Cambria"/>
                <a:cs typeface="Calibri"/>
              </a:rPr>
              <a:t>Nextcloud</a:t>
            </a:r>
            <a:r>
              <a:rPr lang="en-US" sz="4000">
                <a:solidFill>
                  <a:schemeClr val="bg1"/>
                </a:solidFill>
                <a:latin typeface="Cambria"/>
                <a:ea typeface="Cambria"/>
                <a:cs typeface="Calibri"/>
              </a:rPr>
              <a:t> and </a:t>
            </a:r>
            <a:r>
              <a:rPr lang="en-US" sz="4000" err="1">
                <a:solidFill>
                  <a:schemeClr val="bg1"/>
                </a:solidFill>
                <a:latin typeface="Cambria"/>
                <a:ea typeface="Cambria"/>
                <a:cs typeface="Calibri"/>
              </a:rPr>
              <a:t>Proxmox</a:t>
            </a:r>
            <a:r>
              <a:rPr lang="en-US" sz="4000">
                <a:solidFill>
                  <a:schemeClr val="bg1"/>
                </a:solidFill>
                <a:latin typeface="Cambria"/>
                <a:ea typeface="Cambria"/>
                <a:cs typeface="Calibri"/>
              </a:rPr>
              <a:t>  poses a challenge due to the absence of native compatibility. </a:t>
            </a:r>
            <a:endParaRPr lang="en-US" sz="4000">
              <a:solidFill>
                <a:schemeClr val="bg1"/>
              </a:solidFill>
              <a:latin typeface="Calibri" panose="020F0502020204030204"/>
              <a:ea typeface="Calibri"/>
              <a:cs typeface="Calibri"/>
            </a:endParaRPr>
          </a:p>
          <a:p>
            <a:endParaRPr lang="en-US" sz="4000">
              <a:solidFill>
                <a:schemeClr val="bg1"/>
              </a:solidFill>
              <a:latin typeface="Cambria"/>
              <a:ea typeface="Cambria"/>
              <a:cs typeface="Calibri"/>
            </a:endParaRPr>
          </a:p>
          <a:p>
            <a:r>
              <a:rPr lang="en-US" sz="4000">
                <a:solidFill>
                  <a:schemeClr val="bg1"/>
                </a:solidFill>
                <a:latin typeface="Cambria"/>
                <a:ea typeface="Cambria"/>
                <a:cs typeface="Calibri"/>
              </a:rPr>
              <a:t>This capstone project aims to address this gap by developing a seamless integration solution using APIs. </a:t>
            </a:r>
            <a:endParaRPr lang="en-US" sz="4000">
              <a:solidFill>
                <a:schemeClr val="bg1"/>
              </a:solidFill>
              <a:ea typeface="Calibri"/>
              <a:cs typeface="Calibri"/>
            </a:endParaRPr>
          </a:p>
        </p:txBody>
      </p:sp>
      <p:sp>
        <p:nvSpPr>
          <p:cNvPr id="16" name="TextBox 15">
            <a:extLst>
              <a:ext uri="{FF2B5EF4-FFF2-40B4-BE49-F238E27FC236}">
                <a16:creationId xmlns:a16="http://schemas.microsoft.com/office/drawing/2014/main" id="{BD7E3347-B0C2-E91E-925B-415A160E8A8C}"/>
              </a:ext>
            </a:extLst>
          </p:cNvPr>
          <p:cNvSpPr txBox="1"/>
          <p:nvPr/>
        </p:nvSpPr>
        <p:spPr>
          <a:xfrm>
            <a:off x="6914062" y="20639979"/>
            <a:ext cx="10161017" cy="898707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dirty="0">
                <a:solidFill>
                  <a:srgbClr val="FFFFFF"/>
                </a:solidFill>
                <a:latin typeface="Cambria"/>
                <a:ea typeface="+mn-lt"/>
                <a:cs typeface="+mn-lt"/>
              </a:rPr>
              <a:t>The greatest challenge this semester was working with new software and utilizing new skills. Front-end developing is something no one our team had skill in before this project. Learning to do this and then incorporating it with the unfamiliar software we were already working on was the most challenging. With hours of much research and experimenting, we were finally able to get a functioning Front-End which worked with all our other individual pieces, such as API calls, our development environment, and the VM manager </a:t>
            </a:r>
            <a:r>
              <a:rPr lang="en-US" sz="4000" dirty="0" err="1">
                <a:solidFill>
                  <a:srgbClr val="FFFFFF"/>
                </a:solidFill>
                <a:latin typeface="Cambria"/>
                <a:ea typeface="+mn-lt"/>
                <a:cs typeface="+mn-lt"/>
              </a:rPr>
              <a:t>Proxmox</a:t>
            </a:r>
            <a:r>
              <a:rPr lang="en-US" sz="4000" dirty="0">
                <a:solidFill>
                  <a:srgbClr val="FFFFFF"/>
                </a:solidFill>
                <a:latin typeface="Cambria"/>
                <a:ea typeface="+mn-lt"/>
                <a:cs typeface="+mn-lt"/>
              </a:rPr>
              <a:t>.</a:t>
            </a:r>
            <a:endParaRPr lang="en-US" sz="4000" dirty="0">
              <a:solidFill>
                <a:srgbClr val="FFFFFF"/>
              </a:solidFill>
              <a:latin typeface="Cambria"/>
              <a:cs typeface="Calibri"/>
            </a:endParaRPr>
          </a:p>
          <a:p>
            <a:br>
              <a:rPr lang="en-US" dirty="0"/>
            </a:br>
            <a:endParaRPr lang="en-US" sz="4000">
              <a:latin typeface="Cambria"/>
              <a:ea typeface="Cambria"/>
            </a:endParaRPr>
          </a:p>
        </p:txBody>
      </p:sp>
      <p:sp>
        <p:nvSpPr>
          <p:cNvPr id="17" name="TextBox 16">
            <a:extLst>
              <a:ext uri="{FF2B5EF4-FFF2-40B4-BE49-F238E27FC236}">
                <a16:creationId xmlns:a16="http://schemas.microsoft.com/office/drawing/2014/main" id="{3919D64A-7B65-DD5E-E644-C88BCF2ACE62}"/>
              </a:ext>
            </a:extLst>
          </p:cNvPr>
          <p:cNvSpPr txBox="1"/>
          <p:nvPr/>
        </p:nvSpPr>
        <p:spPr>
          <a:xfrm>
            <a:off x="17163601" y="29573023"/>
            <a:ext cx="14923211" cy="2246769"/>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571500" indent="-571500">
              <a:buFont typeface="Calibri"/>
              <a:buChar char="-"/>
            </a:pPr>
            <a:r>
              <a:rPr lang="en-US" sz="2800" i="1" dirty="0" err="1">
                <a:solidFill>
                  <a:schemeClr val="bg1"/>
                </a:solidFill>
                <a:latin typeface="Cambria"/>
                <a:ea typeface="+mn-lt"/>
                <a:cs typeface="+mn-lt"/>
              </a:rPr>
              <a:t>Proxmox</a:t>
            </a:r>
            <a:r>
              <a:rPr lang="en-US" sz="2800" i="1" dirty="0">
                <a:solidFill>
                  <a:schemeClr val="bg1"/>
                </a:solidFill>
                <a:latin typeface="Cambria"/>
                <a:ea typeface="+mn-lt"/>
                <a:cs typeface="+mn-lt"/>
              </a:rPr>
              <a:t> VE API</a:t>
            </a:r>
            <a:r>
              <a:rPr lang="en-US" sz="2800" dirty="0">
                <a:solidFill>
                  <a:schemeClr val="bg1"/>
                </a:solidFill>
                <a:latin typeface="Cambria"/>
                <a:ea typeface="+mn-lt"/>
                <a:cs typeface="+mn-lt"/>
              </a:rPr>
              <a:t>. </a:t>
            </a:r>
            <a:r>
              <a:rPr lang="en-US" sz="2800" dirty="0">
                <a:solidFill>
                  <a:schemeClr val="bg1"/>
                </a:solidFill>
                <a:latin typeface="Cambria"/>
                <a:ea typeface="+mn-lt"/>
                <a:cs typeface="+mn-lt"/>
                <a:hlinkClick r:id="rId8">
                  <a:extLst>
                    <a:ext uri="{A12FA001-AC4F-418D-AE19-62706E023703}">
                      <ahyp:hlinkClr xmlns:ahyp="http://schemas.microsoft.com/office/drawing/2018/hyperlinkcolor" val="tx"/>
                    </a:ext>
                  </a:extLst>
                </a:hlinkClick>
              </a:rPr>
              <a:t>https://pve.proxmox.com/wiki/Proxmox_VE_API</a:t>
            </a:r>
            <a:endParaRPr lang="en-US" sz="2800" dirty="0">
              <a:solidFill>
                <a:schemeClr val="bg1"/>
              </a:solidFill>
              <a:latin typeface="Cambria"/>
              <a:ea typeface="+mn-lt"/>
              <a:cs typeface="+mn-lt"/>
            </a:endParaRPr>
          </a:p>
          <a:p>
            <a:pPr marL="571500" indent="-571500">
              <a:buFont typeface="Calibri"/>
              <a:buChar char="-"/>
            </a:pPr>
            <a:r>
              <a:rPr lang="en-US" sz="2800" dirty="0">
                <a:solidFill>
                  <a:schemeClr val="bg1"/>
                </a:solidFill>
                <a:latin typeface="Cambria"/>
                <a:ea typeface="+mn-lt"/>
                <a:cs typeface="+mn-lt"/>
              </a:rPr>
              <a:t>i12bretro. </a:t>
            </a:r>
            <a:r>
              <a:rPr lang="en-US" sz="2800" i="1" dirty="0">
                <a:solidFill>
                  <a:schemeClr val="bg1"/>
                </a:solidFill>
                <a:latin typeface="Cambria"/>
                <a:ea typeface="+mn-lt"/>
                <a:cs typeface="+mn-lt"/>
              </a:rPr>
              <a:t>Quick overview of </a:t>
            </a:r>
            <a:r>
              <a:rPr lang="en-US" sz="2800" i="1" dirty="0" err="1">
                <a:solidFill>
                  <a:schemeClr val="bg1"/>
                </a:solidFill>
                <a:latin typeface="Cambria"/>
                <a:ea typeface="+mn-lt"/>
                <a:cs typeface="+mn-lt"/>
              </a:rPr>
              <a:t>Proxmox</a:t>
            </a:r>
            <a:r>
              <a:rPr lang="en-US" sz="2800" i="1" dirty="0">
                <a:solidFill>
                  <a:schemeClr val="bg1"/>
                </a:solidFill>
                <a:latin typeface="Cambria"/>
                <a:ea typeface="+mn-lt"/>
                <a:cs typeface="+mn-lt"/>
              </a:rPr>
              <a:t> VE REST API</a:t>
            </a:r>
            <a:r>
              <a:rPr lang="en-US" sz="2800" dirty="0">
                <a:solidFill>
                  <a:schemeClr val="bg1"/>
                </a:solidFill>
                <a:latin typeface="Cambria"/>
                <a:ea typeface="+mn-lt"/>
                <a:cs typeface="+mn-lt"/>
              </a:rPr>
              <a:t>. YouTube. https://www.youtube.com/watch?v=Iuyd2TXe8SA </a:t>
            </a:r>
          </a:p>
          <a:p>
            <a:pPr marL="571500" indent="-571500">
              <a:buFont typeface="Arial"/>
              <a:buChar char="•"/>
            </a:pPr>
            <a:r>
              <a:rPr lang="en-US" sz="2800" i="1" dirty="0">
                <a:solidFill>
                  <a:schemeClr val="bg1"/>
                </a:solidFill>
                <a:latin typeface="Cambria"/>
                <a:ea typeface="+mn-lt"/>
                <a:cs typeface="+mn-lt"/>
              </a:rPr>
              <a:t>Develop for </a:t>
            </a:r>
            <a:r>
              <a:rPr lang="en-US" sz="2800" i="1" dirty="0" err="1">
                <a:solidFill>
                  <a:schemeClr val="bg1"/>
                </a:solidFill>
                <a:latin typeface="Cambria"/>
                <a:ea typeface="+mn-lt"/>
                <a:cs typeface="+mn-lt"/>
              </a:rPr>
              <a:t>Nextcloud</a:t>
            </a:r>
            <a:r>
              <a:rPr lang="en-US" sz="2800" i="1" dirty="0">
                <a:solidFill>
                  <a:schemeClr val="bg1"/>
                </a:solidFill>
                <a:latin typeface="Cambria"/>
                <a:ea typeface="+mn-lt"/>
                <a:cs typeface="+mn-lt"/>
              </a:rPr>
              <a:t>: App development</a:t>
            </a:r>
            <a:r>
              <a:rPr lang="en-US" sz="2800" dirty="0">
                <a:solidFill>
                  <a:schemeClr val="bg1"/>
                </a:solidFill>
                <a:latin typeface="Cambria"/>
                <a:ea typeface="+mn-lt"/>
                <a:cs typeface="+mn-lt"/>
              </a:rPr>
              <a:t>. </a:t>
            </a:r>
            <a:r>
              <a:rPr lang="en-US" sz="2800" dirty="0">
                <a:solidFill>
                  <a:schemeClr val="bg1"/>
                </a:solidFill>
                <a:latin typeface="Cambria"/>
                <a:ea typeface="+mn-lt"/>
                <a:cs typeface="+mn-lt"/>
                <a:hlinkClick r:id="rId9">
                  <a:extLst>
                    <a:ext uri="{A12FA001-AC4F-418D-AE19-62706E023703}">
                      <ahyp:hlinkClr xmlns:ahyp="http://schemas.microsoft.com/office/drawing/2018/hyperlinkcolor" val="tx"/>
                    </a:ext>
                  </a:extLst>
                </a:hlinkClick>
              </a:rPr>
              <a:t>https://nextcloud.com/developer/</a:t>
            </a:r>
            <a:r>
              <a:rPr lang="en-US" sz="2800" dirty="0">
                <a:solidFill>
                  <a:schemeClr val="bg1"/>
                </a:solidFill>
                <a:latin typeface="Cambria"/>
                <a:ea typeface="+mn-lt"/>
                <a:cs typeface="+mn-lt"/>
              </a:rPr>
              <a:t> </a:t>
            </a:r>
          </a:p>
          <a:p>
            <a:endParaRPr lang="en-US" sz="2800" dirty="0">
              <a:solidFill>
                <a:schemeClr val="bg1"/>
              </a:solidFill>
              <a:ea typeface="Calibri"/>
              <a:cs typeface="Calibri"/>
            </a:endParaRPr>
          </a:p>
        </p:txBody>
      </p:sp>
      <p:sp>
        <p:nvSpPr>
          <p:cNvPr id="18" name="TextBox 17">
            <a:extLst>
              <a:ext uri="{FF2B5EF4-FFF2-40B4-BE49-F238E27FC236}">
                <a16:creationId xmlns:a16="http://schemas.microsoft.com/office/drawing/2014/main" id="{F7543DD2-94B8-EAC4-1EF7-1BFFE00CAAD2}"/>
              </a:ext>
            </a:extLst>
          </p:cNvPr>
          <p:cNvSpPr txBox="1"/>
          <p:nvPr/>
        </p:nvSpPr>
        <p:spPr>
          <a:xfrm>
            <a:off x="31139241" y="14888652"/>
            <a:ext cx="11960557" cy="3170099"/>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b="1" dirty="0">
                <a:solidFill>
                  <a:schemeClr val="bg1"/>
                </a:solidFill>
                <a:latin typeface="Cambria"/>
                <a:ea typeface="Cambria"/>
                <a:cs typeface="Calibri"/>
              </a:rPr>
              <a:t>User specifies login Credentials. </a:t>
            </a:r>
            <a:endParaRPr lang="en-US">
              <a:solidFill>
                <a:schemeClr val="bg1"/>
              </a:solidFill>
            </a:endParaRPr>
          </a:p>
          <a:p>
            <a:r>
              <a:rPr lang="en-US" sz="4000" dirty="0">
                <a:solidFill>
                  <a:schemeClr val="bg1"/>
                </a:solidFill>
                <a:latin typeface="Cambria"/>
                <a:ea typeface="Cambria"/>
                <a:cs typeface="Calibri"/>
              </a:rPr>
              <a:t>These may be used to obtain a temporary ticket and authentication token (Valid for 24 hours).  Using the token to validate the user, they may communicate to the server (Limited access)</a:t>
            </a:r>
            <a:endParaRPr lang="en-US">
              <a:solidFill>
                <a:schemeClr val="bg1"/>
              </a:solidFill>
            </a:endParaRPr>
          </a:p>
        </p:txBody>
      </p:sp>
      <p:pic>
        <p:nvPicPr>
          <p:cNvPr id="22" name="Picture 21" descr="A yellow and black logo&#10;&#10;Description automatically generated">
            <a:extLst>
              <a:ext uri="{FF2B5EF4-FFF2-40B4-BE49-F238E27FC236}">
                <a16:creationId xmlns:a16="http://schemas.microsoft.com/office/drawing/2014/main" id="{9693774C-F490-746A-AA0F-68A5684274FC}"/>
              </a:ext>
            </a:extLst>
          </p:cNvPr>
          <p:cNvPicPr>
            <a:picLocks noChangeAspect="1"/>
          </p:cNvPicPr>
          <p:nvPr/>
        </p:nvPicPr>
        <p:blipFill>
          <a:blip r:embed="rId10"/>
          <a:stretch>
            <a:fillRect/>
          </a:stretch>
        </p:blipFill>
        <p:spPr>
          <a:xfrm>
            <a:off x="31214210" y="11006095"/>
            <a:ext cx="1286467" cy="1286468"/>
          </a:xfrm>
          <a:prstGeom prst="rect">
            <a:avLst/>
          </a:prstGeom>
        </p:spPr>
      </p:pic>
      <p:pic>
        <p:nvPicPr>
          <p:cNvPr id="26" name="Picture 25" descr="A black and orange logo&#10;&#10;Description automatically generated">
            <a:extLst>
              <a:ext uri="{FF2B5EF4-FFF2-40B4-BE49-F238E27FC236}">
                <a16:creationId xmlns:a16="http://schemas.microsoft.com/office/drawing/2014/main" id="{4A8BA627-9183-F834-70B0-A946BC8C7AE2}"/>
              </a:ext>
            </a:extLst>
          </p:cNvPr>
          <p:cNvPicPr>
            <a:picLocks noChangeAspect="1"/>
          </p:cNvPicPr>
          <p:nvPr/>
        </p:nvPicPr>
        <p:blipFill>
          <a:blip r:embed="rId11"/>
          <a:stretch>
            <a:fillRect/>
          </a:stretch>
        </p:blipFill>
        <p:spPr>
          <a:xfrm>
            <a:off x="31119858" y="9065286"/>
            <a:ext cx="1464577" cy="1508468"/>
          </a:xfrm>
          <a:prstGeom prst="rect">
            <a:avLst/>
          </a:prstGeom>
        </p:spPr>
      </p:pic>
      <p:pic>
        <p:nvPicPr>
          <p:cNvPr id="25" name="Picture 24" descr="A screenshot of a computer&#10;&#10;Description automatically generated">
            <a:extLst>
              <a:ext uri="{FF2B5EF4-FFF2-40B4-BE49-F238E27FC236}">
                <a16:creationId xmlns:a16="http://schemas.microsoft.com/office/drawing/2014/main" id="{FEA64331-578D-DFC2-F9AC-FC66AA740A83}"/>
              </a:ext>
            </a:extLst>
          </p:cNvPr>
          <p:cNvPicPr>
            <a:picLocks noChangeAspect="1"/>
          </p:cNvPicPr>
          <p:nvPr/>
        </p:nvPicPr>
        <p:blipFill>
          <a:blip r:embed="rId12"/>
          <a:stretch>
            <a:fillRect/>
          </a:stretch>
        </p:blipFill>
        <p:spPr>
          <a:xfrm>
            <a:off x="34813264" y="19259965"/>
            <a:ext cx="8675370" cy="5064022"/>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28" name="Picture 27" descr="A computer screen shot of a program code&#10;&#10;Description automatically generated">
            <a:extLst>
              <a:ext uri="{FF2B5EF4-FFF2-40B4-BE49-F238E27FC236}">
                <a16:creationId xmlns:a16="http://schemas.microsoft.com/office/drawing/2014/main" id="{F019196A-CF85-DDB1-35EA-7868E8F10E32}"/>
              </a:ext>
            </a:extLst>
          </p:cNvPr>
          <p:cNvPicPr>
            <a:picLocks noChangeAspect="1"/>
          </p:cNvPicPr>
          <p:nvPr/>
        </p:nvPicPr>
        <p:blipFill>
          <a:blip r:embed="rId13"/>
          <a:stretch>
            <a:fillRect/>
          </a:stretch>
        </p:blipFill>
        <p:spPr>
          <a:xfrm>
            <a:off x="34822716" y="24302239"/>
            <a:ext cx="8656472" cy="7005675"/>
          </a:xfrm>
          <a:prstGeom prst="rect">
            <a:avLst/>
          </a:prstGeom>
          <a:ln w="127000" cap="sq">
            <a:solidFill>
              <a:srgbClr val="000000"/>
            </a:solidFill>
            <a:miter lim="800000"/>
          </a:ln>
          <a:effectLst>
            <a:outerShdw blurRad="57150" dist="50800" dir="2700000" algn="tl" rotWithShape="0">
              <a:srgbClr val="000000">
                <a:alpha val="40000"/>
              </a:srgbClr>
            </a:outerShdw>
          </a:effectLst>
        </p:spPr>
      </p:pic>
      <p:pic>
        <p:nvPicPr>
          <p:cNvPr id="30" name="Graphic 29">
            <a:extLst>
              <a:ext uri="{FF2B5EF4-FFF2-40B4-BE49-F238E27FC236}">
                <a16:creationId xmlns:a16="http://schemas.microsoft.com/office/drawing/2014/main" id="{CBD9D6C4-B5E2-8584-BC9E-43E0D1143A0E}"/>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30776265" y="6943344"/>
            <a:ext cx="2045818" cy="1870253"/>
          </a:xfrm>
          <a:prstGeom prst="rect">
            <a:avLst/>
          </a:prstGeom>
        </p:spPr>
      </p:pic>
      <p:sp>
        <p:nvSpPr>
          <p:cNvPr id="35" name="Rectangle: Rounded Corners 34">
            <a:extLst>
              <a:ext uri="{FF2B5EF4-FFF2-40B4-BE49-F238E27FC236}">
                <a16:creationId xmlns:a16="http://schemas.microsoft.com/office/drawing/2014/main" id="{EBE57413-56F5-26E3-6E8B-346FFAC77D3E}"/>
              </a:ext>
            </a:extLst>
          </p:cNvPr>
          <p:cNvSpPr/>
          <p:nvPr/>
        </p:nvSpPr>
        <p:spPr>
          <a:xfrm>
            <a:off x="30592166" y="6100876"/>
            <a:ext cx="12772340" cy="6583679"/>
          </a:xfrm>
          <a:prstGeom prst="round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Rounded Corners 35">
            <a:extLst>
              <a:ext uri="{FF2B5EF4-FFF2-40B4-BE49-F238E27FC236}">
                <a16:creationId xmlns:a16="http://schemas.microsoft.com/office/drawing/2014/main" id="{F43F1CB6-BBB4-250B-2F3E-8112C9780626}"/>
              </a:ext>
            </a:extLst>
          </p:cNvPr>
          <p:cNvSpPr/>
          <p:nvPr/>
        </p:nvSpPr>
        <p:spPr>
          <a:xfrm>
            <a:off x="6452006" y="6100875"/>
            <a:ext cx="10709454" cy="6408115"/>
          </a:xfrm>
          <a:prstGeom prst="round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Rounded Corners 37">
            <a:extLst>
              <a:ext uri="{FF2B5EF4-FFF2-40B4-BE49-F238E27FC236}">
                <a16:creationId xmlns:a16="http://schemas.microsoft.com/office/drawing/2014/main" id="{AA5A2F0B-E41C-7DED-E20B-F8A6752FC08B}"/>
              </a:ext>
            </a:extLst>
          </p:cNvPr>
          <p:cNvSpPr/>
          <p:nvPr/>
        </p:nvSpPr>
        <p:spPr>
          <a:xfrm>
            <a:off x="18390413" y="6100876"/>
            <a:ext cx="11280039" cy="6408115"/>
          </a:xfrm>
          <a:prstGeom prst="round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Rounded Corners 38">
            <a:extLst>
              <a:ext uri="{FF2B5EF4-FFF2-40B4-BE49-F238E27FC236}">
                <a16:creationId xmlns:a16="http://schemas.microsoft.com/office/drawing/2014/main" id="{A1518A66-E007-C148-0154-C694C742E100}"/>
              </a:ext>
            </a:extLst>
          </p:cNvPr>
          <p:cNvSpPr/>
          <p:nvPr/>
        </p:nvSpPr>
        <p:spPr>
          <a:xfrm>
            <a:off x="30592165" y="13650161"/>
            <a:ext cx="12772340" cy="4564684"/>
          </a:xfrm>
          <a:prstGeom prst="round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Rectangle: Rounded Corners 39">
            <a:extLst>
              <a:ext uri="{FF2B5EF4-FFF2-40B4-BE49-F238E27FC236}">
                <a16:creationId xmlns:a16="http://schemas.microsoft.com/office/drawing/2014/main" id="{76C49B87-01BF-433D-5B4E-E5E46277A609}"/>
              </a:ext>
            </a:extLst>
          </p:cNvPr>
          <p:cNvSpPr/>
          <p:nvPr/>
        </p:nvSpPr>
        <p:spPr>
          <a:xfrm>
            <a:off x="6452006" y="13518487"/>
            <a:ext cx="10709454" cy="4564685"/>
          </a:xfrm>
          <a:prstGeom prst="roundRect">
            <a:avLst/>
          </a:prstGeom>
          <a:noFill/>
          <a:ln w="57150">
            <a:solidFill>
              <a:schemeClr val="accent4"/>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Rounded Corners 40">
            <a:extLst>
              <a:ext uri="{FF2B5EF4-FFF2-40B4-BE49-F238E27FC236}">
                <a16:creationId xmlns:a16="http://schemas.microsoft.com/office/drawing/2014/main" id="{579E7634-3773-67FB-045D-D7F7F351BFD2}"/>
              </a:ext>
            </a:extLst>
          </p:cNvPr>
          <p:cNvSpPr/>
          <p:nvPr/>
        </p:nvSpPr>
        <p:spPr>
          <a:xfrm>
            <a:off x="6296731" y="19447110"/>
            <a:ext cx="10847475" cy="9489056"/>
          </a:xfrm>
          <a:prstGeom prst="roundRect">
            <a:avLst/>
          </a:prstGeom>
          <a:noFill/>
          <a:ln w="57150">
            <a:solidFill>
              <a:schemeClr val="accent4"/>
            </a:solidFill>
            <a:extLst>
              <a:ext uri="{C807C97D-BFC1-408E-A445-0C87EB9F89A2}">
                <ask:lineSketchStyleProps xmlns:ask="http://schemas.microsoft.com/office/drawing/2018/sketchyshapes">
                  <ask:type>
                    <ask:lineSketchNone/>
                  </ask:type>
                </ask:lineSketchStyleProps>
              </a:ext>
            </a:extLst>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TextBox 43">
            <a:extLst>
              <a:ext uri="{FF2B5EF4-FFF2-40B4-BE49-F238E27FC236}">
                <a16:creationId xmlns:a16="http://schemas.microsoft.com/office/drawing/2014/main" id="{95867F51-66CA-2923-44D6-291864AC7D3A}"/>
              </a:ext>
            </a:extLst>
          </p:cNvPr>
          <p:cNvSpPr txBox="1"/>
          <p:nvPr/>
        </p:nvSpPr>
        <p:spPr>
          <a:xfrm>
            <a:off x="34650536" y="18443838"/>
            <a:ext cx="11960557" cy="707886"/>
          </a:xfrm>
          <a:prstGeom prst="rect">
            <a:avLst/>
          </a:prstGeom>
          <a:noFill/>
          <a:ln>
            <a:no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4000" dirty="0">
                <a:solidFill>
                  <a:schemeClr val="bg1"/>
                </a:solidFill>
                <a:latin typeface="Cambria"/>
                <a:ea typeface="Cambria"/>
                <a:cs typeface="Calibri"/>
              </a:rPr>
              <a:t>API call with JavaScript sample code:</a:t>
            </a:r>
          </a:p>
        </p:txBody>
      </p:sp>
      <p:sp>
        <p:nvSpPr>
          <p:cNvPr id="5" name="TextBox 1">
            <a:extLst>
              <a:ext uri="{FF2B5EF4-FFF2-40B4-BE49-F238E27FC236}">
                <a16:creationId xmlns:a16="http://schemas.microsoft.com/office/drawing/2014/main" id="{7B7BDE72-199B-FFFE-A736-3A3B1CDB3393}"/>
              </a:ext>
            </a:extLst>
          </p:cNvPr>
          <p:cNvSpPr txBox="1"/>
          <p:nvPr/>
        </p:nvSpPr>
        <p:spPr>
          <a:xfrm>
            <a:off x="18240840" y="14611951"/>
            <a:ext cx="9853779" cy="1200329"/>
          </a:xfrm>
          <a:prstGeom prst="rect">
            <a:avLst/>
          </a:prstGeom>
          <a:noFill/>
          <a:ln>
            <a:noFill/>
          </a:ln>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3600" dirty="0">
              <a:solidFill>
                <a:schemeClr val="bg1"/>
              </a:solidFill>
              <a:ea typeface="Calibri"/>
              <a:cs typeface="Calibri"/>
            </a:endParaRPr>
          </a:p>
          <a:p>
            <a:endParaRPr lang="en-US" sz="3600" dirty="0">
              <a:solidFill>
                <a:schemeClr val="bg1"/>
              </a:solidFill>
              <a:ea typeface="Calibri"/>
              <a:cs typeface="Calibri"/>
            </a:endParaRPr>
          </a:p>
        </p:txBody>
      </p:sp>
      <p:pic>
        <p:nvPicPr>
          <p:cNvPr id="6" name="Picture 5" descr="A diagram of a cloud computing process&#10;&#10;Description automatically generated">
            <a:extLst>
              <a:ext uri="{FF2B5EF4-FFF2-40B4-BE49-F238E27FC236}">
                <a16:creationId xmlns:a16="http://schemas.microsoft.com/office/drawing/2014/main" id="{11A3A663-E911-10C7-E4F4-21D67CBF7190}"/>
              </a:ext>
            </a:extLst>
          </p:cNvPr>
          <p:cNvPicPr>
            <a:picLocks noChangeAspect="1"/>
          </p:cNvPicPr>
          <p:nvPr/>
        </p:nvPicPr>
        <p:blipFill rotWithShape="1">
          <a:blip r:embed="rId16"/>
          <a:srcRect t="54649" r="64333" b="380"/>
          <a:stretch/>
        </p:blipFill>
        <p:spPr>
          <a:xfrm>
            <a:off x="17289981" y="19098499"/>
            <a:ext cx="5536476" cy="5422129"/>
          </a:xfrm>
          <a:prstGeom prst="rect">
            <a:avLst/>
          </a:prstGeom>
        </p:spPr>
      </p:pic>
      <p:pic>
        <p:nvPicPr>
          <p:cNvPr id="24" name="Picture 23" descr="A diagram of a cloud computing process&#10;&#10;Description automatically generated">
            <a:extLst>
              <a:ext uri="{FF2B5EF4-FFF2-40B4-BE49-F238E27FC236}">
                <a16:creationId xmlns:a16="http://schemas.microsoft.com/office/drawing/2014/main" id="{327EF74F-C02E-736F-806C-D3F3944630B0}"/>
              </a:ext>
            </a:extLst>
          </p:cNvPr>
          <p:cNvPicPr>
            <a:picLocks noChangeAspect="1"/>
          </p:cNvPicPr>
          <p:nvPr/>
        </p:nvPicPr>
        <p:blipFill rotWithShape="1">
          <a:blip r:embed="rId16"/>
          <a:srcRect r="50912" b="71492"/>
          <a:stretch/>
        </p:blipFill>
        <p:spPr>
          <a:xfrm>
            <a:off x="15109248" y="12313429"/>
            <a:ext cx="9423076" cy="4281235"/>
          </a:xfrm>
          <a:prstGeom prst="rect">
            <a:avLst/>
          </a:prstGeom>
        </p:spPr>
      </p:pic>
      <p:sp>
        <p:nvSpPr>
          <p:cNvPr id="29" name="TextBox 4">
            <a:extLst>
              <a:ext uri="{FF2B5EF4-FFF2-40B4-BE49-F238E27FC236}">
                <a16:creationId xmlns:a16="http://schemas.microsoft.com/office/drawing/2014/main" id="{A6DB6A2D-C934-6885-38AC-F7BDA7C1B7E0}"/>
              </a:ext>
            </a:extLst>
          </p:cNvPr>
          <p:cNvSpPr txBox="1"/>
          <p:nvPr/>
        </p:nvSpPr>
        <p:spPr>
          <a:xfrm>
            <a:off x="18994882" y="18635215"/>
            <a:ext cx="2743200"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l"/>
            <a:r>
              <a:rPr lang="en-US" sz="2400" b="1" dirty="0">
                <a:solidFill>
                  <a:schemeClr val="bg1"/>
                </a:solidFill>
                <a:cs typeface="Calibri"/>
              </a:rPr>
              <a:t>Required</a:t>
            </a:r>
          </a:p>
        </p:txBody>
      </p:sp>
      <p:sp>
        <p:nvSpPr>
          <p:cNvPr id="32" name="Rectangle: Rounded Corners 31">
            <a:extLst>
              <a:ext uri="{FF2B5EF4-FFF2-40B4-BE49-F238E27FC236}">
                <a16:creationId xmlns:a16="http://schemas.microsoft.com/office/drawing/2014/main" id="{C903C56C-18BB-8FEB-10D9-A8EF52623CC9}"/>
              </a:ext>
            </a:extLst>
          </p:cNvPr>
          <p:cNvSpPr/>
          <p:nvPr/>
        </p:nvSpPr>
        <p:spPr>
          <a:xfrm>
            <a:off x="22893661" y="17156189"/>
            <a:ext cx="1632261" cy="1130845"/>
          </a:xfrm>
          <a:prstGeom prst="roundRect">
            <a:avLst/>
          </a:prstGeom>
        </p:spPr>
        <p:style>
          <a:lnRef idx="2">
            <a:schemeClr val="accent1">
              <a:shade val="15000"/>
            </a:schemeClr>
          </a:lnRef>
          <a:fillRef idx="1">
            <a:schemeClr val="accent1"/>
          </a:fillRef>
          <a:effectRef idx="0">
            <a:schemeClr val="accent1"/>
          </a:effectRef>
          <a:fontRef idx="minor">
            <a:schemeClr val="lt1"/>
          </a:fontRef>
        </p:style>
        <p:txBody>
          <a:bodyPr lIns="91440" tIns="45720" rIns="91440" bIns="45720"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r>
              <a:rPr lang="en-US" sz="2400" b="1" dirty="0">
                <a:latin typeface="Georgia Pro"/>
                <a:cs typeface="Calibri"/>
              </a:rPr>
              <a:t>API Call Button</a:t>
            </a:r>
          </a:p>
        </p:txBody>
      </p:sp>
      <p:pic>
        <p:nvPicPr>
          <p:cNvPr id="34" name="Picture 33" descr="A black rectangular object with green lights&#10;&#10;Description automatically generated">
            <a:extLst>
              <a:ext uri="{FF2B5EF4-FFF2-40B4-BE49-F238E27FC236}">
                <a16:creationId xmlns:a16="http://schemas.microsoft.com/office/drawing/2014/main" id="{7003988D-99FE-8C32-43CA-24CFD54A1354}"/>
              </a:ext>
            </a:extLst>
          </p:cNvPr>
          <p:cNvPicPr>
            <a:picLocks noChangeAspect="1"/>
          </p:cNvPicPr>
          <p:nvPr/>
        </p:nvPicPr>
        <p:blipFill>
          <a:blip r:embed="rId17"/>
          <a:stretch>
            <a:fillRect/>
          </a:stretch>
        </p:blipFill>
        <p:spPr>
          <a:xfrm>
            <a:off x="26780680" y="12739444"/>
            <a:ext cx="2332864" cy="3706143"/>
          </a:xfrm>
          <a:prstGeom prst="rect">
            <a:avLst/>
          </a:prstGeom>
        </p:spPr>
      </p:pic>
      <p:sp>
        <p:nvSpPr>
          <p:cNvPr id="46" name="TextBox 7">
            <a:extLst>
              <a:ext uri="{FF2B5EF4-FFF2-40B4-BE49-F238E27FC236}">
                <a16:creationId xmlns:a16="http://schemas.microsoft.com/office/drawing/2014/main" id="{650D5F05-2B3A-A5D7-44A1-694920A2AD46}"/>
              </a:ext>
            </a:extLst>
          </p:cNvPr>
          <p:cNvSpPr txBox="1"/>
          <p:nvPr/>
        </p:nvSpPr>
        <p:spPr>
          <a:xfrm>
            <a:off x="26048516" y="16359181"/>
            <a:ext cx="4340112"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b="1" dirty="0">
                <a:solidFill>
                  <a:schemeClr val="bg1"/>
                </a:solidFill>
                <a:cs typeface="Calibri"/>
              </a:rPr>
              <a:t>Server (</a:t>
            </a:r>
            <a:r>
              <a:rPr lang="en-US" sz="2400" b="1" err="1">
                <a:solidFill>
                  <a:schemeClr val="bg1"/>
                </a:solidFill>
                <a:cs typeface="Calibri"/>
              </a:rPr>
              <a:t>Nextcloud</a:t>
            </a:r>
            <a:r>
              <a:rPr lang="en-US" sz="2400" b="1" dirty="0">
                <a:solidFill>
                  <a:schemeClr val="bg1"/>
                </a:solidFill>
                <a:cs typeface="Calibri"/>
              </a:rPr>
              <a:t> Backend)</a:t>
            </a:r>
          </a:p>
        </p:txBody>
      </p:sp>
      <p:cxnSp>
        <p:nvCxnSpPr>
          <p:cNvPr id="50" name="Straight Arrow Connector 49">
            <a:extLst>
              <a:ext uri="{FF2B5EF4-FFF2-40B4-BE49-F238E27FC236}">
                <a16:creationId xmlns:a16="http://schemas.microsoft.com/office/drawing/2014/main" id="{68BC6639-F181-B40B-C883-D090EBD2CBE5}"/>
              </a:ext>
            </a:extLst>
          </p:cNvPr>
          <p:cNvCxnSpPr/>
          <p:nvPr/>
        </p:nvCxnSpPr>
        <p:spPr>
          <a:xfrm>
            <a:off x="24458294" y="18291915"/>
            <a:ext cx="1188754" cy="640165"/>
          </a:xfrm>
          <a:prstGeom prst="straightConnector1">
            <a:avLst/>
          </a:prstGeom>
        </p:spPr>
        <p:style>
          <a:lnRef idx="1">
            <a:schemeClr val="accent1"/>
          </a:lnRef>
          <a:fillRef idx="0">
            <a:schemeClr val="accent1"/>
          </a:fillRef>
          <a:effectRef idx="0">
            <a:schemeClr val="accent1"/>
          </a:effectRef>
          <a:fontRef idx="minor">
            <a:schemeClr val="tx1"/>
          </a:fontRef>
        </p:style>
      </p:cxnSp>
      <p:pic>
        <p:nvPicPr>
          <p:cNvPr id="51" name="Picture 50" descr="Free Folder SVG, PNG Icon, Symbol. Download Image.">
            <a:extLst>
              <a:ext uri="{FF2B5EF4-FFF2-40B4-BE49-F238E27FC236}">
                <a16:creationId xmlns:a16="http://schemas.microsoft.com/office/drawing/2014/main" id="{961A1995-E967-8B92-C2D2-1D808577EE37}"/>
              </a:ext>
            </a:extLst>
          </p:cNvPr>
          <p:cNvPicPr>
            <a:picLocks noChangeAspect="1"/>
          </p:cNvPicPr>
          <p:nvPr/>
        </p:nvPicPr>
        <p:blipFill>
          <a:blip r:embed="rId18"/>
          <a:stretch>
            <a:fillRect/>
          </a:stretch>
        </p:blipFill>
        <p:spPr>
          <a:xfrm>
            <a:off x="25762757" y="18767761"/>
            <a:ext cx="1899139" cy="1899139"/>
          </a:xfrm>
          <a:prstGeom prst="rect">
            <a:avLst/>
          </a:prstGeom>
        </p:spPr>
      </p:pic>
      <p:pic>
        <p:nvPicPr>
          <p:cNvPr id="52" name="Picture 51" descr="Free Folder SVG, PNG Icon, Symbol. Download Image.">
            <a:extLst>
              <a:ext uri="{FF2B5EF4-FFF2-40B4-BE49-F238E27FC236}">
                <a16:creationId xmlns:a16="http://schemas.microsoft.com/office/drawing/2014/main" id="{4262668B-D5F9-D812-7AD7-B3346A488235}"/>
              </a:ext>
            </a:extLst>
          </p:cNvPr>
          <p:cNvPicPr>
            <a:picLocks noChangeAspect="1"/>
          </p:cNvPicPr>
          <p:nvPr/>
        </p:nvPicPr>
        <p:blipFill>
          <a:blip r:embed="rId18"/>
          <a:stretch>
            <a:fillRect/>
          </a:stretch>
        </p:blipFill>
        <p:spPr>
          <a:xfrm>
            <a:off x="25760827" y="20868141"/>
            <a:ext cx="1899139" cy="1899139"/>
          </a:xfrm>
          <a:prstGeom prst="rect">
            <a:avLst/>
          </a:prstGeom>
        </p:spPr>
      </p:pic>
      <p:pic>
        <p:nvPicPr>
          <p:cNvPr id="53" name="Picture 52" descr="Free Folder SVG, PNG Icon, Symbol. Download Image.">
            <a:extLst>
              <a:ext uri="{FF2B5EF4-FFF2-40B4-BE49-F238E27FC236}">
                <a16:creationId xmlns:a16="http://schemas.microsoft.com/office/drawing/2014/main" id="{1E878489-DA33-F8D5-743A-70CB7AEEFF43}"/>
              </a:ext>
            </a:extLst>
          </p:cNvPr>
          <p:cNvPicPr>
            <a:picLocks noChangeAspect="1"/>
          </p:cNvPicPr>
          <p:nvPr/>
        </p:nvPicPr>
        <p:blipFill>
          <a:blip r:embed="rId18"/>
          <a:stretch>
            <a:fillRect/>
          </a:stretch>
        </p:blipFill>
        <p:spPr>
          <a:xfrm>
            <a:off x="25762757" y="22893963"/>
            <a:ext cx="1899139" cy="1899139"/>
          </a:xfrm>
          <a:prstGeom prst="rect">
            <a:avLst/>
          </a:prstGeom>
        </p:spPr>
      </p:pic>
      <p:sp>
        <p:nvSpPr>
          <p:cNvPr id="54" name="TextBox 15">
            <a:extLst>
              <a:ext uri="{FF2B5EF4-FFF2-40B4-BE49-F238E27FC236}">
                <a16:creationId xmlns:a16="http://schemas.microsoft.com/office/drawing/2014/main" id="{FFB07A94-9D0E-3067-E61C-3274DCBEB4DB}"/>
              </a:ext>
            </a:extLst>
          </p:cNvPr>
          <p:cNvSpPr txBox="1"/>
          <p:nvPr/>
        </p:nvSpPr>
        <p:spPr>
          <a:xfrm>
            <a:off x="27738628" y="19578191"/>
            <a:ext cx="4114800"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err="1">
                <a:solidFill>
                  <a:schemeClr val="bg1"/>
                </a:solidFill>
                <a:cs typeface="Calibri"/>
              </a:rPr>
              <a:t>Javascript</a:t>
            </a:r>
            <a:r>
              <a:rPr lang="en-US" sz="2400" dirty="0">
                <a:solidFill>
                  <a:schemeClr val="bg1"/>
                </a:solidFill>
                <a:cs typeface="Calibri"/>
              </a:rPr>
              <a:t> </a:t>
            </a:r>
            <a:r>
              <a:rPr lang="en-US" sz="2400">
                <a:solidFill>
                  <a:schemeClr val="bg1"/>
                </a:solidFill>
                <a:cs typeface="Calibri"/>
              </a:rPr>
              <a:t>containing API Call</a:t>
            </a:r>
          </a:p>
        </p:txBody>
      </p:sp>
      <p:sp>
        <p:nvSpPr>
          <p:cNvPr id="55" name="TextBox 16">
            <a:extLst>
              <a:ext uri="{FF2B5EF4-FFF2-40B4-BE49-F238E27FC236}">
                <a16:creationId xmlns:a16="http://schemas.microsoft.com/office/drawing/2014/main" id="{FB4F5092-30AB-C400-9D45-F1EB3F6FCBA0}"/>
              </a:ext>
            </a:extLst>
          </p:cNvPr>
          <p:cNvSpPr txBox="1"/>
          <p:nvPr/>
        </p:nvSpPr>
        <p:spPr>
          <a:xfrm>
            <a:off x="27734888" y="21592308"/>
            <a:ext cx="4114800"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dirty="0">
                <a:solidFill>
                  <a:schemeClr val="bg1"/>
                </a:solidFill>
                <a:cs typeface="Calibri"/>
              </a:rPr>
              <a:t>PHP and HTML routing code</a:t>
            </a:r>
          </a:p>
        </p:txBody>
      </p:sp>
      <p:sp>
        <p:nvSpPr>
          <p:cNvPr id="56" name="TextBox 17">
            <a:extLst>
              <a:ext uri="{FF2B5EF4-FFF2-40B4-BE49-F238E27FC236}">
                <a16:creationId xmlns:a16="http://schemas.microsoft.com/office/drawing/2014/main" id="{6D4E6039-9695-739D-B439-F3D7D7031817}"/>
              </a:ext>
            </a:extLst>
          </p:cNvPr>
          <p:cNvSpPr txBox="1"/>
          <p:nvPr/>
        </p:nvSpPr>
        <p:spPr>
          <a:xfrm>
            <a:off x="27755881" y="23618127"/>
            <a:ext cx="4114800" cy="461665"/>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sz="2400" dirty="0">
                <a:solidFill>
                  <a:schemeClr val="bg1"/>
                </a:solidFill>
                <a:cs typeface="Calibri"/>
              </a:rPr>
              <a:t>PHP code for app configuration</a:t>
            </a:r>
          </a:p>
        </p:txBody>
      </p:sp>
      <p:cxnSp>
        <p:nvCxnSpPr>
          <p:cNvPr id="57" name="Straight Arrow Connector 56">
            <a:extLst>
              <a:ext uri="{FF2B5EF4-FFF2-40B4-BE49-F238E27FC236}">
                <a16:creationId xmlns:a16="http://schemas.microsoft.com/office/drawing/2014/main" id="{5A0A5A6A-6B0B-A0C8-C213-FB95AFA40F7E}"/>
              </a:ext>
            </a:extLst>
          </p:cNvPr>
          <p:cNvCxnSpPr>
            <a:cxnSpLocks/>
          </p:cNvCxnSpPr>
          <p:nvPr/>
        </p:nvCxnSpPr>
        <p:spPr>
          <a:xfrm flipH="1">
            <a:off x="21782414" y="18136639"/>
            <a:ext cx="1278398" cy="571153"/>
          </a:xfrm>
          <a:prstGeom prst="straightConnector1">
            <a:avLst/>
          </a:prstGeom>
        </p:spPr>
        <p:style>
          <a:lnRef idx="1">
            <a:schemeClr val="accent1"/>
          </a:lnRef>
          <a:fillRef idx="0">
            <a:schemeClr val="accent1"/>
          </a:fillRef>
          <a:effectRef idx="0">
            <a:schemeClr val="accent1"/>
          </a:effectRef>
          <a:fontRef idx="minor">
            <a:schemeClr val="tx1"/>
          </a:fontRef>
        </p:style>
      </p:cxnSp>
      <p:sp>
        <p:nvSpPr>
          <p:cNvPr id="59" name="Rectangle 58">
            <a:extLst>
              <a:ext uri="{FF2B5EF4-FFF2-40B4-BE49-F238E27FC236}">
                <a16:creationId xmlns:a16="http://schemas.microsoft.com/office/drawing/2014/main" id="{5ABFFEC2-4ECA-1464-D8FB-C959011F8344}"/>
              </a:ext>
            </a:extLst>
          </p:cNvPr>
          <p:cNvSpPr/>
          <p:nvPr/>
        </p:nvSpPr>
        <p:spPr>
          <a:xfrm>
            <a:off x="20921887" y="13526217"/>
            <a:ext cx="5193101" cy="2191109"/>
          </a:xfrm>
          <a:prstGeom prst="rect">
            <a:avLst/>
          </a:prstGeom>
          <a:solidFill>
            <a:srgbClr val="061F3E"/>
          </a:solidFill>
          <a:ln>
            <a:solidFill>
              <a:srgbClr val="061F3E"/>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Arrow: Right 57">
            <a:extLst>
              <a:ext uri="{FF2B5EF4-FFF2-40B4-BE49-F238E27FC236}">
                <a16:creationId xmlns:a16="http://schemas.microsoft.com/office/drawing/2014/main" id="{14980EB1-A572-5C0B-AC23-7016F15B1965}"/>
              </a:ext>
            </a:extLst>
          </p:cNvPr>
          <p:cNvSpPr/>
          <p:nvPr/>
        </p:nvSpPr>
        <p:spPr>
          <a:xfrm rot="10800000">
            <a:off x="21746979" y="13882553"/>
            <a:ext cx="3740727" cy="479580"/>
          </a:xfrm>
          <a:prstGeom prst="rightArrow">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8" name="Arrow: Right 47">
            <a:extLst>
              <a:ext uri="{FF2B5EF4-FFF2-40B4-BE49-F238E27FC236}">
                <a16:creationId xmlns:a16="http://schemas.microsoft.com/office/drawing/2014/main" id="{5218FAB5-5DFA-C7D2-4E00-CC7C24235744}"/>
              </a:ext>
            </a:extLst>
          </p:cNvPr>
          <p:cNvSpPr/>
          <p:nvPr/>
        </p:nvSpPr>
        <p:spPr>
          <a:xfrm>
            <a:off x="21833244" y="14986736"/>
            <a:ext cx="3740727" cy="479580"/>
          </a:xfrm>
          <a:prstGeom prst="rightArrow">
            <a:avLst/>
          </a:prstGeom>
          <a:solidFill>
            <a:schemeClr val="accent1">
              <a:lumMod val="20000"/>
              <a:lumOff val="80000"/>
            </a:schemeClr>
          </a:solidFill>
          <a:ln>
            <a:solidFill>
              <a:schemeClr val="accent1">
                <a:lumMod val="20000"/>
                <a:lumOff val="80000"/>
              </a:schemeClr>
            </a:solidFill>
          </a:ln>
        </p:spPr>
        <p:style>
          <a:lnRef idx="2">
            <a:schemeClr val="accent1">
              <a:shade val="15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a:endParaRPr lang="en-US"/>
          </a:p>
        </p:txBody>
      </p:sp>
      <p:sp>
        <p:nvSpPr>
          <p:cNvPr id="49" name="TextBox 10">
            <a:extLst>
              <a:ext uri="{FF2B5EF4-FFF2-40B4-BE49-F238E27FC236}">
                <a16:creationId xmlns:a16="http://schemas.microsoft.com/office/drawing/2014/main" id="{C5E5C1ED-5B50-C9B2-5386-6FB136600A8F}"/>
              </a:ext>
            </a:extLst>
          </p:cNvPr>
          <p:cNvSpPr txBox="1"/>
          <p:nvPr/>
        </p:nvSpPr>
        <p:spPr>
          <a:xfrm>
            <a:off x="22820247" y="15443243"/>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rgbClr val="FFFFFF"/>
                </a:solidFill>
              </a:rPr>
              <a:t>API Response</a:t>
            </a:r>
            <a:endParaRPr lang="en-US" dirty="0"/>
          </a:p>
        </p:txBody>
      </p:sp>
      <p:sp>
        <p:nvSpPr>
          <p:cNvPr id="60" name="TextBox 10">
            <a:extLst>
              <a:ext uri="{FF2B5EF4-FFF2-40B4-BE49-F238E27FC236}">
                <a16:creationId xmlns:a16="http://schemas.microsoft.com/office/drawing/2014/main" id="{70153F6F-6FD3-3DF7-A70B-0D8262B22EE7}"/>
              </a:ext>
            </a:extLst>
          </p:cNvPr>
          <p:cNvSpPr txBox="1"/>
          <p:nvPr/>
        </p:nvSpPr>
        <p:spPr>
          <a:xfrm>
            <a:off x="22889257" y="13597190"/>
            <a:ext cx="2743200" cy="36933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US" dirty="0">
                <a:solidFill>
                  <a:srgbClr val="FFFFFF"/>
                </a:solidFill>
              </a:rPr>
              <a:t>API Request</a:t>
            </a:r>
            <a:endParaRPr lang="en-US" dirty="0"/>
          </a:p>
        </p:txBody>
      </p:sp>
      <p:sp>
        <p:nvSpPr>
          <p:cNvPr id="61" name="TextBox 60">
            <a:extLst>
              <a:ext uri="{FF2B5EF4-FFF2-40B4-BE49-F238E27FC236}">
                <a16:creationId xmlns:a16="http://schemas.microsoft.com/office/drawing/2014/main" id="{96089385-221A-B35A-BE83-E31F3B370DE5}"/>
              </a:ext>
            </a:extLst>
          </p:cNvPr>
          <p:cNvSpPr txBox="1"/>
          <p:nvPr/>
        </p:nvSpPr>
        <p:spPr>
          <a:xfrm>
            <a:off x="18846855" y="25503536"/>
            <a:ext cx="14237124" cy="58477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3200" b="1" dirty="0">
                <a:solidFill>
                  <a:schemeClr val="bg1"/>
                </a:solidFill>
                <a:latin typeface="Sitka Text"/>
                <a:cs typeface="Calibri"/>
              </a:rPr>
              <a:t>Results in configuration changes in </a:t>
            </a:r>
            <a:r>
              <a:rPr lang="en-US" sz="3200" b="1" err="1">
                <a:solidFill>
                  <a:schemeClr val="bg1"/>
                </a:solidFill>
                <a:latin typeface="Sitka Text"/>
                <a:cs typeface="Calibri"/>
              </a:rPr>
              <a:t>Proxmox</a:t>
            </a:r>
            <a:r>
              <a:rPr lang="en-US" sz="3200" b="1" dirty="0">
                <a:solidFill>
                  <a:schemeClr val="bg1"/>
                </a:solidFill>
                <a:latin typeface="Sitka Text"/>
                <a:cs typeface="Calibri"/>
              </a:rPr>
              <a:t> and status updates!</a:t>
            </a:r>
            <a:endParaRPr lang="en-US" sz="3200" b="1">
              <a:solidFill>
                <a:schemeClr val="bg1"/>
              </a:solidFill>
              <a:highlight>
                <a:srgbClr val="FFFFFF"/>
              </a:highlight>
              <a:latin typeface="Sitka Text"/>
              <a:cs typeface="Calibri"/>
            </a:endParaRPr>
          </a:p>
        </p:txBody>
      </p:sp>
      <p:sp>
        <p:nvSpPr>
          <p:cNvPr id="62" name="Rectangle: Rounded Corners 61">
            <a:extLst>
              <a:ext uri="{FF2B5EF4-FFF2-40B4-BE49-F238E27FC236}">
                <a16:creationId xmlns:a16="http://schemas.microsoft.com/office/drawing/2014/main" id="{469E3FE6-9BAD-5453-EF9C-5919CC3B3025}"/>
              </a:ext>
            </a:extLst>
          </p:cNvPr>
          <p:cNvSpPr/>
          <p:nvPr/>
        </p:nvSpPr>
        <p:spPr>
          <a:xfrm>
            <a:off x="18524007" y="25448789"/>
            <a:ext cx="13923033" cy="690113"/>
          </a:xfrm>
          <a:prstGeom prst="round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217902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3CE5B01EE2D43479BD19C8CF7AEE55D" ma:contentTypeVersion="11" ma:contentTypeDescription="Create a new document." ma:contentTypeScope="" ma:versionID="34c4b4d87fa1ec406602f89a3b17142f">
  <xsd:schema xmlns:xsd="http://www.w3.org/2001/XMLSchema" xmlns:xs="http://www.w3.org/2001/XMLSchema" xmlns:p="http://schemas.microsoft.com/office/2006/metadata/properties" xmlns:ns2="59a830c1-7073-48e7-a623-528add45a120" xmlns:ns3="8234652b-4e88-4c30-a994-e272914a045d" targetNamespace="http://schemas.microsoft.com/office/2006/metadata/properties" ma:root="true" ma:fieldsID="56f2c5dca296fd1568866e8eb59c0a82" ns2:_="" ns3:_="">
    <xsd:import namespace="59a830c1-7073-48e7-a623-528add45a120"/>
    <xsd:import namespace="8234652b-4e88-4c30-a994-e272914a045d"/>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9a830c1-7073-48e7-a623-528add45a12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234652b-4e88-4c30-a994-e272914a045d"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8234652b-4e88-4c30-a994-e272914a045d">
      <UserInfo>
        <DisplayName/>
        <AccountId xsi:nil="true"/>
        <AccountType/>
      </UserInfo>
    </SharedWithUsers>
  </documentManagement>
</p:properties>
</file>

<file path=customXml/itemProps1.xml><?xml version="1.0" encoding="utf-8"?>
<ds:datastoreItem xmlns:ds="http://schemas.openxmlformats.org/officeDocument/2006/customXml" ds:itemID="{7B9E7F3C-73E8-4102-91E1-3C97CD8CD5BB}">
  <ds:schemaRefs>
    <ds:schemaRef ds:uri="59a830c1-7073-48e7-a623-528add45a120"/>
    <ds:schemaRef ds:uri="8234652b-4e88-4c30-a994-e272914a045d"/>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CC15244-6FF3-46F0-8281-63B63B937A69}">
  <ds:schemaRefs>
    <ds:schemaRef ds:uri="http://schemas.microsoft.com/sharepoint/v3/contenttype/forms"/>
  </ds:schemaRefs>
</ds:datastoreItem>
</file>

<file path=customXml/itemProps3.xml><?xml version="1.0" encoding="utf-8"?>
<ds:datastoreItem xmlns:ds="http://schemas.openxmlformats.org/officeDocument/2006/customXml" ds:itemID="{37899C4F-194D-47FC-918D-4EED357B8EAD}">
  <ds:schemaRefs>
    <ds:schemaRef ds:uri="8234652b-4e88-4c30-a994-e272914a045d"/>
    <ds:schemaRef ds:uri="f1f308d3-4c92-402a-ab04-f7497706f561"/>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Custom</PresentationFormat>
  <Slides>1</Slides>
  <Notes>0</Notes>
  <HiddenSlides>0</HiddenSlides>
  <ScaleCrop>false</ScaleCrop>
  <HeadingPairs>
    <vt:vector size="4" baseType="variant">
      <vt:variant>
        <vt:lpstr>Theme</vt:lpstr>
      </vt:variant>
      <vt:variant>
        <vt:i4>2</vt:i4>
      </vt:variant>
      <vt:variant>
        <vt:lpstr>Slide Titles</vt:lpstr>
      </vt:variant>
      <vt:variant>
        <vt:i4>1</vt:i4>
      </vt:variant>
    </vt:vector>
  </HeadingPairs>
  <TitlesOfParts>
    <vt:vector size="3" baseType="lpstr">
      <vt:lpstr>Office Theme</vt:lpstr>
      <vt:lpstr>1_Office Theme</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Oscar Negret</dc:creator>
  <cp:revision>392</cp:revision>
  <dcterms:created xsi:type="dcterms:W3CDTF">2019-06-25T19:12:02Z</dcterms:created>
  <dcterms:modified xsi:type="dcterms:W3CDTF">2023-11-27T21:50:21Z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