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sldIdLst>
    <p:sldId id="256" r:id="rId5"/>
    <p:sldId id="273" r:id="rId6"/>
    <p:sldId id="288" r:id="rId7"/>
    <p:sldId id="289" r:id="rId8"/>
    <p:sldId id="290" r:id="rId9"/>
    <p:sldId id="291" r:id="rId10"/>
    <p:sldId id="292" r:id="rId11"/>
    <p:sldId id="274" r:id="rId12"/>
    <p:sldId id="293" r:id="rId13"/>
    <p:sldId id="295" r:id="rId14"/>
    <p:sldId id="296" r:id="rId15"/>
    <p:sldId id="294" r:id="rId16"/>
    <p:sldId id="297" r:id="rId17"/>
    <p:sldId id="29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952E8C-E2DE-28A4-692A-9A8E887A14CF}" v="2" dt="2023-12-01T20:05:55.924"/>
    <p1510:client id="{9A59CA97-4F68-6483-FB2A-403A57143E50}" v="799" dt="2023-11-29T01:01:35.644"/>
    <p1510:client id="{BA827F3B-D4C5-E2C6-167D-DD5A912B0FA5}" v="66" dt="2023-11-29T12:54:23.949"/>
    <p1510:client id="{CF908D95-4ADA-734A-1A7F-CE1B9F8C4E9E}" v="1" dt="2020-07-10T21:53:34.425"/>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826C96-2D46-9C4B-AE46-859B792ABC19}"/>
              </a:ext>
            </a:extLst>
          </p:cNvPr>
          <p:cNvSpPr>
            <a:spLocks noGrp="1"/>
          </p:cNvSpPr>
          <p:nvPr>
            <p:ph type="ctrTitle" hasCustomPrompt="1"/>
          </p:nvPr>
        </p:nvSpPr>
        <p:spPr>
          <a:xfrm>
            <a:off x="1859280" y="1041400"/>
            <a:ext cx="9072880" cy="2387600"/>
          </a:xfrm>
        </p:spPr>
        <p:txBody>
          <a:bodyPr anchor="b"/>
          <a:lstStyle>
            <a:lvl1pPr algn="l">
              <a:defRPr sz="6000">
                <a:latin typeface="+mj-lt"/>
              </a:defRPr>
            </a:lvl1pPr>
          </a:lstStyle>
          <a:p>
            <a:r>
              <a:rPr lang="en-US"/>
              <a:t>Click to edit title</a:t>
            </a:r>
          </a:p>
        </p:txBody>
      </p:sp>
      <p:sp>
        <p:nvSpPr>
          <p:cNvPr id="3" name="Subtitle 2">
            <a:extLst>
              <a:ext uri="{FF2B5EF4-FFF2-40B4-BE49-F238E27FC236}">
                <a16:creationId xmlns:a16="http://schemas.microsoft.com/office/drawing/2014/main" id="{D5E1DDBC-27B7-EE49-AF57-DEA041F418A9}"/>
              </a:ext>
            </a:extLst>
          </p:cNvPr>
          <p:cNvSpPr>
            <a:spLocks noGrp="1"/>
          </p:cNvSpPr>
          <p:nvPr>
            <p:ph type="subTitle" idx="1" hasCustomPrompt="1"/>
          </p:nvPr>
        </p:nvSpPr>
        <p:spPr>
          <a:xfrm>
            <a:off x="1859280" y="3521075"/>
            <a:ext cx="9072880" cy="1655762"/>
          </a:xfrm>
        </p:spPr>
        <p:txBody>
          <a:bodyPr/>
          <a:lstStyle>
            <a:lvl1pPr marL="0" indent="0" algn="l">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subtitle</a:t>
            </a:r>
          </a:p>
        </p:txBody>
      </p:sp>
    </p:spTree>
    <p:extLst>
      <p:ext uri="{BB962C8B-B14F-4D97-AF65-F5344CB8AC3E}">
        <p14:creationId xmlns:p14="http://schemas.microsoft.com/office/powerpoint/2010/main" val="2968913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4" name="Rectangle 13">
            <a:extLst>
              <a:ext uri="{FF2B5EF4-FFF2-40B4-BE49-F238E27FC236}">
                <a16:creationId xmlns:a16="http://schemas.microsoft.com/office/drawing/2014/main" id="{6D160586-861C-4B4A-B3C1-7DED77E0D98D}"/>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5" name="Group 14">
            <a:extLst>
              <a:ext uri="{FF2B5EF4-FFF2-40B4-BE49-F238E27FC236}">
                <a16:creationId xmlns:a16="http://schemas.microsoft.com/office/drawing/2014/main" id="{FD27F4DB-DB0D-C445-9BAA-CE7846200FC3}"/>
              </a:ext>
            </a:extLst>
          </p:cNvPr>
          <p:cNvGrpSpPr/>
          <p:nvPr userDrawn="1"/>
        </p:nvGrpSpPr>
        <p:grpSpPr>
          <a:xfrm>
            <a:off x="11449163" y="211742"/>
            <a:ext cx="522582" cy="530387"/>
            <a:chOff x="11140977" y="745236"/>
            <a:chExt cx="522582" cy="530387"/>
          </a:xfrm>
        </p:grpSpPr>
        <p:sp>
          <p:nvSpPr>
            <p:cNvPr id="16" name="Rectangle 15">
              <a:extLst>
                <a:ext uri="{FF2B5EF4-FFF2-40B4-BE49-F238E27FC236}">
                  <a16:creationId xmlns:a16="http://schemas.microsoft.com/office/drawing/2014/main" id="{1B99A9E4-2E47-2945-AF49-E86039D6D3CF}"/>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7" name="Rectangle 16">
              <a:extLst>
                <a:ext uri="{FF2B5EF4-FFF2-40B4-BE49-F238E27FC236}">
                  <a16:creationId xmlns:a16="http://schemas.microsoft.com/office/drawing/2014/main" id="{8D6E70C2-2120-234D-8BF5-03A197FE33CD}"/>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itle 1">
            <a:extLst>
              <a:ext uri="{FF2B5EF4-FFF2-40B4-BE49-F238E27FC236}">
                <a16:creationId xmlns:a16="http://schemas.microsoft.com/office/drawing/2014/main" id="{B258CE01-A8BD-1F46-B608-609B76E1808B}"/>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86248912-4484-A745-BA80-59401291847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4" name="Picture 23" descr="A picture containing drawing&#10;&#10;Description automatically generated">
            <a:extLst>
              <a:ext uri="{FF2B5EF4-FFF2-40B4-BE49-F238E27FC236}">
                <a16:creationId xmlns:a16="http://schemas.microsoft.com/office/drawing/2014/main" id="{D1B4D635-A593-7945-8EDA-ADED8A098EB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0540853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6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11449544" y="206704"/>
            <a:ext cx="522582" cy="530386"/>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3" name="Title 1">
            <a:extLst>
              <a:ext uri="{FF2B5EF4-FFF2-40B4-BE49-F238E27FC236}">
                <a16:creationId xmlns:a16="http://schemas.microsoft.com/office/drawing/2014/main" id="{83924F5E-D108-B44B-BD4E-EAFA23B64A2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4" name="TextBox 23">
            <a:extLst>
              <a:ext uri="{FF2B5EF4-FFF2-40B4-BE49-F238E27FC236}">
                <a16:creationId xmlns:a16="http://schemas.microsoft.com/office/drawing/2014/main" id="{E9821644-C4F5-274A-A062-4CF06AA02F0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0DFCC28B-CE75-2F4A-9550-DB0AA2B0AFA4}"/>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6960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5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a:solidFill>
                  <a:schemeClr val="tx1">
                    <a:lumMod val="75000"/>
                    <a:lumOff val="25000"/>
                  </a:schemeClr>
                </a:solidFill>
              </a:rPr>
              <a:t>   </a:t>
            </a:r>
          </a:p>
        </p:txBody>
      </p:sp>
      <p:sp>
        <p:nvSpPr>
          <p:cNvPr id="15" name="Rectangle 14">
            <a:extLst>
              <a:ext uri="{FF2B5EF4-FFF2-40B4-BE49-F238E27FC236}">
                <a16:creationId xmlns:a16="http://schemas.microsoft.com/office/drawing/2014/main" id="{37434100-61CF-6F49-9405-A42ADAC19898}"/>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2" name="Group 21">
            <a:extLst>
              <a:ext uri="{FF2B5EF4-FFF2-40B4-BE49-F238E27FC236}">
                <a16:creationId xmlns:a16="http://schemas.microsoft.com/office/drawing/2014/main" id="{AE7E0A4A-5F73-CF40-9129-BA6EB31298BD}"/>
              </a:ext>
            </a:extLst>
          </p:cNvPr>
          <p:cNvGrpSpPr/>
          <p:nvPr userDrawn="1"/>
        </p:nvGrpSpPr>
        <p:grpSpPr>
          <a:xfrm flipH="1">
            <a:off x="11449544" y="206704"/>
            <a:ext cx="522582" cy="530386"/>
            <a:chOff x="2645664" y="2011680"/>
            <a:chExt cx="735606" cy="746592"/>
          </a:xfrm>
        </p:grpSpPr>
        <p:sp>
          <p:nvSpPr>
            <p:cNvPr id="23" name="Rectangle 22">
              <a:extLst>
                <a:ext uri="{FF2B5EF4-FFF2-40B4-BE49-F238E27FC236}">
                  <a16:creationId xmlns:a16="http://schemas.microsoft.com/office/drawing/2014/main" id="{91797617-3351-D84F-A2E8-6AB2D5F744EC}"/>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4" name="Rectangle 23">
              <a:extLst>
                <a:ext uri="{FF2B5EF4-FFF2-40B4-BE49-F238E27FC236}">
                  <a16:creationId xmlns:a16="http://schemas.microsoft.com/office/drawing/2014/main" id="{323528AD-51B4-D848-BC86-6ED834FBA9F6}"/>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7" name="Title 1">
            <a:extLst>
              <a:ext uri="{FF2B5EF4-FFF2-40B4-BE49-F238E27FC236}">
                <a16:creationId xmlns:a16="http://schemas.microsoft.com/office/drawing/2014/main" id="{D7F808DD-AF07-CE40-88F0-D11B0AC58601}"/>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8" name="TextBox 27">
            <a:extLst>
              <a:ext uri="{FF2B5EF4-FFF2-40B4-BE49-F238E27FC236}">
                <a16:creationId xmlns:a16="http://schemas.microsoft.com/office/drawing/2014/main" id="{8B9375C7-5745-8340-BF50-D598D3667523}"/>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4EBEE953-B421-5D46-9ADF-199406C9EA0C}"/>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41527014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5_Comparison">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13" name="Picture 12" descr="A close up of a logo&#10;&#10;Description automatically generated">
            <a:extLst>
              <a:ext uri="{FF2B5EF4-FFF2-40B4-BE49-F238E27FC236}">
                <a16:creationId xmlns:a16="http://schemas.microsoft.com/office/drawing/2014/main" id="{F953D491-F2EA-794A-846D-BFBD2E78A7C4}"/>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8" name="Title 1">
            <a:extLst>
              <a:ext uri="{FF2B5EF4-FFF2-40B4-BE49-F238E27FC236}">
                <a16:creationId xmlns:a16="http://schemas.microsoft.com/office/drawing/2014/main" id="{BD8A8E29-002D-6745-92EB-C836B7703765}"/>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19" name="Text Placeholder 4">
            <a:extLst>
              <a:ext uri="{FF2B5EF4-FFF2-40B4-BE49-F238E27FC236}">
                <a16:creationId xmlns:a16="http://schemas.microsoft.com/office/drawing/2014/main" id="{8E8CB21D-760E-514E-98A5-053FFF67515E}"/>
              </a:ext>
            </a:extLst>
          </p:cNvPr>
          <p:cNvSpPr>
            <a:spLocks noGrp="1"/>
          </p:cNvSpPr>
          <p:nvPr>
            <p:ph type="body" sz="quarter" idx="3"/>
          </p:nvPr>
        </p:nvSpPr>
        <p:spPr>
          <a:xfrm>
            <a:off x="6880537"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0" name="Content Placeholder 2">
            <a:extLst>
              <a:ext uri="{FF2B5EF4-FFF2-40B4-BE49-F238E27FC236}">
                <a16:creationId xmlns:a16="http://schemas.microsoft.com/office/drawing/2014/main" id="{5FE720C6-CE9D-C64F-92A8-6C6EB38AD128}"/>
              </a:ext>
            </a:extLst>
          </p:cNvPr>
          <p:cNvSpPr>
            <a:spLocks noGrp="1"/>
          </p:cNvSpPr>
          <p:nvPr>
            <p:ph sz="half" idx="14"/>
          </p:nvPr>
        </p:nvSpPr>
        <p:spPr>
          <a:xfrm>
            <a:off x="191799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1" name="Content Placeholder 2">
            <a:extLst>
              <a:ext uri="{FF2B5EF4-FFF2-40B4-BE49-F238E27FC236}">
                <a16:creationId xmlns:a16="http://schemas.microsoft.com/office/drawing/2014/main" id="{361A61CC-C961-D247-98B4-879684A0F9AF}"/>
              </a:ext>
            </a:extLst>
          </p:cNvPr>
          <p:cNvSpPr>
            <a:spLocks noGrp="1"/>
          </p:cNvSpPr>
          <p:nvPr>
            <p:ph sz="half" idx="13"/>
          </p:nvPr>
        </p:nvSpPr>
        <p:spPr>
          <a:xfrm>
            <a:off x="6880538" y="2604304"/>
            <a:ext cx="4758353" cy="3176736"/>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2" name="Text Placeholder 4">
            <a:extLst>
              <a:ext uri="{FF2B5EF4-FFF2-40B4-BE49-F238E27FC236}">
                <a16:creationId xmlns:a16="http://schemas.microsoft.com/office/drawing/2014/main" id="{90A45143-BF27-0D40-9F3B-9A915AF3EE78}"/>
              </a:ext>
            </a:extLst>
          </p:cNvPr>
          <p:cNvSpPr>
            <a:spLocks noGrp="1"/>
          </p:cNvSpPr>
          <p:nvPr>
            <p:ph type="body" sz="quarter" idx="15"/>
          </p:nvPr>
        </p:nvSpPr>
        <p:spPr>
          <a:xfrm>
            <a:off x="1917998" y="1828097"/>
            <a:ext cx="4758353" cy="664700"/>
          </a:xfrm>
        </p:spPr>
        <p:txBody>
          <a:bodyPr anchor="b"/>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3" name="Rectangle 22">
            <a:extLst>
              <a:ext uri="{FF2B5EF4-FFF2-40B4-BE49-F238E27FC236}">
                <a16:creationId xmlns:a16="http://schemas.microsoft.com/office/drawing/2014/main" id="{DE6C6A3C-183D-BA42-A14E-D3EE691CC757}"/>
              </a:ext>
            </a:extLst>
          </p:cNvPr>
          <p:cNvSpPr/>
          <p:nvPr userDrawn="1"/>
        </p:nvSpPr>
        <p:spPr>
          <a:xfrm rot="16200000">
            <a:off x="-1822841"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F9B42613-EC14-CB40-B8D0-B3221A00E05B}"/>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54FB4467-775F-4443-B993-7DE67A34DE7D}"/>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13167860-8914-274D-989B-2CC8DABECDA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itle 1">
            <a:extLst>
              <a:ext uri="{FF2B5EF4-FFF2-40B4-BE49-F238E27FC236}">
                <a16:creationId xmlns:a16="http://schemas.microsoft.com/office/drawing/2014/main" id="{1153C681-12B3-514E-AC06-D61BD5A1FB02}"/>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9" name="TextBox 28">
            <a:extLst>
              <a:ext uri="{FF2B5EF4-FFF2-40B4-BE49-F238E27FC236}">
                <a16:creationId xmlns:a16="http://schemas.microsoft.com/office/drawing/2014/main" id="{0BF21C5B-8719-F44B-AA4C-4B02932C22C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Picture 16" descr="A picture containing drawing&#10;&#10;Description automatically generated">
            <a:extLst>
              <a:ext uri="{FF2B5EF4-FFF2-40B4-BE49-F238E27FC236}">
                <a16:creationId xmlns:a16="http://schemas.microsoft.com/office/drawing/2014/main" id="{4020135C-D1E4-9544-AE62-8CBA56CFF203}"/>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1236795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E6FA6CF9-7022-924C-88A4-94F92DBBF894}"/>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9CABC5B7-5D7C-5249-8890-3F9DE2D8313B}"/>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560D045A-C3B8-634D-9893-3E1865B8943C}"/>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1396126A-6F81-0D45-A1D5-132B997E946D}"/>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62BACBAD-95F3-E741-ADB1-03DF40C523A7}"/>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9" name="TextBox 18">
            <a:extLst>
              <a:ext uri="{FF2B5EF4-FFF2-40B4-BE49-F238E27FC236}">
                <a16:creationId xmlns:a16="http://schemas.microsoft.com/office/drawing/2014/main" id="{BF83791A-7D54-9E46-B494-DC436B7F7161}"/>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0" name="Slide Number Placeholder 5">
            <a:extLst>
              <a:ext uri="{FF2B5EF4-FFF2-40B4-BE49-F238E27FC236}">
                <a16:creationId xmlns:a16="http://schemas.microsoft.com/office/drawing/2014/main" id="{81B7AB0C-1C90-2342-9547-9BA929298B0B}"/>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16" name="Content Placeholder 4" descr="A close up of a sign&#10;&#10;Description automatically generated">
            <a:extLst>
              <a:ext uri="{FF2B5EF4-FFF2-40B4-BE49-F238E27FC236}">
                <a16:creationId xmlns:a16="http://schemas.microsoft.com/office/drawing/2014/main" id="{8E34E4C5-8AF6-4347-A514-B736E49A7BD3}"/>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4088190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23" name="TextBox 22">
            <a:extLst>
              <a:ext uri="{FF2B5EF4-FFF2-40B4-BE49-F238E27FC236}">
                <a16:creationId xmlns:a16="http://schemas.microsoft.com/office/drawing/2014/main" id="{206DEE63-DD2E-F943-9BE2-8512DB040266}"/>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0" name="Content Placeholder 4" descr="A close up of a sign&#10;&#10;Description automatically generated">
            <a:extLst>
              <a:ext uri="{FF2B5EF4-FFF2-40B4-BE49-F238E27FC236}">
                <a16:creationId xmlns:a16="http://schemas.microsoft.com/office/drawing/2014/main" id="{CD18ABCC-000D-DB42-82FB-3825823D8932}"/>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7507462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6703E010-B3D3-0545-B5A6-ECFDEE96E730}"/>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4" name="Rectangle 13">
            <a:extLst>
              <a:ext uri="{FF2B5EF4-FFF2-40B4-BE49-F238E27FC236}">
                <a16:creationId xmlns:a16="http://schemas.microsoft.com/office/drawing/2014/main" id="{2643C58D-66FC-EC4B-AF3D-11609BB07BCA}"/>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r>
              <a:rPr lang="en-US"/>
              <a:t>Click to edit</a:t>
            </a:r>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grpSp>
        <p:nvGrpSpPr>
          <p:cNvPr id="20" name="Group 19">
            <a:extLst>
              <a:ext uri="{FF2B5EF4-FFF2-40B4-BE49-F238E27FC236}">
                <a16:creationId xmlns:a16="http://schemas.microsoft.com/office/drawing/2014/main" id="{91E77852-9967-2346-B99F-0FB506F9F8CF}"/>
              </a:ext>
            </a:extLst>
          </p:cNvPr>
          <p:cNvGrpSpPr/>
          <p:nvPr userDrawn="1"/>
        </p:nvGrpSpPr>
        <p:grpSpPr>
          <a:xfrm>
            <a:off x="11449163" y="211742"/>
            <a:ext cx="522582" cy="530387"/>
            <a:chOff x="11140977" y="745236"/>
            <a:chExt cx="522582" cy="530387"/>
          </a:xfrm>
        </p:grpSpPr>
        <p:sp>
          <p:nvSpPr>
            <p:cNvPr id="21" name="Rectangle 20">
              <a:extLst>
                <a:ext uri="{FF2B5EF4-FFF2-40B4-BE49-F238E27FC236}">
                  <a16:creationId xmlns:a16="http://schemas.microsoft.com/office/drawing/2014/main" id="{AB326E00-68C1-4241-8C4E-723F6006811E}"/>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D2150E91-0429-0440-9F6E-64AC0BE947C8}"/>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CC69468-07EE-784A-9D24-2C7FA866995D}"/>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29" name="Slide Number Placeholder 5">
            <a:extLst>
              <a:ext uri="{FF2B5EF4-FFF2-40B4-BE49-F238E27FC236}">
                <a16:creationId xmlns:a16="http://schemas.microsoft.com/office/drawing/2014/main" id="{855FFE52-6942-014C-80A2-FB2794D3E520}"/>
              </a:ext>
            </a:extLst>
          </p:cNvPr>
          <p:cNvSpPr>
            <a:spLocks noGrp="1"/>
          </p:cNvSpPr>
          <p:nvPr>
            <p:ph type="sldNum" sz="quarter" idx="12"/>
          </p:nvPr>
        </p:nvSpPr>
        <p:spPr>
          <a:xfrm>
            <a:off x="9291320" y="6356350"/>
            <a:ext cx="2743200" cy="365125"/>
          </a:xfrm>
        </p:spPr>
        <p:txBody>
          <a:bodyPr/>
          <a:lstStyle/>
          <a:p>
            <a:fld id="{7EE6AFEC-37F4-1D48-80F4-D3D02F74536C}" type="slidenum">
              <a:rPr lang="en-US" smtClean="0"/>
              <a:t>‹#›</a:t>
            </a:fld>
            <a:endParaRPr lang="en-US"/>
          </a:p>
        </p:txBody>
      </p:sp>
      <p:pic>
        <p:nvPicPr>
          <p:cNvPr id="24" name="Content Placeholder 4" descr="A close up of a sign&#10;&#10;Description automatically generated">
            <a:extLst>
              <a:ext uri="{FF2B5EF4-FFF2-40B4-BE49-F238E27FC236}">
                <a16:creationId xmlns:a16="http://schemas.microsoft.com/office/drawing/2014/main" id="{A38B9243-D865-E246-AA65-F609F55969EA}"/>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106832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2" name="Title 1">
            <a:extLst>
              <a:ext uri="{FF2B5EF4-FFF2-40B4-BE49-F238E27FC236}">
                <a16:creationId xmlns:a16="http://schemas.microsoft.com/office/drawing/2014/main" id="{84C8C506-62B0-3B4E-A6FC-2F95F5B74E22}"/>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Rectangle 14">
            <a:extLst>
              <a:ext uri="{FF2B5EF4-FFF2-40B4-BE49-F238E27FC236}">
                <a16:creationId xmlns:a16="http://schemas.microsoft.com/office/drawing/2014/main" id="{0008B41F-7AC6-4646-A4EF-B85BEC21B971}"/>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11449544" y="206704"/>
            <a:ext cx="522582" cy="530386"/>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1" name="TextBox 20">
            <a:extLst>
              <a:ext uri="{FF2B5EF4-FFF2-40B4-BE49-F238E27FC236}">
                <a16:creationId xmlns:a16="http://schemas.microsoft.com/office/drawing/2014/main" id="{E5EE953F-DC95-A540-A11E-2D40EC88396F}"/>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4" name="Content Placeholder 4" descr="A close up of a sign&#10;&#10;Description automatically generated">
            <a:extLst>
              <a:ext uri="{FF2B5EF4-FFF2-40B4-BE49-F238E27FC236}">
                <a16:creationId xmlns:a16="http://schemas.microsoft.com/office/drawing/2014/main" id="{5E219BDB-34FC-5241-8003-16AFDFE5593F}"/>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3167533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wo Content">
    <p:spTree>
      <p:nvGrpSpPr>
        <p:cNvPr id="1" name=""/>
        <p:cNvGrpSpPr/>
        <p:nvPr/>
      </p:nvGrpSpPr>
      <p:grpSpPr>
        <a:xfrm>
          <a:off x="0" y="0"/>
          <a:ext cx="0" cy="0"/>
          <a:chOff x="0" y="0"/>
          <a:chExt cx="0" cy="0"/>
        </a:xfrm>
      </p:grpSpPr>
      <p:pic>
        <p:nvPicPr>
          <p:cNvPr id="13" name="Picture 12" descr="A picture containing bird&#10;&#10;Description automatically generated">
            <a:extLst>
              <a:ext uri="{FF2B5EF4-FFF2-40B4-BE49-F238E27FC236}">
                <a16:creationId xmlns:a16="http://schemas.microsoft.com/office/drawing/2014/main" id="{AB0F2593-D040-CE46-9D46-AEE707D650A9}"/>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5" name="Title 1">
            <a:extLst>
              <a:ext uri="{FF2B5EF4-FFF2-40B4-BE49-F238E27FC236}">
                <a16:creationId xmlns:a16="http://schemas.microsoft.com/office/drawing/2014/main" id="{DACE23DA-9542-A744-8C96-B7B5990E83A9}"/>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6" name="Content Placeholder 2">
            <a:extLst>
              <a:ext uri="{FF2B5EF4-FFF2-40B4-BE49-F238E27FC236}">
                <a16:creationId xmlns:a16="http://schemas.microsoft.com/office/drawing/2014/main" id="{3B64CA63-C751-4749-A228-9B5971F5F9FC}"/>
              </a:ext>
            </a:extLst>
          </p:cNvPr>
          <p:cNvSpPr>
            <a:spLocks noGrp="1"/>
          </p:cNvSpPr>
          <p:nvPr>
            <p:ph sz="half" idx="14"/>
          </p:nvPr>
        </p:nvSpPr>
        <p:spPr>
          <a:xfrm>
            <a:off x="191799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Content Placeholder 2">
            <a:extLst>
              <a:ext uri="{FF2B5EF4-FFF2-40B4-BE49-F238E27FC236}">
                <a16:creationId xmlns:a16="http://schemas.microsoft.com/office/drawing/2014/main" id="{CF692DC2-4015-8641-B860-64223B7D09B3}"/>
              </a:ext>
            </a:extLst>
          </p:cNvPr>
          <p:cNvSpPr>
            <a:spLocks noGrp="1"/>
          </p:cNvSpPr>
          <p:nvPr>
            <p:ph sz="half" idx="13"/>
          </p:nvPr>
        </p:nvSpPr>
        <p:spPr>
          <a:xfrm>
            <a:off x="6880538" y="1825625"/>
            <a:ext cx="4758353" cy="3955415"/>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Rectangle 17">
            <a:extLst>
              <a:ext uri="{FF2B5EF4-FFF2-40B4-BE49-F238E27FC236}">
                <a16:creationId xmlns:a16="http://schemas.microsoft.com/office/drawing/2014/main" id="{E20CD2BF-6A83-E845-9F39-A907A5CB403C}"/>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0" name="Group 19">
            <a:extLst>
              <a:ext uri="{FF2B5EF4-FFF2-40B4-BE49-F238E27FC236}">
                <a16:creationId xmlns:a16="http://schemas.microsoft.com/office/drawing/2014/main" id="{4D62240E-025C-0445-BD7A-F02F43359145}"/>
              </a:ext>
            </a:extLst>
          </p:cNvPr>
          <p:cNvGrpSpPr/>
          <p:nvPr userDrawn="1"/>
        </p:nvGrpSpPr>
        <p:grpSpPr>
          <a:xfrm flipH="1">
            <a:off x="11449544" y="206704"/>
            <a:ext cx="522582" cy="530386"/>
            <a:chOff x="2645664" y="2011680"/>
            <a:chExt cx="735606" cy="746592"/>
          </a:xfrm>
        </p:grpSpPr>
        <p:sp>
          <p:nvSpPr>
            <p:cNvPr id="21" name="Rectangle 20">
              <a:extLst>
                <a:ext uri="{FF2B5EF4-FFF2-40B4-BE49-F238E27FC236}">
                  <a16:creationId xmlns:a16="http://schemas.microsoft.com/office/drawing/2014/main" id="{7791D3E7-2C9E-764A-9670-DBB68FF15FB1}"/>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2" name="Rectangle 21">
              <a:extLst>
                <a:ext uri="{FF2B5EF4-FFF2-40B4-BE49-F238E27FC236}">
                  <a16:creationId xmlns:a16="http://schemas.microsoft.com/office/drawing/2014/main" id="{8EA741CD-3DEC-B245-9AFC-9FC4C82108AE}"/>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4" name="TextBox 23">
            <a:extLst>
              <a:ext uri="{FF2B5EF4-FFF2-40B4-BE49-F238E27FC236}">
                <a16:creationId xmlns:a16="http://schemas.microsoft.com/office/drawing/2014/main" id="{9F8F22AE-B0C0-B240-AA03-59E458A70775}"/>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7" name="Content Placeholder 4" descr="A close up of a sign&#10;&#10;Description automatically generated">
            <a:extLst>
              <a:ext uri="{FF2B5EF4-FFF2-40B4-BE49-F238E27FC236}">
                <a16:creationId xmlns:a16="http://schemas.microsoft.com/office/drawing/2014/main" id="{AAA6D444-A56F-FD4E-83DD-7C104CA1D240}"/>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965607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7_Comparison">
    <p:spTree>
      <p:nvGrpSpPr>
        <p:cNvPr id="1" name=""/>
        <p:cNvGrpSpPr/>
        <p:nvPr/>
      </p:nvGrpSpPr>
      <p:grpSpPr>
        <a:xfrm>
          <a:off x="0" y="0"/>
          <a:ext cx="0" cy="0"/>
          <a:chOff x="0" y="0"/>
          <a:chExt cx="0" cy="0"/>
        </a:xfrm>
      </p:grpSpPr>
      <p:pic>
        <p:nvPicPr>
          <p:cNvPr id="15" name="Picture 14" descr="A picture containing bird&#10;&#10;Description automatically generated">
            <a:extLst>
              <a:ext uri="{FF2B5EF4-FFF2-40B4-BE49-F238E27FC236}">
                <a16:creationId xmlns:a16="http://schemas.microsoft.com/office/drawing/2014/main" id="{022C99D2-1B16-0C4A-9775-49B36FE1BE67}"/>
              </a:ext>
            </a:extLst>
          </p:cNvPr>
          <p:cNvPicPr>
            <a:picLocks noChangeAspect="1"/>
          </p:cNvPicPr>
          <p:nvPr userDrawn="1"/>
        </p:nvPicPr>
        <p:blipFill rotWithShape="1">
          <a:blip r:embed="rId2"/>
          <a:srcRect l="13750" b="14612"/>
          <a:stretch/>
        </p:blipFill>
        <p:spPr>
          <a:xfrm>
            <a:off x="1676452" y="1"/>
            <a:ext cx="10515548" cy="6857999"/>
          </a:xfrm>
          <a:prstGeom prst="rect">
            <a:avLst/>
          </a:prstGeom>
        </p:spPr>
      </p:pic>
      <p:sp>
        <p:nvSpPr>
          <p:cNvPr id="5" name="Text Placeholder 4">
            <a:extLst>
              <a:ext uri="{FF2B5EF4-FFF2-40B4-BE49-F238E27FC236}">
                <a16:creationId xmlns:a16="http://schemas.microsoft.com/office/drawing/2014/main" id="{6FB5802E-8632-E64F-8945-8F160C08F39F}"/>
              </a:ext>
            </a:extLst>
          </p:cNvPr>
          <p:cNvSpPr>
            <a:spLocks noGrp="1"/>
          </p:cNvSpPr>
          <p:nvPr>
            <p:ph type="body" sz="quarter" idx="3"/>
          </p:nvPr>
        </p:nvSpPr>
        <p:spPr>
          <a:xfrm>
            <a:off x="6880537"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9" name="Slide Number Placeholder 8">
            <a:extLst>
              <a:ext uri="{FF2B5EF4-FFF2-40B4-BE49-F238E27FC236}">
                <a16:creationId xmlns:a16="http://schemas.microsoft.com/office/drawing/2014/main" id="{CC0F55C2-337F-F94B-AA8D-2667A97CEF10}"/>
              </a:ext>
            </a:extLst>
          </p:cNvPr>
          <p:cNvSpPr>
            <a:spLocks noGrp="1"/>
          </p:cNvSpPr>
          <p:nvPr>
            <p:ph type="sldNum" sz="quarter" idx="12"/>
          </p:nvPr>
        </p:nvSpPr>
        <p:spPr/>
        <p:txBody>
          <a:bodyPr/>
          <a:lstStyle/>
          <a:p>
            <a:fld id="{7EE6AFEC-37F4-1D48-80F4-D3D02F74536C}" type="slidenum">
              <a:rPr lang="en-US" smtClean="0"/>
              <a:t>‹#›</a:t>
            </a:fld>
            <a:endParaRPr lang="en-US"/>
          </a:p>
        </p:txBody>
      </p:sp>
      <p:sp>
        <p:nvSpPr>
          <p:cNvPr id="16" name="Title 1">
            <a:extLst>
              <a:ext uri="{FF2B5EF4-FFF2-40B4-BE49-F238E27FC236}">
                <a16:creationId xmlns:a16="http://schemas.microsoft.com/office/drawing/2014/main" id="{89C4E7B0-E4B2-0545-BE9A-EE4013FB6CE5}"/>
              </a:ext>
            </a:extLst>
          </p:cNvPr>
          <p:cNvSpPr>
            <a:spLocks noGrp="1"/>
          </p:cNvSpPr>
          <p:nvPr>
            <p:ph type="title"/>
          </p:nvPr>
        </p:nvSpPr>
        <p:spPr>
          <a:xfrm>
            <a:off x="1920239" y="532435"/>
            <a:ext cx="9718653" cy="1184156"/>
          </a:xfrm>
        </p:spPr>
        <p:txBody>
          <a:bodyPr/>
          <a:lstStyle>
            <a:lvl1pPr>
              <a:defRPr>
                <a:latin typeface="+mj-lt"/>
              </a:defRPr>
            </a:lvl1pPr>
          </a:lstStyle>
          <a:p>
            <a:endParaRPr lang="en-US"/>
          </a:p>
        </p:txBody>
      </p:sp>
      <p:sp>
        <p:nvSpPr>
          <p:cNvPr id="17" name="Content Placeholder 2">
            <a:extLst>
              <a:ext uri="{FF2B5EF4-FFF2-40B4-BE49-F238E27FC236}">
                <a16:creationId xmlns:a16="http://schemas.microsoft.com/office/drawing/2014/main" id="{1D4DAFC2-6EE1-3B42-9575-9B41DF4766D9}"/>
              </a:ext>
            </a:extLst>
          </p:cNvPr>
          <p:cNvSpPr>
            <a:spLocks noGrp="1"/>
          </p:cNvSpPr>
          <p:nvPr>
            <p:ph sz="half" idx="14"/>
          </p:nvPr>
        </p:nvSpPr>
        <p:spPr>
          <a:xfrm>
            <a:off x="191799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5676E0BC-80F8-5A4B-AFE6-CBE81AA00EB3}"/>
              </a:ext>
            </a:extLst>
          </p:cNvPr>
          <p:cNvSpPr>
            <a:spLocks noGrp="1"/>
          </p:cNvSpPr>
          <p:nvPr>
            <p:ph sz="half" idx="13"/>
          </p:nvPr>
        </p:nvSpPr>
        <p:spPr>
          <a:xfrm>
            <a:off x="6880538" y="2604304"/>
            <a:ext cx="4758353" cy="3176736"/>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9" name="Text Placeholder 4">
            <a:extLst>
              <a:ext uri="{FF2B5EF4-FFF2-40B4-BE49-F238E27FC236}">
                <a16:creationId xmlns:a16="http://schemas.microsoft.com/office/drawing/2014/main" id="{7476638F-A0DB-CF49-A717-741B8C6AA14D}"/>
              </a:ext>
            </a:extLst>
          </p:cNvPr>
          <p:cNvSpPr>
            <a:spLocks noGrp="1"/>
          </p:cNvSpPr>
          <p:nvPr>
            <p:ph type="body" sz="quarter" idx="15"/>
          </p:nvPr>
        </p:nvSpPr>
        <p:spPr>
          <a:xfrm>
            <a:off x="1917998" y="1828097"/>
            <a:ext cx="4758353" cy="66470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a:p>
        </p:txBody>
      </p:sp>
      <p:sp>
        <p:nvSpPr>
          <p:cNvPr id="23" name="Rectangle 22">
            <a:extLst>
              <a:ext uri="{FF2B5EF4-FFF2-40B4-BE49-F238E27FC236}">
                <a16:creationId xmlns:a16="http://schemas.microsoft.com/office/drawing/2014/main" id="{98DDDF24-63E3-1144-8F35-8B6D801840C3}"/>
              </a:ext>
            </a:extLst>
          </p:cNvPr>
          <p:cNvSpPr/>
          <p:nvPr userDrawn="1"/>
        </p:nvSpPr>
        <p:spPr>
          <a:xfrm rot="16200000">
            <a:off x="-1798127" y="3374137"/>
            <a:ext cx="6858002" cy="109728"/>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24" name="Group 23">
            <a:extLst>
              <a:ext uri="{FF2B5EF4-FFF2-40B4-BE49-F238E27FC236}">
                <a16:creationId xmlns:a16="http://schemas.microsoft.com/office/drawing/2014/main" id="{2053B207-3BC6-4F4F-92C2-EE2F7F247B5C}"/>
              </a:ext>
            </a:extLst>
          </p:cNvPr>
          <p:cNvGrpSpPr/>
          <p:nvPr userDrawn="1"/>
        </p:nvGrpSpPr>
        <p:grpSpPr>
          <a:xfrm flipH="1">
            <a:off x="11449544" y="206704"/>
            <a:ext cx="522582" cy="530386"/>
            <a:chOff x="2645664" y="2011680"/>
            <a:chExt cx="735606" cy="746592"/>
          </a:xfrm>
        </p:grpSpPr>
        <p:sp>
          <p:nvSpPr>
            <p:cNvPr id="25" name="Rectangle 24">
              <a:extLst>
                <a:ext uri="{FF2B5EF4-FFF2-40B4-BE49-F238E27FC236}">
                  <a16:creationId xmlns:a16="http://schemas.microsoft.com/office/drawing/2014/main" id="{A62A6560-528D-454C-A741-F3D3FD66E863}"/>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6" name="Rectangle 25">
              <a:extLst>
                <a:ext uri="{FF2B5EF4-FFF2-40B4-BE49-F238E27FC236}">
                  <a16:creationId xmlns:a16="http://schemas.microsoft.com/office/drawing/2014/main" id="{4774A48F-799F-494F-834C-E9D21460F599}"/>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30" name="TextBox 29">
            <a:extLst>
              <a:ext uri="{FF2B5EF4-FFF2-40B4-BE49-F238E27FC236}">
                <a16:creationId xmlns:a16="http://schemas.microsoft.com/office/drawing/2014/main" id="{15855360-2DD4-C342-A4C3-6A211223145E}"/>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1" name="Content Placeholder 4" descr="A close up of a sign&#10;&#10;Description automatically generated">
            <a:extLst>
              <a:ext uri="{FF2B5EF4-FFF2-40B4-BE49-F238E27FC236}">
                <a16:creationId xmlns:a16="http://schemas.microsoft.com/office/drawing/2014/main" id="{79E7F631-F999-814A-B8C2-EC10518D3BAC}"/>
              </a:ext>
            </a:extLst>
          </p:cNvPr>
          <p:cNvPicPr>
            <a:picLocks noChangeAspect="1"/>
          </p:cNvPicPr>
          <p:nvPr userDrawn="1"/>
        </p:nvPicPr>
        <p:blipFill>
          <a:blip r:embed="rId3"/>
          <a:stretch>
            <a:fillRect/>
          </a:stretch>
        </p:blipFill>
        <p:spPr>
          <a:xfrm>
            <a:off x="137163" y="5636108"/>
            <a:ext cx="1263219" cy="1084720"/>
          </a:xfrm>
          <a:prstGeom prst="rect">
            <a:avLst/>
          </a:prstGeom>
        </p:spPr>
      </p:pic>
    </p:spTree>
    <p:extLst>
      <p:ext uri="{BB962C8B-B14F-4D97-AF65-F5344CB8AC3E}">
        <p14:creationId xmlns:p14="http://schemas.microsoft.com/office/powerpoint/2010/main" val="2509655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237528-8BB0-6B46-9CD9-542AA14DDB32}"/>
              </a:ext>
            </a:extLst>
          </p:cNvPr>
          <p:cNvSpPr>
            <a:spLocks noGrp="1"/>
          </p:cNvSpPr>
          <p:nvPr>
            <p:ph idx="1"/>
          </p:nvPr>
        </p:nvSpPr>
        <p:spPr>
          <a:xfrm>
            <a:off x="1920240" y="1825625"/>
            <a:ext cx="9718652" cy="3955415"/>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CA9647A-416E-A040-B69A-AFDA53EA0EA4}"/>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11449163" y="211742"/>
            <a:ext cx="522582" cy="530387"/>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r>
              <a:rPr lang="en-US" sz="3600" kern="1200">
                <a:solidFill>
                  <a:schemeClr val="tx1">
                    <a:lumMod val="75000"/>
                    <a:lumOff val="25000"/>
                  </a:schemeClr>
                </a:solidFill>
                <a:latin typeface="+mj-lt"/>
                <a:ea typeface="+mj-ea"/>
                <a:cs typeface="+mj-cs"/>
              </a:rPr>
              <a:t>  </a:t>
            </a:r>
          </a:p>
        </p:txBody>
      </p:sp>
      <p:sp>
        <p:nvSpPr>
          <p:cNvPr id="19" name="Title 1">
            <a:extLst>
              <a:ext uri="{FF2B5EF4-FFF2-40B4-BE49-F238E27FC236}">
                <a16:creationId xmlns:a16="http://schemas.microsoft.com/office/drawing/2014/main" id="{C2A68826-4237-D248-930D-663F392D441C}"/>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0" name="TextBox 19">
            <a:extLst>
              <a:ext uri="{FF2B5EF4-FFF2-40B4-BE49-F238E27FC236}">
                <a16:creationId xmlns:a16="http://schemas.microsoft.com/office/drawing/2014/main" id="{098E7422-1636-294B-9DB1-97B03DF9A01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6" name="Picture 15" descr="A picture containing drawing&#10;&#10;Description automatically generated">
            <a:extLst>
              <a:ext uri="{FF2B5EF4-FFF2-40B4-BE49-F238E27FC236}">
                <a16:creationId xmlns:a16="http://schemas.microsoft.com/office/drawing/2014/main" id="{E1D8F3D4-D725-9B49-965E-7934B20413AD}"/>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377924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2C140EA9-9A4A-154E-835E-F0346154DF63}"/>
              </a:ext>
            </a:extLst>
          </p:cNvPr>
          <p:cNvSpPr>
            <a:spLocks noGrp="1"/>
          </p:cNvSpPr>
          <p:nvPr>
            <p:ph type="sldNum" sz="quarter" idx="12"/>
          </p:nvPr>
        </p:nvSpPr>
        <p:spPr/>
        <p:txBody>
          <a:bodyPr/>
          <a:lstStyle/>
          <a:p>
            <a:fld id="{7EE6AFEC-37F4-1D48-80F4-D3D02F74536C}" type="slidenum">
              <a:rPr lang="en-US" smtClean="0"/>
              <a:t>‹#›</a:t>
            </a:fld>
            <a:endParaRPr lang="en-US"/>
          </a:p>
        </p:txBody>
      </p:sp>
      <p:pic>
        <p:nvPicPr>
          <p:cNvPr id="9" name="Picture 8" descr="A close up of a logo&#10;&#10;Description automatically generated">
            <a:extLst>
              <a:ext uri="{FF2B5EF4-FFF2-40B4-BE49-F238E27FC236}">
                <a16:creationId xmlns:a16="http://schemas.microsoft.com/office/drawing/2014/main" id="{3C68DBBB-ACF3-3E4A-9E43-4A4D845BD24A}"/>
              </a:ext>
            </a:extLst>
          </p:cNvPr>
          <p:cNvPicPr>
            <a:picLocks noChangeAspect="1"/>
          </p:cNvPicPr>
          <p:nvPr userDrawn="1"/>
        </p:nvPicPr>
        <p:blipFill rotWithShape="1">
          <a:blip r:embed="rId2"/>
          <a:srcRect r="88418" b="15704"/>
          <a:stretch/>
        </p:blipFill>
        <p:spPr>
          <a:xfrm>
            <a:off x="0" y="0"/>
            <a:ext cx="1560582" cy="6858000"/>
          </a:xfrm>
          <a:prstGeom prst="rect">
            <a:avLst/>
          </a:prstGeom>
        </p:spPr>
      </p:pic>
      <p:sp>
        <p:nvSpPr>
          <p:cNvPr id="11" name="Rectangle 10">
            <a:extLst>
              <a:ext uri="{FF2B5EF4-FFF2-40B4-BE49-F238E27FC236}">
                <a16:creationId xmlns:a16="http://schemas.microsoft.com/office/drawing/2014/main" id="{FA0A2B34-3486-F741-B14F-817B8DD78F82}"/>
              </a:ext>
            </a:extLst>
          </p:cNvPr>
          <p:cNvSpPr/>
          <p:nvPr userDrawn="1"/>
        </p:nvSpPr>
        <p:spPr>
          <a:xfrm rot="5400000" flipH="1">
            <a:off x="-1819770"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2" name="Group 11">
            <a:extLst>
              <a:ext uri="{FF2B5EF4-FFF2-40B4-BE49-F238E27FC236}">
                <a16:creationId xmlns:a16="http://schemas.microsoft.com/office/drawing/2014/main" id="{243383B5-3E75-294D-8915-7DE84AEA5398}"/>
              </a:ext>
            </a:extLst>
          </p:cNvPr>
          <p:cNvGrpSpPr/>
          <p:nvPr userDrawn="1"/>
        </p:nvGrpSpPr>
        <p:grpSpPr>
          <a:xfrm>
            <a:off x="11449163" y="211742"/>
            <a:ext cx="522582" cy="530387"/>
            <a:chOff x="11140977" y="745236"/>
            <a:chExt cx="522582" cy="530387"/>
          </a:xfrm>
        </p:grpSpPr>
        <p:sp>
          <p:nvSpPr>
            <p:cNvPr id="13" name="Rectangle 12">
              <a:extLst>
                <a:ext uri="{FF2B5EF4-FFF2-40B4-BE49-F238E27FC236}">
                  <a16:creationId xmlns:a16="http://schemas.microsoft.com/office/drawing/2014/main" id="{0DC1C9BB-1B72-7546-94E0-FB2C9E053BC9}"/>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4" name="Rectangle 13">
              <a:extLst>
                <a:ext uri="{FF2B5EF4-FFF2-40B4-BE49-F238E27FC236}">
                  <a16:creationId xmlns:a16="http://schemas.microsoft.com/office/drawing/2014/main" id="{B28FE50A-B4DE-5341-952B-7F5EE0C16442}"/>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16" name="Content Placeholder 2">
            <a:extLst>
              <a:ext uri="{FF2B5EF4-FFF2-40B4-BE49-F238E27FC236}">
                <a16:creationId xmlns:a16="http://schemas.microsoft.com/office/drawing/2014/main" id="{FD1E6CC2-30A4-7C40-A920-089876E62E74}"/>
              </a:ext>
            </a:extLst>
          </p:cNvPr>
          <p:cNvSpPr>
            <a:spLocks noGrp="1"/>
          </p:cNvSpPr>
          <p:nvPr>
            <p:ph sz="half" idx="14"/>
          </p:nvPr>
        </p:nvSpPr>
        <p:spPr>
          <a:xfrm>
            <a:off x="1918000" y="1825625"/>
            <a:ext cx="4758352"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7" name="Content Placeholder 2">
            <a:extLst>
              <a:ext uri="{FF2B5EF4-FFF2-40B4-BE49-F238E27FC236}">
                <a16:creationId xmlns:a16="http://schemas.microsoft.com/office/drawing/2014/main" id="{543D506A-3611-8240-96FE-B151FD695614}"/>
              </a:ext>
            </a:extLst>
          </p:cNvPr>
          <p:cNvSpPr>
            <a:spLocks noGrp="1"/>
          </p:cNvSpPr>
          <p:nvPr>
            <p:ph sz="half" idx="15"/>
          </p:nvPr>
        </p:nvSpPr>
        <p:spPr>
          <a:xfrm>
            <a:off x="6880538" y="1825625"/>
            <a:ext cx="4758353" cy="3955415"/>
          </a:xfrm>
        </p:spPr>
        <p:txBody>
          <a:bodyPr/>
          <a:lstStyle>
            <a:lvl1pPr>
              <a:defRPr>
                <a:solidFill>
                  <a:schemeClr val="tx1">
                    <a:lumMod val="75000"/>
                    <a:lumOff val="25000"/>
                  </a:schemeClr>
                </a:solidFill>
                <a:latin typeface="+mn-lt"/>
              </a:defRPr>
            </a:lvl1pPr>
            <a:lvl2pPr>
              <a:defRPr>
                <a:solidFill>
                  <a:schemeClr val="tx1">
                    <a:lumMod val="75000"/>
                    <a:lumOff val="25000"/>
                  </a:schemeClr>
                </a:solidFill>
                <a:latin typeface="+mn-lt"/>
              </a:defRPr>
            </a:lvl2pPr>
            <a:lvl3pPr>
              <a:defRPr>
                <a:solidFill>
                  <a:schemeClr val="tx1">
                    <a:lumMod val="75000"/>
                    <a:lumOff val="25000"/>
                  </a:schemeClr>
                </a:solidFill>
                <a:latin typeface="+mn-lt"/>
              </a:defRPr>
            </a:lvl3pPr>
            <a:lvl4pPr>
              <a:defRPr>
                <a:solidFill>
                  <a:schemeClr val="tx1">
                    <a:lumMod val="75000"/>
                    <a:lumOff val="25000"/>
                  </a:schemeClr>
                </a:solidFill>
                <a:latin typeface="+mn-lt"/>
              </a:defRPr>
            </a:lvl4pPr>
            <a:lvl5pPr>
              <a:defRPr>
                <a:solidFill>
                  <a:schemeClr val="tx1">
                    <a:lumMod val="75000"/>
                    <a:lumOff val="25000"/>
                  </a:schemeClr>
                </a:solidFill>
                <a:latin typeface="+mn-lt"/>
              </a:defRPr>
            </a:lvl5pPr>
          </a:lstStyle>
          <a:p>
            <a:pPr lvl="0"/>
            <a:r>
              <a:rPr lang="en-US"/>
              <a:t>Click to edit</a:t>
            </a:r>
          </a:p>
          <a:p>
            <a:pPr lvl="1"/>
            <a:r>
              <a:rPr lang="en-US"/>
              <a:t>Second level</a:t>
            </a:r>
          </a:p>
          <a:p>
            <a:pPr lvl="2"/>
            <a:r>
              <a:rPr lang="en-US"/>
              <a:t>Third level</a:t>
            </a:r>
          </a:p>
          <a:p>
            <a:pPr lvl="3"/>
            <a:r>
              <a:rPr lang="en-US"/>
              <a:t>Fourth level</a:t>
            </a:r>
          </a:p>
          <a:p>
            <a:pPr lvl="4"/>
            <a:r>
              <a:rPr lang="en-US"/>
              <a:t>Fifth level</a:t>
            </a:r>
          </a:p>
        </p:txBody>
      </p:sp>
      <p:sp>
        <p:nvSpPr>
          <p:cNvPr id="18" name="Title 1">
            <a:extLst>
              <a:ext uri="{FF2B5EF4-FFF2-40B4-BE49-F238E27FC236}">
                <a16:creationId xmlns:a16="http://schemas.microsoft.com/office/drawing/2014/main" id="{7427D702-6B89-0E40-BF8E-76E7259D7DCC}"/>
              </a:ext>
            </a:extLst>
          </p:cNvPr>
          <p:cNvSpPr txBox="1">
            <a:spLocks/>
          </p:cNvSpPr>
          <p:nvPr userDrawn="1"/>
        </p:nvSpPr>
        <p:spPr>
          <a:xfrm>
            <a:off x="1920239" y="532435"/>
            <a:ext cx="9718653" cy="118415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solidFill>
                <a:schemeClr val="tx1">
                  <a:lumMod val="75000"/>
                  <a:lumOff val="25000"/>
                </a:schemeClr>
              </a:solidFill>
            </a:endParaRPr>
          </a:p>
        </p:txBody>
      </p:sp>
      <p:sp>
        <p:nvSpPr>
          <p:cNvPr id="20" name="Title 1">
            <a:extLst>
              <a:ext uri="{FF2B5EF4-FFF2-40B4-BE49-F238E27FC236}">
                <a16:creationId xmlns:a16="http://schemas.microsoft.com/office/drawing/2014/main" id="{255CA523-D800-5D49-A2D1-EEFA13E4DDA6}"/>
              </a:ext>
            </a:extLst>
          </p:cNvPr>
          <p:cNvSpPr>
            <a:spLocks noGrp="1"/>
          </p:cNvSpPr>
          <p:nvPr>
            <p:ph type="title"/>
          </p:nvPr>
        </p:nvSpPr>
        <p:spPr>
          <a:xfrm>
            <a:off x="1935502" y="484882"/>
            <a:ext cx="9718653" cy="1184156"/>
          </a:xfrm>
        </p:spPr>
        <p:txBody>
          <a:bodyPr/>
          <a:lstStyle>
            <a:lvl1pPr>
              <a:defRPr>
                <a:solidFill>
                  <a:schemeClr val="tx1">
                    <a:lumMod val="75000"/>
                    <a:lumOff val="25000"/>
                  </a:schemeClr>
                </a:solidFill>
                <a:latin typeface="+mj-lt"/>
              </a:defRPr>
            </a:lvl1pPr>
          </a:lstStyle>
          <a:p>
            <a:endParaRPr lang="en-US"/>
          </a:p>
        </p:txBody>
      </p:sp>
      <p:sp>
        <p:nvSpPr>
          <p:cNvPr id="21" name="TextBox 20">
            <a:extLst>
              <a:ext uri="{FF2B5EF4-FFF2-40B4-BE49-F238E27FC236}">
                <a16:creationId xmlns:a16="http://schemas.microsoft.com/office/drawing/2014/main" id="{529EA536-4D26-2448-9BD8-B16A7DE2C772}"/>
              </a:ext>
            </a:extLst>
          </p:cNvPr>
          <p:cNvSpPr txBox="1"/>
          <p:nvPr userDrawn="1"/>
        </p:nvSpPr>
        <p:spPr>
          <a:xfrm>
            <a:off x="4641089" y="6423496"/>
            <a:ext cx="4492751" cy="230832"/>
          </a:xfrm>
          <a:prstGeom prst="rect">
            <a:avLst/>
          </a:prstGeom>
          <a:noFill/>
        </p:spPr>
        <p:txBody>
          <a:bodyPr wrap="square" rtlCol="0">
            <a:spAutoFit/>
          </a:bodyPr>
          <a:lstStyle/>
          <a:p>
            <a:pPr algn="ctr"/>
            <a:r>
              <a:rPr lang="en-US" sz="9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9" name="Picture 18" descr="A picture containing drawing&#10;&#10;Description automatically generated">
            <a:extLst>
              <a:ext uri="{FF2B5EF4-FFF2-40B4-BE49-F238E27FC236}">
                <a16:creationId xmlns:a16="http://schemas.microsoft.com/office/drawing/2014/main" id="{FD106332-C0BB-6347-8F12-D134D8425270}"/>
              </a:ext>
            </a:extLst>
          </p:cNvPr>
          <p:cNvPicPr>
            <a:picLocks noChangeAspect="1"/>
          </p:cNvPicPr>
          <p:nvPr userDrawn="1"/>
        </p:nvPicPr>
        <p:blipFill>
          <a:blip r:embed="rId3"/>
          <a:stretch>
            <a:fillRect/>
          </a:stretch>
        </p:blipFill>
        <p:spPr>
          <a:xfrm>
            <a:off x="131132" y="5636108"/>
            <a:ext cx="1261872" cy="1083564"/>
          </a:xfrm>
          <a:prstGeom prst="rect">
            <a:avLst/>
          </a:prstGeom>
        </p:spPr>
      </p:pic>
    </p:spTree>
    <p:extLst>
      <p:ext uri="{BB962C8B-B14F-4D97-AF65-F5344CB8AC3E}">
        <p14:creationId xmlns:p14="http://schemas.microsoft.com/office/powerpoint/2010/main" val="35384884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9" name="Picture 28" descr="A close up of a sign&#10;&#10;Description automatically generated">
            <a:extLst>
              <a:ext uri="{FF2B5EF4-FFF2-40B4-BE49-F238E27FC236}">
                <a16:creationId xmlns:a16="http://schemas.microsoft.com/office/drawing/2014/main" id="{A846EC02-D332-4342-9F11-AFAE99EA2D48}"/>
              </a:ext>
            </a:extLst>
          </p:cNvPr>
          <p:cNvPicPr>
            <a:picLocks noChangeAspect="1"/>
          </p:cNvPicPr>
          <p:nvPr userDrawn="1"/>
        </p:nvPicPr>
        <p:blipFill>
          <a:blip r:embed="rId15"/>
          <a:stretch>
            <a:fillRect/>
          </a:stretch>
        </p:blipFill>
        <p:spPr>
          <a:xfrm>
            <a:off x="136741" y="5715122"/>
            <a:ext cx="1271016" cy="949100"/>
          </a:xfrm>
          <a:prstGeom prst="rect">
            <a:avLst/>
          </a:prstGeom>
        </p:spPr>
      </p:pic>
      <p:sp>
        <p:nvSpPr>
          <p:cNvPr id="2" name="Title Placeholder 1">
            <a:extLst>
              <a:ext uri="{FF2B5EF4-FFF2-40B4-BE49-F238E27FC236}">
                <a16:creationId xmlns:a16="http://schemas.microsoft.com/office/drawing/2014/main" id="{81D973CB-EE63-BD43-B7FE-EDAD0D6AA558}"/>
              </a:ext>
            </a:extLst>
          </p:cNvPr>
          <p:cNvSpPr>
            <a:spLocks noGrp="1"/>
          </p:cNvSpPr>
          <p:nvPr>
            <p:ph type="title"/>
          </p:nvPr>
        </p:nvSpPr>
        <p:spPr>
          <a:xfrm>
            <a:off x="1788160" y="365125"/>
            <a:ext cx="956564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714FBC-539F-4F48-BDAA-9479CFFC152C}"/>
              </a:ext>
            </a:extLst>
          </p:cNvPr>
          <p:cNvSpPr>
            <a:spLocks noGrp="1"/>
          </p:cNvSpPr>
          <p:nvPr>
            <p:ph type="body" idx="1"/>
          </p:nvPr>
        </p:nvSpPr>
        <p:spPr>
          <a:xfrm>
            <a:off x="1788160" y="1825625"/>
            <a:ext cx="9565640" cy="39554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F7E73E-CAC3-5141-B961-FA2946339106}"/>
              </a:ext>
            </a:extLst>
          </p:cNvPr>
          <p:cNvSpPr>
            <a:spLocks noGrp="1"/>
          </p:cNvSpPr>
          <p:nvPr>
            <p:ph type="dt" sz="half" idx="2"/>
          </p:nvPr>
        </p:nvSpPr>
        <p:spPr>
          <a:xfrm>
            <a:off x="178816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FC646-D706-F744-8D74-285615B3AD1C}" type="datetimeFigureOut">
              <a:rPr lang="en-US" smtClean="0"/>
              <a:t>12/11/2023</a:t>
            </a:fld>
            <a:endParaRPr lang="en-US"/>
          </a:p>
        </p:txBody>
      </p:sp>
      <p:sp>
        <p:nvSpPr>
          <p:cNvPr id="5" name="Footer Placeholder 4">
            <a:extLst>
              <a:ext uri="{FF2B5EF4-FFF2-40B4-BE49-F238E27FC236}">
                <a16:creationId xmlns:a16="http://schemas.microsoft.com/office/drawing/2014/main" id="{AA9E9F37-99D7-6345-A7DB-AAE499C25A25}"/>
              </a:ext>
            </a:extLst>
          </p:cNvPr>
          <p:cNvSpPr>
            <a:spLocks noGrp="1"/>
          </p:cNvSpPr>
          <p:nvPr>
            <p:ph type="ftr" sz="quarter" idx="3"/>
          </p:nvPr>
        </p:nvSpPr>
        <p:spPr>
          <a:xfrm>
            <a:off x="485394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FB9828-C94F-9347-8523-91B4636C6D49}"/>
              </a:ext>
            </a:extLst>
          </p:cNvPr>
          <p:cNvSpPr>
            <a:spLocks noGrp="1"/>
          </p:cNvSpPr>
          <p:nvPr>
            <p:ph type="sldNum" sz="quarter" idx="4"/>
          </p:nvPr>
        </p:nvSpPr>
        <p:spPr>
          <a:xfrm>
            <a:off x="929132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01EEE2DA-9DE3-7D4E-B67F-FBC3395DB34A}"/>
              </a:ext>
            </a:extLst>
          </p:cNvPr>
          <p:cNvPicPr>
            <a:picLocks noChangeAspect="1"/>
          </p:cNvPicPr>
          <p:nvPr userDrawn="1"/>
        </p:nvPicPr>
        <p:blipFill rotWithShape="1">
          <a:blip r:embed="rId16"/>
          <a:srcRect l="13750" b="14612"/>
          <a:stretch/>
        </p:blipFill>
        <p:spPr>
          <a:xfrm>
            <a:off x="1676452" y="1"/>
            <a:ext cx="10515548" cy="6857999"/>
          </a:xfrm>
          <a:prstGeom prst="rect">
            <a:avLst/>
          </a:prstGeom>
        </p:spPr>
      </p:pic>
      <p:sp>
        <p:nvSpPr>
          <p:cNvPr id="10" name="Title 1">
            <a:extLst>
              <a:ext uri="{FF2B5EF4-FFF2-40B4-BE49-F238E27FC236}">
                <a16:creationId xmlns:a16="http://schemas.microsoft.com/office/drawing/2014/main" id="{766AC07B-FC06-8B47-96FE-ABC28A19F3A3}"/>
              </a:ext>
            </a:extLst>
          </p:cNvPr>
          <p:cNvSpPr txBox="1">
            <a:spLocks/>
          </p:cNvSpPr>
          <p:nvPr userDrawn="1"/>
        </p:nvSpPr>
        <p:spPr>
          <a:xfrm>
            <a:off x="1920239" y="532435"/>
            <a:ext cx="9718653" cy="1184156"/>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a:p>
        </p:txBody>
      </p:sp>
      <p:sp>
        <p:nvSpPr>
          <p:cNvPr id="11" name="Content Placeholder 2">
            <a:extLst>
              <a:ext uri="{FF2B5EF4-FFF2-40B4-BE49-F238E27FC236}">
                <a16:creationId xmlns:a16="http://schemas.microsoft.com/office/drawing/2014/main" id="{54DD134A-CE7D-5F44-BD79-76E9DC634245}"/>
              </a:ext>
            </a:extLst>
          </p:cNvPr>
          <p:cNvSpPr txBox="1">
            <a:spLocks/>
          </p:cNvSpPr>
          <p:nvPr userDrawn="1"/>
        </p:nvSpPr>
        <p:spPr>
          <a:xfrm>
            <a:off x="1920240" y="1825625"/>
            <a:ext cx="9718652" cy="395541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a:p>
        </p:txBody>
      </p:sp>
      <p:sp>
        <p:nvSpPr>
          <p:cNvPr id="14" name="Rectangle 13">
            <a:extLst>
              <a:ext uri="{FF2B5EF4-FFF2-40B4-BE49-F238E27FC236}">
                <a16:creationId xmlns:a16="http://schemas.microsoft.com/office/drawing/2014/main" id="{778BD53A-3411-754A-9DB0-3B962C309B46}"/>
              </a:ext>
            </a:extLst>
          </p:cNvPr>
          <p:cNvSpPr/>
          <p:nvPr userDrawn="1"/>
        </p:nvSpPr>
        <p:spPr>
          <a:xfrm rot="5400000" flipH="1">
            <a:off x="-1807413" y="3374136"/>
            <a:ext cx="6858000" cy="109728"/>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nvGrpSpPr>
          <p:cNvPr id="16" name="Group 15">
            <a:extLst>
              <a:ext uri="{FF2B5EF4-FFF2-40B4-BE49-F238E27FC236}">
                <a16:creationId xmlns:a16="http://schemas.microsoft.com/office/drawing/2014/main" id="{AB1AD9AE-0B5A-C54A-848F-E631A944D67D}"/>
              </a:ext>
            </a:extLst>
          </p:cNvPr>
          <p:cNvGrpSpPr/>
          <p:nvPr userDrawn="1"/>
        </p:nvGrpSpPr>
        <p:grpSpPr>
          <a:xfrm>
            <a:off x="11449163" y="211742"/>
            <a:ext cx="522582" cy="530387"/>
            <a:chOff x="11140977" y="745236"/>
            <a:chExt cx="522582" cy="530387"/>
          </a:xfrm>
        </p:grpSpPr>
        <p:sp>
          <p:nvSpPr>
            <p:cNvPr id="17" name="Rectangle 16">
              <a:extLst>
                <a:ext uri="{FF2B5EF4-FFF2-40B4-BE49-F238E27FC236}">
                  <a16:creationId xmlns:a16="http://schemas.microsoft.com/office/drawing/2014/main" id="{ED19EE1A-9E9C-9F4B-9020-2809B2404DB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 name="Rectangle 17">
              <a:extLst>
                <a:ext uri="{FF2B5EF4-FFF2-40B4-BE49-F238E27FC236}">
                  <a16:creationId xmlns:a16="http://schemas.microsoft.com/office/drawing/2014/main" id="{C2E4CCC2-725D-534E-88C7-340D8837A88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
        <p:nvSpPr>
          <p:cNvPr id="28" name="TextBox 27">
            <a:extLst>
              <a:ext uri="{FF2B5EF4-FFF2-40B4-BE49-F238E27FC236}">
                <a16:creationId xmlns:a16="http://schemas.microsoft.com/office/drawing/2014/main" id="{CF77EF6D-931E-614E-BB10-A2FE2513CB4B}"/>
              </a:ext>
            </a:extLst>
          </p:cNvPr>
          <p:cNvSpPr txBox="1"/>
          <p:nvPr userDrawn="1"/>
        </p:nvSpPr>
        <p:spPr>
          <a:xfrm>
            <a:off x="5349923" y="6421815"/>
            <a:ext cx="6565524" cy="230832"/>
          </a:xfrm>
          <a:prstGeom prst="rect">
            <a:avLst/>
          </a:prstGeom>
          <a:noFill/>
        </p:spPr>
        <p:txBody>
          <a:bodyPr wrap="square" rtlCol="0">
            <a:spAutoFit/>
          </a:bodyPr>
          <a:lstStyle/>
          <a:p>
            <a:pPr algn="r"/>
            <a:r>
              <a:rPr lang="en-US" sz="9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spTree>
    <p:extLst>
      <p:ext uri="{BB962C8B-B14F-4D97-AF65-F5344CB8AC3E}">
        <p14:creationId xmlns:p14="http://schemas.microsoft.com/office/powerpoint/2010/main" val="13288801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74" r:id="rId5"/>
    <p:sldLayoutId id="2147483675" r:id="rId6"/>
    <p:sldLayoutId id="2147483676" r:id="rId7"/>
    <p:sldLayoutId id="2147483657" r:id="rId8"/>
    <p:sldLayoutId id="2147483658" r:id="rId9"/>
    <p:sldLayoutId id="2147483659" r:id="rId10"/>
    <p:sldLayoutId id="2147483677" r:id="rId11"/>
    <p:sldLayoutId id="2147483678" r:id="rId12"/>
    <p:sldLayoutId id="2147483679" r:id="rId13"/>
  </p:sldLayoutIdLst>
  <p:txStyles>
    <p:titleStyle>
      <a:lvl1pPr algn="l" defTabSz="914400" rtl="0" eaLnBrk="1" latinLnBrk="0" hangingPunct="1">
        <a:lnSpc>
          <a:spcPct val="90000"/>
        </a:lnSpc>
        <a:spcBef>
          <a:spcPct val="0"/>
        </a:spcBef>
        <a:buNone/>
        <a:defRPr sz="36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803C8-CF51-AE4E-8945-7CA22578B99D}"/>
              </a:ext>
            </a:extLst>
          </p:cNvPr>
          <p:cNvSpPr>
            <a:spLocks noGrp="1"/>
          </p:cNvSpPr>
          <p:nvPr>
            <p:ph type="ctrTitle"/>
          </p:nvPr>
        </p:nvSpPr>
        <p:spPr/>
        <p:txBody>
          <a:bodyPr>
            <a:normAutofit/>
          </a:bodyPr>
          <a:lstStyle/>
          <a:p>
            <a:pPr algn="ctr"/>
            <a:r>
              <a:rPr lang="en-US">
                <a:latin typeface="Agency FB" panose="020B0503020202020204" pitchFamily="34" charset="0"/>
              </a:rPr>
              <a:t>Robust Intrusion Detection Systems</a:t>
            </a:r>
            <a:endParaRPr lang="en-US"/>
          </a:p>
        </p:txBody>
      </p:sp>
      <p:sp>
        <p:nvSpPr>
          <p:cNvPr id="3" name="Subtitle 2">
            <a:extLst>
              <a:ext uri="{FF2B5EF4-FFF2-40B4-BE49-F238E27FC236}">
                <a16:creationId xmlns:a16="http://schemas.microsoft.com/office/drawing/2014/main" id="{30A2FD73-4108-A149-AFB5-8087DB842A9E}"/>
              </a:ext>
            </a:extLst>
          </p:cNvPr>
          <p:cNvSpPr>
            <a:spLocks noGrp="1"/>
          </p:cNvSpPr>
          <p:nvPr>
            <p:ph type="subTitle" idx="1"/>
          </p:nvPr>
        </p:nvSpPr>
        <p:spPr/>
        <p:txBody>
          <a:bodyPr vert="horz" lIns="91440" tIns="45720" rIns="91440" bIns="45720" rtlCol="0" anchor="t">
            <a:normAutofit/>
          </a:bodyPr>
          <a:lstStyle/>
          <a:p>
            <a:pPr algn="ctr"/>
            <a:r>
              <a:rPr lang="en-US">
                <a:latin typeface="Agency FB"/>
              </a:rPr>
              <a:t>By: </a:t>
            </a:r>
            <a:r>
              <a:rPr lang="en-US">
                <a:latin typeface="Agency FB"/>
                <a:ea typeface="+mn-lt"/>
                <a:cs typeface="+mn-lt"/>
              </a:rPr>
              <a:t>Andres</a:t>
            </a:r>
            <a:r>
              <a:rPr lang="en-US">
                <a:latin typeface="Agency FB"/>
              </a:rPr>
              <a:t> Julio-Mayorga, Alexander Bermeo, Zachariah Nelson</a:t>
            </a:r>
          </a:p>
        </p:txBody>
      </p:sp>
    </p:spTree>
    <p:extLst>
      <p:ext uri="{BB962C8B-B14F-4D97-AF65-F5344CB8AC3E}">
        <p14:creationId xmlns:p14="http://schemas.microsoft.com/office/powerpoint/2010/main" val="5099439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normAutofit/>
          </a:bodyPr>
          <a:lstStyle/>
          <a:p>
            <a:pPr algn="ctr"/>
            <a:r>
              <a:rPr lang="en-US" sz="4000">
                <a:solidFill>
                  <a:srgbClr val="FFFFFF"/>
                </a:solidFill>
                <a:latin typeface="Agency FB"/>
              </a:rPr>
              <a:t>Majority Rule Vote (Merged Models)</a:t>
            </a:r>
            <a:endParaRPr lang="en-US" sz="4000">
              <a:latin typeface="Agency FB"/>
            </a:endParaRPr>
          </a:p>
        </p:txBody>
      </p:sp>
      <p:pic>
        <p:nvPicPr>
          <p:cNvPr id="3" name="Content Placeholder 2" descr="A screen shot of a computer&#10;&#10;Description automatically generated">
            <a:extLst>
              <a:ext uri="{FF2B5EF4-FFF2-40B4-BE49-F238E27FC236}">
                <a16:creationId xmlns:a16="http://schemas.microsoft.com/office/drawing/2014/main" id="{D1BCBC46-CA7B-9DA6-475D-530F6510B06D}"/>
              </a:ext>
            </a:extLst>
          </p:cNvPr>
          <p:cNvPicPr>
            <a:picLocks noGrp="1" noChangeAspect="1"/>
          </p:cNvPicPr>
          <p:nvPr>
            <p:ph idx="1"/>
          </p:nvPr>
        </p:nvPicPr>
        <p:blipFill>
          <a:blip r:embed="rId2"/>
          <a:stretch>
            <a:fillRect/>
          </a:stretch>
        </p:blipFill>
        <p:spPr>
          <a:xfrm>
            <a:off x="2908043" y="2139034"/>
            <a:ext cx="7743044" cy="2741482"/>
          </a:xfrm>
        </p:spPr>
      </p:pic>
    </p:spTree>
    <p:extLst>
      <p:ext uri="{BB962C8B-B14F-4D97-AF65-F5344CB8AC3E}">
        <p14:creationId xmlns:p14="http://schemas.microsoft.com/office/powerpoint/2010/main" val="518869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1920239" y="57746"/>
            <a:ext cx="9718653" cy="1184156"/>
          </a:xfrm>
        </p:spPr>
        <p:txBody>
          <a:bodyPr>
            <a:normAutofit/>
          </a:bodyPr>
          <a:lstStyle/>
          <a:p>
            <a:pPr algn="ctr"/>
            <a:r>
              <a:rPr lang="en-US" sz="4000">
                <a:solidFill>
                  <a:srgbClr val="FFFFFF"/>
                </a:solidFill>
                <a:latin typeface="Agency FB"/>
              </a:rPr>
              <a:t>Performance Metrics Graph (Merged Models)</a:t>
            </a:r>
            <a:endParaRPr lang="en-US"/>
          </a:p>
        </p:txBody>
      </p:sp>
      <p:pic>
        <p:nvPicPr>
          <p:cNvPr id="3" name="Content Placeholder 2" descr="A screenshot of a computer&#10;&#10;Description automatically generated">
            <a:extLst>
              <a:ext uri="{FF2B5EF4-FFF2-40B4-BE49-F238E27FC236}">
                <a16:creationId xmlns:a16="http://schemas.microsoft.com/office/drawing/2014/main" id="{9F1351BB-80D6-3FCD-D871-624B2AAF07A5}"/>
              </a:ext>
            </a:extLst>
          </p:cNvPr>
          <p:cNvPicPr>
            <a:picLocks noGrp="1" noChangeAspect="1"/>
          </p:cNvPicPr>
          <p:nvPr>
            <p:ph idx="1"/>
          </p:nvPr>
        </p:nvPicPr>
        <p:blipFill>
          <a:blip r:embed="rId2"/>
          <a:stretch>
            <a:fillRect/>
          </a:stretch>
        </p:blipFill>
        <p:spPr>
          <a:xfrm>
            <a:off x="3089488" y="946456"/>
            <a:ext cx="7380157" cy="5501391"/>
          </a:xfrm>
        </p:spPr>
      </p:pic>
    </p:spTree>
    <p:extLst>
      <p:ext uri="{BB962C8B-B14F-4D97-AF65-F5344CB8AC3E}">
        <p14:creationId xmlns:p14="http://schemas.microsoft.com/office/powerpoint/2010/main" val="3133148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1932731" y="207648"/>
            <a:ext cx="9718653" cy="1184156"/>
          </a:xfrm>
        </p:spPr>
        <p:txBody>
          <a:bodyPr/>
          <a:lstStyle/>
          <a:p>
            <a:pPr algn="ctr"/>
            <a:r>
              <a:rPr lang="en-US">
                <a:solidFill>
                  <a:srgbClr val="FFFFFF"/>
                </a:solidFill>
                <a:latin typeface="Agency FB"/>
              </a:rPr>
              <a:t>Merged Model Algorithm</a:t>
            </a:r>
            <a:endParaRPr lang="en-US">
              <a:latin typeface="Agency FB"/>
            </a:endParaRPr>
          </a:p>
        </p:txBody>
      </p:sp>
      <p:pic>
        <p:nvPicPr>
          <p:cNvPr id="6" name="Content Placeholder 5" descr="A screenshot of a computer&#10;&#10;Description automatically generated">
            <a:extLst>
              <a:ext uri="{FF2B5EF4-FFF2-40B4-BE49-F238E27FC236}">
                <a16:creationId xmlns:a16="http://schemas.microsoft.com/office/drawing/2014/main" id="{A4AB390F-857D-8061-1B6E-1574BBFB4C42}"/>
              </a:ext>
            </a:extLst>
          </p:cNvPr>
          <p:cNvPicPr>
            <a:picLocks noGrp="1" noChangeAspect="1"/>
          </p:cNvPicPr>
          <p:nvPr>
            <p:ph idx="1"/>
          </p:nvPr>
        </p:nvPicPr>
        <p:blipFill>
          <a:blip r:embed="rId2"/>
          <a:stretch>
            <a:fillRect/>
          </a:stretch>
        </p:blipFill>
        <p:spPr>
          <a:xfrm>
            <a:off x="2132617" y="959465"/>
            <a:ext cx="9431310" cy="5700227"/>
          </a:xfrm>
        </p:spPr>
      </p:pic>
    </p:spTree>
    <p:extLst>
      <p:ext uri="{BB962C8B-B14F-4D97-AF65-F5344CB8AC3E}">
        <p14:creationId xmlns:p14="http://schemas.microsoft.com/office/powerpoint/2010/main" val="33450547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normAutofit/>
          </a:bodyPr>
          <a:lstStyle/>
          <a:p>
            <a:pPr algn="ctr"/>
            <a:r>
              <a:rPr lang="en-US" sz="4000" b="0" i="0" u="none" strike="noStrike" baseline="0">
                <a:solidFill>
                  <a:srgbClr val="FFFFFF"/>
                </a:solidFill>
                <a:latin typeface="Agency FB"/>
              </a:rPr>
              <a:t>Findings</a:t>
            </a:r>
            <a:endParaRPr lang="en-US" sz="4000">
              <a:latin typeface="Agency FB"/>
            </a:endParaRP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711325"/>
            <a:ext cx="9718652" cy="4069715"/>
          </a:xfrm>
        </p:spPr>
        <p:txBody>
          <a:bodyPr vert="horz" lIns="91440" tIns="45720" rIns="91440" bIns="45720" rtlCol="0" anchor="t">
            <a:normAutofit/>
          </a:bodyPr>
          <a:lstStyle/>
          <a:p>
            <a:pPr algn="l"/>
            <a:endParaRPr lang="en-US" sz="1800" b="0" i="0" u="none" strike="noStrike" baseline="0">
              <a:solidFill>
                <a:srgbClr val="000000"/>
              </a:solidFill>
              <a:latin typeface="Barlow" panose="00000500000000000000" pitchFamily="2" charset="0"/>
            </a:endParaRPr>
          </a:p>
          <a:p>
            <a:r>
              <a:rPr lang="en-US" b="0" i="0" u="none" strike="noStrike" baseline="0">
                <a:solidFill>
                  <a:srgbClr val="FFFFFF"/>
                </a:solidFill>
                <a:ea typeface="+mn-lt"/>
                <a:cs typeface="+mn-lt"/>
              </a:rPr>
              <a:t>The </a:t>
            </a:r>
            <a:r>
              <a:rPr lang="en-US">
                <a:solidFill>
                  <a:srgbClr val="FFFFFF"/>
                </a:solidFill>
                <a:ea typeface="+mn-lt"/>
                <a:cs typeface="+mn-lt"/>
              </a:rPr>
              <a:t>integration </a:t>
            </a:r>
            <a:r>
              <a:rPr lang="en-US" b="0" i="0" u="none" strike="noStrike" baseline="0">
                <a:solidFill>
                  <a:srgbClr val="FFFFFF"/>
                </a:solidFill>
                <a:ea typeface="+mn-lt"/>
                <a:cs typeface="+mn-lt"/>
              </a:rPr>
              <a:t>of robust </a:t>
            </a:r>
            <a:r>
              <a:rPr lang="en-US">
                <a:solidFill>
                  <a:srgbClr val="FFFFFF"/>
                </a:solidFill>
                <a:ea typeface="+mn-lt"/>
                <a:cs typeface="+mn-lt"/>
              </a:rPr>
              <a:t>machine learning techniques, including ensemble methods such as Neural Networks, Support Vector Machines (SVM), </a:t>
            </a:r>
            <a:r>
              <a:rPr lang="en-US" b="0" i="0" u="none" strike="noStrike" baseline="0">
                <a:solidFill>
                  <a:srgbClr val="FFFFFF"/>
                </a:solidFill>
                <a:ea typeface="+mn-lt"/>
                <a:cs typeface="+mn-lt"/>
              </a:rPr>
              <a:t>and </a:t>
            </a:r>
            <a:r>
              <a:rPr lang="en-US">
                <a:solidFill>
                  <a:srgbClr val="FFFFFF"/>
                </a:solidFill>
                <a:ea typeface="+mn-lt"/>
                <a:cs typeface="+mn-lt"/>
              </a:rPr>
              <a:t>AdaBoost classifiers</a:t>
            </a:r>
            <a:r>
              <a:rPr lang="en-US" b="0" i="0" u="none" strike="noStrike" baseline="0">
                <a:solidFill>
                  <a:srgbClr val="FFFFFF"/>
                </a:solidFill>
                <a:ea typeface="+mn-lt"/>
                <a:cs typeface="+mn-lt"/>
              </a:rPr>
              <a:t>, enhanced the </a:t>
            </a:r>
            <a:r>
              <a:rPr lang="en-US">
                <a:solidFill>
                  <a:srgbClr val="FFFFFF"/>
                </a:solidFill>
                <a:ea typeface="+mn-lt"/>
                <a:cs typeface="+mn-lt"/>
              </a:rPr>
              <a:t>accuracy and resilience </a:t>
            </a:r>
            <a:r>
              <a:rPr lang="en-US" b="0" i="0" u="none" strike="noStrike" baseline="0">
                <a:solidFill>
                  <a:srgbClr val="FFFFFF"/>
                </a:solidFill>
                <a:ea typeface="+mn-lt"/>
                <a:cs typeface="+mn-lt"/>
              </a:rPr>
              <a:t>of </a:t>
            </a:r>
            <a:r>
              <a:rPr lang="en-US">
                <a:solidFill>
                  <a:srgbClr val="FFFFFF"/>
                </a:solidFill>
                <a:ea typeface="+mn-lt"/>
                <a:cs typeface="+mn-lt"/>
              </a:rPr>
              <a:t>Intrusion Detection Systems (IDS). </a:t>
            </a:r>
          </a:p>
          <a:p>
            <a:r>
              <a:rPr lang="en-US">
                <a:solidFill>
                  <a:srgbClr val="FFFFFF"/>
                </a:solidFill>
                <a:ea typeface="+mn-lt"/>
                <a:cs typeface="+mn-lt"/>
              </a:rPr>
              <a:t>Individual models showcased commendable performance metrics, demonstrating their effectiveness in detecting various network intrusions.</a:t>
            </a:r>
          </a:p>
          <a:p>
            <a:r>
              <a:rPr lang="en-US">
                <a:solidFill>
                  <a:srgbClr val="FFFFFF"/>
                </a:solidFill>
                <a:ea typeface="+mn-lt"/>
                <a:cs typeface="+mn-lt"/>
              </a:rPr>
              <a:t>On the other hand, combined models through weighted majority voting exhibited mutual strengths, improving overall intrusion detection capabilities.</a:t>
            </a:r>
          </a:p>
          <a:p>
            <a:pPr marL="0" indent="0">
              <a:buNone/>
            </a:pPr>
            <a:endParaRPr lang="en-US" sz="1800" b="0" i="0" u="none" strike="noStrike" baseline="0">
              <a:solidFill>
                <a:srgbClr val="FFFFFF"/>
              </a:solidFill>
              <a:ea typeface="+mn-lt"/>
              <a:cs typeface="+mn-lt"/>
            </a:endParaRPr>
          </a:p>
          <a:p>
            <a:pPr marL="0" indent="0">
              <a:buNone/>
            </a:pPr>
            <a:endParaRPr lang="en-US" sz="1800" b="0" i="0" u="none" strike="noStrike" baseline="0">
              <a:solidFill>
                <a:srgbClr val="FFFFFF"/>
              </a:solidFill>
              <a:latin typeface="Arial" panose="020B0604020202020204"/>
              <a:cs typeface="Arial" panose="020B0604020202020204"/>
            </a:endParaRPr>
          </a:p>
          <a:p>
            <a:endParaRPr lang="en-US" sz="1800">
              <a:solidFill>
                <a:srgbClr val="FFFFFF"/>
              </a:solidFill>
              <a:latin typeface="Barlow" panose="00000500000000000000" pitchFamily="2" charset="0"/>
            </a:endParaRPr>
          </a:p>
        </p:txBody>
      </p:sp>
    </p:spTree>
    <p:extLst>
      <p:ext uri="{BB962C8B-B14F-4D97-AF65-F5344CB8AC3E}">
        <p14:creationId xmlns:p14="http://schemas.microsoft.com/office/powerpoint/2010/main" val="16450619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normAutofit/>
          </a:bodyPr>
          <a:lstStyle/>
          <a:p>
            <a:pPr algn="ctr"/>
            <a:r>
              <a:rPr lang="en-US" sz="4000" b="0" i="0" u="none" strike="noStrike" baseline="0">
                <a:solidFill>
                  <a:srgbClr val="FFFFFF"/>
                </a:solidFill>
                <a:latin typeface="Agency FB"/>
              </a:rPr>
              <a:t>Conclusion</a:t>
            </a:r>
            <a:endParaRPr lang="en-US" sz="4000">
              <a:latin typeface="Agency FB"/>
            </a:endParaRP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p:txBody>
          <a:bodyPr vert="horz" lIns="91440" tIns="45720" rIns="91440" bIns="45720" rtlCol="0" anchor="t">
            <a:normAutofit/>
          </a:bodyPr>
          <a:lstStyle/>
          <a:p>
            <a:pPr algn="l"/>
            <a:endParaRPr lang="en-US" sz="1800" b="0" i="0" u="none" strike="noStrike" baseline="0">
              <a:solidFill>
                <a:srgbClr val="000000"/>
              </a:solidFill>
              <a:latin typeface="Barlow" panose="00000500000000000000" pitchFamily="2" charset="0"/>
            </a:endParaRPr>
          </a:p>
          <a:p>
            <a:r>
              <a:rPr lang="en-US" sz="2400">
                <a:solidFill>
                  <a:srgbClr val="FFFFFF"/>
                </a:solidFill>
                <a:latin typeface="Arial"/>
                <a:cs typeface="Arial"/>
              </a:rPr>
              <a:t>In conclusion, </a:t>
            </a:r>
            <a:r>
              <a:rPr lang="en-US" sz="2400">
                <a:solidFill>
                  <a:srgbClr val="FFFFFF"/>
                </a:solidFill>
                <a:ea typeface="+mn-lt"/>
                <a:cs typeface="+mn-lt"/>
              </a:rPr>
              <a:t>through the integration of robust machine learning techniques, this project significantly reinforced Intrusion Detection Systems (IDS) by leveraging ensemble methods, including Neural Networks, Support Vector Machines (SVM), and AdaBoost classifiers. The individual models demonstrated commendable performance in detecting diverse network intrusions, while the combination of the 3 models, through weighted majority voting, exhibited enhanced accuracy and resilience in intrusion detection.</a:t>
            </a:r>
            <a:endParaRPr lang="en-US" sz="2400">
              <a:solidFill>
                <a:srgbClr val="FFFFFF"/>
              </a:solidFill>
              <a:latin typeface="Barlow" panose="00000500000000000000" pitchFamily="2" charset="0"/>
              <a:cs typeface="Arial"/>
            </a:endParaRPr>
          </a:p>
          <a:p>
            <a:pPr marL="0" indent="0">
              <a:buNone/>
            </a:pPr>
            <a:endParaRPr lang="en-US" sz="1800" b="0" i="0" u="none" strike="noStrike" baseline="0">
              <a:solidFill>
                <a:srgbClr val="FFFFFF"/>
              </a:solidFill>
              <a:latin typeface="Arial"/>
              <a:cs typeface="Arial"/>
            </a:endParaRPr>
          </a:p>
        </p:txBody>
      </p:sp>
    </p:spTree>
    <p:extLst>
      <p:ext uri="{BB962C8B-B14F-4D97-AF65-F5344CB8AC3E}">
        <p14:creationId xmlns:p14="http://schemas.microsoft.com/office/powerpoint/2010/main" val="18049728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normAutofit/>
          </a:bodyPr>
          <a:lstStyle/>
          <a:p>
            <a:pPr algn="ctr"/>
            <a:r>
              <a:rPr lang="en-US" sz="4400">
                <a:latin typeface="Agency FB"/>
              </a:rPr>
              <a:t>Background</a:t>
            </a:r>
            <a:endParaRPr lang="en-US" sz="4400"/>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p:txBody>
          <a:bodyPr vert="horz" lIns="91440" tIns="45720" rIns="91440" bIns="45720" rtlCol="0" anchor="t">
            <a:normAutofit/>
          </a:bodyPr>
          <a:lstStyle/>
          <a:p>
            <a:r>
              <a:rPr lang="en-US" b="0" i="0" u="none" strike="noStrike" baseline="0">
                <a:solidFill>
                  <a:srgbClr val="FFFFFF"/>
                </a:solidFill>
                <a:ea typeface="+mn-lt"/>
                <a:cs typeface="+mn-lt"/>
              </a:rPr>
              <a:t>In </a:t>
            </a:r>
            <a:r>
              <a:rPr lang="en-US">
                <a:solidFill>
                  <a:srgbClr val="FFFFFF"/>
                </a:solidFill>
                <a:ea typeface="+mn-lt"/>
                <a:cs typeface="+mn-lt"/>
              </a:rPr>
              <a:t>today's digital landscape</a:t>
            </a:r>
            <a:r>
              <a:rPr lang="en-US" b="0" i="0" u="none" strike="noStrike" baseline="0">
                <a:solidFill>
                  <a:srgbClr val="FFFFFF"/>
                </a:solidFill>
                <a:ea typeface="+mn-lt"/>
                <a:cs typeface="+mn-lt"/>
              </a:rPr>
              <a:t>, </a:t>
            </a:r>
            <a:r>
              <a:rPr lang="en-US">
                <a:solidFill>
                  <a:srgbClr val="FFFFFF"/>
                </a:solidFill>
                <a:ea typeface="+mn-lt"/>
                <a:cs typeface="+mn-lt"/>
              </a:rPr>
              <a:t>safeguarding computer networks against cyber threats is critical. </a:t>
            </a:r>
            <a:r>
              <a:rPr lang="en-US" b="0" i="0" u="none" strike="noStrike" baseline="0">
                <a:solidFill>
                  <a:srgbClr val="FFFFFF"/>
                </a:solidFill>
                <a:ea typeface="+mn-lt"/>
                <a:cs typeface="+mn-lt"/>
              </a:rPr>
              <a:t>Intrusion Detection Systems</a:t>
            </a:r>
            <a:r>
              <a:rPr lang="en-US">
                <a:solidFill>
                  <a:srgbClr val="FFFFFF"/>
                </a:solidFill>
                <a:ea typeface="+mn-lt"/>
                <a:cs typeface="+mn-lt"/>
              </a:rPr>
              <a:t> (IDS</a:t>
            </a:r>
            <a:r>
              <a:rPr lang="en-US" b="0" i="0" u="none" strike="noStrike" baseline="0">
                <a:solidFill>
                  <a:srgbClr val="FFFFFF"/>
                </a:solidFill>
                <a:ea typeface="+mn-lt"/>
                <a:cs typeface="+mn-lt"/>
              </a:rPr>
              <a:t>) </a:t>
            </a:r>
            <a:r>
              <a:rPr lang="en-US">
                <a:solidFill>
                  <a:srgbClr val="FFFFFF"/>
                </a:solidFill>
                <a:ea typeface="+mn-lt"/>
                <a:cs typeface="+mn-lt"/>
              </a:rPr>
              <a:t>play a pivotal role by actively monitoring network traffic, identifying potentially malicious activities, and issuing alerts to prevent hacking attempts. </a:t>
            </a:r>
            <a:r>
              <a:rPr lang="en-US" b="0" i="0" u="none" strike="noStrike" baseline="0">
                <a:solidFill>
                  <a:srgbClr val="FFFFFF"/>
                </a:solidFill>
                <a:ea typeface="+mn-lt"/>
                <a:cs typeface="+mn-lt"/>
              </a:rPr>
              <a:t>However, </a:t>
            </a:r>
            <a:r>
              <a:rPr lang="en-US">
                <a:solidFill>
                  <a:srgbClr val="FFFFFF"/>
                </a:solidFill>
                <a:ea typeface="+mn-lt"/>
                <a:cs typeface="+mn-lt"/>
              </a:rPr>
              <a:t>as modern computer networks continually progress and evolve, the escalating volume of large-scale network data </a:t>
            </a:r>
            <a:r>
              <a:rPr lang="en-US" b="0" i="0" u="none" strike="noStrike" baseline="0">
                <a:solidFill>
                  <a:srgbClr val="FFFFFF"/>
                </a:solidFill>
                <a:ea typeface="+mn-lt"/>
                <a:cs typeface="+mn-lt"/>
              </a:rPr>
              <a:t>and </a:t>
            </a:r>
            <a:r>
              <a:rPr lang="en-US">
                <a:solidFill>
                  <a:srgbClr val="FFFFFF"/>
                </a:solidFill>
                <a:ea typeface="+mn-lt"/>
                <a:cs typeface="+mn-lt"/>
              </a:rPr>
              <a:t>the ever-changing </a:t>
            </a:r>
            <a:r>
              <a:rPr lang="en-US" b="0" i="0" u="none" strike="noStrike" baseline="0">
                <a:solidFill>
                  <a:srgbClr val="FFFFFF"/>
                </a:solidFill>
                <a:ea typeface="+mn-lt"/>
                <a:cs typeface="+mn-lt"/>
              </a:rPr>
              <a:t>network</a:t>
            </a:r>
            <a:r>
              <a:rPr lang="en-US">
                <a:solidFill>
                  <a:srgbClr val="FFFFFF"/>
                </a:solidFill>
                <a:ea typeface="+mn-lt"/>
                <a:cs typeface="+mn-lt"/>
              </a:rPr>
              <a:t> landscapes present significant challenges</a:t>
            </a:r>
            <a:r>
              <a:rPr lang="en-US" b="0" i="0" u="none" strike="noStrike" baseline="0">
                <a:solidFill>
                  <a:srgbClr val="FFFFFF"/>
                </a:solidFill>
                <a:ea typeface="+mn-lt"/>
                <a:cs typeface="+mn-lt"/>
              </a:rPr>
              <a:t>. </a:t>
            </a:r>
            <a:r>
              <a:rPr lang="en-US">
                <a:solidFill>
                  <a:srgbClr val="FFFFFF"/>
                </a:solidFill>
                <a:ea typeface="+mn-lt"/>
                <a:cs typeface="+mn-lt"/>
              </a:rPr>
              <a:t>Detecting various network intrusions, including Distributed Denial of Service (DDoS) attacks and network probes, poses difficulties in achieving both high accuracy </a:t>
            </a:r>
            <a:r>
              <a:rPr lang="en-US" b="0" i="0" u="none" strike="noStrike" baseline="0">
                <a:solidFill>
                  <a:srgbClr val="FFFFFF"/>
                </a:solidFill>
                <a:ea typeface="+mn-lt"/>
                <a:cs typeface="+mn-lt"/>
              </a:rPr>
              <a:t>and </a:t>
            </a:r>
            <a:r>
              <a:rPr lang="en-US">
                <a:solidFill>
                  <a:srgbClr val="FFFFFF"/>
                </a:solidFill>
                <a:ea typeface="+mn-lt"/>
                <a:cs typeface="+mn-lt"/>
              </a:rPr>
              <a:t>robustness in real-world scenarios</a:t>
            </a:r>
            <a:r>
              <a:rPr lang="en-US" b="0" i="0" u="none" strike="noStrike" baseline="0">
                <a:solidFill>
                  <a:srgbClr val="FFFFFF"/>
                </a:solidFill>
                <a:ea typeface="+mn-lt"/>
                <a:cs typeface="+mn-lt"/>
              </a:rPr>
              <a:t>.</a:t>
            </a:r>
            <a:endParaRPr lang="en-US">
              <a:solidFill>
                <a:srgbClr val="FFFFFF"/>
              </a:solidFill>
              <a:ea typeface="+mn-lt"/>
              <a:cs typeface="+mn-lt"/>
            </a:endParaRPr>
          </a:p>
          <a:p>
            <a:pPr marL="0" indent="0">
              <a:buNone/>
            </a:pPr>
            <a:endParaRPr lang="en-US" sz="1800">
              <a:latin typeface="Barlow"/>
            </a:endParaRPr>
          </a:p>
        </p:txBody>
      </p:sp>
    </p:spTree>
    <p:extLst>
      <p:ext uri="{BB962C8B-B14F-4D97-AF65-F5344CB8AC3E}">
        <p14:creationId xmlns:p14="http://schemas.microsoft.com/office/powerpoint/2010/main" val="440650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pPr algn="ctr"/>
            <a:r>
              <a:rPr lang="en-US">
                <a:latin typeface="Agency FB" panose="020B0503020202020204" pitchFamily="34" charset="0"/>
              </a:rPr>
              <a:t>PROJECT OVERVIEW</a:t>
            </a:r>
            <a:br>
              <a:rPr lang="en-US">
                <a:latin typeface="Agency FB" panose="020B0503020202020204" pitchFamily="34" charset="0"/>
              </a:rPr>
            </a:br>
            <a:endParaRPr lang="en-US">
              <a:latin typeface="Agency FB" panose="020B0503020202020204" pitchFamily="34" charset="0"/>
            </a:endParaRP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127125"/>
            <a:ext cx="9718652" cy="5056481"/>
          </a:xfrm>
        </p:spPr>
        <p:txBody>
          <a:bodyPr vert="horz" lIns="91440" tIns="45720" rIns="91440" bIns="45720" rtlCol="0" anchor="t">
            <a:normAutofit/>
          </a:bodyPr>
          <a:lstStyle/>
          <a:p>
            <a:pPr algn="l"/>
            <a:endParaRPr lang="en-US" sz="1400" b="0" i="0" u="none" strike="noStrike" baseline="0">
              <a:solidFill>
                <a:srgbClr val="000000"/>
              </a:solidFill>
              <a:latin typeface="Arial"/>
              <a:cs typeface="Arial"/>
            </a:endParaRPr>
          </a:p>
          <a:p>
            <a:pPr marL="0" indent="0">
              <a:buNone/>
            </a:pPr>
            <a:r>
              <a:rPr lang="en-US" sz="1600" b="0" i="0" u="none" strike="noStrike" baseline="0">
                <a:solidFill>
                  <a:srgbClr val="FFFFFF"/>
                </a:solidFill>
                <a:ea typeface="+mn-lt"/>
                <a:cs typeface="+mn-lt"/>
              </a:rPr>
              <a:t>This </a:t>
            </a:r>
            <a:r>
              <a:rPr lang="en-US" sz="1600">
                <a:solidFill>
                  <a:srgbClr val="FFFFFF"/>
                </a:solidFill>
                <a:ea typeface="+mn-lt"/>
                <a:cs typeface="+mn-lt"/>
              </a:rPr>
              <a:t>project focuses on addressing these challenges by leveraging advanced machine learning </a:t>
            </a:r>
            <a:r>
              <a:rPr lang="en-US" sz="1600" b="0" i="0" u="none" strike="noStrike" baseline="0">
                <a:solidFill>
                  <a:srgbClr val="FFFFFF"/>
                </a:solidFill>
                <a:ea typeface="+mn-lt"/>
                <a:cs typeface="+mn-lt"/>
              </a:rPr>
              <a:t>techniques, </a:t>
            </a:r>
            <a:r>
              <a:rPr lang="en-US" sz="1600">
                <a:solidFill>
                  <a:srgbClr val="FFFFFF"/>
                </a:solidFill>
                <a:ea typeface="+mn-lt"/>
                <a:cs typeface="+mn-lt"/>
              </a:rPr>
              <a:t>particularly robust ensemble learning methods</a:t>
            </a:r>
            <a:r>
              <a:rPr lang="en-US" sz="1600" b="0" i="0" u="none" strike="noStrike" baseline="0">
                <a:solidFill>
                  <a:srgbClr val="FFFFFF"/>
                </a:solidFill>
                <a:ea typeface="+mn-lt"/>
                <a:cs typeface="+mn-lt"/>
              </a:rPr>
              <a:t>. The </a:t>
            </a:r>
            <a:r>
              <a:rPr lang="en-US" sz="1600">
                <a:solidFill>
                  <a:srgbClr val="FFFFFF"/>
                </a:solidFill>
                <a:ea typeface="+mn-lt"/>
                <a:cs typeface="+mn-lt"/>
              </a:rPr>
              <a:t>primary objective </a:t>
            </a:r>
            <a:r>
              <a:rPr lang="en-US" sz="1600" b="0" i="0" u="none" strike="noStrike" baseline="0">
                <a:solidFill>
                  <a:srgbClr val="FFFFFF"/>
                </a:solidFill>
                <a:ea typeface="+mn-lt"/>
                <a:cs typeface="+mn-lt"/>
              </a:rPr>
              <a:t>is to </a:t>
            </a:r>
            <a:r>
              <a:rPr lang="en-US" sz="1600">
                <a:solidFill>
                  <a:srgbClr val="FFFFFF"/>
                </a:solidFill>
                <a:ea typeface="+mn-lt"/>
                <a:cs typeface="+mn-lt"/>
              </a:rPr>
              <a:t>fortify </a:t>
            </a:r>
            <a:r>
              <a:rPr lang="en-US" sz="1600" b="0" i="0" u="none" strike="noStrike" baseline="0">
                <a:solidFill>
                  <a:srgbClr val="FFFFFF"/>
                </a:solidFill>
                <a:ea typeface="+mn-lt"/>
                <a:cs typeface="+mn-lt"/>
              </a:rPr>
              <a:t>the accuracy and </a:t>
            </a:r>
            <a:r>
              <a:rPr lang="en-US" sz="1600">
                <a:solidFill>
                  <a:srgbClr val="FFFFFF"/>
                </a:solidFill>
                <a:ea typeface="+mn-lt"/>
                <a:cs typeface="+mn-lt"/>
              </a:rPr>
              <a:t>robustness of Intrusion Detection Systems. The steps needed to complete this objective are the following:</a:t>
            </a:r>
          </a:p>
          <a:p>
            <a:pPr marL="342900" indent="-342900">
              <a:buAutoNum type="arabicPeriod"/>
            </a:pPr>
            <a:r>
              <a:rPr lang="en-US" sz="1400">
                <a:solidFill>
                  <a:srgbClr val="FFFFFF"/>
                </a:solidFill>
                <a:ea typeface="+mn-lt"/>
                <a:cs typeface="+mn-lt"/>
              </a:rPr>
              <a:t>Implementation of Robust Machine Learning Techniques:</a:t>
            </a:r>
          </a:p>
          <a:p>
            <a:r>
              <a:rPr lang="en-US" sz="1400">
                <a:solidFill>
                  <a:srgbClr val="FFFFFF"/>
                </a:solidFill>
                <a:ea typeface="+mn-lt"/>
                <a:cs typeface="+mn-lt"/>
              </a:rPr>
              <a:t>Integrating robust ensemble learning techniques to strengthen IDS capabilities.</a:t>
            </a:r>
          </a:p>
          <a:p>
            <a:r>
              <a:rPr lang="en-US" sz="1400">
                <a:solidFill>
                  <a:srgbClr val="FFFFFF"/>
                </a:solidFill>
                <a:ea typeface="+mn-lt"/>
                <a:cs typeface="+mn-lt"/>
              </a:rPr>
              <a:t>Creating diverse models (e.g., Neural Network, SVM, AdaBoost) and modifying them to suit the complexities of network data.</a:t>
            </a:r>
          </a:p>
          <a:p>
            <a:pPr marL="0" indent="0">
              <a:buNone/>
            </a:pPr>
            <a:endParaRPr lang="en-US" sz="1400">
              <a:solidFill>
                <a:srgbClr val="FFFFFF"/>
              </a:solidFill>
              <a:ea typeface="+mn-lt"/>
              <a:cs typeface="+mn-lt"/>
            </a:endParaRPr>
          </a:p>
          <a:p>
            <a:pPr marL="0" indent="0">
              <a:buNone/>
            </a:pPr>
            <a:r>
              <a:rPr lang="en-US" sz="1400">
                <a:solidFill>
                  <a:srgbClr val="FFFFFF"/>
                </a:solidFill>
                <a:ea typeface="+mn-lt"/>
                <a:cs typeface="+mn-lt"/>
              </a:rPr>
              <a:t>2.   Evaluation and Performance Analysis:</a:t>
            </a:r>
          </a:p>
          <a:p>
            <a:r>
              <a:rPr lang="en-US" sz="1400">
                <a:solidFill>
                  <a:srgbClr val="FFFFFF"/>
                </a:solidFill>
                <a:ea typeface="+mn-lt"/>
                <a:cs typeface="+mn-lt"/>
              </a:rPr>
              <a:t>Analyzing performance metrics like accuracy, recall, precision, and F1-score for individual models and their combined ensemble.</a:t>
            </a:r>
          </a:p>
          <a:p>
            <a:r>
              <a:rPr lang="en-US" sz="1400">
                <a:solidFill>
                  <a:srgbClr val="FFFFFF"/>
                </a:solidFill>
                <a:ea typeface="+mn-lt"/>
                <a:cs typeface="+mn-lt"/>
              </a:rPr>
              <a:t>Compare analysis by evaluating the strengths and weaknesses of different models and the weighted majority voting approach for enhanced intrusion detection.</a:t>
            </a:r>
          </a:p>
          <a:p>
            <a:pPr marL="0" indent="0">
              <a:buNone/>
            </a:pPr>
            <a:endParaRPr lang="en-US" sz="1400">
              <a:solidFill>
                <a:srgbClr val="FFFFFF"/>
              </a:solidFill>
              <a:ea typeface="+mn-lt"/>
              <a:cs typeface="+mn-lt"/>
            </a:endParaRPr>
          </a:p>
          <a:p>
            <a:pPr marL="0" indent="0">
              <a:buNone/>
            </a:pPr>
            <a:r>
              <a:rPr lang="en-US" sz="1400">
                <a:solidFill>
                  <a:srgbClr val="FFFFFF"/>
                </a:solidFill>
                <a:ea typeface="+mn-lt"/>
                <a:cs typeface="+mn-lt"/>
              </a:rPr>
              <a:t>3.   Objective Achievement:</a:t>
            </a:r>
            <a:endParaRPr lang="en-US"/>
          </a:p>
          <a:p>
            <a:r>
              <a:rPr lang="en-US" sz="1400">
                <a:solidFill>
                  <a:srgbClr val="FFFFFF"/>
                </a:solidFill>
                <a:ea typeface="+mn-lt"/>
                <a:cs typeface="+mn-lt"/>
              </a:rPr>
              <a:t>Improvements in accuracy and resilience through the integration of robust machine learning techniques.</a:t>
            </a:r>
          </a:p>
          <a:p>
            <a:endParaRPr lang="en-US" sz="1400">
              <a:solidFill>
                <a:srgbClr val="FFFFFF"/>
              </a:solidFill>
              <a:ea typeface="+mn-lt"/>
              <a:cs typeface="+mn-lt"/>
            </a:endParaRPr>
          </a:p>
        </p:txBody>
      </p:sp>
    </p:spTree>
    <p:extLst>
      <p:ext uri="{BB962C8B-B14F-4D97-AF65-F5344CB8AC3E}">
        <p14:creationId xmlns:p14="http://schemas.microsoft.com/office/powerpoint/2010/main" val="2775238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1920239" y="-4713"/>
            <a:ext cx="9718653" cy="1184156"/>
          </a:xfrm>
        </p:spPr>
        <p:txBody>
          <a:bodyPr/>
          <a:lstStyle/>
          <a:p>
            <a:pPr algn="ctr"/>
            <a:r>
              <a:rPr lang="en-US">
                <a:latin typeface="Agency FB" panose="020B0503020202020204" pitchFamily="34" charset="0"/>
              </a:rPr>
              <a:t>Tools Used</a:t>
            </a:r>
            <a:endParaRPr lang="en-US"/>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063626"/>
            <a:ext cx="9718652" cy="4717414"/>
          </a:xfrm>
        </p:spPr>
        <p:txBody>
          <a:bodyPr vert="horz" lIns="91440" tIns="45720" rIns="91440" bIns="45720" rtlCol="0" anchor="t">
            <a:normAutofit lnSpcReduction="10000"/>
          </a:bodyPr>
          <a:lstStyle/>
          <a:p>
            <a:pPr algn="l"/>
            <a:endParaRPr lang="en-US" sz="1050" b="0" i="0" u="none" strike="noStrike" baseline="0">
              <a:solidFill>
                <a:srgbClr val="000000"/>
              </a:solidFill>
              <a:latin typeface="Agency FB" panose="020B0503020202020204" pitchFamily="34" charset="0"/>
            </a:endParaRPr>
          </a:p>
          <a:p>
            <a:pPr marL="0" indent="0">
              <a:buNone/>
            </a:pPr>
            <a:r>
              <a:rPr lang="en-US" b="1" i="0" u="none" strike="noStrike" baseline="0">
                <a:solidFill>
                  <a:srgbClr val="FFFFFF"/>
                </a:solidFill>
                <a:latin typeface="Barlow"/>
              </a:rPr>
              <a:t>Python</a:t>
            </a:r>
            <a:r>
              <a:rPr lang="en-US" b="1">
                <a:solidFill>
                  <a:srgbClr val="FFFFFF"/>
                </a:solidFill>
                <a:latin typeface="Barlow"/>
              </a:rPr>
              <a:t> Programming Language:</a:t>
            </a:r>
            <a:endParaRPr lang="en-US" b="0" i="0" u="none" strike="noStrike" baseline="0">
              <a:solidFill>
                <a:srgbClr val="FFFFFF"/>
              </a:solidFill>
              <a:latin typeface="Barlow" panose="00000500000000000000" pitchFamily="2" charset="0"/>
            </a:endParaRPr>
          </a:p>
          <a:p>
            <a:r>
              <a:rPr lang="en-US" sz="1600">
                <a:solidFill>
                  <a:srgbClr val="FFFFFF"/>
                </a:solidFill>
                <a:ea typeface="+mn-lt"/>
                <a:cs typeface="+mn-lt"/>
              </a:rPr>
              <a:t>The primary language used for implementing the machine learning algorithms </a:t>
            </a:r>
            <a:r>
              <a:rPr lang="en-US" sz="1600" b="0" i="0" u="none" strike="noStrike" baseline="0">
                <a:solidFill>
                  <a:srgbClr val="FFFFFF"/>
                </a:solidFill>
                <a:ea typeface="+mn-lt"/>
                <a:cs typeface="+mn-lt"/>
              </a:rPr>
              <a:t>and </a:t>
            </a:r>
            <a:r>
              <a:rPr lang="en-US" sz="1600">
                <a:solidFill>
                  <a:srgbClr val="FFFFFF"/>
                </a:solidFill>
                <a:ea typeface="+mn-lt"/>
                <a:cs typeface="+mn-lt"/>
              </a:rPr>
              <a:t>handling </a:t>
            </a:r>
            <a:r>
              <a:rPr lang="en-US" sz="1600" b="0" i="0" u="none" strike="noStrike" baseline="0">
                <a:solidFill>
                  <a:srgbClr val="FFFFFF"/>
                </a:solidFill>
                <a:ea typeface="+mn-lt"/>
                <a:cs typeface="+mn-lt"/>
              </a:rPr>
              <a:t>data </a:t>
            </a:r>
            <a:r>
              <a:rPr lang="en-US" sz="1600">
                <a:solidFill>
                  <a:srgbClr val="FFFFFF"/>
                </a:solidFill>
                <a:ea typeface="+mn-lt"/>
                <a:cs typeface="+mn-lt"/>
              </a:rPr>
              <a:t>processing tasks</a:t>
            </a:r>
            <a:r>
              <a:rPr lang="en-US" sz="1600" b="0" i="0" u="none" strike="noStrike" baseline="0">
                <a:solidFill>
                  <a:srgbClr val="FFFFFF"/>
                </a:solidFill>
                <a:ea typeface="+mn-lt"/>
                <a:cs typeface="+mn-lt"/>
              </a:rPr>
              <a:t>.</a:t>
            </a:r>
            <a:endParaRPr lang="en-US" sz="1600">
              <a:solidFill>
                <a:srgbClr val="FFFFFF"/>
              </a:solidFill>
              <a:ea typeface="+mn-lt"/>
              <a:cs typeface="+mn-lt"/>
            </a:endParaRPr>
          </a:p>
          <a:p>
            <a:r>
              <a:rPr lang="en-US" sz="1600">
                <a:solidFill>
                  <a:srgbClr val="FFFFFF"/>
                </a:solidFill>
                <a:ea typeface="+mn-lt"/>
                <a:cs typeface="+mn-lt"/>
              </a:rPr>
              <a:t>Pandas and NumPy Libraries: Utilized for data manipulation, handling datasets</a:t>
            </a:r>
            <a:r>
              <a:rPr lang="en-US" sz="1600" b="0" i="0" u="none" strike="noStrike" baseline="0">
                <a:solidFill>
                  <a:srgbClr val="FFFFFF"/>
                </a:solidFill>
                <a:ea typeface="+mn-lt"/>
                <a:cs typeface="+mn-lt"/>
              </a:rPr>
              <a:t>, </a:t>
            </a:r>
            <a:r>
              <a:rPr lang="en-US" sz="1600">
                <a:solidFill>
                  <a:srgbClr val="FFFFFF"/>
                </a:solidFill>
                <a:ea typeface="+mn-lt"/>
                <a:cs typeface="+mn-lt"/>
              </a:rPr>
              <a:t>and performing numerical computations</a:t>
            </a:r>
            <a:r>
              <a:rPr lang="en-US" sz="1600" b="0" i="0" u="none" strike="noStrike" baseline="0">
                <a:solidFill>
                  <a:srgbClr val="FFFFFF"/>
                </a:solidFill>
                <a:ea typeface="+mn-lt"/>
                <a:cs typeface="+mn-lt"/>
              </a:rPr>
              <a:t>.</a:t>
            </a:r>
          </a:p>
          <a:p>
            <a:r>
              <a:rPr lang="en-US" sz="1600">
                <a:solidFill>
                  <a:srgbClr val="FFFFFF"/>
                </a:solidFill>
                <a:ea typeface="+mn-lt"/>
                <a:cs typeface="+mn-lt"/>
              </a:rPr>
              <a:t>Scikit-learn (sklearn) Library: Used for implementing machine learning algorithms like Support Vector Machines (SVM), AdaBoost classifiers</a:t>
            </a:r>
            <a:r>
              <a:rPr lang="en-US" sz="1600" b="0" i="0" u="none" strike="noStrike" baseline="0">
                <a:solidFill>
                  <a:srgbClr val="FFFFFF"/>
                </a:solidFill>
                <a:ea typeface="+mn-lt"/>
                <a:cs typeface="+mn-lt"/>
              </a:rPr>
              <a:t>, and </a:t>
            </a:r>
            <a:r>
              <a:rPr lang="en-US" sz="1600">
                <a:solidFill>
                  <a:srgbClr val="FFFFFF"/>
                </a:solidFill>
                <a:ea typeface="+mn-lt"/>
                <a:cs typeface="+mn-lt"/>
              </a:rPr>
              <a:t>performance</a:t>
            </a:r>
            <a:r>
              <a:rPr lang="en-US" sz="1600" b="0" i="0" u="none" strike="noStrike" baseline="0">
                <a:solidFill>
                  <a:srgbClr val="FFFFFF"/>
                </a:solidFill>
                <a:ea typeface="+mn-lt"/>
                <a:cs typeface="+mn-lt"/>
              </a:rPr>
              <a:t> </a:t>
            </a:r>
            <a:r>
              <a:rPr lang="en-US" sz="1600">
                <a:solidFill>
                  <a:srgbClr val="FFFFFF"/>
                </a:solidFill>
                <a:ea typeface="+mn-lt"/>
                <a:cs typeface="+mn-lt"/>
              </a:rPr>
              <a:t>evaluation metrics (e</a:t>
            </a:r>
            <a:r>
              <a:rPr lang="en-US" sz="1600" b="0" i="0" u="none" strike="noStrike" baseline="0">
                <a:solidFill>
                  <a:srgbClr val="FFFFFF"/>
                </a:solidFill>
                <a:ea typeface="+mn-lt"/>
                <a:cs typeface="+mn-lt"/>
              </a:rPr>
              <a:t>.</a:t>
            </a:r>
            <a:r>
              <a:rPr lang="en-US" sz="1600">
                <a:solidFill>
                  <a:srgbClr val="FFFFFF"/>
                </a:solidFill>
                <a:ea typeface="+mn-lt"/>
                <a:cs typeface="+mn-lt"/>
              </a:rPr>
              <a:t>g., accuracy, recall, precision, F1-score).</a:t>
            </a:r>
            <a:endParaRPr lang="en-US" sz="1600" b="0" i="0" u="none" strike="noStrike" baseline="0">
              <a:solidFill>
                <a:srgbClr val="FFFFFF"/>
              </a:solidFill>
              <a:ea typeface="+mn-lt"/>
              <a:cs typeface="+mn-lt"/>
            </a:endParaRPr>
          </a:p>
          <a:p>
            <a:r>
              <a:rPr lang="en-US" sz="1600" err="1">
                <a:solidFill>
                  <a:srgbClr val="FFFFFF"/>
                </a:solidFill>
                <a:ea typeface="+mn-lt"/>
                <a:cs typeface="+mn-lt"/>
              </a:rPr>
              <a:t>Keras</a:t>
            </a:r>
            <a:r>
              <a:rPr lang="en-US" sz="1600">
                <a:solidFill>
                  <a:srgbClr val="FFFFFF"/>
                </a:solidFill>
                <a:ea typeface="+mn-lt"/>
                <a:cs typeface="+mn-lt"/>
              </a:rPr>
              <a:t> Library: Utilized for building and training Neural Network models.</a:t>
            </a:r>
            <a:endParaRPr lang="en-US" sz="1600">
              <a:solidFill>
                <a:srgbClr val="FFFFFF"/>
              </a:solidFill>
              <a:latin typeface="Arial"/>
              <a:cs typeface="Arial"/>
            </a:endParaRPr>
          </a:p>
          <a:p>
            <a:r>
              <a:rPr lang="en-US" sz="1600">
                <a:solidFill>
                  <a:srgbClr val="FFFFFF"/>
                </a:solidFill>
                <a:ea typeface="+mn-lt"/>
                <a:cs typeface="+mn-lt"/>
              </a:rPr>
              <a:t>Matplotlib Library: Used for generating visualizations, such as the bar graph depicting comparative model performances.</a:t>
            </a:r>
            <a:endParaRPr lang="en-US" sz="1600">
              <a:solidFill>
                <a:srgbClr val="FFFFFF"/>
              </a:solidFill>
              <a:latin typeface="Arial"/>
              <a:cs typeface="Arial"/>
            </a:endParaRPr>
          </a:p>
          <a:p>
            <a:r>
              <a:rPr lang="en-US" sz="1600">
                <a:solidFill>
                  <a:srgbClr val="FFFFFF"/>
                </a:solidFill>
                <a:ea typeface="+mn-lt"/>
                <a:cs typeface="+mn-lt"/>
              </a:rPr>
              <a:t>Logging Module in Python: Employed to maintain logs of the steps taken, models created, and their respective performance metrics for analysis and record-keeping.</a:t>
            </a:r>
            <a:endParaRPr lang="en-US" sz="1600">
              <a:cs typeface="Arial" panose="020B0604020202020204"/>
            </a:endParaRPr>
          </a:p>
          <a:p>
            <a:pPr marL="0" indent="0">
              <a:buNone/>
            </a:pPr>
            <a:r>
              <a:rPr lang="en-US" b="1">
                <a:solidFill>
                  <a:srgbClr val="FFFFFF"/>
                </a:solidFill>
                <a:latin typeface="Barlow"/>
              </a:rPr>
              <a:t>Open - Source</a:t>
            </a:r>
            <a:r>
              <a:rPr lang="en-US" b="1" i="0" u="none" strike="noStrike" baseline="0">
                <a:solidFill>
                  <a:srgbClr val="FFFFFF"/>
                </a:solidFill>
                <a:latin typeface="Barlow"/>
              </a:rPr>
              <a:t> IDS models</a:t>
            </a:r>
            <a:r>
              <a:rPr lang="en-US" b="1">
                <a:solidFill>
                  <a:srgbClr val="FFFFFF"/>
                </a:solidFill>
                <a:latin typeface="Barlow"/>
              </a:rPr>
              <a:t>:</a:t>
            </a:r>
            <a:endParaRPr lang="en-US" b="0" i="0" u="none" strike="noStrike" baseline="0">
              <a:solidFill>
                <a:srgbClr val="FFFFFF"/>
              </a:solidFill>
              <a:latin typeface="Barlow" panose="00000500000000000000" pitchFamily="2" charset="0"/>
            </a:endParaRPr>
          </a:p>
          <a:p>
            <a:r>
              <a:rPr lang="en-US" sz="1600" b="0" i="0" u="none" strike="noStrike" baseline="0">
                <a:solidFill>
                  <a:srgbClr val="FFFFFF"/>
                </a:solidFill>
                <a:latin typeface="Barlow"/>
              </a:rPr>
              <a:t>KDD99-Dataset</a:t>
            </a:r>
            <a:r>
              <a:rPr lang="en-US" sz="1600">
                <a:solidFill>
                  <a:srgbClr val="FFFFFF"/>
                </a:solidFill>
                <a:latin typeface="Barlow"/>
              </a:rPr>
              <a:t> used for model testing</a:t>
            </a:r>
            <a:endParaRPr lang="en-US" sz="1600" b="0" i="0" u="none" strike="noStrike" baseline="0">
              <a:solidFill>
                <a:srgbClr val="FFFFFF"/>
              </a:solidFill>
              <a:latin typeface="Barlow"/>
            </a:endParaRPr>
          </a:p>
        </p:txBody>
      </p:sp>
    </p:spTree>
    <p:extLst>
      <p:ext uri="{BB962C8B-B14F-4D97-AF65-F5344CB8AC3E}">
        <p14:creationId xmlns:p14="http://schemas.microsoft.com/office/powerpoint/2010/main" val="18357779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a:xfrm>
            <a:off x="1920239" y="544927"/>
            <a:ext cx="9718653" cy="1184156"/>
          </a:xfrm>
        </p:spPr>
        <p:txBody>
          <a:bodyPr/>
          <a:lstStyle/>
          <a:p>
            <a:pPr algn="ctr"/>
            <a:r>
              <a:rPr lang="en-US" sz="3600" b="0" i="0" u="none" strike="noStrike" baseline="0">
                <a:solidFill>
                  <a:srgbClr val="FFFFFF"/>
                </a:solidFill>
                <a:latin typeface="Agency FB"/>
              </a:rPr>
              <a:t>Obstacles before testing</a:t>
            </a:r>
            <a:endParaRPr lang="en-US">
              <a:latin typeface="Agency FB"/>
            </a:endParaRP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a:xfrm>
            <a:off x="1920240" y="1388412"/>
            <a:ext cx="9718652" cy="4067841"/>
          </a:xfrm>
        </p:spPr>
        <p:txBody>
          <a:bodyPr vert="horz" lIns="91440" tIns="45720" rIns="91440" bIns="45720" rtlCol="0" anchor="t">
            <a:normAutofit/>
          </a:bodyPr>
          <a:lstStyle/>
          <a:p>
            <a:pPr algn="l"/>
            <a:endParaRPr lang="en-US" sz="1800" b="0" i="0" u="none" strike="noStrike" baseline="0">
              <a:solidFill>
                <a:srgbClr val="000000"/>
              </a:solidFill>
              <a:latin typeface="Barlow" panose="00000500000000000000" pitchFamily="2" charset="0"/>
            </a:endParaRPr>
          </a:p>
          <a:p>
            <a:r>
              <a:rPr lang="en-US" b="0" i="0" u="none" strike="noStrike" baseline="0">
                <a:solidFill>
                  <a:srgbClr val="FFFFFF"/>
                </a:solidFill>
                <a:latin typeface="Barlow"/>
              </a:rPr>
              <a:t>Data </a:t>
            </a:r>
            <a:r>
              <a:rPr lang="en-US">
                <a:solidFill>
                  <a:srgbClr val="FFFFFF"/>
                </a:solidFill>
                <a:latin typeface="Barlow"/>
              </a:rPr>
              <a:t>Complexity</a:t>
            </a:r>
            <a:r>
              <a:rPr lang="en-US" sz="1800">
                <a:solidFill>
                  <a:srgbClr val="FFFFFF"/>
                </a:solidFill>
                <a:latin typeface="Barlow"/>
              </a:rPr>
              <a:t>: </a:t>
            </a:r>
            <a:endParaRPr lang="en-US" sz="1800">
              <a:solidFill>
                <a:srgbClr val="FFFFFF"/>
              </a:solidFill>
              <a:latin typeface="Barlow" panose="00000500000000000000" pitchFamily="2" charset="0"/>
            </a:endParaRPr>
          </a:p>
          <a:p>
            <a:pPr>
              <a:buFont typeface="Calibri"/>
              <a:buChar char="-"/>
            </a:pPr>
            <a:r>
              <a:rPr lang="en-US" sz="1800">
                <a:solidFill>
                  <a:srgbClr val="FFFFFF"/>
                </a:solidFill>
                <a:latin typeface="Barlow"/>
              </a:rPr>
              <a:t>With the information that was given to us that was from the previous group, it was imperative for us to understand and interpret the data that was completed and how to modify it to fulfill our project.</a:t>
            </a:r>
            <a:endParaRPr lang="en-US" sz="1800">
              <a:solidFill>
                <a:srgbClr val="FFFFFF"/>
              </a:solidFill>
              <a:latin typeface="Barlow" panose="00000500000000000000" pitchFamily="2" charset="0"/>
            </a:endParaRPr>
          </a:p>
          <a:p>
            <a:r>
              <a:rPr lang="en-US">
                <a:solidFill>
                  <a:srgbClr val="FFFFFF"/>
                </a:solidFill>
                <a:ea typeface="+mn-lt"/>
                <a:cs typeface="+mn-lt"/>
              </a:rPr>
              <a:t>Model Complexity: </a:t>
            </a:r>
            <a:endParaRPr lang="en-US">
              <a:solidFill>
                <a:srgbClr val="FFFFFF"/>
              </a:solidFill>
              <a:latin typeface="Arial"/>
              <a:ea typeface="+mn-lt"/>
              <a:cs typeface="+mn-lt"/>
            </a:endParaRPr>
          </a:p>
          <a:p>
            <a:pPr>
              <a:buFont typeface="Calibri" panose="020B0604020202020204" pitchFamily="34" charset="0"/>
              <a:buChar char="-"/>
            </a:pPr>
            <a:r>
              <a:rPr lang="en-US" sz="1800">
                <a:solidFill>
                  <a:srgbClr val="FFFFFF"/>
                </a:solidFill>
                <a:ea typeface="+mn-lt"/>
                <a:cs typeface="+mn-lt"/>
              </a:rPr>
              <a:t>Selecting appropriate machine learning algorithms to achieve a balance between complexity and performance.</a:t>
            </a:r>
          </a:p>
          <a:p>
            <a:pPr>
              <a:buFont typeface="Calibri" panose="020B0604020202020204" pitchFamily="34" charset="0"/>
              <a:buChar char="-"/>
            </a:pPr>
            <a:r>
              <a:rPr lang="en-US" sz="1800">
                <a:solidFill>
                  <a:srgbClr val="FFFFFF"/>
                </a:solidFill>
                <a:latin typeface="Arial"/>
                <a:cs typeface="Arial"/>
              </a:rPr>
              <a:t>Learning what models are needed to fulfill the needs of this project.</a:t>
            </a:r>
          </a:p>
          <a:p>
            <a:pPr marL="0" indent="0">
              <a:buNone/>
            </a:pPr>
            <a:endParaRPr lang="en-US" sz="1200">
              <a:solidFill>
                <a:srgbClr val="FFFFFF"/>
              </a:solidFill>
              <a:latin typeface="Arial"/>
              <a:cs typeface="Arial"/>
            </a:endParaRPr>
          </a:p>
        </p:txBody>
      </p:sp>
    </p:spTree>
    <p:extLst>
      <p:ext uri="{BB962C8B-B14F-4D97-AF65-F5344CB8AC3E}">
        <p14:creationId xmlns:p14="http://schemas.microsoft.com/office/powerpoint/2010/main" val="507251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lstStyle/>
          <a:p>
            <a:pPr algn="ctr"/>
            <a:r>
              <a:rPr lang="en-US" sz="3600" b="0" i="0" u="none" strike="noStrike" baseline="0">
                <a:solidFill>
                  <a:srgbClr val="FFFFFF"/>
                </a:solidFill>
                <a:latin typeface="Agency FB"/>
              </a:rPr>
              <a:t>Obstacles during testing</a:t>
            </a:r>
            <a:endParaRPr lang="en-US">
              <a:latin typeface="Agency FB"/>
            </a:endParaRPr>
          </a:p>
        </p:txBody>
      </p:sp>
      <p:sp>
        <p:nvSpPr>
          <p:cNvPr id="7" name="Content Placeholder 6">
            <a:extLst>
              <a:ext uri="{FF2B5EF4-FFF2-40B4-BE49-F238E27FC236}">
                <a16:creationId xmlns:a16="http://schemas.microsoft.com/office/drawing/2014/main" id="{5BAA802D-DFB5-FF46-BBA2-0391AEEC06BD}"/>
              </a:ext>
            </a:extLst>
          </p:cNvPr>
          <p:cNvSpPr>
            <a:spLocks noGrp="1"/>
          </p:cNvSpPr>
          <p:nvPr>
            <p:ph idx="1"/>
          </p:nvPr>
        </p:nvSpPr>
        <p:spPr/>
        <p:txBody>
          <a:bodyPr vert="horz" lIns="91440" tIns="45720" rIns="91440" bIns="45720" rtlCol="0" anchor="t">
            <a:normAutofit/>
          </a:bodyPr>
          <a:lstStyle/>
          <a:p>
            <a:pPr algn="l"/>
            <a:endParaRPr lang="en-US" sz="900" b="0" i="0" u="none" strike="noStrike" baseline="0">
              <a:solidFill>
                <a:srgbClr val="000000"/>
              </a:solidFill>
              <a:latin typeface="Barlow" panose="00000500000000000000" pitchFamily="2" charset="0"/>
            </a:endParaRPr>
          </a:p>
          <a:p>
            <a:r>
              <a:rPr lang="en-US" b="0" i="0" u="none" strike="noStrike" baseline="0">
                <a:solidFill>
                  <a:srgbClr val="FFFFFF"/>
                </a:solidFill>
                <a:latin typeface="Barlow"/>
              </a:rPr>
              <a:t>Model Performance</a:t>
            </a:r>
            <a:r>
              <a:rPr lang="en-US">
                <a:solidFill>
                  <a:srgbClr val="FFFFFF"/>
                </a:solidFill>
                <a:latin typeface="Barlow"/>
              </a:rPr>
              <a:t>/Difficulties:</a:t>
            </a:r>
          </a:p>
          <a:p>
            <a:pPr>
              <a:buFont typeface="Calibri"/>
              <a:buChar char="-"/>
            </a:pPr>
            <a:r>
              <a:rPr lang="en-US" sz="1800">
                <a:solidFill>
                  <a:srgbClr val="FFFFFF"/>
                </a:solidFill>
                <a:latin typeface="Barlow"/>
              </a:rPr>
              <a:t>Understanding that not all models can work together to achieve accurate results.</a:t>
            </a:r>
          </a:p>
          <a:p>
            <a:pPr>
              <a:buFont typeface="Calibri"/>
              <a:buChar char="-"/>
            </a:pPr>
            <a:r>
              <a:rPr lang="en-US" sz="1800">
                <a:solidFill>
                  <a:srgbClr val="FFFFFF"/>
                </a:solidFill>
                <a:latin typeface="Barlow"/>
              </a:rPr>
              <a:t>Learning how to modify and optimize models to achieve that balance of complexity and performance.</a:t>
            </a:r>
          </a:p>
          <a:p>
            <a:r>
              <a:rPr lang="en-US">
                <a:solidFill>
                  <a:srgbClr val="FFFFFF"/>
                </a:solidFill>
                <a:latin typeface="Barlow"/>
              </a:rPr>
              <a:t>Python:</a:t>
            </a:r>
          </a:p>
          <a:p>
            <a:pPr>
              <a:buFont typeface="Calibri" panose="020B0604020202020204" pitchFamily="34" charset="0"/>
              <a:buChar char="-"/>
            </a:pPr>
            <a:r>
              <a:rPr lang="en-US" sz="1800">
                <a:solidFill>
                  <a:srgbClr val="FFFFFF"/>
                </a:solidFill>
                <a:ea typeface="+mn-lt"/>
                <a:cs typeface="+mn-lt"/>
              </a:rPr>
              <a:t>Combining the final products of the three models (Neural Network, SVM, AdaBoost) into a unified ensemble for evaluation and testing posed a complex coding challenge in Python.</a:t>
            </a:r>
            <a:endParaRPr lang="en-US" sz="1800">
              <a:solidFill>
                <a:srgbClr val="FFFFFF"/>
              </a:solidFill>
              <a:latin typeface="Barlow"/>
            </a:endParaRPr>
          </a:p>
        </p:txBody>
      </p:sp>
    </p:spTree>
    <p:extLst>
      <p:ext uri="{BB962C8B-B14F-4D97-AF65-F5344CB8AC3E}">
        <p14:creationId xmlns:p14="http://schemas.microsoft.com/office/powerpoint/2010/main" val="18651450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normAutofit/>
          </a:bodyPr>
          <a:lstStyle/>
          <a:p>
            <a:pPr algn="ctr"/>
            <a:r>
              <a:rPr lang="en-US" sz="4000">
                <a:solidFill>
                  <a:srgbClr val="FFFFFF"/>
                </a:solidFill>
                <a:latin typeface="Agency FB"/>
                <a:ea typeface="Source Code Pro"/>
              </a:rPr>
              <a:t>Neural Network Model</a:t>
            </a:r>
            <a:endParaRPr lang="en-US" sz="4000">
              <a:latin typeface="Agency FB"/>
            </a:endParaRPr>
          </a:p>
        </p:txBody>
      </p:sp>
      <p:pic>
        <p:nvPicPr>
          <p:cNvPr id="3" name="Content Placeholder 2" descr="A screenshot of a computer screen&#10;&#10;Description automatically generated">
            <a:extLst>
              <a:ext uri="{FF2B5EF4-FFF2-40B4-BE49-F238E27FC236}">
                <a16:creationId xmlns:a16="http://schemas.microsoft.com/office/drawing/2014/main" id="{E15D67C6-9AEA-1B21-AA8C-C6CB3C022341}"/>
              </a:ext>
            </a:extLst>
          </p:cNvPr>
          <p:cNvPicPr>
            <a:picLocks noGrp="1" noChangeAspect="1"/>
          </p:cNvPicPr>
          <p:nvPr>
            <p:ph idx="1"/>
          </p:nvPr>
        </p:nvPicPr>
        <p:blipFill>
          <a:blip r:embed="rId2"/>
          <a:stretch>
            <a:fillRect/>
          </a:stretch>
        </p:blipFill>
        <p:spPr>
          <a:xfrm>
            <a:off x="3352674" y="1978359"/>
            <a:ext cx="6853783" cy="3387620"/>
          </a:xfrm>
        </p:spPr>
      </p:pic>
    </p:spTree>
    <p:extLst>
      <p:ext uri="{BB962C8B-B14F-4D97-AF65-F5344CB8AC3E}">
        <p14:creationId xmlns:p14="http://schemas.microsoft.com/office/powerpoint/2010/main" val="3210186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D12B4-64C1-4E4C-B14C-F62F63640FC8}"/>
              </a:ext>
            </a:extLst>
          </p:cNvPr>
          <p:cNvSpPr>
            <a:spLocks noGrp="1"/>
          </p:cNvSpPr>
          <p:nvPr>
            <p:ph type="title"/>
          </p:nvPr>
        </p:nvSpPr>
        <p:spPr/>
        <p:txBody>
          <a:bodyPr>
            <a:normAutofit/>
          </a:bodyPr>
          <a:lstStyle/>
          <a:p>
            <a:pPr algn="ctr"/>
            <a:r>
              <a:rPr lang="en-US" sz="4000">
                <a:latin typeface="Agency FB"/>
                <a:ea typeface="Source Code Pro"/>
                <a:cs typeface="Arial" panose="020B0604020202020204"/>
              </a:rPr>
              <a:t>Support Vector Machine (SVM)</a:t>
            </a:r>
          </a:p>
        </p:txBody>
      </p:sp>
      <p:pic>
        <p:nvPicPr>
          <p:cNvPr id="5" name="Picture 4" descr="A screenshot of a computer screen&#10;&#10;Description automatically generated">
            <a:extLst>
              <a:ext uri="{FF2B5EF4-FFF2-40B4-BE49-F238E27FC236}">
                <a16:creationId xmlns:a16="http://schemas.microsoft.com/office/drawing/2014/main" id="{123DE7BE-1903-C174-48AD-1715A76F4CA8}"/>
              </a:ext>
            </a:extLst>
          </p:cNvPr>
          <p:cNvPicPr>
            <a:picLocks noChangeAspect="1"/>
          </p:cNvPicPr>
          <p:nvPr/>
        </p:nvPicPr>
        <p:blipFill>
          <a:blip r:embed="rId2"/>
          <a:stretch>
            <a:fillRect/>
          </a:stretch>
        </p:blipFill>
        <p:spPr>
          <a:xfrm>
            <a:off x="4018223" y="2222370"/>
            <a:ext cx="5529652" cy="2738047"/>
          </a:xfrm>
          <a:prstGeom prst="rect">
            <a:avLst/>
          </a:prstGeom>
        </p:spPr>
      </p:pic>
    </p:spTree>
    <p:extLst>
      <p:ext uri="{BB962C8B-B14F-4D97-AF65-F5344CB8AC3E}">
        <p14:creationId xmlns:p14="http://schemas.microsoft.com/office/powerpoint/2010/main" val="25764315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CCC36-F873-1D4D-AA2C-38EC1515CF54}"/>
              </a:ext>
            </a:extLst>
          </p:cNvPr>
          <p:cNvSpPr>
            <a:spLocks noGrp="1"/>
          </p:cNvSpPr>
          <p:nvPr>
            <p:ph type="title"/>
          </p:nvPr>
        </p:nvSpPr>
        <p:spPr/>
        <p:txBody>
          <a:bodyPr>
            <a:normAutofit/>
          </a:bodyPr>
          <a:lstStyle/>
          <a:p>
            <a:pPr algn="ctr"/>
            <a:r>
              <a:rPr lang="en-US" sz="4000">
                <a:solidFill>
                  <a:srgbClr val="FFFFFF"/>
                </a:solidFill>
                <a:latin typeface="Agency FB"/>
                <a:ea typeface="Source Code Pro"/>
              </a:rPr>
              <a:t>AdaBoost</a:t>
            </a:r>
            <a:endParaRPr lang="en-US" sz="4000">
              <a:latin typeface="Agency FB"/>
            </a:endParaRPr>
          </a:p>
        </p:txBody>
      </p:sp>
      <p:pic>
        <p:nvPicPr>
          <p:cNvPr id="5" name="Content Placeholder 4" descr="A screen shot of a computer&#10;&#10;Description automatically generated">
            <a:extLst>
              <a:ext uri="{FF2B5EF4-FFF2-40B4-BE49-F238E27FC236}">
                <a16:creationId xmlns:a16="http://schemas.microsoft.com/office/drawing/2014/main" id="{39C5C54C-5D03-32D3-A883-FD6B60296544}"/>
              </a:ext>
            </a:extLst>
          </p:cNvPr>
          <p:cNvPicPr>
            <a:picLocks noGrp="1" noChangeAspect="1"/>
          </p:cNvPicPr>
          <p:nvPr>
            <p:ph idx="1"/>
          </p:nvPr>
        </p:nvPicPr>
        <p:blipFill>
          <a:blip r:embed="rId2"/>
          <a:stretch>
            <a:fillRect/>
          </a:stretch>
        </p:blipFill>
        <p:spPr>
          <a:xfrm>
            <a:off x="3362121" y="2076574"/>
            <a:ext cx="6834890" cy="2828925"/>
          </a:xfrm>
        </p:spPr>
      </p:pic>
    </p:spTree>
    <p:extLst>
      <p:ext uri="{BB962C8B-B14F-4D97-AF65-F5344CB8AC3E}">
        <p14:creationId xmlns:p14="http://schemas.microsoft.com/office/powerpoint/2010/main" val="1987162815"/>
      </p:ext>
    </p:extLst>
  </p:cSld>
  <p:clrMapOvr>
    <a:masterClrMapping/>
  </p:clrMapOvr>
</p:sld>
</file>

<file path=ppt/theme/theme1.xml><?xml version="1.0" encoding="utf-8"?>
<a:theme xmlns:a="http://schemas.openxmlformats.org/drawingml/2006/main" name="Office Theme">
  <a:themeElements>
    <a:clrScheme name="Custom 2">
      <a:dk1>
        <a:srgbClr val="000000"/>
      </a:dk1>
      <a:lt1>
        <a:srgbClr val="FFFFFF"/>
      </a:lt1>
      <a:dk2>
        <a:srgbClr val="44546A"/>
      </a:dk2>
      <a:lt2>
        <a:srgbClr val="E7E6E6"/>
      </a:lt2>
      <a:accent1>
        <a:srgbClr val="071F3E"/>
      </a:accent1>
      <a:accent2>
        <a:srgbClr val="C4960B"/>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2" ma:contentTypeDescription="Create a new document." ma:contentTypeScope="" ma:versionID="a792a0eb61c6e3d0af56e75976b112ab">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db521cf01f2e986fc188d12fa945b393"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Cristhofer Lugo Bernabel</DisplayName>
        <AccountId>561</AccountId>
        <AccountType/>
      </UserInfo>
      <UserInfo>
        <DisplayName>Sahil Sethi</DisplayName>
        <AccountId>3992</AccountId>
        <AccountType/>
      </UserInfo>
    </SharedWithUsers>
  </documentManagement>
</p:properties>
</file>

<file path=customXml/itemProps1.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2.xml><?xml version="1.0" encoding="utf-8"?>
<ds:datastoreItem xmlns:ds="http://schemas.openxmlformats.org/officeDocument/2006/customXml" ds:itemID="{6E9B9D6E-5E00-4B15-B36F-2576A07D9981}">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14</Slides>
  <Notes>0</Notes>
  <HiddenSlides>0</HiddenSlide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Robust Intrusion Detection Systems</vt:lpstr>
      <vt:lpstr>Background</vt:lpstr>
      <vt:lpstr>PROJECT OVERVIEW </vt:lpstr>
      <vt:lpstr>Tools Used</vt:lpstr>
      <vt:lpstr>Obstacles before testing</vt:lpstr>
      <vt:lpstr>Obstacles during testing</vt:lpstr>
      <vt:lpstr>Neural Network Model</vt:lpstr>
      <vt:lpstr>Support Vector Machine (SVM)</vt:lpstr>
      <vt:lpstr>AdaBoost</vt:lpstr>
      <vt:lpstr>Majority Rule Vote (Merged Models)</vt:lpstr>
      <vt:lpstr>Performance Metrics Graph (Merged Models)</vt:lpstr>
      <vt:lpstr>Merged Model Algorithm</vt:lpstr>
      <vt:lpstr>Findings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revision>4</cp:revision>
  <dcterms:created xsi:type="dcterms:W3CDTF">2019-06-25T19:12:02Z</dcterms:created>
  <dcterms:modified xsi:type="dcterms:W3CDTF">2023-12-11T13:56:50Z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