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6858000" cx="12192000"/>
  <p:notesSz cx="6858000" cy="9144000"/>
  <p:embeddedFontLst>
    <p:embeddedFont>
      <p:font typeface="Roboto"/>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3" roundtripDataSignature="AMtx7mi1Izi+vytNqhfWbfN/rUANrePin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Roboto-bold.fntdata"/><Relationship Id="rId11" Type="http://schemas.openxmlformats.org/officeDocument/2006/relationships/slide" Target="slides/slide7.xml"/><Relationship Id="rId22" Type="http://schemas.openxmlformats.org/officeDocument/2006/relationships/font" Target="fonts/Roboto-boldItalic.fntdata"/><Relationship Id="rId10" Type="http://schemas.openxmlformats.org/officeDocument/2006/relationships/slide" Target="slides/slide6.xml"/><Relationship Id="rId21" Type="http://schemas.openxmlformats.org/officeDocument/2006/relationships/font" Target="fonts/Roboto-italic.fntdata"/><Relationship Id="rId13" Type="http://schemas.openxmlformats.org/officeDocument/2006/relationships/slide" Target="slides/slide9.xml"/><Relationship Id="rId12" Type="http://schemas.openxmlformats.org/officeDocument/2006/relationships/slide" Target="slides/slide8.xml"/><Relationship Id="rId23" Type="http://customschemas.google.com/relationships/presentationmetadata" Target="meta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Roboto-regular.fntdata"/><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1e51c53efbd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g1e51c53efbd_0_1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1e51c53efbd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g1e51c53efbd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1e52263a231_1_1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1e52263a231_1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1e51c53efbd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g1e51c53efbd_0_2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1e535602c78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g1e535602c78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1e52263a231_1_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1e52263a231_1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25bf8afa1f7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g25bf8afa1f7_3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25bf8afa1f7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g25bf8afa1f7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20"/>
          <p:cNvSpPr txBox="1"/>
          <p:nvPr>
            <p:ph type="ctrTitle"/>
          </p:nvPr>
        </p:nvSpPr>
        <p:spPr>
          <a:xfrm>
            <a:off x="1859280" y="1041400"/>
            <a:ext cx="9072880" cy="23876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6000"/>
              <a:buFont typeface="Arial"/>
              <a:buNone/>
              <a:defRPr sz="60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 name="Google Shape;22;p20"/>
          <p:cNvSpPr txBox="1"/>
          <p:nvPr>
            <p:ph idx="1" type="subTitle"/>
          </p:nvPr>
        </p:nvSpPr>
        <p:spPr>
          <a:xfrm>
            <a:off x="1859280" y="3521075"/>
            <a:ext cx="9072880" cy="16557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lt1"/>
              </a:buClr>
              <a:buSzPts val="2400"/>
              <a:buNone/>
              <a:defRPr sz="2400">
                <a:latin typeface="Arial"/>
                <a:ea typeface="Arial"/>
                <a:cs typeface="Arial"/>
                <a:sym typeface="Arial"/>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ison" showMasterSp="0">
  <p:cSld name="5_Comparison">
    <p:spTree>
      <p:nvGrpSpPr>
        <p:cNvPr id="122" name="Shape 122"/>
        <p:cNvGrpSpPr/>
        <p:nvPr/>
      </p:nvGrpSpPr>
      <p:grpSpPr>
        <a:xfrm>
          <a:off x="0" y="0"/>
          <a:ext cx="0" cy="0"/>
          <a:chOff x="0" y="0"/>
          <a:chExt cx="0" cy="0"/>
        </a:xfrm>
      </p:grpSpPr>
      <p:sp>
        <p:nvSpPr>
          <p:cNvPr id="123" name="Google Shape;123;p2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24" name="Google Shape;124;p29"/>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25" name="Google Shape;125;p29"/>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26" name="Google Shape;126;p29"/>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7" name="Google Shape;127;p29"/>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 name="Google Shape;128;p29"/>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p29"/>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0" name="Google Shape;130;p29"/>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31" name="Google Shape;131;p29"/>
          <p:cNvGrpSpPr/>
          <p:nvPr/>
        </p:nvGrpSpPr>
        <p:grpSpPr>
          <a:xfrm flipH="1">
            <a:off x="11449544" y="206704"/>
            <a:ext cx="522582" cy="530386"/>
            <a:chOff x="2645664" y="2011680"/>
            <a:chExt cx="735606" cy="746592"/>
          </a:xfrm>
        </p:grpSpPr>
        <p:sp>
          <p:nvSpPr>
            <p:cNvPr id="132" name="Google Shape;132;p29"/>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33" name="Google Shape;133;p29"/>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34" name="Google Shape;134;p29"/>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5" name="Google Shape;135;p29"/>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36" name="Google Shape;136;p29"/>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37" name="Shape 137"/>
        <p:cNvGrpSpPr/>
        <p:nvPr/>
      </p:nvGrpSpPr>
      <p:grpSpPr>
        <a:xfrm>
          <a:off x="0" y="0"/>
          <a:ext cx="0" cy="0"/>
          <a:chOff x="0" y="0"/>
          <a:chExt cx="0" cy="0"/>
        </a:xfrm>
      </p:grpSpPr>
      <p:sp>
        <p:nvSpPr>
          <p:cNvPr id="138" name="Google Shape;138;p30"/>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 name="Google Shape;139;p30"/>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40" name="Google Shape;140;p30"/>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41" name="Google Shape;141;p30"/>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42" name="Google Shape;142;p30"/>
          <p:cNvGrpSpPr/>
          <p:nvPr/>
        </p:nvGrpSpPr>
        <p:grpSpPr>
          <a:xfrm>
            <a:off x="11449163" y="211743"/>
            <a:ext cx="522582" cy="530387"/>
            <a:chOff x="11140977" y="745237"/>
            <a:chExt cx="522582" cy="530387"/>
          </a:xfrm>
        </p:grpSpPr>
        <p:sp>
          <p:nvSpPr>
            <p:cNvPr id="143" name="Google Shape;143;p3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4" name="Google Shape;144;p3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45" name="Google Shape;145;p30"/>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a:p>
        </p:txBody>
      </p:sp>
      <p:sp>
        <p:nvSpPr>
          <p:cNvPr id="146" name="Google Shape;146;p30"/>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7" name="Google Shape;147;p30"/>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48" name="Google Shape;148;p30"/>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showMasterSp="0">
  <p:cSld name="2_Two Content">
    <p:spTree>
      <p:nvGrpSpPr>
        <p:cNvPr id="149" name="Shape 149"/>
        <p:cNvGrpSpPr/>
        <p:nvPr/>
      </p:nvGrpSpPr>
      <p:grpSpPr>
        <a:xfrm>
          <a:off x="0" y="0"/>
          <a:ext cx="0" cy="0"/>
          <a:chOff x="0" y="0"/>
          <a:chExt cx="0" cy="0"/>
        </a:xfrm>
      </p:grpSpPr>
      <p:sp>
        <p:nvSpPr>
          <p:cNvPr id="150" name="Google Shape;150;p3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51" name="Google Shape;151;p31"/>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52" name="Google Shape;152;p31"/>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53" name="Google Shape;153;p31"/>
          <p:cNvGrpSpPr/>
          <p:nvPr/>
        </p:nvGrpSpPr>
        <p:grpSpPr>
          <a:xfrm>
            <a:off x="11449163" y="211743"/>
            <a:ext cx="522582" cy="530387"/>
            <a:chOff x="11140977" y="745237"/>
            <a:chExt cx="522582" cy="530387"/>
          </a:xfrm>
        </p:grpSpPr>
        <p:sp>
          <p:nvSpPr>
            <p:cNvPr id="154" name="Google Shape;154;p3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55" name="Google Shape;155;p3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56" name="Google Shape;156;p31"/>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31"/>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 name="Google Shape;158;p31"/>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59" name="Google Shape;159;p31"/>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0" name="Google Shape;160;p3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61" name="Google Shape;161;p31"/>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ison" showMasterSp="0">
  <p:cSld name="2_Comparison">
    <p:spTree>
      <p:nvGrpSpPr>
        <p:cNvPr id="162" name="Shape 162"/>
        <p:cNvGrpSpPr/>
        <p:nvPr/>
      </p:nvGrpSpPr>
      <p:grpSpPr>
        <a:xfrm>
          <a:off x="0" y="0"/>
          <a:ext cx="0" cy="0"/>
          <a:chOff x="0" y="0"/>
          <a:chExt cx="0" cy="0"/>
        </a:xfrm>
      </p:grpSpPr>
      <p:sp>
        <p:nvSpPr>
          <p:cNvPr id="163" name="Google Shape;163;p3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64" name="Google Shape;164;p32"/>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65" name="Google Shape;165;p32"/>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66" name="Google Shape;166;p32"/>
          <p:cNvGrpSpPr/>
          <p:nvPr/>
        </p:nvGrpSpPr>
        <p:grpSpPr>
          <a:xfrm>
            <a:off x="11449163" y="211743"/>
            <a:ext cx="522582" cy="530387"/>
            <a:chOff x="11140977" y="745237"/>
            <a:chExt cx="522582" cy="530387"/>
          </a:xfrm>
        </p:grpSpPr>
        <p:sp>
          <p:nvSpPr>
            <p:cNvPr id="167" name="Google Shape;16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8" name="Google Shape;16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69" name="Google Shape;169;p32"/>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70" name="Google Shape;170;p32"/>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1" name="Google Shape;171;p32"/>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32"/>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3" name="Google Shape;173;p32"/>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4" name="Google Shape;174;p32"/>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5" name="Google Shape;175;p3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76" name="Google Shape;176;p32"/>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p:cSld name="Title and Content">
    <p:spTree>
      <p:nvGrpSpPr>
        <p:cNvPr id="23" name="Shape 23"/>
        <p:cNvGrpSpPr/>
        <p:nvPr/>
      </p:nvGrpSpPr>
      <p:grpSpPr>
        <a:xfrm>
          <a:off x="0" y="0"/>
          <a:ext cx="0" cy="0"/>
          <a:chOff x="0" y="0"/>
          <a:chExt cx="0" cy="0"/>
        </a:xfrm>
      </p:grpSpPr>
      <p:pic>
        <p:nvPicPr>
          <p:cNvPr descr="A picture containing bird&#10;&#10;Description automatically generated" id="24" name="Google Shape;24;p21"/>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25" name="Google Shape;25;p21"/>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 name="Google Shape;26;p21"/>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21"/>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28" name="Google Shape;28;p21"/>
          <p:cNvGrpSpPr/>
          <p:nvPr/>
        </p:nvGrpSpPr>
        <p:grpSpPr>
          <a:xfrm>
            <a:off x="11449163" y="211743"/>
            <a:ext cx="522582" cy="530387"/>
            <a:chOff x="11140977" y="745237"/>
            <a:chExt cx="522582" cy="530387"/>
          </a:xfrm>
        </p:grpSpPr>
        <p:sp>
          <p:nvSpPr>
            <p:cNvPr id="29" name="Google Shape;29;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0" name="Google Shape;30;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31" name="Google Shape;31;p2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sp>
        <p:nvSpPr>
          <p:cNvPr id="32" name="Google Shape;32;p2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33" name="Google Shape;33;p21"/>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showMasterSp="0">
  <p:cSld name="Two Content">
    <p:spTree>
      <p:nvGrpSpPr>
        <p:cNvPr id="34" name="Shape 34"/>
        <p:cNvGrpSpPr/>
        <p:nvPr/>
      </p:nvGrpSpPr>
      <p:grpSpPr>
        <a:xfrm>
          <a:off x="0" y="0"/>
          <a:ext cx="0" cy="0"/>
          <a:chOff x="0" y="0"/>
          <a:chExt cx="0" cy="0"/>
        </a:xfrm>
      </p:grpSpPr>
      <p:pic>
        <p:nvPicPr>
          <p:cNvPr descr="A picture containing bird&#10;&#10;Description automatically generated" id="35" name="Google Shape;35;p22"/>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36" name="Google Shape;36;p2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7" name="Google Shape;37;p22"/>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38" name="Google Shape;38;p22"/>
          <p:cNvGrpSpPr/>
          <p:nvPr/>
        </p:nvGrpSpPr>
        <p:grpSpPr>
          <a:xfrm>
            <a:off x="11449163" y="211743"/>
            <a:ext cx="522582" cy="530387"/>
            <a:chOff x="11140977" y="745237"/>
            <a:chExt cx="522582" cy="530387"/>
          </a:xfrm>
        </p:grpSpPr>
        <p:sp>
          <p:nvSpPr>
            <p:cNvPr id="39" name="Google Shape;39;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40" name="Google Shape;40;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41" name="Google Shape;41;p2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22"/>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22"/>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2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45" name="Google Shape;45;p22"/>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showMasterSp="0">
  <p:cSld name="Comparison">
    <p:spTree>
      <p:nvGrpSpPr>
        <p:cNvPr id="46" name="Shape 46"/>
        <p:cNvGrpSpPr/>
        <p:nvPr/>
      </p:nvGrpSpPr>
      <p:grpSpPr>
        <a:xfrm>
          <a:off x="0" y="0"/>
          <a:ext cx="0" cy="0"/>
          <a:chOff x="0" y="0"/>
          <a:chExt cx="0" cy="0"/>
        </a:xfrm>
      </p:grpSpPr>
      <p:pic>
        <p:nvPicPr>
          <p:cNvPr descr="A picture containing bird&#10;&#10;Description automatically generated" id="47" name="Google Shape;47;p23"/>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48" name="Google Shape;48;p23"/>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23"/>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0" name="Google Shape;50;p2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23"/>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23"/>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 name="Google Shape;53;p23"/>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grpSp>
        <p:nvGrpSpPr>
          <p:cNvPr id="54" name="Google Shape;54;p23"/>
          <p:cNvGrpSpPr/>
          <p:nvPr/>
        </p:nvGrpSpPr>
        <p:grpSpPr>
          <a:xfrm>
            <a:off x="11449163" y="211743"/>
            <a:ext cx="522582" cy="530387"/>
            <a:chOff x="11140977" y="745237"/>
            <a:chExt cx="522582" cy="530387"/>
          </a:xfrm>
        </p:grpSpPr>
        <p:sp>
          <p:nvSpPr>
            <p:cNvPr id="55" name="Google Shape;55;p2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6" name="Google Shape;56;p2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57" name="Google Shape;57;p23"/>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sp>
        <p:nvSpPr>
          <p:cNvPr id="58" name="Google Shape;58;p23"/>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59" name="Google Shape;59;p23"/>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60" name="Shape 60"/>
        <p:cNvGrpSpPr/>
        <p:nvPr/>
      </p:nvGrpSpPr>
      <p:grpSpPr>
        <a:xfrm>
          <a:off x="0" y="0"/>
          <a:ext cx="0" cy="0"/>
          <a:chOff x="0" y="0"/>
          <a:chExt cx="0" cy="0"/>
        </a:xfrm>
      </p:grpSpPr>
      <p:pic>
        <p:nvPicPr>
          <p:cNvPr descr="A picture containing bird&#10;&#10;Description automatically generated" id="61" name="Google Shape;61;p24"/>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62" name="Google Shape;62;p2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4"/>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24"/>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65" name="Google Shape;65;p24"/>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66" name="Google Shape;66;p24"/>
          <p:cNvGrpSpPr/>
          <p:nvPr/>
        </p:nvGrpSpPr>
        <p:grpSpPr>
          <a:xfrm flipH="1">
            <a:off x="11449544" y="206704"/>
            <a:ext cx="522582" cy="530386"/>
            <a:chOff x="2645664" y="2011680"/>
            <a:chExt cx="735606" cy="746592"/>
          </a:xfrm>
        </p:grpSpPr>
        <p:sp>
          <p:nvSpPr>
            <p:cNvPr id="67" name="Google Shape;67;p2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68" name="Google Shape;68;p2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69" name="Google Shape;69;p24"/>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70" name="Google Shape;70;p24"/>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omparison" showMasterSp="0">
  <p:cSld name="7_Comparison">
    <p:spTree>
      <p:nvGrpSpPr>
        <p:cNvPr id="71" name="Shape 71"/>
        <p:cNvGrpSpPr/>
        <p:nvPr/>
      </p:nvGrpSpPr>
      <p:grpSpPr>
        <a:xfrm>
          <a:off x="0" y="0"/>
          <a:ext cx="0" cy="0"/>
          <a:chOff x="0" y="0"/>
          <a:chExt cx="0" cy="0"/>
        </a:xfrm>
      </p:grpSpPr>
      <p:pic>
        <p:nvPicPr>
          <p:cNvPr descr="A picture containing bird&#10;&#10;Description automatically generated" id="72" name="Google Shape;72;p25"/>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73" name="Google Shape;73;p25"/>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4" name="Google Shape;74;p25"/>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25"/>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5"/>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5"/>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25"/>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9" name="Google Shape;79;p25"/>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80" name="Google Shape;80;p25"/>
          <p:cNvGrpSpPr/>
          <p:nvPr/>
        </p:nvGrpSpPr>
        <p:grpSpPr>
          <a:xfrm flipH="1">
            <a:off x="11449544" y="206704"/>
            <a:ext cx="522582" cy="530386"/>
            <a:chOff x="2645664" y="2011680"/>
            <a:chExt cx="735606" cy="746592"/>
          </a:xfrm>
        </p:grpSpPr>
        <p:sp>
          <p:nvSpPr>
            <p:cNvPr id="81" name="Google Shape;81;p2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82" name="Google Shape;82;p2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83" name="Google Shape;83;p25"/>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84" name="Google Shape;84;p25"/>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wo Content" showMasterSp="0">
  <p:cSld name="7_Two Content">
    <p:spTree>
      <p:nvGrpSpPr>
        <p:cNvPr id="85" name="Shape 85"/>
        <p:cNvGrpSpPr/>
        <p:nvPr/>
      </p:nvGrpSpPr>
      <p:grpSpPr>
        <a:xfrm>
          <a:off x="0" y="0"/>
          <a:ext cx="0" cy="0"/>
          <a:chOff x="0" y="0"/>
          <a:chExt cx="0" cy="0"/>
        </a:xfrm>
      </p:grpSpPr>
      <p:pic>
        <p:nvPicPr>
          <p:cNvPr descr="A picture containing bird&#10;&#10;Description automatically generated" id="86" name="Google Shape;86;p26"/>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87" name="Google Shape;87;p26"/>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88" name="Google Shape;88;p2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 name="Google Shape;89;p26"/>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 name="Google Shape;90;p26"/>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 name="Google Shape;91;p26"/>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92" name="Google Shape;92;p26"/>
          <p:cNvGrpSpPr/>
          <p:nvPr/>
        </p:nvGrpSpPr>
        <p:grpSpPr>
          <a:xfrm flipH="1">
            <a:off x="11449544" y="206704"/>
            <a:ext cx="522582" cy="530386"/>
            <a:chOff x="2645664" y="2011680"/>
            <a:chExt cx="735606" cy="746592"/>
          </a:xfrm>
        </p:grpSpPr>
        <p:sp>
          <p:nvSpPr>
            <p:cNvPr id="93" name="Google Shape;93;p26"/>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94" name="Google Shape;94;p2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95" name="Google Shape;95;p26"/>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close up of a sign&#10;&#10;Description automatically generated" id="96" name="Google Shape;96;p26"/>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97" name="Shape 97"/>
        <p:cNvGrpSpPr/>
        <p:nvPr/>
      </p:nvGrpSpPr>
      <p:grpSpPr>
        <a:xfrm>
          <a:off x="0" y="0"/>
          <a:ext cx="0" cy="0"/>
          <a:chOff x="0" y="0"/>
          <a:chExt cx="0" cy="0"/>
        </a:xfrm>
      </p:grpSpPr>
      <p:sp>
        <p:nvSpPr>
          <p:cNvPr id="98" name="Google Shape;98;p27"/>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 name="Google Shape;99;p27"/>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00" name="Google Shape;100;p27"/>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01" name="Google Shape;101;p27"/>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02" name="Google Shape;102;p27"/>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03" name="Google Shape;103;p27"/>
          <p:cNvGrpSpPr/>
          <p:nvPr/>
        </p:nvGrpSpPr>
        <p:grpSpPr>
          <a:xfrm flipH="1">
            <a:off x="11449544" y="206704"/>
            <a:ext cx="522582" cy="530386"/>
            <a:chOff x="2645664" y="2011680"/>
            <a:chExt cx="735606" cy="746592"/>
          </a:xfrm>
        </p:grpSpPr>
        <p:sp>
          <p:nvSpPr>
            <p:cNvPr id="104" name="Google Shape;104;p2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5" name="Google Shape;105;p2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06" name="Google Shape;106;p27"/>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7" name="Google Shape;107;p27"/>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08" name="Google Shape;108;p27"/>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wo Content" showMasterSp="0">
  <p:cSld name="5_Two Content">
    <p:spTree>
      <p:nvGrpSpPr>
        <p:cNvPr id="109" name="Shape 109"/>
        <p:cNvGrpSpPr/>
        <p:nvPr/>
      </p:nvGrpSpPr>
      <p:grpSpPr>
        <a:xfrm>
          <a:off x="0" y="0"/>
          <a:ext cx="0" cy="0"/>
          <a:chOff x="0" y="0"/>
          <a:chExt cx="0" cy="0"/>
        </a:xfrm>
      </p:grpSpPr>
      <p:sp>
        <p:nvSpPr>
          <p:cNvPr id="110" name="Google Shape;110;p28"/>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11" name="Google Shape;111;p28"/>
          <p:cNvPicPr preferRelativeResize="0"/>
          <p:nvPr/>
        </p:nvPicPr>
        <p:blipFill rotWithShape="1">
          <a:blip r:embed="rId2">
            <a:alphaModFix/>
          </a:blip>
          <a:srcRect b="15703" l="0" r="88418" t="0"/>
          <a:stretch/>
        </p:blipFill>
        <p:spPr>
          <a:xfrm>
            <a:off x="0" y="0"/>
            <a:ext cx="1560582" cy="6858000"/>
          </a:xfrm>
          <a:prstGeom prst="rect">
            <a:avLst/>
          </a:prstGeom>
          <a:noFill/>
          <a:ln>
            <a:noFill/>
          </a:ln>
        </p:spPr>
      </p:pic>
      <p:sp>
        <p:nvSpPr>
          <p:cNvPr id="112" name="Google Shape;112;p28"/>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3" name="Google Shape;113;p28"/>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4" name="Google Shape;114;p28"/>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a:p>
        </p:txBody>
      </p:sp>
      <p:sp>
        <p:nvSpPr>
          <p:cNvPr id="115" name="Google Shape;115;p28"/>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16" name="Google Shape;116;p28"/>
          <p:cNvGrpSpPr/>
          <p:nvPr/>
        </p:nvGrpSpPr>
        <p:grpSpPr>
          <a:xfrm flipH="1">
            <a:off x="11449544" y="206704"/>
            <a:ext cx="522582" cy="530386"/>
            <a:chOff x="2645664" y="2011680"/>
            <a:chExt cx="735606" cy="746592"/>
          </a:xfrm>
        </p:grpSpPr>
        <p:sp>
          <p:nvSpPr>
            <p:cNvPr id="117" name="Google Shape;117;p2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8" name="Google Shape;118;p2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19" name="Google Shape;119;p28"/>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0" name="Google Shape;120;p28"/>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21" name="Google Shape;121;p28"/>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1.png"/><Relationship Id="rId2" Type="http://schemas.openxmlformats.org/officeDocument/2006/relationships/image" Target="../media/image5.jp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6" Type="http://schemas.openxmlformats.org/officeDocument/2006/relationships/theme" Target="../theme/theme1.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pic>
        <p:nvPicPr>
          <p:cNvPr descr="A close up of a sign&#10;&#10;Description automatically generated" id="6" name="Google Shape;6;p19"/>
          <p:cNvPicPr preferRelativeResize="0"/>
          <p:nvPr/>
        </p:nvPicPr>
        <p:blipFill rotWithShape="1">
          <a:blip r:embed="rId1">
            <a:alphaModFix/>
          </a:blip>
          <a:srcRect b="0" l="0" r="0" t="0"/>
          <a:stretch/>
        </p:blipFill>
        <p:spPr>
          <a:xfrm>
            <a:off x="136741" y="5715122"/>
            <a:ext cx="1271016" cy="949100"/>
          </a:xfrm>
          <a:prstGeom prst="rect">
            <a:avLst/>
          </a:prstGeom>
          <a:noFill/>
          <a:ln>
            <a:noFill/>
          </a:ln>
        </p:spPr>
      </p:pic>
      <p:sp>
        <p:nvSpPr>
          <p:cNvPr id="7" name="Google Shape;7;p19"/>
          <p:cNvSpPr txBox="1"/>
          <p:nvPr>
            <p:ph type="title"/>
          </p:nvPr>
        </p:nvSpPr>
        <p:spPr>
          <a:xfrm>
            <a:off x="1788160" y="365125"/>
            <a:ext cx="956564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lt1"/>
              </a:buClr>
              <a:buSzPts val="3600"/>
              <a:buFont typeface="Arial"/>
              <a:buNone/>
              <a:defRPr b="0" i="0" sz="36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 name="Google Shape;8;p19"/>
          <p:cNvSpPr txBox="1"/>
          <p:nvPr>
            <p:ph idx="1" type="body"/>
          </p:nvPr>
        </p:nvSpPr>
        <p:spPr>
          <a:xfrm>
            <a:off x="1788160" y="1825625"/>
            <a:ext cx="9565640" cy="3955415"/>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indent="-342900" lvl="1" marL="914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indent="-330200" lvl="2" marL="1371600"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indent="-317500" lvl="3" marL="18288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indent="-317500" lvl="4" marL="22860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 name="Google Shape;9;p19"/>
          <p:cNvSpPr txBox="1"/>
          <p:nvPr>
            <p:ph idx="10" type="dt"/>
          </p:nvPr>
        </p:nvSpPr>
        <p:spPr>
          <a:xfrm>
            <a:off x="178816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 name="Google Shape;10;p19"/>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 name="Google Shape;11;p1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Arial"/>
                <a:ea typeface="Arial"/>
                <a:cs typeface="Arial"/>
                <a:sym typeface="Arial"/>
              </a:defRPr>
            </a:lvl1pPr>
            <a:lvl2pPr indent="0" lvl="1" marL="0" marR="0" rtl="0" algn="r">
              <a:spcBef>
                <a:spcPts val="0"/>
              </a:spcBef>
              <a:buNone/>
              <a:defRPr b="0" i="0" sz="1200" u="none" cap="none" strike="noStrike">
                <a:solidFill>
                  <a:srgbClr val="888888"/>
                </a:solidFill>
                <a:latin typeface="Arial"/>
                <a:ea typeface="Arial"/>
                <a:cs typeface="Arial"/>
                <a:sym typeface="Arial"/>
              </a:defRPr>
            </a:lvl2pPr>
            <a:lvl3pPr indent="0" lvl="2" marL="0" marR="0" rtl="0" algn="r">
              <a:spcBef>
                <a:spcPts val="0"/>
              </a:spcBef>
              <a:buNone/>
              <a:defRPr b="0" i="0" sz="1200" u="none" cap="none" strike="noStrike">
                <a:solidFill>
                  <a:srgbClr val="888888"/>
                </a:solidFill>
                <a:latin typeface="Arial"/>
                <a:ea typeface="Arial"/>
                <a:cs typeface="Arial"/>
                <a:sym typeface="Arial"/>
              </a:defRPr>
            </a:lvl3pPr>
            <a:lvl4pPr indent="0" lvl="3" marL="0" marR="0" rtl="0" algn="r">
              <a:spcBef>
                <a:spcPts val="0"/>
              </a:spcBef>
              <a:buNone/>
              <a:defRPr b="0" i="0" sz="1200" u="none" cap="none" strike="noStrike">
                <a:solidFill>
                  <a:srgbClr val="888888"/>
                </a:solidFill>
                <a:latin typeface="Arial"/>
                <a:ea typeface="Arial"/>
                <a:cs typeface="Arial"/>
                <a:sym typeface="Arial"/>
              </a:defRPr>
            </a:lvl4pPr>
            <a:lvl5pPr indent="0" lvl="4" marL="0" marR="0" rtl="0" algn="r">
              <a:spcBef>
                <a:spcPts val="0"/>
              </a:spcBef>
              <a:buNone/>
              <a:defRPr b="0" i="0" sz="1200" u="none" cap="none" strike="noStrike">
                <a:solidFill>
                  <a:srgbClr val="888888"/>
                </a:solidFill>
                <a:latin typeface="Arial"/>
                <a:ea typeface="Arial"/>
                <a:cs typeface="Arial"/>
                <a:sym typeface="Arial"/>
              </a:defRPr>
            </a:lvl5pPr>
            <a:lvl6pPr indent="0" lvl="5" marL="0" marR="0" rtl="0" algn="r">
              <a:spcBef>
                <a:spcPts val="0"/>
              </a:spcBef>
              <a:buNone/>
              <a:defRPr b="0" i="0" sz="1200" u="none" cap="none" strike="noStrike">
                <a:solidFill>
                  <a:srgbClr val="888888"/>
                </a:solidFill>
                <a:latin typeface="Arial"/>
                <a:ea typeface="Arial"/>
                <a:cs typeface="Arial"/>
                <a:sym typeface="Arial"/>
              </a:defRPr>
            </a:lvl6pPr>
            <a:lvl7pPr indent="0" lvl="6" marL="0" marR="0" rtl="0" algn="r">
              <a:spcBef>
                <a:spcPts val="0"/>
              </a:spcBef>
              <a:buNone/>
              <a:defRPr b="0" i="0" sz="1200" u="none" cap="none" strike="noStrike">
                <a:solidFill>
                  <a:srgbClr val="888888"/>
                </a:solidFill>
                <a:latin typeface="Arial"/>
                <a:ea typeface="Arial"/>
                <a:cs typeface="Arial"/>
                <a:sym typeface="Arial"/>
              </a:defRPr>
            </a:lvl7pPr>
            <a:lvl8pPr indent="0" lvl="7" marL="0" marR="0" rtl="0" algn="r">
              <a:spcBef>
                <a:spcPts val="0"/>
              </a:spcBef>
              <a:buNone/>
              <a:defRPr b="0" i="0" sz="1200" u="none" cap="none" strike="noStrike">
                <a:solidFill>
                  <a:srgbClr val="888888"/>
                </a:solidFill>
                <a:latin typeface="Arial"/>
                <a:ea typeface="Arial"/>
                <a:cs typeface="Arial"/>
                <a:sym typeface="Arial"/>
              </a:defRPr>
            </a:lvl8pPr>
            <a:lvl9pPr indent="0" lvl="8" marL="0" marR="0" rtl="0" algn="r">
              <a:spcBef>
                <a:spcPts val="0"/>
              </a:spcBef>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12" name="Google Shape;12;p19"/>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13" name="Google Shape;13;p19"/>
          <p:cNvSpPr txBox="1"/>
          <p:nvPr/>
        </p:nvSpPr>
        <p:spPr>
          <a:xfrm>
            <a:off x="1920239" y="532435"/>
            <a:ext cx="9718653" cy="118415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14" name="Google Shape;14;p19"/>
          <p:cNvSpPr txBox="1"/>
          <p:nvPr/>
        </p:nvSpPr>
        <p:spPr>
          <a:xfrm>
            <a:off x="1920240" y="1825625"/>
            <a:ext cx="9718652" cy="395541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5" name="Google Shape;15;p19"/>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6" name="Google Shape;16;p19"/>
          <p:cNvGrpSpPr/>
          <p:nvPr/>
        </p:nvGrpSpPr>
        <p:grpSpPr>
          <a:xfrm>
            <a:off x="11449163" y="211743"/>
            <a:ext cx="522582" cy="530387"/>
            <a:chOff x="11140977" y="745237"/>
            <a:chExt cx="522582" cy="530387"/>
          </a:xfrm>
        </p:grpSpPr>
        <p:sp>
          <p:nvSpPr>
            <p:cNvPr id="17" name="Google Shape;17;p1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8" name="Google Shape;18;p1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9" name="Google Shape;19;p19"/>
          <p:cNvSpPr txBox="1"/>
          <p:nvPr/>
        </p:nvSpPr>
        <p:spPr>
          <a:xfrm>
            <a:off x="5349923" y="6421815"/>
            <a:ext cx="6565524"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25.png"/><Relationship Id="rId4" Type="http://schemas.openxmlformats.org/officeDocument/2006/relationships/image" Target="../media/image22.png"/><Relationship Id="rId5" Type="http://schemas.openxmlformats.org/officeDocument/2006/relationships/image" Target="../media/image23.png"/><Relationship Id="rId6" Type="http://schemas.openxmlformats.org/officeDocument/2006/relationships/image" Target="../media/image17.jpg"/><Relationship Id="rId7" Type="http://schemas.openxmlformats.org/officeDocument/2006/relationships/image" Target="../media/image16.jpg"/><Relationship Id="rId8"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24.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hyperlink" Target="mailto:jbarg006@fiu.edu" TargetMode="External"/><Relationship Id="rId4" Type="http://schemas.openxmlformats.org/officeDocument/2006/relationships/hyperlink" Target="mailto:amosh001@fiu.edu" TargetMode="External"/><Relationship Id="rId5" Type="http://schemas.openxmlformats.org/officeDocument/2006/relationships/hyperlink" Target="mailto:dpadu001@fiu.edu" TargetMode="External"/><Relationship Id="rId6" Type="http://schemas.openxmlformats.org/officeDocument/2006/relationships/hyperlink" Target="mailto:ddelg112@fiu.edu" TargetMode="External"/><Relationship Id="rId7" Type="http://schemas.openxmlformats.org/officeDocument/2006/relationships/hyperlink" Target="mailto:rraad004@fiu.edu"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13.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1"/>
          <p:cNvSpPr txBox="1"/>
          <p:nvPr>
            <p:ph idx="1" type="subTitle"/>
          </p:nvPr>
        </p:nvSpPr>
        <p:spPr>
          <a:xfrm>
            <a:off x="1700930" y="2680575"/>
            <a:ext cx="9072900" cy="1655700"/>
          </a:xfrm>
          <a:prstGeom prst="rect">
            <a:avLst/>
          </a:prstGeom>
          <a:noFill/>
          <a:ln>
            <a:noFill/>
          </a:ln>
        </p:spPr>
        <p:txBody>
          <a:bodyPr anchorCtr="0" anchor="t" bIns="45700" lIns="91425" spcFirstLastPara="1" rIns="91425" wrap="square" tIns="45700">
            <a:normAutofit fontScale="92500" lnSpcReduction="20000"/>
          </a:bodyPr>
          <a:lstStyle/>
          <a:p>
            <a:pPr indent="0" lvl="0" marL="0" rtl="0" algn="ctr">
              <a:lnSpc>
                <a:spcPct val="100000"/>
              </a:lnSpc>
              <a:spcBef>
                <a:spcPts val="0"/>
              </a:spcBef>
              <a:spcAft>
                <a:spcPts val="0"/>
              </a:spcAft>
              <a:buClr>
                <a:schemeClr val="dk1"/>
              </a:buClr>
              <a:buSzPct val="39285"/>
              <a:buFont typeface="Arial"/>
              <a:buNone/>
            </a:pPr>
            <a:r>
              <a:t/>
            </a:r>
            <a:endParaRPr sz="2800">
              <a:solidFill>
                <a:srgbClr val="595959"/>
              </a:solidFill>
            </a:endParaRPr>
          </a:p>
          <a:p>
            <a:pPr indent="0" lvl="0" marL="0" rtl="0" algn="ctr">
              <a:lnSpc>
                <a:spcPct val="100000"/>
              </a:lnSpc>
              <a:spcBef>
                <a:spcPts val="0"/>
              </a:spcBef>
              <a:spcAft>
                <a:spcPts val="0"/>
              </a:spcAft>
              <a:buClr>
                <a:schemeClr val="dk1"/>
              </a:buClr>
              <a:buSzPct val="39285"/>
              <a:buFont typeface="Arial"/>
              <a:buNone/>
            </a:pPr>
            <a:r>
              <a:rPr lang="en-US" sz="2800">
                <a:solidFill>
                  <a:srgbClr val="FFFFFF"/>
                </a:solidFill>
              </a:rPr>
              <a:t>Product Owner: Jean Hannan</a:t>
            </a:r>
            <a:endParaRPr sz="2800">
              <a:solidFill>
                <a:srgbClr val="FFFFFF"/>
              </a:solidFill>
            </a:endParaRPr>
          </a:p>
          <a:p>
            <a:pPr indent="0" lvl="0" marL="0" rtl="0" algn="ctr">
              <a:lnSpc>
                <a:spcPct val="100000"/>
              </a:lnSpc>
              <a:spcBef>
                <a:spcPts val="0"/>
              </a:spcBef>
              <a:spcAft>
                <a:spcPts val="0"/>
              </a:spcAft>
              <a:buClr>
                <a:schemeClr val="dk1"/>
              </a:buClr>
              <a:buSzPct val="39285"/>
              <a:buFont typeface="Arial"/>
              <a:buNone/>
            </a:pPr>
            <a:r>
              <a:rPr lang="en-US" sz="2800">
                <a:solidFill>
                  <a:srgbClr val="FFFFFF"/>
                </a:solidFill>
              </a:rPr>
              <a:t>Mentor(s): Eduardo Morales</a:t>
            </a:r>
            <a:endParaRPr sz="2800">
              <a:solidFill>
                <a:srgbClr val="FFFFFF"/>
              </a:solidFill>
            </a:endParaRPr>
          </a:p>
          <a:p>
            <a:pPr indent="0" lvl="0" marL="0" rtl="0" algn="ctr">
              <a:lnSpc>
                <a:spcPct val="100000"/>
              </a:lnSpc>
              <a:spcBef>
                <a:spcPts val="0"/>
              </a:spcBef>
              <a:spcAft>
                <a:spcPts val="0"/>
              </a:spcAft>
              <a:buClr>
                <a:schemeClr val="dk1"/>
              </a:buClr>
              <a:buSzPct val="39285"/>
              <a:buFont typeface="Arial"/>
              <a:buNone/>
            </a:pPr>
            <a:r>
              <a:rPr lang="en-US" sz="2800">
                <a:solidFill>
                  <a:srgbClr val="FFFFFF"/>
                </a:solidFill>
              </a:rPr>
              <a:t>Professor: Masoud Sadjadi</a:t>
            </a:r>
            <a:endParaRPr sz="2800">
              <a:solidFill>
                <a:srgbClr val="FFFFFF"/>
              </a:solidFill>
            </a:endParaRPr>
          </a:p>
          <a:p>
            <a:pPr indent="0" lvl="0" marL="0" rtl="0" algn="l">
              <a:lnSpc>
                <a:spcPct val="90000"/>
              </a:lnSpc>
              <a:spcBef>
                <a:spcPts val="0"/>
              </a:spcBef>
              <a:spcAft>
                <a:spcPts val="0"/>
              </a:spcAft>
              <a:buClr>
                <a:schemeClr val="lt1"/>
              </a:buClr>
              <a:buSzPct val="100000"/>
              <a:buNone/>
            </a:pPr>
            <a:r>
              <a:t/>
            </a:r>
            <a:endParaRPr>
              <a:solidFill>
                <a:srgbClr val="FFFFFF"/>
              </a:solidFill>
            </a:endParaRPr>
          </a:p>
        </p:txBody>
      </p:sp>
      <p:sp>
        <p:nvSpPr>
          <p:cNvPr id="182" name="Google Shape;182;p1"/>
          <p:cNvSpPr txBox="1"/>
          <p:nvPr/>
        </p:nvSpPr>
        <p:spPr>
          <a:xfrm>
            <a:off x="2019300" y="598400"/>
            <a:ext cx="9236100" cy="936600"/>
          </a:xfrm>
          <a:prstGeom prst="rect">
            <a:avLst/>
          </a:prstGeom>
          <a:noFill/>
          <a:ln>
            <a:noFill/>
          </a:ln>
        </p:spPr>
        <p:txBody>
          <a:bodyPr anchorCtr="0" anchor="b" bIns="91425" lIns="91425" spcFirstLastPara="1" rIns="91425" wrap="square" tIns="91425">
            <a:noAutofit/>
          </a:bodyPr>
          <a:lstStyle/>
          <a:p>
            <a:pPr indent="0" lvl="0" marL="0" rtl="0" algn="ctr">
              <a:spcBef>
                <a:spcPts val="0"/>
              </a:spcBef>
              <a:spcAft>
                <a:spcPts val="0"/>
              </a:spcAft>
              <a:buNone/>
            </a:pPr>
            <a:r>
              <a:rPr lang="en-US" sz="3980">
                <a:solidFill>
                  <a:schemeClr val="lt1"/>
                </a:solidFill>
              </a:rPr>
              <a:t>Capstone II Final Project Summer 2023</a:t>
            </a:r>
            <a:endParaRPr sz="3980">
              <a:solidFill>
                <a:schemeClr val="lt1"/>
              </a:solidFill>
            </a:endParaRPr>
          </a:p>
        </p:txBody>
      </p:sp>
      <p:sp>
        <p:nvSpPr>
          <p:cNvPr id="183" name="Google Shape;183;p1"/>
          <p:cNvSpPr txBox="1"/>
          <p:nvPr/>
        </p:nvSpPr>
        <p:spPr>
          <a:xfrm>
            <a:off x="3540300" y="1535000"/>
            <a:ext cx="61941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100">
                <a:solidFill>
                  <a:srgbClr val="FFFFFF"/>
                </a:solidFill>
              </a:rPr>
              <a:t>NuMom (Keeping Moms &amp; Infants Healthy)</a:t>
            </a:r>
            <a:endParaRPr sz="2100">
              <a:solidFill>
                <a:srgbClr val="FFFFFF"/>
              </a:solidFill>
            </a:endParaRPr>
          </a:p>
        </p:txBody>
      </p:sp>
      <p:sp>
        <p:nvSpPr>
          <p:cNvPr id="184" name="Google Shape;184;p1"/>
          <p:cNvSpPr txBox="1"/>
          <p:nvPr/>
        </p:nvSpPr>
        <p:spPr>
          <a:xfrm>
            <a:off x="2300850" y="2042900"/>
            <a:ext cx="8673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rgbClr val="FFFFFF"/>
                </a:solidFill>
              </a:rPr>
              <a:t>Team Members: Joseph Bargalo, Diego Padua, David Delgado Lopez, Roni Raad, Avraham Moshe</a:t>
            </a:r>
            <a:endParaRPr>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g1e51c53efbd_0_12"/>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Key NuMom App Functionalities:</a:t>
            </a:r>
            <a:endParaRPr/>
          </a:p>
        </p:txBody>
      </p:sp>
      <p:sp>
        <p:nvSpPr>
          <p:cNvPr id="240" name="Google Shape;240;g1e51c53efbd_0_12"/>
          <p:cNvSpPr txBox="1"/>
          <p:nvPr>
            <p:ph idx="2" type="body"/>
          </p:nvPr>
        </p:nvSpPr>
        <p:spPr>
          <a:xfrm>
            <a:off x="2018250" y="1481350"/>
            <a:ext cx="8649900" cy="3176700"/>
          </a:xfrm>
          <a:prstGeom prst="rect">
            <a:avLst/>
          </a:prstGeom>
          <a:noFill/>
          <a:ln>
            <a:noFill/>
          </a:ln>
        </p:spPr>
        <p:txBody>
          <a:bodyPr anchorCtr="0" anchor="t" bIns="45700" lIns="91425" spcFirstLastPara="1" rIns="91425" wrap="square" tIns="45700">
            <a:normAutofit/>
          </a:bodyPr>
          <a:lstStyle/>
          <a:p>
            <a:pPr indent="-355600" lvl="0" marL="457200" rtl="0" algn="l">
              <a:lnSpc>
                <a:spcPct val="90000"/>
              </a:lnSpc>
              <a:spcBef>
                <a:spcPts val="0"/>
              </a:spcBef>
              <a:spcAft>
                <a:spcPts val="0"/>
              </a:spcAft>
              <a:buSzPts val="2000"/>
              <a:buChar char="•"/>
            </a:pPr>
            <a:r>
              <a:rPr lang="en-US"/>
              <a:t>In NuMom you can locate shelters and clinics if needed around your area to receive </a:t>
            </a:r>
            <a:r>
              <a:rPr lang="en-US"/>
              <a:t>professional services.</a:t>
            </a:r>
            <a:endParaRPr/>
          </a:p>
          <a:p>
            <a:pPr indent="-355600" lvl="0" marL="457200" rtl="0" algn="l">
              <a:lnSpc>
                <a:spcPct val="90000"/>
              </a:lnSpc>
              <a:spcBef>
                <a:spcPts val="0"/>
              </a:spcBef>
              <a:spcAft>
                <a:spcPts val="0"/>
              </a:spcAft>
              <a:buSzPts val="2000"/>
              <a:buChar char="•"/>
            </a:pPr>
            <a:r>
              <a:rPr lang="en-US"/>
              <a:t>It offers learning resources regarding STD and safe sex.</a:t>
            </a:r>
            <a:endParaRPr/>
          </a:p>
          <a:p>
            <a:pPr indent="-355600" lvl="0" marL="457200" rtl="0" algn="l">
              <a:lnSpc>
                <a:spcPct val="90000"/>
              </a:lnSpc>
              <a:spcBef>
                <a:spcPts val="0"/>
              </a:spcBef>
              <a:spcAft>
                <a:spcPts val="0"/>
              </a:spcAft>
              <a:buSzPts val="2000"/>
              <a:buChar char="•"/>
            </a:pPr>
            <a:r>
              <a:rPr lang="en-US"/>
              <a:t>Informational pages on how to apply for insurance, medicaid, and WIC.</a:t>
            </a:r>
            <a:endParaRPr/>
          </a:p>
          <a:p>
            <a:pPr indent="-355600" lvl="0" marL="457200" rtl="0" algn="l">
              <a:lnSpc>
                <a:spcPct val="90000"/>
              </a:lnSpc>
              <a:spcBef>
                <a:spcPts val="0"/>
              </a:spcBef>
              <a:spcAft>
                <a:spcPts val="0"/>
              </a:spcAft>
              <a:buSzPts val="2000"/>
              <a:buChar char="•"/>
            </a:pPr>
            <a:r>
              <a:rPr lang="en-US"/>
              <a:t>Has an easy to use feature where you can record appointments, upload documents, keep track of immunizations, and add medical references.</a:t>
            </a:r>
            <a:endParaRPr/>
          </a:p>
          <a:p>
            <a:pPr indent="-355600" lvl="0" marL="457200" rtl="0" algn="l">
              <a:lnSpc>
                <a:spcPct val="90000"/>
              </a:lnSpc>
              <a:spcBef>
                <a:spcPts val="0"/>
              </a:spcBef>
              <a:spcAft>
                <a:spcPts val="0"/>
              </a:spcAft>
              <a:buSzPts val="2000"/>
              <a:buChar char="•"/>
            </a:pPr>
            <a:r>
              <a:rPr lang="en-US"/>
              <a:t>Most importantly it comes with support in 3 languages: Spanish, English, and Haitian Creole.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g1e51c53efbd_0_20"/>
          <p:cNvSpPr txBox="1"/>
          <p:nvPr>
            <p:ph type="title"/>
          </p:nvPr>
        </p:nvSpPr>
        <p:spPr>
          <a:xfrm>
            <a:off x="1779864" y="71210"/>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Screenshots</a:t>
            </a:r>
            <a:endParaRPr/>
          </a:p>
        </p:txBody>
      </p:sp>
      <p:pic>
        <p:nvPicPr>
          <p:cNvPr id="246" name="Google Shape;246;g1e51c53efbd_0_20"/>
          <p:cNvPicPr preferRelativeResize="0"/>
          <p:nvPr/>
        </p:nvPicPr>
        <p:blipFill>
          <a:blip r:embed="rId3">
            <a:alphaModFix/>
          </a:blip>
          <a:stretch>
            <a:fillRect/>
          </a:stretch>
        </p:blipFill>
        <p:spPr>
          <a:xfrm>
            <a:off x="1991525" y="1255300"/>
            <a:ext cx="1500625" cy="3120181"/>
          </a:xfrm>
          <a:prstGeom prst="rect">
            <a:avLst/>
          </a:prstGeom>
          <a:noFill/>
          <a:ln>
            <a:noFill/>
          </a:ln>
        </p:spPr>
      </p:pic>
      <p:pic>
        <p:nvPicPr>
          <p:cNvPr id="247" name="Google Shape;247;g1e51c53efbd_0_20"/>
          <p:cNvPicPr preferRelativeResize="0"/>
          <p:nvPr/>
        </p:nvPicPr>
        <p:blipFill>
          <a:blip r:embed="rId4">
            <a:alphaModFix/>
          </a:blip>
          <a:stretch>
            <a:fillRect/>
          </a:stretch>
        </p:blipFill>
        <p:spPr>
          <a:xfrm>
            <a:off x="3564375" y="1173123"/>
            <a:ext cx="1500624" cy="3284526"/>
          </a:xfrm>
          <a:prstGeom prst="rect">
            <a:avLst/>
          </a:prstGeom>
          <a:noFill/>
          <a:ln>
            <a:noFill/>
          </a:ln>
        </p:spPr>
      </p:pic>
      <p:pic>
        <p:nvPicPr>
          <p:cNvPr id="248" name="Google Shape;248;g1e51c53efbd_0_20"/>
          <p:cNvPicPr preferRelativeResize="0"/>
          <p:nvPr/>
        </p:nvPicPr>
        <p:blipFill>
          <a:blip r:embed="rId5">
            <a:alphaModFix/>
          </a:blip>
          <a:stretch>
            <a:fillRect/>
          </a:stretch>
        </p:blipFill>
        <p:spPr>
          <a:xfrm>
            <a:off x="10163200" y="1095085"/>
            <a:ext cx="1659949" cy="3352661"/>
          </a:xfrm>
          <a:prstGeom prst="rect">
            <a:avLst/>
          </a:prstGeom>
          <a:noFill/>
          <a:ln>
            <a:noFill/>
          </a:ln>
        </p:spPr>
      </p:pic>
      <p:pic>
        <p:nvPicPr>
          <p:cNvPr id="249" name="Google Shape;249;g1e51c53efbd_0_20"/>
          <p:cNvPicPr preferRelativeResize="0"/>
          <p:nvPr/>
        </p:nvPicPr>
        <p:blipFill>
          <a:blip r:embed="rId6">
            <a:alphaModFix/>
          </a:blip>
          <a:stretch>
            <a:fillRect/>
          </a:stretch>
        </p:blipFill>
        <p:spPr>
          <a:xfrm>
            <a:off x="8630437" y="1415523"/>
            <a:ext cx="1400625" cy="3032225"/>
          </a:xfrm>
          <a:prstGeom prst="rect">
            <a:avLst/>
          </a:prstGeom>
          <a:noFill/>
          <a:ln>
            <a:noFill/>
          </a:ln>
        </p:spPr>
      </p:pic>
      <p:pic>
        <p:nvPicPr>
          <p:cNvPr id="250" name="Google Shape;250;g1e51c53efbd_0_20"/>
          <p:cNvPicPr preferRelativeResize="0"/>
          <p:nvPr/>
        </p:nvPicPr>
        <p:blipFill>
          <a:blip r:embed="rId7">
            <a:alphaModFix/>
          </a:blip>
          <a:stretch>
            <a:fillRect/>
          </a:stretch>
        </p:blipFill>
        <p:spPr>
          <a:xfrm>
            <a:off x="7097675" y="1415529"/>
            <a:ext cx="1400625" cy="3032220"/>
          </a:xfrm>
          <a:prstGeom prst="rect">
            <a:avLst/>
          </a:prstGeom>
          <a:noFill/>
          <a:ln>
            <a:noFill/>
          </a:ln>
        </p:spPr>
      </p:pic>
      <p:pic>
        <p:nvPicPr>
          <p:cNvPr id="251" name="Google Shape;251;g1e51c53efbd_0_20"/>
          <p:cNvPicPr preferRelativeResize="0"/>
          <p:nvPr/>
        </p:nvPicPr>
        <p:blipFill>
          <a:blip r:embed="rId8">
            <a:alphaModFix/>
          </a:blip>
          <a:stretch>
            <a:fillRect/>
          </a:stretch>
        </p:blipFill>
        <p:spPr>
          <a:xfrm>
            <a:off x="5190245" y="1095075"/>
            <a:ext cx="1595894" cy="33526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g1e52263a231_1_12"/>
          <p:cNvSpPr txBox="1"/>
          <p:nvPr>
            <p:ph type="title"/>
          </p:nvPr>
        </p:nvSpPr>
        <p:spPr>
          <a:xfrm>
            <a:off x="2612050" y="191525"/>
            <a:ext cx="8346600" cy="1184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Ability to delete and upload documents</a:t>
            </a:r>
            <a:endParaRPr/>
          </a:p>
        </p:txBody>
      </p:sp>
      <p:sp>
        <p:nvSpPr>
          <p:cNvPr id="257" name="Google Shape;257;g1e52263a231_1_12"/>
          <p:cNvSpPr txBox="1"/>
          <p:nvPr>
            <p:ph idx="2" type="body"/>
          </p:nvPr>
        </p:nvSpPr>
        <p:spPr>
          <a:xfrm>
            <a:off x="2569700" y="1275674"/>
            <a:ext cx="4758300" cy="3889200"/>
          </a:xfrm>
          <a:prstGeom prst="rect">
            <a:avLst/>
          </a:prstGeom>
          <a:ln cap="flat" cmpd="sng" w="28575">
            <a:solidFill>
              <a:srgbClr val="EAD1DC"/>
            </a:solidFill>
            <a:prstDash val="solid"/>
            <a:round/>
            <a:headEnd len="sm" w="sm" type="none"/>
            <a:tailEnd len="sm" w="sm" type="none"/>
          </a:ln>
        </p:spPr>
        <p:txBody>
          <a:bodyPr anchorCtr="0" anchor="t" bIns="45700" lIns="91425" spcFirstLastPara="1" rIns="91425" wrap="square" tIns="45700">
            <a:normAutofit/>
          </a:bodyPr>
          <a:lstStyle/>
          <a:p>
            <a:pPr indent="0" lvl="0" marL="0" rtl="0" algn="l">
              <a:spcBef>
                <a:spcPts val="1000"/>
              </a:spcBef>
              <a:spcAft>
                <a:spcPts val="0"/>
              </a:spcAft>
              <a:buNone/>
            </a:pPr>
            <a:r>
              <a:rPr lang="en-US" sz="2700"/>
              <a:t>As part of making the app more usable we added a delete option </a:t>
            </a:r>
            <a:r>
              <a:rPr lang="en-US" sz="2700"/>
              <a:t>in case</a:t>
            </a:r>
            <a:r>
              <a:rPr lang="en-US" sz="2700"/>
              <a:t> you upload the wrong document. Not only that added support for other types of </a:t>
            </a:r>
            <a:r>
              <a:rPr lang="en-US" sz="2700"/>
              <a:t>documents because in the past it only allowed images.</a:t>
            </a:r>
            <a:endParaRPr sz="2700"/>
          </a:p>
        </p:txBody>
      </p:sp>
      <p:pic>
        <p:nvPicPr>
          <p:cNvPr id="258" name="Google Shape;258;g1e52263a231_1_12"/>
          <p:cNvPicPr preferRelativeResize="0"/>
          <p:nvPr/>
        </p:nvPicPr>
        <p:blipFill>
          <a:blip r:embed="rId3">
            <a:alphaModFix/>
          </a:blip>
          <a:stretch>
            <a:fillRect/>
          </a:stretch>
        </p:blipFill>
        <p:spPr>
          <a:xfrm>
            <a:off x="7625973" y="1275663"/>
            <a:ext cx="1839274" cy="3989199"/>
          </a:xfrm>
          <a:prstGeom prst="rect">
            <a:avLst/>
          </a:prstGeom>
          <a:noFill/>
          <a:ln>
            <a:noFill/>
          </a:ln>
        </p:spPr>
      </p:pic>
      <p:pic>
        <p:nvPicPr>
          <p:cNvPr id="259" name="Google Shape;259;g1e52263a231_1_12"/>
          <p:cNvPicPr preferRelativeResize="0"/>
          <p:nvPr/>
        </p:nvPicPr>
        <p:blipFill>
          <a:blip r:embed="rId4">
            <a:alphaModFix/>
          </a:blip>
          <a:stretch>
            <a:fillRect/>
          </a:stretch>
        </p:blipFill>
        <p:spPr>
          <a:xfrm>
            <a:off x="9682307" y="1415750"/>
            <a:ext cx="2159193" cy="370902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g1e51c53efbd_0_28"/>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Summary</a:t>
            </a:r>
            <a:endParaRPr/>
          </a:p>
        </p:txBody>
      </p:sp>
      <p:sp>
        <p:nvSpPr>
          <p:cNvPr id="265" name="Google Shape;265;g1e51c53efbd_0_28"/>
          <p:cNvSpPr txBox="1"/>
          <p:nvPr>
            <p:ph idx="3" type="body"/>
          </p:nvPr>
        </p:nvSpPr>
        <p:spPr>
          <a:xfrm>
            <a:off x="1967661" y="1892425"/>
            <a:ext cx="9191700" cy="31767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Clr>
                <a:schemeClr val="lt1"/>
              </a:buClr>
              <a:buSzPts val="2000"/>
              <a:buNone/>
            </a:pPr>
            <a:r>
              <a:rPr lang="en-US"/>
              <a:t>Overall, the goal of NuMom is to provide and help low-income mothers with </a:t>
            </a:r>
            <a:r>
              <a:rPr lang="en-US"/>
              <a:t>easy accessible resources regarding taking care of their infant before prenatal and postnatal so they are successful in providing the best care for their infants and be able to keep track of things using our features to record appointments, immunizations, documents, and medical references for easy access.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g1e535602c78_1_0"/>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Contact Us:</a:t>
            </a:r>
            <a:endParaRPr/>
          </a:p>
        </p:txBody>
      </p:sp>
      <p:sp>
        <p:nvSpPr>
          <p:cNvPr id="271" name="Google Shape;271;g1e535602c78_1_0"/>
          <p:cNvSpPr txBox="1"/>
          <p:nvPr>
            <p:ph idx="3" type="body"/>
          </p:nvPr>
        </p:nvSpPr>
        <p:spPr>
          <a:xfrm>
            <a:off x="1967661" y="1892425"/>
            <a:ext cx="9191700" cy="3176700"/>
          </a:xfrm>
          <a:prstGeom prst="rect">
            <a:avLst/>
          </a:prstGeom>
          <a:noFill/>
          <a:ln>
            <a:noFill/>
          </a:ln>
        </p:spPr>
        <p:txBody>
          <a:bodyPr anchorCtr="0" anchor="t" bIns="45700" lIns="91425" spcFirstLastPara="1" rIns="91425" wrap="square" tIns="45700">
            <a:normAutofit/>
          </a:bodyPr>
          <a:lstStyle/>
          <a:p>
            <a:pPr indent="-101600" lvl="0" marL="228600" rtl="0" algn="l">
              <a:lnSpc>
                <a:spcPct val="90000"/>
              </a:lnSpc>
              <a:spcBef>
                <a:spcPts val="0"/>
              </a:spcBef>
              <a:spcAft>
                <a:spcPts val="0"/>
              </a:spcAft>
              <a:buClr>
                <a:schemeClr val="lt1"/>
              </a:buClr>
              <a:buSzPts val="2000"/>
              <a:buNone/>
            </a:pPr>
            <a:r>
              <a:rPr lang="en-US"/>
              <a:t>Joseph: </a:t>
            </a:r>
            <a:r>
              <a:rPr lang="en-US" u="sng">
                <a:hlinkClick r:id="rId3"/>
              </a:rPr>
              <a:t>jbarg006@fiu.edu</a:t>
            </a:r>
            <a:endParaRPr/>
          </a:p>
          <a:p>
            <a:pPr indent="0" lvl="0" marL="0" rtl="0" algn="l">
              <a:lnSpc>
                <a:spcPct val="90000"/>
              </a:lnSpc>
              <a:spcBef>
                <a:spcPts val="0"/>
              </a:spcBef>
              <a:spcAft>
                <a:spcPts val="0"/>
              </a:spcAft>
              <a:buClr>
                <a:schemeClr val="lt1"/>
              </a:buClr>
              <a:buSzPts val="2000"/>
              <a:buNone/>
            </a:pPr>
            <a:r>
              <a:t/>
            </a:r>
            <a:endParaRPr/>
          </a:p>
          <a:p>
            <a:pPr indent="-101600" lvl="0" marL="228600" rtl="0" algn="l">
              <a:lnSpc>
                <a:spcPct val="90000"/>
              </a:lnSpc>
              <a:spcBef>
                <a:spcPts val="0"/>
              </a:spcBef>
              <a:spcAft>
                <a:spcPts val="0"/>
              </a:spcAft>
              <a:buClr>
                <a:schemeClr val="lt1"/>
              </a:buClr>
              <a:buSzPts val="2000"/>
              <a:buNone/>
            </a:pPr>
            <a:r>
              <a:rPr lang="en-US"/>
              <a:t>Avraham: </a:t>
            </a:r>
            <a:r>
              <a:rPr lang="en-US" u="sng">
                <a:hlinkClick r:id="rId4"/>
              </a:rPr>
              <a:t>amosh001@fiu.edu</a:t>
            </a:r>
            <a:r>
              <a:rPr lang="en-US"/>
              <a:t> </a:t>
            </a:r>
            <a:endParaRPr/>
          </a:p>
          <a:p>
            <a:pPr indent="-101600" lvl="0" marL="228600" rtl="0" algn="l">
              <a:lnSpc>
                <a:spcPct val="90000"/>
              </a:lnSpc>
              <a:spcBef>
                <a:spcPts val="0"/>
              </a:spcBef>
              <a:spcAft>
                <a:spcPts val="0"/>
              </a:spcAft>
              <a:buClr>
                <a:schemeClr val="lt1"/>
              </a:buClr>
              <a:buSzPts val="2000"/>
              <a:buNone/>
            </a:pPr>
            <a:r>
              <a:t/>
            </a:r>
            <a:endParaRPr/>
          </a:p>
          <a:p>
            <a:pPr indent="-101600" lvl="0" marL="228600" rtl="0" algn="l">
              <a:lnSpc>
                <a:spcPct val="90000"/>
              </a:lnSpc>
              <a:spcBef>
                <a:spcPts val="0"/>
              </a:spcBef>
              <a:spcAft>
                <a:spcPts val="0"/>
              </a:spcAft>
              <a:buClr>
                <a:schemeClr val="lt1"/>
              </a:buClr>
              <a:buSzPts val="2000"/>
              <a:buNone/>
            </a:pPr>
            <a:r>
              <a:rPr lang="en-US"/>
              <a:t>Diego: </a:t>
            </a:r>
            <a:r>
              <a:rPr lang="en-US" u="sng">
                <a:hlinkClick r:id="rId5"/>
              </a:rPr>
              <a:t>dpadu001@fiu.edu</a:t>
            </a:r>
            <a:r>
              <a:rPr lang="en-US"/>
              <a:t> </a:t>
            </a:r>
            <a:endParaRPr/>
          </a:p>
          <a:p>
            <a:pPr indent="-101600" lvl="0" marL="228600" rtl="0" algn="l">
              <a:lnSpc>
                <a:spcPct val="90000"/>
              </a:lnSpc>
              <a:spcBef>
                <a:spcPts val="0"/>
              </a:spcBef>
              <a:spcAft>
                <a:spcPts val="0"/>
              </a:spcAft>
              <a:buClr>
                <a:schemeClr val="lt1"/>
              </a:buClr>
              <a:buSzPts val="2000"/>
              <a:buNone/>
            </a:pPr>
            <a:r>
              <a:t/>
            </a:r>
            <a:endParaRPr/>
          </a:p>
          <a:p>
            <a:pPr indent="-101600" lvl="0" marL="228600" rtl="0" algn="l">
              <a:lnSpc>
                <a:spcPct val="90000"/>
              </a:lnSpc>
              <a:spcBef>
                <a:spcPts val="0"/>
              </a:spcBef>
              <a:spcAft>
                <a:spcPts val="0"/>
              </a:spcAft>
              <a:buClr>
                <a:schemeClr val="lt1"/>
              </a:buClr>
              <a:buSzPts val="2000"/>
              <a:buNone/>
            </a:pPr>
            <a:r>
              <a:rPr lang="en-US"/>
              <a:t>David: </a:t>
            </a:r>
            <a:r>
              <a:rPr lang="en-US" u="sng">
                <a:hlinkClick r:id="rId6"/>
              </a:rPr>
              <a:t>ddelg112@fiu.edu</a:t>
            </a:r>
            <a:r>
              <a:rPr lang="en-US"/>
              <a:t> </a:t>
            </a:r>
            <a:endParaRPr/>
          </a:p>
          <a:p>
            <a:pPr indent="-101600" lvl="0" marL="228600" rtl="0" algn="l">
              <a:lnSpc>
                <a:spcPct val="90000"/>
              </a:lnSpc>
              <a:spcBef>
                <a:spcPts val="0"/>
              </a:spcBef>
              <a:spcAft>
                <a:spcPts val="0"/>
              </a:spcAft>
              <a:buClr>
                <a:schemeClr val="lt1"/>
              </a:buClr>
              <a:buSzPts val="2000"/>
              <a:buNone/>
            </a:pPr>
            <a:r>
              <a:t/>
            </a:r>
            <a:endParaRPr/>
          </a:p>
          <a:p>
            <a:pPr indent="-101600" lvl="0" marL="228600" rtl="0" algn="l">
              <a:lnSpc>
                <a:spcPct val="90000"/>
              </a:lnSpc>
              <a:spcBef>
                <a:spcPts val="0"/>
              </a:spcBef>
              <a:spcAft>
                <a:spcPts val="0"/>
              </a:spcAft>
              <a:buClr>
                <a:schemeClr val="lt1"/>
              </a:buClr>
              <a:buSzPts val="2000"/>
              <a:buNone/>
            </a:pPr>
            <a:r>
              <a:rPr lang="en-US"/>
              <a:t>Roni: </a:t>
            </a:r>
            <a:r>
              <a:rPr lang="en-US" u="sng">
                <a:hlinkClick r:id="rId7"/>
              </a:rPr>
              <a:t>rraad004@fiu.edu</a:t>
            </a:r>
            <a:r>
              <a:rPr lang="en-US"/>
              <a:t>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g1e52263a231_1_3"/>
          <p:cNvSpPr txBox="1"/>
          <p:nvPr>
            <p:ph type="title"/>
          </p:nvPr>
        </p:nvSpPr>
        <p:spPr>
          <a:xfrm>
            <a:off x="1920239" y="532435"/>
            <a:ext cx="9718800" cy="11841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Clr>
                <a:schemeClr val="lt1"/>
              </a:buClr>
              <a:buSzPts val="3600"/>
              <a:buFont typeface="Arial"/>
              <a:buNone/>
            </a:pPr>
            <a:r>
              <a:rPr lang="en-US">
                <a:solidFill>
                  <a:srgbClr val="DE2271"/>
                </a:solidFill>
              </a:rPr>
              <a:t>Team Members</a:t>
            </a:r>
            <a:endParaRPr/>
          </a:p>
        </p:txBody>
      </p:sp>
      <p:sp>
        <p:nvSpPr>
          <p:cNvPr id="190" name="Google Shape;190;g1e52263a231_1_3"/>
          <p:cNvSpPr txBox="1"/>
          <p:nvPr>
            <p:ph idx="1" type="body"/>
          </p:nvPr>
        </p:nvSpPr>
        <p:spPr>
          <a:xfrm>
            <a:off x="1920240" y="1825625"/>
            <a:ext cx="9718800" cy="39555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en-US" sz="3000"/>
              <a:t>Capstone 2 Summer 2023:</a:t>
            </a:r>
            <a:endParaRPr sz="3000"/>
          </a:p>
          <a:p>
            <a:pPr indent="-400050" lvl="0" marL="457200" rtl="0" algn="l">
              <a:spcBef>
                <a:spcPts val="1000"/>
              </a:spcBef>
              <a:spcAft>
                <a:spcPts val="0"/>
              </a:spcAft>
              <a:buSzPts val="2700"/>
              <a:buChar char="❏"/>
            </a:pPr>
            <a:r>
              <a:rPr lang="en-US" sz="2700"/>
              <a:t>Diego Padua</a:t>
            </a:r>
            <a:endParaRPr sz="2700"/>
          </a:p>
          <a:p>
            <a:pPr indent="-400050" lvl="0" marL="457200" rtl="0" algn="l">
              <a:spcBef>
                <a:spcPts val="0"/>
              </a:spcBef>
              <a:spcAft>
                <a:spcPts val="0"/>
              </a:spcAft>
              <a:buSzPts val="2700"/>
              <a:buChar char="❏"/>
            </a:pPr>
            <a:r>
              <a:rPr lang="en-US" sz="2700"/>
              <a:t>Joseph Bargallo</a:t>
            </a:r>
            <a:endParaRPr sz="2700"/>
          </a:p>
          <a:p>
            <a:pPr indent="-400050" lvl="0" marL="457200" rtl="0" algn="l">
              <a:spcBef>
                <a:spcPts val="0"/>
              </a:spcBef>
              <a:spcAft>
                <a:spcPts val="0"/>
              </a:spcAft>
              <a:buSzPts val="2700"/>
              <a:buChar char="❏"/>
            </a:pPr>
            <a:r>
              <a:rPr lang="en-US" sz="2700"/>
              <a:t>David Delgado Lopez</a:t>
            </a:r>
            <a:endParaRPr sz="2700"/>
          </a:p>
          <a:p>
            <a:pPr indent="-400050" lvl="0" marL="457200" rtl="0" algn="l">
              <a:spcBef>
                <a:spcPts val="0"/>
              </a:spcBef>
              <a:spcAft>
                <a:spcPts val="0"/>
              </a:spcAft>
              <a:buSzPts val="2700"/>
              <a:buChar char="❏"/>
            </a:pPr>
            <a:r>
              <a:rPr lang="en-US" sz="2700"/>
              <a:t>Roni Raad</a:t>
            </a:r>
            <a:endParaRPr sz="2700"/>
          </a:p>
          <a:p>
            <a:pPr indent="-400050" lvl="0" marL="457200" rtl="0" algn="l">
              <a:spcBef>
                <a:spcPts val="0"/>
              </a:spcBef>
              <a:spcAft>
                <a:spcPts val="0"/>
              </a:spcAft>
              <a:buSzPts val="2700"/>
              <a:buChar char="❏"/>
            </a:pPr>
            <a:r>
              <a:rPr lang="en-US" sz="2700"/>
              <a:t>Avraham Moshe</a:t>
            </a:r>
            <a:endParaRPr sz="27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solidFill>
                  <a:srgbClr val="DE2271"/>
                </a:solidFill>
              </a:rPr>
              <a:t>Problem definition</a:t>
            </a:r>
            <a:endParaRPr>
              <a:solidFill>
                <a:srgbClr val="DE2271"/>
              </a:solidFill>
            </a:endParaRPr>
          </a:p>
        </p:txBody>
      </p:sp>
      <p:sp>
        <p:nvSpPr>
          <p:cNvPr id="196" name="Google Shape;196;p2"/>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p>
            <a:pPr indent="0" lvl="0" marL="457200" rtl="0" algn="l">
              <a:spcBef>
                <a:spcPts val="1000"/>
              </a:spcBef>
              <a:spcAft>
                <a:spcPts val="0"/>
              </a:spcAft>
              <a:buNone/>
            </a:pPr>
            <a:r>
              <a:rPr lang="en-US"/>
              <a:t>Many low-income mothers face challenges in accessing the essential resources and information required for infant care. Consequently, they often have no choice but to rely solely on their existing knowledge during their pregnancies. Although this approach can work to some extent, our project strives to make the process of obtaining resources and information easier for new mothers.</a:t>
            </a:r>
            <a:endParaRPr/>
          </a:p>
          <a:p>
            <a:pPr indent="0" lvl="0" marL="457200" rtl="0" algn="l">
              <a:spcBef>
                <a:spcPts val="1000"/>
              </a:spcBef>
              <a:spcAft>
                <a:spcPts val="0"/>
              </a:spcAft>
              <a:buNone/>
            </a:pPr>
            <a:r>
              <a:rPr lang="en-US"/>
              <a:t>This app is designed with the primary objective of catering to the needs of mothers, offering crucial information about prenatal and postnatal care. Its aim is to close the gap and ensure that mothers can adequately care for both themselves and their children.</a:t>
            </a:r>
            <a:endParaRPr sz="1200">
              <a:solidFill>
                <a:srgbClr val="D1D5DB"/>
              </a:solidFill>
              <a:highlight>
                <a:srgbClr val="444654"/>
              </a:highlight>
              <a:latin typeface="Roboto"/>
              <a:ea typeface="Roboto"/>
              <a:cs typeface="Roboto"/>
              <a:sym typeface="Roboto"/>
            </a:endParaRPr>
          </a:p>
        </p:txBody>
      </p:sp>
      <p:pic>
        <p:nvPicPr>
          <p:cNvPr id="197" name="Google Shape;197;p2"/>
          <p:cNvPicPr preferRelativeResize="0"/>
          <p:nvPr/>
        </p:nvPicPr>
        <p:blipFill>
          <a:blip r:embed="rId3">
            <a:alphaModFix/>
          </a:blip>
          <a:stretch>
            <a:fillRect/>
          </a:stretch>
        </p:blipFill>
        <p:spPr>
          <a:xfrm>
            <a:off x="8763000" y="4323300"/>
            <a:ext cx="1824801" cy="170055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Project Management </a:t>
            </a:r>
            <a:endParaRPr/>
          </a:p>
        </p:txBody>
      </p:sp>
      <p:pic>
        <p:nvPicPr>
          <p:cNvPr id="203" name="Google Shape;203;p3"/>
          <p:cNvPicPr preferRelativeResize="0"/>
          <p:nvPr/>
        </p:nvPicPr>
        <p:blipFill>
          <a:blip r:embed="rId3">
            <a:alphaModFix/>
          </a:blip>
          <a:stretch>
            <a:fillRect/>
          </a:stretch>
        </p:blipFill>
        <p:spPr>
          <a:xfrm>
            <a:off x="2445650" y="2075447"/>
            <a:ext cx="8578574" cy="21487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4"/>
          <p:cNvSpPr txBox="1"/>
          <p:nvPr>
            <p:ph type="title"/>
          </p:nvPr>
        </p:nvSpPr>
        <p:spPr>
          <a:xfrm>
            <a:off x="5613242" y="50125"/>
            <a:ext cx="2230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sz="2800"/>
              <a:t>User Stories</a:t>
            </a:r>
            <a:endParaRPr sz="2800"/>
          </a:p>
        </p:txBody>
      </p:sp>
      <p:pic>
        <p:nvPicPr>
          <p:cNvPr id="209" name="Google Shape;209;p4"/>
          <p:cNvPicPr preferRelativeResize="0"/>
          <p:nvPr/>
        </p:nvPicPr>
        <p:blipFill>
          <a:blip r:embed="rId3">
            <a:alphaModFix/>
          </a:blip>
          <a:stretch>
            <a:fillRect/>
          </a:stretch>
        </p:blipFill>
        <p:spPr>
          <a:xfrm>
            <a:off x="4032575" y="944537"/>
            <a:ext cx="5392150" cy="54301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g25bf8afa1f7_3_0"/>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UML Diagrams</a:t>
            </a:r>
            <a:endParaRPr/>
          </a:p>
        </p:txBody>
      </p:sp>
      <p:pic>
        <p:nvPicPr>
          <p:cNvPr id="215" name="Google Shape;215;g25bf8afa1f7_3_0"/>
          <p:cNvPicPr preferRelativeResize="0"/>
          <p:nvPr/>
        </p:nvPicPr>
        <p:blipFill>
          <a:blip r:embed="rId3">
            <a:alphaModFix/>
          </a:blip>
          <a:stretch>
            <a:fillRect/>
          </a:stretch>
        </p:blipFill>
        <p:spPr>
          <a:xfrm>
            <a:off x="2269899" y="2165925"/>
            <a:ext cx="5453050" cy="2658475"/>
          </a:xfrm>
          <a:prstGeom prst="rect">
            <a:avLst/>
          </a:prstGeom>
          <a:noFill/>
          <a:ln>
            <a:noFill/>
          </a:ln>
        </p:spPr>
      </p:pic>
      <p:pic>
        <p:nvPicPr>
          <p:cNvPr id="216" name="Google Shape;216;g25bf8afa1f7_3_0"/>
          <p:cNvPicPr preferRelativeResize="0"/>
          <p:nvPr/>
        </p:nvPicPr>
        <p:blipFill>
          <a:blip r:embed="rId4">
            <a:alphaModFix/>
          </a:blip>
          <a:stretch>
            <a:fillRect/>
          </a:stretch>
        </p:blipFill>
        <p:spPr>
          <a:xfrm>
            <a:off x="7722950" y="812651"/>
            <a:ext cx="4106200" cy="52327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Sequence Diagrams</a:t>
            </a:r>
            <a:endParaRPr/>
          </a:p>
        </p:txBody>
      </p:sp>
      <p:pic>
        <p:nvPicPr>
          <p:cNvPr id="222" name="Google Shape;222;p6"/>
          <p:cNvPicPr preferRelativeResize="0"/>
          <p:nvPr/>
        </p:nvPicPr>
        <p:blipFill>
          <a:blip r:embed="rId3">
            <a:alphaModFix/>
          </a:blip>
          <a:stretch>
            <a:fillRect/>
          </a:stretch>
        </p:blipFill>
        <p:spPr>
          <a:xfrm>
            <a:off x="3885775" y="1421775"/>
            <a:ext cx="6200224" cy="49339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8"/>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System Design: Deployment</a:t>
            </a:r>
            <a:endParaRPr/>
          </a:p>
        </p:txBody>
      </p:sp>
      <p:pic>
        <p:nvPicPr>
          <p:cNvPr id="228" name="Google Shape;228;p8"/>
          <p:cNvPicPr preferRelativeResize="0"/>
          <p:nvPr/>
        </p:nvPicPr>
        <p:blipFill>
          <a:blip r:embed="rId3">
            <a:alphaModFix/>
          </a:blip>
          <a:stretch>
            <a:fillRect/>
          </a:stretch>
        </p:blipFill>
        <p:spPr>
          <a:xfrm>
            <a:off x="3488763" y="1716535"/>
            <a:ext cx="6581775" cy="41719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g25bf8afa1f7_1_0"/>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System Design: System Navigation</a:t>
            </a:r>
            <a:endParaRPr/>
          </a:p>
        </p:txBody>
      </p:sp>
      <p:pic>
        <p:nvPicPr>
          <p:cNvPr id="234" name="Google Shape;234;g25bf8afa1f7_1_0"/>
          <p:cNvPicPr preferRelativeResize="0"/>
          <p:nvPr/>
        </p:nvPicPr>
        <p:blipFill>
          <a:blip r:embed="rId3">
            <a:alphaModFix/>
          </a:blip>
          <a:stretch>
            <a:fillRect/>
          </a:stretch>
        </p:blipFill>
        <p:spPr>
          <a:xfrm>
            <a:off x="2735588" y="1472902"/>
            <a:ext cx="8088125" cy="462321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