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6"/>
  </p:notesMasterIdLst>
  <p:sldIdLst>
    <p:sldId id="256" r:id="rId5"/>
  </p:sldIdLst>
  <p:sldSz cx="32918400" cy="43891200"/>
  <p:notesSz cx="6858000" cy="9144000"/>
  <p:defaultTextStyle>
    <a:defPPr>
      <a:defRPr lang="en-US"/>
    </a:defPPr>
    <a:lvl1pPr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13824">
          <p15:clr>
            <a:srgbClr val="A4A3A4"/>
          </p15:clr>
        </p15:guide>
        <p15:guide id="2" pos="103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7"/>
    <p:restoredTop sz="96247" autoAdjust="0"/>
  </p:normalViewPr>
  <p:slideViewPr>
    <p:cSldViewPr>
      <p:cViewPr>
        <p:scale>
          <a:sx n="25" d="100"/>
          <a:sy n="25" d="100"/>
        </p:scale>
        <p:origin x="2202" y="-1812"/>
      </p:cViewPr>
      <p:guideLst>
        <p:guide orient="horz" pos="13824"/>
        <p:guide pos="1036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37E3F08-9E49-B94D-1BA5-29448403C80F}"/>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36D34192-0B82-B203-4B35-C08262120729}"/>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ＭＳ Ｐゴシック" charset="-128"/>
              </a:defRPr>
            </a:lvl1pPr>
          </a:lstStyle>
          <a:p>
            <a:pPr>
              <a:defRPr/>
            </a:pPr>
            <a:fld id="{8D3656DB-2F12-44E6-B587-7D7D95E1F249}" type="datetime1">
              <a:rPr lang="en-US" altLang="en-US"/>
              <a:pPr>
                <a:defRPr/>
              </a:pPr>
              <a:t>8/2/2023</a:t>
            </a:fld>
            <a:endParaRPr lang="en-US" altLang="en-US"/>
          </a:p>
        </p:txBody>
      </p:sp>
      <p:sp>
        <p:nvSpPr>
          <p:cNvPr id="4" name="Slide Image Placeholder 3">
            <a:extLst>
              <a:ext uri="{FF2B5EF4-FFF2-40B4-BE49-F238E27FC236}">
                <a16:creationId xmlns:a16="http://schemas.microsoft.com/office/drawing/2014/main" id="{E8738D00-9467-69A0-97BF-4327BE5912FB}"/>
              </a:ext>
            </a:extLst>
          </p:cNvPr>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E602D366-E710-1B91-91CC-06552D6B9E00}"/>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2BC10578-EFFA-7F84-E8DC-4EF931A44701}"/>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80E31C63-707F-5E32-7D9B-01402B050E05}"/>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81F1B968-949A-4563-921C-B45939092A61}"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9D70DADA-83DF-A2F0-D85D-D706C9C3F88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7E21DE2-F414-F944-03AF-FCE0FF24688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2DC94944-1C40-CF0C-E0B0-ECB5C9E5E5A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E75D560-CB65-4281-8442-764FC097032C}" type="slidenum">
              <a:rPr lang="en-US" altLang="en-US">
                <a:latin typeface="Arial" panose="020B0604020202020204" pitchFamily="34" charset="0"/>
              </a:rPr>
              <a:pPr>
                <a:spcBef>
                  <a:spcPct val="0"/>
                </a:spcBef>
              </a:pPr>
              <a:t>1</a:t>
            </a:fld>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9358" y="13635321"/>
            <a:ext cx="27979687" cy="9408459"/>
          </a:xfrm>
        </p:spPr>
        <p:txBody>
          <a:bodyPr/>
          <a:lstStyle/>
          <a:p>
            <a:r>
              <a:rPr lang="en-US"/>
              <a:t>Click to edit Master title style</a:t>
            </a:r>
          </a:p>
        </p:txBody>
      </p:sp>
      <p:sp>
        <p:nvSpPr>
          <p:cNvPr id="3" name="Subtitle 2"/>
          <p:cNvSpPr>
            <a:spLocks noGrp="1"/>
          </p:cNvSpPr>
          <p:nvPr>
            <p:ph type="subTitle" idx="1"/>
          </p:nvPr>
        </p:nvSpPr>
        <p:spPr>
          <a:xfrm>
            <a:off x="4937523" y="24872579"/>
            <a:ext cx="23043356" cy="11214847"/>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70E6566B-E68B-BDF8-F3E1-EF038B017B6A}"/>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2F47CDA7-6D07-34F5-85B5-B3173C4C61A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9C46BBAD-A2B5-7BC9-1150-7CCAD96C45B3}"/>
              </a:ext>
            </a:extLst>
          </p:cNvPr>
          <p:cNvSpPr>
            <a:spLocks noGrp="1" noChangeArrowheads="1"/>
          </p:cNvSpPr>
          <p:nvPr>
            <p:ph type="sldNum" sz="quarter" idx="12"/>
          </p:nvPr>
        </p:nvSpPr>
        <p:spPr>
          <a:ln/>
        </p:spPr>
        <p:txBody>
          <a:bodyPr/>
          <a:lstStyle>
            <a:lvl1pPr>
              <a:defRPr/>
            </a:lvl1pPr>
          </a:lstStyle>
          <a:p>
            <a:pPr>
              <a:defRPr/>
            </a:pPr>
            <a:fld id="{47E73B4B-8096-4F68-ABA2-ECD4D6CB8771}" type="slidenum">
              <a:rPr lang="en-US" altLang="en-US"/>
              <a:pPr>
                <a:defRPr/>
              </a:pPr>
              <a:t>‹#›</a:t>
            </a:fld>
            <a:endParaRPr lang="en-US" altLang="en-US"/>
          </a:p>
        </p:txBody>
      </p:sp>
    </p:spTree>
    <p:extLst>
      <p:ext uri="{BB962C8B-B14F-4D97-AF65-F5344CB8AC3E}">
        <p14:creationId xmlns:p14="http://schemas.microsoft.com/office/powerpoint/2010/main" val="41161773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CF35F13C-55DC-A51F-25A2-7E83D57985DA}"/>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BA1EE980-E328-F821-4AA2-517E3C1C4C4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670233AD-4783-D460-37FD-D3C340AD3D26}"/>
              </a:ext>
            </a:extLst>
          </p:cNvPr>
          <p:cNvSpPr>
            <a:spLocks noGrp="1" noChangeArrowheads="1"/>
          </p:cNvSpPr>
          <p:nvPr>
            <p:ph type="sldNum" sz="quarter" idx="12"/>
          </p:nvPr>
        </p:nvSpPr>
        <p:spPr>
          <a:ln/>
        </p:spPr>
        <p:txBody>
          <a:bodyPr/>
          <a:lstStyle>
            <a:lvl1pPr>
              <a:defRPr/>
            </a:lvl1pPr>
          </a:lstStyle>
          <a:p>
            <a:pPr>
              <a:defRPr/>
            </a:pPr>
            <a:fld id="{BC44A92E-BE2B-4670-9304-AC918B22F3BD}" type="slidenum">
              <a:rPr lang="en-US" altLang="en-US"/>
              <a:pPr>
                <a:defRPr/>
              </a:pPr>
              <a:t>‹#›</a:t>
            </a:fld>
            <a:endParaRPr lang="en-US" altLang="en-US"/>
          </a:p>
        </p:txBody>
      </p:sp>
    </p:spTree>
    <p:extLst>
      <p:ext uri="{BB962C8B-B14F-4D97-AF65-F5344CB8AC3E}">
        <p14:creationId xmlns:p14="http://schemas.microsoft.com/office/powerpoint/2010/main" val="25839279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866079" y="1757084"/>
            <a:ext cx="7406878" cy="3745005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645446" y="1757084"/>
            <a:ext cx="22106335" cy="3745005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C67E6681-B48D-03D6-4AAB-40393631204F}"/>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0C23A82F-3A39-B301-EFFE-E3415D95A21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FB44835D-E2C6-CB9B-22D3-36C549A8A669}"/>
              </a:ext>
            </a:extLst>
          </p:cNvPr>
          <p:cNvSpPr>
            <a:spLocks noGrp="1" noChangeArrowheads="1"/>
          </p:cNvSpPr>
          <p:nvPr>
            <p:ph type="sldNum" sz="quarter" idx="12"/>
          </p:nvPr>
        </p:nvSpPr>
        <p:spPr>
          <a:ln/>
        </p:spPr>
        <p:txBody>
          <a:bodyPr/>
          <a:lstStyle>
            <a:lvl1pPr>
              <a:defRPr/>
            </a:lvl1pPr>
          </a:lstStyle>
          <a:p>
            <a:pPr>
              <a:defRPr/>
            </a:pPr>
            <a:fld id="{07121C64-A4E1-4156-8DF0-226CE9936BB6}" type="slidenum">
              <a:rPr lang="en-US" altLang="en-US"/>
              <a:pPr>
                <a:defRPr/>
              </a:pPr>
              <a:t>‹#›</a:t>
            </a:fld>
            <a:endParaRPr lang="en-US" altLang="en-US"/>
          </a:p>
        </p:txBody>
      </p:sp>
    </p:spTree>
    <p:extLst>
      <p:ext uri="{BB962C8B-B14F-4D97-AF65-F5344CB8AC3E}">
        <p14:creationId xmlns:p14="http://schemas.microsoft.com/office/powerpoint/2010/main" val="42434503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41D6DA06-C244-4C62-60DC-FC8B9868154C}"/>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F0530352-195B-B2BC-D055-37BABE7EFC7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05197DE3-F782-12F3-A981-5BCAF757F44B}"/>
              </a:ext>
            </a:extLst>
          </p:cNvPr>
          <p:cNvSpPr>
            <a:spLocks noGrp="1" noChangeArrowheads="1"/>
          </p:cNvSpPr>
          <p:nvPr>
            <p:ph type="sldNum" sz="quarter" idx="12"/>
          </p:nvPr>
        </p:nvSpPr>
        <p:spPr>
          <a:ln/>
        </p:spPr>
        <p:txBody>
          <a:bodyPr/>
          <a:lstStyle>
            <a:lvl1pPr>
              <a:defRPr/>
            </a:lvl1pPr>
          </a:lstStyle>
          <a:p>
            <a:pPr>
              <a:defRPr/>
            </a:pPr>
            <a:fld id="{0F29F505-398E-4CBC-A689-C6383E83E559}" type="slidenum">
              <a:rPr lang="en-US" altLang="en-US"/>
              <a:pPr>
                <a:defRPr/>
              </a:pPr>
              <a:t>‹#›</a:t>
            </a:fld>
            <a:endParaRPr lang="en-US" altLang="en-US"/>
          </a:p>
        </p:txBody>
      </p:sp>
    </p:spTree>
    <p:extLst>
      <p:ext uri="{BB962C8B-B14F-4D97-AF65-F5344CB8AC3E}">
        <p14:creationId xmlns:p14="http://schemas.microsoft.com/office/powerpoint/2010/main" val="7900546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600326" y="28205210"/>
            <a:ext cx="27980878" cy="871593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2600326" y="18604007"/>
            <a:ext cx="27980878" cy="96012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D312C353-9218-F72D-871E-D03E79288850}"/>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68101EBC-E6ED-E099-D756-EAE3532AFDA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96A36A41-02DD-7265-6C4D-7126EBF5B1FC}"/>
              </a:ext>
            </a:extLst>
          </p:cNvPr>
          <p:cNvSpPr>
            <a:spLocks noGrp="1" noChangeArrowheads="1"/>
          </p:cNvSpPr>
          <p:nvPr>
            <p:ph type="sldNum" sz="quarter" idx="12"/>
          </p:nvPr>
        </p:nvSpPr>
        <p:spPr>
          <a:ln/>
        </p:spPr>
        <p:txBody>
          <a:bodyPr/>
          <a:lstStyle>
            <a:lvl1pPr>
              <a:defRPr/>
            </a:lvl1pPr>
          </a:lstStyle>
          <a:p>
            <a:pPr>
              <a:defRPr/>
            </a:pPr>
            <a:fld id="{5D5C3399-2639-438D-9634-BEBE0E828F1D}" type="slidenum">
              <a:rPr lang="en-US" altLang="en-US"/>
              <a:pPr>
                <a:defRPr/>
              </a:pPr>
              <a:t>‹#›</a:t>
            </a:fld>
            <a:endParaRPr lang="en-US" altLang="en-US"/>
          </a:p>
        </p:txBody>
      </p:sp>
    </p:spTree>
    <p:extLst>
      <p:ext uri="{BB962C8B-B14F-4D97-AF65-F5344CB8AC3E}">
        <p14:creationId xmlns:p14="http://schemas.microsoft.com/office/powerpoint/2010/main" val="9554782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645445"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6516352"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8D1138B1-CB7C-B25F-1471-684A40EF7F1B}"/>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0443074A-5479-3D71-0861-5FFC69BC396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11598430-8A40-28AF-F59F-27A2A3F00C9D}"/>
              </a:ext>
            </a:extLst>
          </p:cNvPr>
          <p:cNvSpPr>
            <a:spLocks noGrp="1" noChangeArrowheads="1"/>
          </p:cNvSpPr>
          <p:nvPr>
            <p:ph type="sldNum" sz="quarter" idx="12"/>
          </p:nvPr>
        </p:nvSpPr>
        <p:spPr>
          <a:ln/>
        </p:spPr>
        <p:txBody>
          <a:bodyPr/>
          <a:lstStyle>
            <a:lvl1pPr>
              <a:defRPr/>
            </a:lvl1pPr>
          </a:lstStyle>
          <a:p>
            <a:pPr>
              <a:defRPr/>
            </a:pPr>
            <a:fld id="{F8481832-57D5-40E1-9F3C-1BAAD3E8FCA3}" type="slidenum">
              <a:rPr lang="en-US" altLang="en-US"/>
              <a:pPr>
                <a:defRPr/>
              </a:pPr>
              <a:t>‹#›</a:t>
            </a:fld>
            <a:endParaRPr lang="en-US" altLang="en-US"/>
          </a:p>
        </p:txBody>
      </p:sp>
    </p:spTree>
    <p:extLst>
      <p:ext uri="{BB962C8B-B14F-4D97-AF65-F5344CB8AC3E}">
        <p14:creationId xmlns:p14="http://schemas.microsoft.com/office/powerpoint/2010/main" val="3938623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645444" y="9825318"/>
            <a:ext cx="14544676"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645444" y="13919949"/>
            <a:ext cx="14544676"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6722328" y="9825318"/>
            <a:ext cx="14550628"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16722328" y="13919949"/>
            <a:ext cx="14550628"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B4B653D0-ADFE-908F-6374-D04056C7BF67}"/>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D548ED80-A8C5-06EC-6AB1-4C06627C7DB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EB3E5DE2-0867-CE02-E83D-C1DD897CB324}"/>
              </a:ext>
            </a:extLst>
          </p:cNvPr>
          <p:cNvSpPr>
            <a:spLocks noGrp="1" noChangeArrowheads="1"/>
          </p:cNvSpPr>
          <p:nvPr>
            <p:ph type="sldNum" sz="quarter" idx="12"/>
          </p:nvPr>
        </p:nvSpPr>
        <p:spPr>
          <a:ln/>
        </p:spPr>
        <p:txBody>
          <a:bodyPr/>
          <a:lstStyle>
            <a:lvl1pPr>
              <a:defRPr/>
            </a:lvl1pPr>
          </a:lstStyle>
          <a:p>
            <a:pPr>
              <a:defRPr/>
            </a:pPr>
            <a:fld id="{C9F36854-852C-4636-9734-E1789E68A68D}" type="slidenum">
              <a:rPr lang="en-US" altLang="en-US"/>
              <a:pPr>
                <a:defRPr/>
              </a:pPr>
              <a:t>‹#›</a:t>
            </a:fld>
            <a:endParaRPr lang="en-US" altLang="en-US"/>
          </a:p>
        </p:txBody>
      </p:sp>
    </p:spTree>
    <p:extLst>
      <p:ext uri="{BB962C8B-B14F-4D97-AF65-F5344CB8AC3E}">
        <p14:creationId xmlns:p14="http://schemas.microsoft.com/office/powerpoint/2010/main" val="14495230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49D3AF96-2D91-E7DB-B2E4-D004A6DD5663}"/>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73E04351-2844-3B02-4010-C5FAE72A705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E42569B0-6F0C-40DF-863A-6C4CD979A105}"/>
              </a:ext>
            </a:extLst>
          </p:cNvPr>
          <p:cNvSpPr>
            <a:spLocks noGrp="1" noChangeArrowheads="1"/>
          </p:cNvSpPr>
          <p:nvPr>
            <p:ph type="sldNum" sz="quarter" idx="12"/>
          </p:nvPr>
        </p:nvSpPr>
        <p:spPr>
          <a:ln/>
        </p:spPr>
        <p:txBody>
          <a:bodyPr/>
          <a:lstStyle>
            <a:lvl1pPr>
              <a:defRPr/>
            </a:lvl1pPr>
          </a:lstStyle>
          <a:p>
            <a:pPr>
              <a:defRPr/>
            </a:pPr>
            <a:fld id="{8C8518B4-4BDF-4E26-996C-A3CF0989D390}" type="slidenum">
              <a:rPr lang="en-US" altLang="en-US"/>
              <a:pPr>
                <a:defRPr/>
              </a:pPr>
              <a:t>‹#›</a:t>
            </a:fld>
            <a:endParaRPr lang="en-US" altLang="en-US"/>
          </a:p>
        </p:txBody>
      </p:sp>
    </p:spTree>
    <p:extLst>
      <p:ext uri="{BB962C8B-B14F-4D97-AF65-F5344CB8AC3E}">
        <p14:creationId xmlns:p14="http://schemas.microsoft.com/office/powerpoint/2010/main" val="29983386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C73E3F4B-A485-9352-1D52-946E2B3875E4}"/>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1F8BC410-EFA6-C791-CEFC-78D1389AB03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AB1B8035-241C-8F42-374E-D4F97238509F}"/>
              </a:ext>
            </a:extLst>
          </p:cNvPr>
          <p:cNvSpPr>
            <a:spLocks noGrp="1" noChangeArrowheads="1"/>
          </p:cNvSpPr>
          <p:nvPr>
            <p:ph type="sldNum" sz="quarter" idx="12"/>
          </p:nvPr>
        </p:nvSpPr>
        <p:spPr>
          <a:ln/>
        </p:spPr>
        <p:txBody>
          <a:bodyPr/>
          <a:lstStyle>
            <a:lvl1pPr>
              <a:defRPr/>
            </a:lvl1pPr>
          </a:lstStyle>
          <a:p>
            <a:pPr>
              <a:defRPr/>
            </a:pPr>
            <a:fld id="{E7D0D557-71EC-4E49-B4A1-9DD406D6DB63}" type="slidenum">
              <a:rPr lang="en-US" altLang="en-US"/>
              <a:pPr>
                <a:defRPr/>
              </a:pPr>
              <a:t>‹#›</a:t>
            </a:fld>
            <a:endParaRPr lang="en-US" altLang="en-US"/>
          </a:p>
        </p:txBody>
      </p:sp>
    </p:spTree>
    <p:extLst>
      <p:ext uri="{BB962C8B-B14F-4D97-AF65-F5344CB8AC3E}">
        <p14:creationId xmlns:p14="http://schemas.microsoft.com/office/powerpoint/2010/main" val="33403178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445" y="1748118"/>
            <a:ext cx="10829926" cy="7436224"/>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12870656" y="1748118"/>
            <a:ext cx="18402300" cy="374590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645445" y="9184341"/>
            <a:ext cx="10829926" cy="300228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45D2C359-A18D-26FC-3C37-D16C3D465B4C}"/>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CF1662F1-F175-F788-1435-6D42E03B05E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30D7049E-5F29-1D70-A6D0-7E44AFFF4B4C}"/>
              </a:ext>
            </a:extLst>
          </p:cNvPr>
          <p:cNvSpPr>
            <a:spLocks noGrp="1" noChangeArrowheads="1"/>
          </p:cNvSpPr>
          <p:nvPr>
            <p:ph type="sldNum" sz="quarter" idx="12"/>
          </p:nvPr>
        </p:nvSpPr>
        <p:spPr>
          <a:ln/>
        </p:spPr>
        <p:txBody>
          <a:bodyPr/>
          <a:lstStyle>
            <a:lvl1pPr>
              <a:defRPr/>
            </a:lvl1pPr>
          </a:lstStyle>
          <a:p>
            <a:pPr>
              <a:defRPr/>
            </a:pPr>
            <a:fld id="{43FC72AB-C3C4-46E9-B55B-77C1E44C1227}" type="slidenum">
              <a:rPr lang="en-US" altLang="en-US"/>
              <a:pPr>
                <a:defRPr/>
              </a:pPr>
              <a:t>‹#›</a:t>
            </a:fld>
            <a:endParaRPr lang="en-US" altLang="en-US"/>
          </a:p>
        </p:txBody>
      </p:sp>
    </p:spTree>
    <p:extLst>
      <p:ext uri="{BB962C8B-B14F-4D97-AF65-F5344CB8AC3E}">
        <p14:creationId xmlns:p14="http://schemas.microsoft.com/office/powerpoint/2010/main" val="11590357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51999" y="30724289"/>
            <a:ext cx="19751278" cy="362622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6451999" y="3922059"/>
            <a:ext cx="19751278" cy="2633382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451999" y="34350512"/>
            <a:ext cx="19751278" cy="51524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ACB91B79-F633-D31A-9391-01B4FE8D6F4A}"/>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76D09904-53DE-0730-23A9-000BF8002C0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59CC111C-D45F-F77E-6F57-5B6A4692D652}"/>
              </a:ext>
            </a:extLst>
          </p:cNvPr>
          <p:cNvSpPr>
            <a:spLocks noGrp="1" noChangeArrowheads="1"/>
          </p:cNvSpPr>
          <p:nvPr>
            <p:ph type="sldNum" sz="quarter" idx="12"/>
          </p:nvPr>
        </p:nvSpPr>
        <p:spPr>
          <a:ln/>
        </p:spPr>
        <p:txBody>
          <a:bodyPr/>
          <a:lstStyle>
            <a:lvl1pPr>
              <a:defRPr/>
            </a:lvl1pPr>
          </a:lstStyle>
          <a:p>
            <a:pPr>
              <a:defRPr/>
            </a:pPr>
            <a:fld id="{01D3A289-581A-4020-B110-08E41B3FD0DD}" type="slidenum">
              <a:rPr lang="en-US" altLang="en-US"/>
              <a:pPr>
                <a:defRPr/>
              </a:pPr>
              <a:t>‹#›</a:t>
            </a:fld>
            <a:endParaRPr lang="en-US" altLang="en-US"/>
          </a:p>
        </p:txBody>
      </p:sp>
    </p:spTree>
    <p:extLst>
      <p:ext uri="{BB962C8B-B14F-4D97-AF65-F5344CB8AC3E}">
        <p14:creationId xmlns:p14="http://schemas.microsoft.com/office/powerpoint/2010/main" val="37943424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441167C5-417D-6527-23C0-2AC29E6854A2}"/>
              </a:ext>
            </a:extLst>
          </p:cNvPr>
          <p:cNvSpPr>
            <a:spLocks noGrp="1" noChangeArrowheads="1"/>
          </p:cNvSpPr>
          <p:nvPr>
            <p:ph type="title"/>
          </p:nvPr>
        </p:nvSpPr>
        <p:spPr bwMode="auto">
          <a:xfrm>
            <a:off x="1646238" y="1757363"/>
            <a:ext cx="29627512" cy="731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ctr" anchorCtr="0" compatLnSpc="1">
            <a:prstTxWarp prst="textNoShape">
              <a:avLst/>
            </a:prstTxWarp>
          </a:bodyPr>
          <a:lstStyle/>
          <a:p>
            <a:pPr lvl="0"/>
            <a:r>
              <a:rPr lang="en-US" altLang="en-US"/>
              <a:t>Haga clic para cambiar el estilo de título	</a:t>
            </a:r>
          </a:p>
        </p:txBody>
      </p:sp>
      <p:sp>
        <p:nvSpPr>
          <p:cNvPr id="1027" name="Rectangle 3">
            <a:extLst>
              <a:ext uri="{FF2B5EF4-FFF2-40B4-BE49-F238E27FC236}">
                <a16:creationId xmlns:a16="http://schemas.microsoft.com/office/drawing/2014/main" id="{59A20472-0CAA-8E24-8B95-7E4D31659276}"/>
              </a:ext>
            </a:extLst>
          </p:cNvPr>
          <p:cNvSpPr>
            <a:spLocks noGrp="1" noChangeArrowheads="1"/>
          </p:cNvSpPr>
          <p:nvPr>
            <p:ph type="body" idx="1"/>
          </p:nvPr>
        </p:nvSpPr>
        <p:spPr bwMode="auto">
          <a:xfrm>
            <a:off x="1646238" y="10242550"/>
            <a:ext cx="29627512" cy="2896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t" anchorCtr="0" compatLnSpc="1">
            <a:prstTxWarp prst="textNoShape">
              <a:avLst/>
            </a:prstTxWarp>
          </a:bodyPr>
          <a:lstStyle/>
          <a:p>
            <a:pPr lvl="0"/>
            <a:r>
              <a:rPr lang="en-US" altLang="en-US"/>
              <a:t>Haga clic para modificar el estilo de texto del patrón</a:t>
            </a:r>
          </a:p>
          <a:p>
            <a:pPr lvl="1"/>
            <a:r>
              <a:rPr lang="en-US" altLang="en-US"/>
              <a:t>Segundo nivel</a:t>
            </a:r>
          </a:p>
          <a:p>
            <a:pPr lvl="2"/>
            <a:r>
              <a:rPr lang="en-US" altLang="en-US"/>
              <a:t>Tercer nivel</a:t>
            </a:r>
          </a:p>
          <a:p>
            <a:pPr lvl="3"/>
            <a:r>
              <a:rPr lang="en-US" altLang="en-US"/>
              <a:t>Cuarto nivel</a:t>
            </a:r>
          </a:p>
          <a:p>
            <a:pPr lvl="4"/>
            <a:r>
              <a:rPr lang="en-US" altLang="en-US"/>
              <a:t>Quinto nivel</a:t>
            </a:r>
          </a:p>
        </p:txBody>
      </p:sp>
      <p:sp>
        <p:nvSpPr>
          <p:cNvPr id="1028" name="Rectangle 4">
            <a:extLst>
              <a:ext uri="{FF2B5EF4-FFF2-40B4-BE49-F238E27FC236}">
                <a16:creationId xmlns:a16="http://schemas.microsoft.com/office/drawing/2014/main" id="{3A07F69D-12F6-EB28-BDDF-E0D93C15ADC4}"/>
              </a:ext>
            </a:extLst>
          </p:cNvPr>
          <p:cNvSpPr>
            <a:spLocks noGrp="1" noChangeArrowheads="1"/>
          </p:cNvSpPr>
          <p:nvPr>
            <p:ph type="dt" sz="half" idx="2"/>
          </p:nvPr>
        </p:nvSpPr>
        <p:spPr bwMode="auto">
          <a:xfrm>
            <a:off x="1644650" y="39968488"/>
            <a:ext cx="7681913"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eaLnBrk="1" hangingPunct="1">
              <a:defRPr sz="6600">
                <a:latin typeface="Arial" charset="0"/>
                <a:ea typeface="+mn-ea"/>
                <a:cs typeface="+mn-cs"/>
              </a:defRPr>
            </a:lvl1pPr>
          </a:lstStyle>
          <a:p>
            <a:pPr>
              <a:defRPr/>
            </a:pPr>
            <a:endParaRPr lang="en-US"/>
          </a:p>
        </p:txBody>
      </p:sp>
      <p:sp>
        <p:nvSpPr>
          <p:cNvPr id="1029" name="Rectangle 5">
            <a:extLst>
              <a:ext uri="{FF2B5EF4-FFF2-40B4-BE49-F238E27FC236}">
                <a16:creationId xmlns:a16="http://schemas.microsoft.com/office/drawing/2014/main" id="{FB289475-C8EF-8E8B-B75A-BF7F9B5ECF7B}"/>
              </a:ext>
            </a:extLst>
          </p:cNvPr>
          <p:cNvSpPr>
            <a:spLocks noGrp="1" noChangeArrowheads="1"/>
          </p:cNvSpPr>
          <p:nvPr>
            <p:ph type="ftr" sz="quarter" idx="3"/>
          </p:nvPr>
        </p:nvSpPr>
        <p:spPr bwMode="auto">
          <a:xfrm>
            <a:off x="11247438" y="39968488"/>
            <a:ext cx="104251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ctr" eaLnBrk="1" hangingPunct="1">
              <a:defRPr sz="6600">
                <a:latin typeface="Arial" charset="0"/>
                <a:ea typeface="+mn-ea"/>
                <a:cs typeface="+mn-cs"/>
              </a:defRPr>
            </a:lvl1pPr>
          </a:lstStyle>
          <a:p>
            <a:pPr>
              <a:defRPr/>
            </a:pPr>
            <a:endParaRPr lang="en-US"/>
          </a:p>
        </p:txBody>
      </p:sp>
      <p:sp>
        <p:nvSpPr>
          <p:cNvPr id="1030" name="Rectangle 6">
            <a:extLst>
              <a:ext uri="{FF2B5EF4-FFF2-40B4-BE49-F238E27FC236}">
                <a16:creationId xmlns:a16="http://schemas.microsoft.com/office/drawing/2014/main" id="{18AB5EC6-150A-CFA3-6A35-AE85FBF0AD09}"/>
              </a:ext>
            </a:extLst>
          </p:cNvPr>
          <p:cNvSpPr>
            <a:spLocks noGrp="1" noChangeArrowheads="1"/>
          </p:cNvSpPr>
          <p:nvPr>
            <p:ph type="sldNum" sz="quarter" idx="4"/>
          </p:nvPr>
        </p:nvSpPr>
        <p:spPr bwMode="auto">
          <a:xfrm>
            <a:off x="23591838" y="39968488"/>
            <a:ext cx="76819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r" eaLnBrk="1" hangingPunct="1">
              <a:defRPr sz="6600" smtClean="0"/>
            </a:lvl1pPr>
          </a:lstStyle>
          <a:p>
            <a:pPr>
              <a:defRPr/>
            </a:pPr>
            <a:fld id="{70BE3A33-BB9D-4F8F-8C74-323A5866090C}"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284663" rtl="0" eaLnBrk="0" fontAlgn="base" hangingPunct="0">
        <a:spcBef>
          <a:spcPct val="0"/>
        </a:spcBef>
        <a:spcAft>
          <a:spcPct val="0"/>
        </a:spcAft>
        <a:defRPr sz="20600">
          <a:solidFill>
            <a:schemeClr val="tx2"/>
          </a:solidFill>
          <a:latin typeface="+mj-lt"/>
          <a:ea typeface="ＭＳ Ｐゴシック" charset="-128"/>
          <a:cs typeface="ＭＳ Ｐゴシック" charset="-128"/>
        </a:defRPr>
      </a:lvl1pPr>
      <a:lvl2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2pPr>
      <a:lvl3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3pPr>
      <a:lvl4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4pPr>
      <a:lvl5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5pPr>
      <a:lvl6pPr marL="457200" algn="ctr" defTabSz="4284663" rtl="0" fontAlgn="base">
        <a:spcBef>
          <a:spcPct val="0"/>
        </a:spcBef>
        <a:spcAft>
          <a:spcPct val="0"/>
        </a:spcAft>
        <a:defRPr sz="20600">
          <a:solidFill>
            <a:schemeClr val="tx2"/>
          </a:solidFill>
          <a:latin typeface="Arial" charset="0"/>
        </a:defRPr>
      </a:lvl6pPr>
      <a:lvl7pPr marL="914400" algn="ctr" defTabSz="4284663" rtl="0" fontAlgn="base">
        <a:spcBef>
          <a:spcPct val="0"/>
        </a:spcBef>
        <a:spcAft>
          <a:spcPct val="0"/>
        </a:spcAft>
        <a:defRPr sz="20600">
          <a:solidFill>
            <a:schemeClr val="tx2"/>
          </a:solidFill>
          <a:latin typeface="Arial" charset="0"/>
        </a:defRPr>
      </a:lvl7pPr>
      <a:lvl8pPr marL="1371600" algn="ctr" defTabSz="4284663" rtl="0" fontAlgn="base">
        <a:spcBef>
          <a:spcPct val="0"/>
        </a:spcBef>
        <a:spcAft>
          <a:spcPct val="0"/>
        </a:spcAft>
        <a:defRPr sz="20600">
          <a:solidFill>
            <a:schemeClr val="tx2"/>
          </a:solidFill>
          <a:latin typeface="Arial" charset="0"/>
        </a:defRPr>
      </a:lvl8pPr>
      <a:lvl9pPr marL="1828800" algn="ctr" defTabSz="4284663" rtl="0" fontAlgn="base">
        <a:spcBef>
          <a:spcPct val="0"/>
        </a:spcBef>
        <a:spcAft>
          <a:spcPct val="0"/>
        </a:spcAft>
        <a:defRPr sz="20600">
          <a:solidFill>
            <a:schemeClr val="tx2"/>
          </a:solidFill>
          <a:latin typeface="Arial" charset="0"/>
        </a:defRPr>
      </a:lvl9pPr>
    </p:titleStyle>
    <p:bodyStyle>
      <a:lvl1pPr marL="1606550" indent="-1606550" algn="l" defTabSz="4284663" rtl="0" eaLnBrk="0" fontAlgn="base" hangingPunct="0">
        <a:spcBef>
          <a:spcPct val="20000"/>
        </a:spcBef>
        <a:spcAft>
          <a:spcPct val="0"/>
        </a:spcAft>
        <a:buChar char="•"/>
        <a:defRPr sz="15000">
          <a:solidFill>
            <a:schemeClr val="tx1"/>
          </a:solidFill>
          <a:latin typeface="+mn-lt"/>
          <a:ea typeface="ＭＳ Ｐゴシック" charset="-128"/>
          <a:cs typeface="ＭＳ Ｐゴシック" charset="-128"/>
        </a:defRPr>
      </a:lvl1pPr>
      <a:lvl2pPr marL="3481388" indent="-1339850" algn="l" defTabSz="4284663" rtl="0" eaLnBrk="0" fontAlgn="base" hangingPunct="0">
        <a:spcBef>
          <a:spcPct val="20000"/>
        </a:spcBef>
        <a:spcAft>
          <a:spcPct val="0"/>
        </a:spcAft>
        <a:buChar char="–"/>
        <a:defRPr sz="13100">
          <a:solidFill>
            <a:schemeClr val="tx1"/>
          </a:solidFill>
          <a:latin typeface="+mn-lt"/>
          <a:ea typeface="ＭＳ Ｐゴシック" charset="-128"/>
        </a:defRPr>
      </a:lvl2pPr>
      <a:lvl3pPr marL="5356225" indent="-1071563" algn="l" defTabSz="4284663" rtl="0" eaLnBrk="0" fontAlgn="base" hangingPunct="0">
        <a:spcBef>
          <a:spcPct val="20000"/>
        </a:spcBef>
        <a:spcAft>
          <a:spcPct val="0"/>
        </a:spcAft>
        <a:buChar char="•"/>
        <a:defRPr sz="11200">
          <a:solidFill>
            <a:schemeClr val="tx1"/>
          </a:solidFill>
          <a:latin typeface="+mn-lt"/>
          <a:ea typeface="ＭＳ Ｐゴシック" charset="-128"/>
        </a:defRPr>
      </a:lvl3pPr>
      <a:lvl4pPr marL="7497763"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4pPr>
      <a:lvl5pPr marL="9640888"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5pPr>
      <a:lvl6pPr marL="10098088" indent="-1071563" algn="l" defTabSz="4284663" rtl="0" fontAlgn="base">
        <a:spcBef>
          <a:spcPct val="20000"/>
        </a:spcBef>
        <a:spcAft>
          <a:spcPct val="0"/>
        </a:spcAft>
        <a:buChar char="»"/>
        <a:defRPr sz="9400">
          <a:solidFill>
            <a:schemeClr val="tx1"/>
          </a:solidFill>
          <a:latin typeface="+mn-lt"/>
        </a:defRPr>
      </a:lvl6pPr>
      <a:lvl7pPr marL="10555288" indent="-1071563" algn="l" defTabSz="4284663" rtl="0" fontAlgn="base">
        <a:spcBef>
          <a:spcPct val="20000"/>
        </a:spcBef>
        <a:spcAft>
          <a:spcPct val="0"/>
        </a:spcAft>
        <a:buChar char="»"/>
        <a:defRPr sz="9400">
          <a:solidFill>
            <a:schemeClr val="tx1"/>
          </a:solidFill>
          <a:latin typeface="+mn-lt"/>
        </a:defRPr>
      </a:lvl7pPr>
      <a:lvl8pPr marL="11012488" indent="-1071563" algn="l" defTabSz="4284663" rtl="0" fontAlgn="base">
        <a:spcBef>
          <a:spcPct val="20000"/>
        </a:spcBef>
        <a:spcAft>
          <a:spcPct val="0"/>
        </a:spcAft>
        <a:buChar char="»"/>
        <a:defRPr sz="9400">
          <a:solidFill>
            <a:schemeClr val="tx1"/>
          </a:solidFill>
          <a:latin typeface="+mn-lt"/>
        </a:defRPr>
      </a:lvl8pPr>
      <a:lvl9pPr marL="11469688" indent="-1071563" algn="l" defTabSz="4284663" rtl="0" fontAlgn="base">
        <a:spcBef>
          <a:spcPct val="20000"/>
        </a:spcBef>
        <a:spcAft>
          <a:spcPct val="0"/>
        </a:spcAft>
        <a:buChar char="»"/>
        <a:defRPr sz="9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5.jpe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12">
            <a:extLst>
              <a:ext uri="{FF2B5EF4-FFF2-40B4-BE49-F238E27FC236}">
                <a16:creationId xmlns:a16="http://schemas.microsoft.com/office/drawing/2014/main" id="{36842DD0-8B39-8959-E8DC-3368567460E5}"/>
              </a:ext>
            </a:extLst>
          </p:cNvPr>
          <p:cNvSpPr txBox="1">
            <a:spLocks noChangeArrowheads="1"/>
          </p:cNvSpPr>
          <p:nvPr/>
        </p:nvSpPr>
        <p:spPr bwMode="auto">
          <a:xfrm>
            <a:off x="6561138" y="2738438"/>
            <a:ext cx="19346862" cy="2452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655" tIns="49327" rIns="98655" bIns="49327">
            <a:spAutoFit/>
          </a:bodyPr>
          <a:lstStyle>
            <a:lvl1pPr defTabSz="985838">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4800" b="1" dirty="0">
                <a:solidFill>
                  <a:srgbClr val="081E3F"/>
                </a:solidFill>
              </a:rPr>
              <a:t>Enhancing Intrusion Detection Systems</a:t>
            </a:r>
          </a:p>
          <a:p>
            <a:pPr algn="ctr" eaLnBrk="1" hangingPunct="1">
              <a:spcBef>
                <a:spcPct val="0"/>
              </a:spcBef>
              <a:buFontTx/>
              <a:buNone/>
            </a:pPr>
            <a:r>
              <a:rPr lang="en-US" altLang="en-US" sz="3500" b="1" dirty="0">
                <a:solidFill>
                  <a:srgbClr val="081E3F"/>
                </a:solidFill>
              </a:rPr>
              <a:t>Students: </a:t>
            </a:r>
            <a:r>
              <a:rPr lang="en-US" altLang="en-US" sz="3500" dirty="0">
                <a:solidFill>
                  <a:srgbClr val="081E3F"/>
                </a:solidFill>
              </a:rPr>
              <a:t>Michael A. </a:t>
            </a:r>
            <a:r>
              <a:rPr lang="en-US" altLang="en-US" sz="3500" dirty="0" err="1">
                <a:solidFill>
                  <a:srgbClr val="081E3F"/>
                </a:solidFill>
              </a:rPr>
              <a:t>SImon</a:t>
            </a:r>
            <a:endParaRPr lang="en-US" altLang="en-US" sz="3500" dirty="0">
              <a:solidFill>
                <a:srgbClr val="081E3F"/>
              </a:solidFill>
            </a:endParaRPr>
          </a:p>
          <a:p>
            <a:pPr algn="ctr" eaLnBrk="1" hangingPunct="1">
              <a:spcBef>
                <a:spcPct val="0"/>
              </a:spcBef>
              <a:buFontTx/>
              <a:buNone/>
            </a:pPr>
            <a:r>
              <a:rPr lang="en-US" altLang="en-US" sz="3500" b="1" dirty="0">
                <a:solidFill>
                  <a:srgbClr val="081E3F"/>
                </a:solidFill>
              </a:rPr>
              <a:t>Mentor:</a:t>
            </a:r>
            <a:r>
              <a:rPr lang="en-US" altLang="en-US" sz="3500" b="1" i="1" dirty="0">
                <a:solidFill>
                  <a:srgbClr val="081E3F"/>
                </a:solidFill>
              </a:rPr>
              <a:t> </a:t>
            </a:r>
            <a:r>
              <a:rPr lang="en-US" altLang="en-US" sz="3500" b="1" i="1" dirty="0" err="1">
                <a:solidFill>
                  <a:srgbClr val="081E3F"/>
                </a:solidFill>
              </a:rPr>
              <a:t>Yanzhao</a:t>
            </a:r>
            <a:r>
              <a:rPr lang="en-US" altLang="en-US" sz="3500" b="1" i="1" dirty="0">
                <a:solidFill>
                  <a:srgbClr val="081E3F"/>
                </a:solidFill>
              </a:rPr>
              <a:t> Wu</a:t>
            </a:r>
            <a:endParaRPr lang="en-US" altLang="ja-JP" sz="3500" dirty="0">
              <a:solidFill>
                <a:srgbClr val="3333CC"/>
              </a:solidFill>
            </a:endParaRPr>
          </a:p>
          <a:p>
            <a:pPr algn="ctr" eaLnBrk="1" hangingPunct="1">
              <a:spcBef>
                <a:spcPct val="0"/>
              </a:spcBef>
              <a:buFontTx/>
              <a:buNone/>
            </a:pPr>
            <a:r>
              <a:rPr lang="en-US" altLang="en-US" sz="3500" b="1" dirty="0">
                <a:solidFill>
                  <a:srgbClr val="081E3F"/>
                </a:solidFill>
              </a:rPr>
              <a:t>Instructor:</a:t>
            </a:r>
            <a:r>
              <a:rPr lang="en-US" altLang="en-US" sz="3500" b="1" i="1" dirty="0">
                <a:solidFill>
                  <a:srgbClr val="081E3F"/>
                </a:solidFill>
              </a:rPr>
              <a:t> </a:t>
            </a:r>
            <a:r>
              <a:rPr lang="en-US" altLang="en-US" sz="3500" i="1" dirty="0">
                <a:solidFill>
                  <a:srgbClr val="081E3F"/>
                </a:solidFill>
              </a:rPr>
              <a:t>Dr. Masoud Sadjadi</a:t>
            </a:r>
            <a:r>
              <a:rPr lang="en-US" altLang="ja-JP" sz="3500" dirty="0">
                <a:solidFill>
                  <a:srgbClr val="081E3F"/>
                </a:solidFill>
              </a:rPr>
              <a:t>,</a:t>
            </a:r>
            <a:r>
              <a:rPr lang="en-US" altLang="ja-JP" sz="3500" i="1" dirty="0">
                <a:solidFill>
                  <a:srgbClr val="081E3F"/>
                </a:solidFill>
              </a:rPr>
              <a:t> </a:t>
            </a:r>
            <a:r>
              <a:rPr lang="en-US" altLang="en-US" sz="3500" dirty="0">
                <a:solidFill>
                  <a:srgbClr val="081E3F"/>
                </a:solidFill>
              </a:rPr>
              <a:t>Florida International University</a:t>
            </a:r>
          </a:p>
        </p:txBody>
      </p:sp>
      <p:sp>
        <p:nvSpPr>
          <p:cNvPr id="3075" name="Text Box 72">
            <a:extLst>
              <a:ext uri="{FF2B5EF4-FFF2-40B4-BE49-F238E27FC236}">
                <a16:creationId xmlns:a16="http://schemas.microsoft.com/office/drawing/2014/main" id="{E3BA73BF-5E76-2DD0-2B78-2793825F8FF2}"/>
              </a:ext>
            </a:extLst>
          </p:cNvPr>
          <p:cNvSpPr txBox="1">
            <a:spLocks noChangeArrowheads="1"/>
          </p:cNvSpPr>
          <p:nvPr/>
        </p:nvSpPr>
        <p:spPr bwMode="auto">
          <a:xfrm>
            <a:off x="1219200" y="42367200"/>
            <a:ext cx="30632400" cy="1022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0">
                <a:solidFill>
                  <a:srgbClr val="000000"/>
                </a:solidFill>
                <a:miter lim="800000"/>
                <a:headEnd/>
                <a:tailEnd/>
              </a14:hiddenLine>
            </a:ext>
          </a:extLst>
        </p:spPr>
        <p:txBody>
          <a:bodyPr lIns="98655" tIns="49327" rIns="98655" bIns="49327">
            <a:spAutoFit/>
          </a:bodyPr>
          <a:lstStyle>
            <a:lvl1pPr marL="493713" indent="-493713" defTabSz="985838">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Clr>
                <a:srgbClr val="3333CC"/>
              </a:buClr>
              <a:buFontTx/>
              <a:buNone/>
            </a:pPr>
            <a:r>
              <a:rPr lang="en-US" altLang="en-US" sz="3000" dirty="0"/>
              <a:t>The material presented in this poster is based upon the work supported by </a:t>
            </a:r>
            <a:r>
              <a:rPr lang="en-US" altLang="en-US" sz="3000" dirty="0" err="1"/>
              <a:t>Yanzhao</a:t>
            </a:r>
            <a:r>
              <a:rPr lang="en-US" altLang="en-US" sz="3000" dirty="0"/>
              <a:t> Wu. I thank </a:t>
            </a:r>
            <a:r>
              <a:rPr lang="en-US" altLang="en-US" sz="3000" dirty="0" err="1"/>
              <a:t>Yanzhao</a:t>
            </a:r>
            <a:r>
              <a:rPr lang="en-US" altLang="en-US" sz="3000" dirty="0"/>
              <a:t> Wu for assistance, cooperation and mentorship that we received throughout this process</a:t>
            </a:r>
          </a:p>
        </p:txBody>
      </p:sp>
      <p:sp>
        <p:nvSpPr>
          <p:cNvPr id="3076" name="Rectangle 18">
            <a:extLst>
              <a:ext uri="{FF2B5EF4-FFF2-40B4-BE49-F238E27FC236}">
                <a16:creationId xmlns:a16="http://schemas.microsoft.com/office/drawing/2014/main" id="{034D9F82-DB76-3575-F6D8-D9A90979B4C9}"/>
              </a:ext>
            </a:extLst>
          </p:cNvPr>
          <p:cNvSpPr>
            <a:spLocks noChangeArrowheads="1"/>
          </p:cNvSpPr>
          <p:nvPr/>
        </p:nvSpPr>
        <p:spPr bwMode="auto">
          <a:xfrm>
            <a:off x="914400" y="5486400"/>
            <a:ext cx="31089600" cy="35661600"/>
          </a:xfrm>
          <a:prstGeom prst="rect">
            <a:avLst/>
          </a:prstGeom>
          <a:noFill/>
          <a:ln w="63500">
            <a:solidFill>
              <a:srgbClr val="081E3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3077" name="Text Box 19">
            <a:extLst>
              <a:ext uri="{FF2B5EF4-FFF2-40B4-BE49-F238E27FC236}">
                <a16:creationId xmlns:a16="http://schemas.microsoft.com/office/drawing/2014/main" id="{337D7AFD-24FE-BDBA-5EE0-1220580E48A1}"/>
              </a:ext>
            </a:extLst>
          </p:cNvPr>
          <p:cNvSpPr txBox="1">
            <a:spLocks noChangeArrowheads="1"/>
          </p:cNvSpPr>
          <p:nvPr/>
        </p:nvSpPr>
        <p:spPr bwMode="auto">
          <a:xfrm>
            <a:off x="4114800" y="5789613"/>
            <a:ext cx="5486400" cy="731837"/>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B6862C"/>
                </a:solidFill>
              </a:rPr>
              <a:t>Problem</a:t>
            </a:r>
          </a:p>
        </p:txBody>
      </p:sp>
      <p:sp>
        <p:nvSpPr>
          <p:cNvPr id="3078" name="Rectangle 18">
            <a:extLst>
              <a:ext uri="{FF2B5EF4-FFF2-40B4-BE49-F238E27FC236}">
                <a16:creationId xmlns:a16="http://schemas.microsoft.com/office/drawing/2014/main" id="{7F472617-89F2-3311-B332-3D858A64B454}"/>
              </a:ext>
            </a:extLst>
          </p:cNvPr>
          <p:cNvSpPr>
            <a:spLocks noChangeArrowheads="1"/>
          </p:cNvSpPr>
          <p:nvPr/>
        </p:nvSpPr>
        <p:spPr bwMode="auto">
          <a:xfrm>
            <a:off x="914400" y="42062400"/>
            <a:ext cx="31089600" cy="1371600"/>
          </a:xfrm>
          <a:prstGeom prst="rect">
            <a:avLst/>
          </a:prstGeom>
          <a:noFill/>
          <a:ln w="63500">
            <a:solidFill>
              <a:srgbClr val="081E3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3079" name="Text Box 19">
            <a:extLst>
              <a:ext uri="{FF2B5EF4-FFF2-40B4-BE49-F238E27FC236}">
                <a16:creationId xmlns:a16="http://schemas.microsoft.com/office/drawing/2014/main" id="{DB5367B8-CB99-0EB5-11B5-2DDCDFE20DDC}"/>
              </a:ext>
            </a:extLst>
          </p:cNvPr>
          <p:cNvSpPr txBox="1">
            <a:spLocks noChangeArrowheads="1"/>
          </p:cNvSpPr>
          <p:nvPr/>
        </p:nvSpPr>
        <p:spPr bwMode="auto">
          <a:xfrm>
            <a:off x="1192213" y="41605200"/>
            <a:ext cx="4979987" cy="730250"/>
          </a:xfrm>
          <a:prstGeom prst="rect">
            <a:avLst/>
          </a:prstGeom>
          <a:solidFill>
            <a:schemeClr val="tx1"/>
          </a:solidFill>
          <a:ln w="12700">
            <a:solidFill>
              <a:srgbClr val="0033CC"/>
            </a:solidFill>
            <a:miter lim="800000"/>
            <a:headEnd/>
            <a:tailEnd/>
          </a:ln>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B6862C"/>
                </a:solidFill>
              </a:rPr>
              <a:t>Acknowledgement</a:t>
            </a:r>
          </a:p>
        </p:txBody>
      </p:sp>
      <p:sp>
        <p:nvSpPr>
          <p:cNvPr id="3080" name="Text Box 19">
            <a:extLst>
              <a:ext uri="{FF2B5EF4-FFF2-40B4-BE49-F238E27FC236}">
                <a16:creationId xmlns:a16="http://schemas.microsoft.com/office/drawing/2014/main" id="{F9F21136-95EE-2143-B20D-4EF34093F58B}"/>
              </a:ext>
            </a:extLst>
          </p:cNvPr>
          <p:cNvSpPr txBox="1">
            <a:spLocks noChangeArrowheads="1"/>
          </p:cNvSpPr>
          <p:nvPr/>
        </p:nvSpPr>
        <p:spPr bwMode="auto">
          <a:xfrm>
            <a:off x="13716000" y="5792788"/>
            <a:ext cx="5486400" cy="731837"/>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B6862C"/>
                </a:solidFill>
              </a:rPr>
              <a:t>Project Overview</a:t>
            </a:r>
          </a:p>
        </p:txBody>
      </p:sp>
      <p:sp>
        <p:nvSpPr>
          <p:cNvPr id="3081" name="Text Box 19">
            <a:extLst>
              <a:ext uri="{FF2B5EF4-FFF2-40B4-BE49-F238E27FC236}">
                <a16:creationId xmlns:a16="http://schemas.microsoft.com/office/drawing/2014/main" id="{BE48014E-5D07-6E19-8AB6-D9F3CECDDA7E}"/>
              </a:ext>
            </a:extLst>
          </p:cNvPr>
          <p:cNvSpPr txBox="1">
            <a:spLocks noChangeArrowheads="1"/>
          </p:cNvSpPr>
          <p:nvPr/>
        </p:nvSpPr>
        <p:spPr bwMode="auto">
          <a:xfrm>
            <a:off x="23317200" y="5792788"/>
            <a:ext cx="5486400" cy="731837"/>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B6862C"/>
                </a:solidFill>
              </a:rPr>
              <a:t>Tools Used</a:t>
            </a:r>
          </a:p>
        </p:txBody>
      </p:sp>
      <p:sp>
        <p:nvSpPr>
          <p:cNvPr id="3082" name="Text Box 19">
            <a:extLst>
              <a:ext uri="{FF2B5EF4-FFF2-40B4-BE49-F238E27FC236}">
                <a16:creationId xmlns:a16="http://schemas.microsoft.com/office/drawing/2014/main" id="{A079069F-405A-10F2-40E7-C8221B1E2FDE}"/>
              </a:ext>
            </a:extLst>
          </p:cNvPr>
          <p:cNvSpPr txBox="1">
            <a:spLocks noChangeArrowheads="1"/>
          </p:cNvSpPr>
          <p:nvPr/>
        </p:nvSpPr>
        <p:spPr bwMode="auto">
          <a:xfrm>
            <a:off x="4114800" y="17373600"/>
            <a:ext cx="5486400" cy="731838"/>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B6862C"/>
                </a:solidFill>
              </a:rPr>
              <a:t>System Design</a:t>
            </a:r>
          </a:p>
        </p:txBody>
      </p:sp>
      <p:sp>
        <p:nvSpPr>
          <p:cNvPr id="3083" name="Text Box 19">
            <a:extLst>
              <a:ext uri="{FF2B5EF4-FFF2-40B4-BE49-F238E27FC236}">
                <a16:creationId xmlns:a16="http://schemas.microsoft.com/office/drawing/2014/main" id="{97FC1793-C357-39C6-AC9E-4339387178E0}"/>
              </a:ext>
            </a:extLst>
          </p:cNvPr>
          <p:cNvSpPr txBox="1">
            <a:spLocks noChangeArrowheads="1"/>
          </p:cNvSpPr>
          <p:nvPr/>
        </p:nvSpPr>
        <p:spPr bwMode="auto">
          <a:xfrm>
            <a:off x="13716000" y="17373600"/>
            <a:ext cx="5486400" cy="731838"/>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B6862C"/>
                </a:solidFill>
              </a:rPr>
              <a:t>System Results</a:t>
            </a:r>
          </a:p>
        </p:txBody>
      </p:sp>
      <p:sp>
        <p:nvSpPr>
          <p:cNvPr id="3084" name="Text Box 19">
            <a:extLst>
              <a:ext uri="{FF2B5EF4-FFF2-40B4-BE49-F238E27FC236}">
                <a16:creationId xmlns:a16="http://schemas.microsoft.com/office/drawing/2014/main" id="{B7D4548C-1D47-95D9-8E00-65768416B129}"/>
              </a:ext>
            </a:extLst>
          </p:cNvPr>
          <p:cNvSpPr txBox="1">
            <a:spLocks noChangeArrowheads="1"/>
          </p:cNvSpPr>
          <p:nvPr/>
        </p:nvSpPr>
        <p:spPr bwMode="auto">
          <a:xfrm>
            <a:off x="23317200" y="17373600"/>
            <a:ext cx="5486400" cy="731838"/>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B6862C"/>
                </a:solidFill>
              </a:rPr>
              <a:t>Implementation</a:t>
            </a:r>
          </a:p>
        </p:txBody>
      </p:sp>
      <p:sp>
        <p:nvSpPr>
          <p:cNvPr id="3085" name="Text Box 19">
            <a:extLst>
              <a:ext uri="{FF2B5EF4-FFF2-40B4-BE49-F238E27FC236}">
                <a16:creationId xmlns:a16="http://schemas.microsoft.com/office/drawing/2014/main" id="{38DC6CB5-2958-BB78-5FAE-479C20F9DE37}"/>
              </a:ext>
            </a:extLst>
          </p:cNvPr>
          <p:cNvSpPr txBox="1">
            <a:spLocks noChangeArrowheads="1"/>
          </p:cNvSpPr>
          <p:nvPr/>
        </p:nvSpPr>
        <p:spPr bwMode="auto">
          <a:xfrm>
            <a:off x="4114800" y="29260800"/>
            <a:ext cx="5486400" cy="1362075"/>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B6862C"/>
                </a:solidFill>
              </a:rPr>
              <a:t>Individual Contributions</a:t>
            </a:r>
          </a:p>
        </p:txBody>
      </p:sp>
      <p:sp>
        <p:nvSpPr>
          <p:cNvPr id="3086" name="Text Box 19">
            <a:extLst>
              <a:ext uri="{FF2B5EF4-FFF2-40B4-BE49-F238E27FC236}">
                <a16:creationId xmlns:a16="http://schemas.microsoft.com/office/drawing/2014/main" id="{D8A49B89-65AB-6913-50E5-17AE84DB9526}"/>
              </a:ext>
            </a:extLst>
          </p:cNvPr>
          <p:cNvSpPr txBox="1">
            <a:spLocks noChangeArrowheads="1"/>
          </p:cNvSpPr>
          <p:nvPr/>
        </p:nvSpPr>
        <p:spPr bwMode="auto">
          <a:xfrm>
            <a:off x="13716000" y="29260800"/>
            <a:ext cx="5486400" cy="731838"/>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B6862C"/>
                </a:solidFill>
              </a:rPr>
              <a:t>Screenshots</a:t>
            </a:r>
          </a:p>
        </p:txBody>
      </p:sp>
      <p:sp>
        <p:nvSpPr>
          <p:cNvPr id="3087" name="Text Box 19">
            <a:extLst>
              <a:ext uri="{FF2B5EF4-FFF2-40B4-BE49-F238E27FC236}">
                <a16:creationId xmlns:a16="http://schemas.microsoft.com/office/drawing/2014/main" id="{AB446C22-2D84-41AD-9388-1499D8266E00}"/>
              </a:ext>
            </a:extLst>
          </p:cNvPr>
          <p:cNvSpPr txBox="1">
            <a:spLocks noChangeArrowheads="1"/>
          </p:cNvSpPr>
          <p:nvPr/>
        </p:nvSpPr>
        <p:spPr bwMode="auto">
          <a:xfrm>
            <a:off x="23317200" y="29260800"/>
            <a:ext cx="5486400" cy="731838"/>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B6862C"/>
                </a:solidFill>
              </a:rPr>
              <a:t>Summary</a:t>
            </a:r>
          </a:p>
        </p:txBody>
      </p:sp>
      <p:sp>
        <p:nvSpPr>
          <p:cNvPr id="3088" name="TextBox 3">
            <a:extLst>
              <a:ext uri="{FF2B5EF4-FFF2-40B4-BE49-F238E27FC236}">
                <a16:creationId xmlns:a16="http://schemas.microsoft.com/office/drawing/2014/main" id="{9DD51A07-0573-4F38-928C-D2D68719AB9D}"/>
              </a:ext>
            </a:extLst>
          </p:cNvPr>
          <p:cNvSpPr txBox="1">
            <a:spLocks noChangeArrowheads="1"/>
          </p:cNvSpPr>
          <p:nvPr/>
        </p:nvSpPr>
        <p:spPr bwMode="auto">
          <a:xfrm>
            <a:off x="6561138" y="0"/>
            <a:ext cx="19346862" cy="2278063"/>
          </a:xfrm>
          <a:prstGeom prst="rect">
            <a:avLst/>
          </a:prstGeom>
          <a:solidFill>
            <a:srgbClr val="081E3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7000" b="1">
                <a:solidFill>
                  <a:srgbClr val="B6862C"/>
                </a:solidFill>
              </a:rPr>
              <a:t>School of Computing &amp; Information Sciences</a:t>
            </a:r>
          </a:p>
          <a:p>
            <a:pPr algn="ctr" eaLnBrk="1" hangingPunct="1"/>
            <a:r>
              <a:rPr lang="en-US" altLang="en-US" sz="7200" i="1">
                <a:solidFill>
                  <a:srgbClr val="B6862C"/>
                </a:solidFill>
              </a:rPr>
              <a:t>Summer 2023 Capstone II Project</a:t>
            </a:r>
          </a:p>
        </p:txBody>
      </p:sp>
      <p:pic>
        <p:nvPicPr>
          <p:cNvPr id="3089" name="Picture 2">
            <a:extLst>
              <a:ext uri="{FF2B5EF4-FFF2-40B4-BE49-F238E27FC236}">
                <a16:creationId xmlns:a16="http://schemas.microsoft.com/office/drawing/2014/main" id="{A84C5C4A-B5AE-1E07-AF5B-668E2547658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0313" y="695325"/>
            <a:ext cx="3913187" cy="387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90" name="Picture 4" descr="A blue shield with black lines and dots&#10;&#10;Description automatically generated">
            <a:extLst>
              <a:ext uri="{FF2B5EF4-FFF2-40B4-BE49-F238E27FC236}">
                <a16:creationId xmlns:a16="http://schemas.microsoft.com/office/drawing/2014/main" id="{76FF8436-530B-82BF-A2C3-0FDFB9474BD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422350" y="357188"/>
            <a:ext cx="4762500" cy="476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B74B13B4-646E-18B7-C3D6-DFE4A8525101}"/>
              </a:ext>
            </a:extLst>
          </p:cNvPr>
          <p:cNvSpPr txBox="1"/>
          <p:nvPr/>
        </p:nvSpPr>
        <p:spPr>
          <a:xfrm>
            <a:off x="22669500" y="30449838"/>
            <a:ext cx="6477000" cy="8463855"/>
          </a:xfrm>
          <a:prstGeom prst="rect">
            <a:avLst/>
          </a:prstGeom>
          <a:noFill/>
        </p:spPr>
        <p:txBody>
          <a:bodyPr wrap="square" rtlCol="0">
            <a:spAutoFit/>
          </a:bodyPr>
          <a:lstStyle/>
          <a:p>
            <a:r>
              <a:rPr lang="en-US" sz="3200" b="0" i="0" dirty="0">
                <a:effectLst/>
                <a:latin typeface="Times New Roman" panose="02020603050405020304" pitchFamily="18" charset="0"/>
                <a:cs typeface="Times New Roman" panose="02020603050405020304" pitchFamily="18" charset="0"/>
              </a:rPr>
              <a:t>The IDS project successfully showcased the power of merging two IDS models using Python, leading to a final model that outperformed the individual models on various metrics. This accomplishment holds considerable importance for the cybersecurity industry as it highlights the potential of ensemble approaches in enhancing network security and intrusion detection systems. By combining the strengths of multiple models, the project demonstrated a promising avenue for boosting the overall effectiveness of such systems, ultimately contributing valuable insights to the field of cybersecurity.</a:t>
            </a:r>
            <a:endParaRPr lang="en-US" sz="3200"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20912724-09A1-4B08-C212-5E2ADBEA8566}"/>
              </a:ext>
            </a:extLst>
          </p:cNvPr>
          <p:cNvSpPr txBox="1"/>
          <p:nvPr/>
        </p:nvSpPr>
        <p:spPr>
          <a:xfrm>
            <a:off x="12573000" y="6858000"/>
            <a:ext cx="8229600" cy="10433625"/>
          </a:xfrm>
          <a:prstGeom prst="rect">
            <a:avLst/>
          </a:prstGeom>
          <a:noFill/>
        </p:spPr>
        <p:txBody>
          <a:bodyPr wrap="square" rtlCol="0">
            <a:spAutoFit/>
          </a:bodyPr>
          <a:lstStyle/>
          <a:p>
            <a:r>
              <a:rPr lang="en-US" sz="3200" dirty="0">
                <a:latin typeface="Times New Roman" panose="02020603050405020304" pitchFamily="18" charset="0"/>
                <a:cs typeface="Times New Roman" panose="02020603050405020304" pitchFamily="18" charset="0"/>
              </a:rPr>
              <a:t>The primary goal of our project was to build an Intrusion Detection System (IDS) by integrating two pre-trained detection models that we extensively researched. The aim was to create a more powerful and accurate system capable of countering the constantly evolving malicious programs. To achieve this, we began by preprocessing the dataset to ensure it was well-suited for training. We also designed a custom callback to monitor accuracy during the training phase. To further enhance the models' performance, we conducted experiments with different weight combinations and combined their predictions. This approach resulted in significant improvements in certain metrics when compared to using the individual pre-trained models independently. By incorporating these strategies, we were able to develop a robust and effective IDS to tackle the challenges posed by the ever-advancing threats in the cybersecurity landscape.</a:t>
            </a:r>
          </a:p>
        </p:txBody>
      </p:sp>
      <p:sp>
        <p:nvSpPr>
          <p:cNvPr id="6" name="TextBox 5">
            <a:extLst>
              <a:ext uri="{FF2B5EF4-FFF2-40B4-BE49-F238E27FC236}">
                <a16:creationId xmlns:a16="http://schemas.microsoft.com/office/drawing/2014/main" id="{2890F050-015A-3B11-76E3-1809498EFB30}"/>
              </a:ext>
            </a:extLst>
          </p:cNvPr>
          <p:cNvSpPr txBox="1"/>
          <p:nvPr/>
        </p:nvSpPr>
        <p:spPr>
          <a:xfrm>
            <a:off x="22174200" y="6858000"/>
            <a:ext cx="8229600" cy="8956298"/>
          </a:xfrm>
          <a:prstGeom prst="rect">
            <a:avLst/>
          </a:prstGeom>
          <a:noFill/>
        </p:spPr>
        <p:txBody>
          <a:bodyPr wrap="square" rtlCol="0">
            <a:spAutoFit/>
          </a:bodyPr>
          <a:lstStyle/>
          <a:p>
            <a:r>
              <a:rPr lang="en-US" sz="3200" dirty="0">
                <a:latin typeface="Times New Roman" panose="02020603050405020304" pitchFamily="18" charset="0"/>
                <a:cs typeface="Times New Roman" panose="02020603050405020304" pitchFamily="18" charset="0"/>
              </a:rPr>
              <a:t>In implementing our IDS, we utilized Python as the primary programming language to handle the data processing and model training tasks. Python offers many libraries and tools that are well-suited for data manipulation such as </a:t>
            </a:r>
            <a:r>
              <a:rPr lang="en-US" sz="3200" dirty="0" err="1">
                <a:latin typeface="Times New Roman" panose="02020603050405020304" pitchFamily="18" charset="0"/>
                <a:cs typeface="Times New Roman" panose="02020603050405020304" pitchFamily="18" charset="0"/>
              </a:rPr>
              <a:t>Numpy</a:t>
            </a:r>
            <a:r>
              <a:rPr lang="en-US" sz="3200" dirty="0">
                <a:latin typeface="Times New Roman" panose="02020603050405020304" pitchFamily="18" charset="0"/>
                <a:cs typeface="Times New Roman" panose="02020603050405020304" pitchFamily="18" charset="0"/>
              </a:rPr>
              <a:t> and Pandas, preprocessing, and machine learning tasks, making it an ideal choice for developing an IDS. Leveraging Python's flexibility and ease of use, we were able to efficiently preprocess the raw data, clean it, and prepare it for model training. Additionally, Python's extensive machine learning libraries, such as </a:t>
            </a:r>
            <a:r>
              <a:rPr lang="en-US" sz="3200" dirty="0" err="1">
                <a:latin typeface="Times New Roman" panose="02020603050405020304" pitchFamily="18" charset="0"/>
                <a:cs typeface="Times New Roman" panose="02020603050405020304" pitchFamily="18" charset="0"/>
              </a:rPr>
              <a:t>Keras</a:t>
            </a:r>
            <a:r>
              <a:rPr lang="en-US" sz="3200" dirty="0">
                <a:latin typeface="Times New Roman" panose="02020603050405020304" pitchFamily="18" charset="0"/>
                <a:cs typeface="Times New Roman" panose="02020603050405020304" pitchFamily="18" charset="0"/>
              </a:rPr>
              <a:t> and TensorFlow, provided us with the necessary tools to train our IDS models using various algorithms and techniques, enabling us to create a powerful and accurate intrusion detection system.</a:t>
            </a: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We had also Matplotlib to visually display our information</a:t>
            </a:r>
          </a:p>
        </p:txBody>
      </p:sp>
      <p:sp>
        <p:nvSpPr>
          <p:cNvPr id="7" name="TextBox 6">
            <a:extLst>
              <a:ext uri="{FF2B5EF4-FFF2-40B4-BE49-F238E27FC236}">
                <a16:creationId xmlns:a16="http://schemas.microsoft.com/office/drawing/2014/main" id="{C6467237-BBF0-68A5-9DF3-EE6C660BB1A3}"/>
              </a:ext>
            </a:extLst>
          </p:cNvPr>
          <p:cNvSpPr txBox="1"/>
          <p:nvPr/>
        </p:nvSpPr>
        <p:spPr>
          <a:xfrm>
            <a:off x="2667000" y="31013400"/>
            <a:ext cx="9220200" cy="7971413"/>
          </a:xfrm>
          <a:prstGeom prst="rect">
            <a:avLst/>
          </a:prstGeom>
          <a:noFill/>
        </p:spPr>
        <p:txBody>
          <a:bodyPr wrap="square" rtlCol="0">
            <a:spAutoFit/>
          </a:bodyPr>
          <a:lstStyle/>
          <a:p>
            <a:r>
              <a:rPr lang="en-US" sz="3200" dirty="0">
                <a:latin typeface="Times New Roman" panose="02020603050405020304" pitchFamily="18" charset="0"/>
                <a:cs typeface="Times New Roman" panose="02020603050405020304" pitchFamily="18" charset="0"/>
              </a:rPr>
              <a:t>As a member of the team responsible for debugging and conducting research on relevant papers, my contributions were focused on resolving technical challenges and gathering valuable insights from existing literature. I played a crucial role in identifying and addressing compatibility issues between different data systems like NumPy and Pandas, ensuring a smooth integration process. Additionally, I delved into academic papers related to intrusion detection systems, gathering essential knowledge and best practices to inform our project's approach. My efforts helped the team overcome technical obstacles and enriched the project's foundation with evidence-based methodologies, contributing significantly to the successful merging of multiple intrusion detection systems.</a:t>
            </a:r>
          </a:p>
        </p:txBody>
      </p:sp>
      <p:sp>
        <p:nvSpPr>
          <p:cNvPr id="14" name="Rectangle 27">
            <a:extLst>
              <a:ext uri="{FF2B5EF4-FFF2-40B4-BE49-F238E27FC236}">
                <a16:creationId xmlns:a16="http://schemas.microsoft.com/office/drawing/2014/main" id="{9BD057E0-E914-A29F-A9A7-11BE3FE3804B}"/>
              </a:ext>
            </a:extLst>
          </p:cNvPr>
          <p:cNvSpPr>
            <a:spLocks noChangeArrowheads="1"/>
          </p:cNvSpPr>
          <p:nvPr/>
        </p:nvSpPr>
        <p:spPr bwMode="auto">
          <a:xfrm>
            <a:off x="152400" y="152400"/>
            <a:ext cx="32918400" cy="0"/>
          </a:xfrm>
          <a:prstGeom prst="rect">
            <a:avLst/>
          </a:prstGeom>
          <a:solidFill>
            <a:srgbClr val="29292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FFFFFF"/>
                </a:solidFill>
                <a:effectLst/>
                <a:latin typeface="inherit"/>
                <a:ea typeface="ＭＳ Ｐゴシック" panose="020B0600070205080204" pitchFamily="34" charset="-128"/>
                <a:cs typeface="Segoe UI" panose="020B0502040204020203" pitchFamily="34" charset="0"/>
              </a:rPr>
              <a:t>Yanzhao Wu</a:t>
            </a:r>
            <a:endParaRPr kumimoji="0" lang="en-US" altLang="en-US" sz="1000" b="0" i="0" u="none" strike="noStrike" cap="none" normalizeH="0" baseline="0">
              <a:ln>
                <a:noFill/>
              </a:ln>
              <a:solidFill>
                <a:srgbClr val="FFFFFF"/>
              </a:solidFill>
              <a:effectLst/>
              <a:latin typeface="Segoe UI" panose="020B0502040204020203" pitchFamily="34" charset="0"/>
              <a:ea typeface="ＭＳ Ｐゴシック" panose="020B0600070205080204" pitchFamily="34" charset="-128"/>
              <a:cs typeface="Segoe UI" panose="020B0502040204020203"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84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endParaRPr>
          </a:p>
        </p:txBody>
      </p:sp>
      <p:sp>
        <p:nvSpPr>
          <p:cNvPr id="15" name="Rectangle 28">
            <a:extLst>
              <a:ext uri="{FF2B5EF4-FFF2-40B4-BE49-F238E27FC236}">
                <a16:creationId xmlns:a16="http://schemas.microsoft.com/office/drawing/2014/main" id="{4F0C1B84-4AE7-C081-B04A-3A3D9DD0A925}"/>
              </a:ext>
            </a:extLst>
          </p:cNvPr>
          <p:cNvSpPr>
            <a:spLocks noChangeArrowheads="1"/>
          </p:cNvSpPr>
          <p:nvPr/>
        </p:nvSpPr>
        <p:spPr bwMode="auto">
          <a:xfrm>
            <a:off x="152400" y="152400"/>
            <a:ext cx="32918400" cy="0"/>
          </a:xfrm>
          <a:prstGeom prst="rect">
            <a:avLst/>
          </a:prstGeom>
          <a:solidFill>
            <a:srgbClr val="29292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61874"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FFFFFF"/>
                </a:solidFill>
                <a:effectLst/>
                <a:latin typeface="inherit"/>
                <a:ea typeface="ＭＳ Ｐゴシック" panose="020B0600070205080204" pitchFamily="34" charset="-128"/>
                <a:cs typeface="Segoe UI" panose="020B0502040204020203" pitchFamily="34" charset="0"/>
              </a:rPr>
              <a:t>To:</a:t>
            </a:r>
            <a:endParaRPr kumimoji="0" lang="en-US" altLang="en-US" sz="21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84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rPr>
            </a:br>
            <a:endParaRPr kumimoji="0" lang="en-US" altLang="en-US" sz="84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endParaRPr>
          </a:p>
        </p:txBody>
      </p:sp>
      <p:pic>
        <p:nvPicPr>
          <p:cNvPr id="3102" name="Picture 30" descr="Keras for Beginners: Implementing a Recurrent Neural Network ...">
            <a:extLst>
              <a:ext uri="{FF2B5EF4-FFF2-40B4-BE49-F238E27FC236}">
                <a16:creationId xmlns:a16="http://schemas.microsoft.com/office/drawing/2014/main" id="{08ABA78F-6FA2-56C7-6393-537DFBA8671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955250" y="24435692"/>
            <a:ext cx="6667500" cy="1933575"/>
          </a:xfrm>
          <a:prstGeom prst="rect">
            <a:avLst/>
          </a:prstGeom>
          <a:noFill/>
          <a:extLst>
            <a:ext uri="{909E8E84-426E-40DD-AFC4-6F175D3DCCD1}">
              <a14:hiddenFill xmlns:a14="http://schemas.microsoft.com/office/drawing/2010/main">
                <a:solidFill>
                  <a:srgbClr val="FFFFFF"/>
                </a:solidFill>
              </a14:hiddenFill>
            </a:ext>
          </a:extLst>
        </p:spPr>
      </p:pic>
      <p:pic>
        <p:nvPicPr>
          <p:cNvPr id="3104" name="Picture 32" descr="Oracle VirtualBox Logo - RPS-it Technikberater">
            <a:extLst>
              <a:ext uri="{FF2B5EF4-FFF2-40B4-BE49-F238E27FC236}">
                <a16:creationId xmlns:a16="http://schemas.microsoft.com/office/drawing/2014/main" id="{EEE38F0A-7F8E-8982-2EDE-CA5E98616CC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804004" y="18652220"/>
            <a:ext cx="2618346" cy="2618346"/>
          </a:xfrm>
          <a:prstGeom prst="rect">
            <a:avLst/>
          </a:prstGeom>
          <a:noFill/>
          <a:extLst>
            <a:ext uri="{909E8E84-426E-40DD-AFC4-6F175D3DCCD1}">
              <a14:hiddenFill xmlns:a14="http://schemas.microsoft.com/office/drawing/2010/main">
                <a:solidFill>
                  <a:srgbClr val="FFFFFF"/>
                </a:solidFill>
              </a14:hiddenFill>
            </a:ext>
          </a:extLst>
        </p:spPr>
      </p:pic>
      <p:pic>
        <p:nvPicPr>
          <p:cNvPr id="3106" name="Picture 34" descr="Numpy① - パンくんのプログラミング日記">
            <a:extLst>
              <a:ext uri="{FF2B5EF4-FFF2-40B4-BE49-F238E27FC236}">
                <a16:creationId xmlns:a16="http://schemas.microsoft.com/office/drawing/2014/main" id="{647A1922-7D3B-B695-D273-619ECAFAC98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6958369" y="22528034"/>
            <a:ext cx="4376262" cy="2261992"/>
          </a:xfrm>
          <a:prstGeom prst="rect">
            <a:avLst/>
          </a:prstGeom>
          <a:noFill/>
          <a:extLst>
            <a:ext uri="{909E8E84-426E-40DD-AFC4-6F175D3DCCD1}">
              <a14:hiddenFill xmlns:a14="http://schemas.microsoft.com/office/drawing/2010/main">
                <a:solidFill>
                  <a:srgbClr val="FFFFFF"/>
                </a:solidFill>
              </a14:hiddenFill>
            </a:ext>
          </a:extLst>
        </p:spPr>
      </p:pic>
      <p:pic>
        <p:nvPicPr>
          <p:cNvPr id="3108" name="Picture 36" descr="What is pandas?">
            <a:extLst>
              <a:ext uri="{FF2B5EF4-FFF2-40B4-BE49-F238E27FC236}">
                <a16:creationId xmlns:a16="http://schemas.microsoft.com/office/drawing/2014/main" id="{49ED292A-81BF-C9C0-FAB4-E685756D635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279100" y="21491905"/>
            <a:ext cx="4314825" cy="2546511"/>
          </a:xfrm>
          <a:prstGeom prst="rect">
            <a:avLst/>
          </a:prstGeom>
          <a:noFill/>
          <a:extLst>
            <a:ext uri="{909E8E84-426E-40DD-AFC4-6F175D3DCCD1}">
              <a14:hiddenFill xmlns:a14="http://schemas.microsoft.com/office/drawing/2010/main">
                <a:solidFill>
                  <a:srgbClr val="FFFFFF"/>
                </a:solidFill>
              </a14:hiddenFill>
            </a:ext>
          </a:extLst>
        </p:spPr>
      </p:pic>
      <p:pic>
        <p:nvPicPr>
          <p:cNvPr id="3110" name="Picture 38" descr="Collection of HQ Python Logo PNG. | PlusPNG">
            <a:extLst>
              <a:ext uri="{FF2B5EF4-FFF2-40B4-BE49-F238E27FC236}">
                <a16:creationId xmlns:a16="http://schemas.microsoft.com/office/drawing/2014/main" id="{3B1A12BE-64AC-4BD7-9F49-DA845343C26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068698" y="18617184"/>
            <a:ext cx="2618346" cy="2618346"/>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C073071D-A698-2702-B60E-76637DE36915}"/>
              </a:ext>
            </a:extLst>
          </p:cNvPr>
          <p:cNvSpPr txBox="1"/>
          <p:nvPr/>
        </p:nvSpPr>
        <p:spPr>
          <a:xfrm>
            <a:off x="2667000" y="6858000"/>
            <a:ext cx="8077201" cy="10433625"/>
          </a:xfrm>
          <a:prstGeom prst="rect">
            <a:avLst/>
          </a:prstGeom>
          <a:noFill/>
        </p:spPr>
        <p:txBody>
          <a:bodyPr wrap="square" rtlCol="0">
            <a:spAutoFit/>
          </a:bodyPr>
          <a:lstStyle/>
          <a:p>
            <a:r>
              <a:rPr lang="en-US" sz="3200" dirty="0">
                <a:latin typeface="Times New Roman" panose="02020603050405020304" pitchFamily="18" charset="0"/>
                <a:cs typeface="Times New Roman" panose="02020603050405020304" pitchFamily="18" charset="0"/>
              </a:rPr>
              <a:t>In recent years, there has been a remarkable surge in the development of both Artificial Intelligence (AI) and malicious programs seeking to cause harm. The traditional reliance on human intervention to combat these threats is becoming less effective as these malicious programs evolve. Even Intrusion Detection Systems (IDS), which have been valuable tools in enhancing cybersecurity, are facing limitations in keeping up with the constantly changing tactics of attackers. The rapid advancement of generative AI has given attackers the ability to update their programs with new and sophisticated zero-day exploits, which can easily bypass modern IDS and IPS systems. This escalating cyber threat landscape necessitates the adoption of more advanced and proactive AI-powered security solutions to effectively counter these ever-evolving malicious programs and safeguard critical assets from cyberattacks.</a:t>
            </a:r>
          </a:p>
        </p:txBody>
      </p:sp>
      <p:pic>
        <p:nvPicPr>
          <p:cNvPr id="18" name="Picture 17">
            <a:extLst>
              <a:ext uri="{FF2B5EF4-FFF2-40B4-BE49-F238E27FC236}">
                <a16:creationId xmlns:a16="http://schemas.microsoft.com/office/drawing/2014/main" id="{7EC9C450-C2CA-9661-D668-DED95990EF5C}"/>
              </a:ext>
            </a:extLst>
          </p:cNvPr>
          <p:cNvPicPr>
            <a:picLocks noChangeAspect="1"/>
          </p:cNvPicPr>
          <p:nvPr/>
        </p:nvPicPr>
        <p:blipFill>
          <a:blip r:embed="rId10"/>
          <a:stretch>
            <a:fillRect/>
          </a:stretch>
        </p:blipFill>
        <p:spPr>
          <a:xfrm>
            <a:off x="11693232" y="18874800"/>
            <a:ext cx="10976268" cy="8470058"/>
          </a:xfrm>
          <a:prstGeom prst="rect">
            <a:avLst/>
          </a:prstGeom>
        </p:spPr>
      </p:pic>
      <p:pic>
        <p:nvPicPr>
          <p:cNvPr id="20" name="Picture 19">
            <a:extLst>
              <a:ext uri="{FF2B5EF4-FFF2-40B4-BE49-F238E27FC236}">
                <a16:creationId xmlns:a16="http://schemas.microsoft.com/office/drawing/2014/main" id="{E399AC7D-904C-98ED-FC4F-DBD4F57DF4DD}"/>
              </a:ext>
            </a:extLst>
          </p:cNvPr>
          <p:cNvPicPr>
            <a:picLocks noChangeAspect="1"/>
          </p:cNvPicPr>
          <p:nvPr/>
        </p:nvPicPr>
        <p:blipFill>
          <a:blip r:embed="rId11"/>
          <a:stretch>
            <a:fillRect/>
          </a:stretch>
        </p:blipFill>
        <p:spPr>
          <a:xfrm>
            <a:off x="12077700" y="30680025"/>
            <a:ext cx="9220200" cy="4182059"/>
          </a:xfrm>
          <a:prstGeom prst="rect">
            <a:avLst/>
          </a:prstGeom>
        </p:spPr>
      </p:pic>
      <p:pic>
        <p:nvPicPr>
          <p:cNvPr id="22" name="Picture 21">
            <a:extLst>
              <a:ext uri="{FF2B5EF4-FFF2-40B4-BE49-F238E27FC236}">
                <a16:creationId xmlns:a16="http://schemas.microsoft.com/office/drawing/2014/main" id="{464DBCC4-870B-1D76-44D8-9E75A60A62E4}"/>
              </a:ext>
            </a:extLst>
          </p:cNvPr>
          <p:cNvPicPr>
            <a:picLocks noChangeAspect="1"/>
          </p:cNvPicPr>
          <p:nvPr/>
        </p:nvPicPr>
        <p:blipFill>
          <a:blip r:embed="rId12"/>
          <a:stretch>
            <a:fillRect/>
          </a:stretch>
        </p:blipFill>
        <p:spPr>
          <a:xfrm>
            <a:off x="12039600" y="34898716"/>
            <a:ext cx="9220200" cy="5649113"/>
          </a:xfrm>
          <a:prstGeom prst="rect">
            <a:avLst/>
          </a:prstGeom>
        </p:spPr>
      </p:pic>
      <p:pic>
        <p:nvPicPr>
          <p:cNvPr id="26" name="Picture 25">
            <a:extLst>
              <a:ext uri="{FF2B5EF4-FFF2-40B4-BE49-F238E27FC236}">
                <a16:creationId xmlns:a16="http://schemas.microsoft.com/office/drawing/2014/main" id="{47E53E58-F395-7A7C-7F4A-64F922DF72FF}"/>
              </a:ext>
            </a:extLst>
          </p:cNvPr>
          <p:cNvPicPr>
            <a:picLocks noChangeAspect="1"/>
          </p:cNvPicPr>
          <p:nvPr/>
        </p:nvPicPr>
        <p:blipFill>
          <a:blip r:embed="rId13"/>
          <a:stretch>
            <a:fillRect/>
          </a:stretch>
        </p:blipFill>
        <p:spPr>
          <a:xfrm>
            <a:off x="3537744" y="18069976"/>
            <a:ext cx="6500044" cy="11178107"/>
          </a:xfrm>
          <a:prstGeom prst="rect">
            <a:avLst/>
          </a:prstGeom>
        </p:spPr>
      </p:pic>
    </p:spTree>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070B36A27946043B76EF8CFA617A88D" ma:contentTypeVersion="6" ma:contentTypeDescription="Create a new document." ma:contentTypeScope="" ma:versionID="3c7be69d6bedb93e9d4b0c54b80e5801">
  <xsd:schema xmlns:xsd="http://www.w3.org/2001/XMLSchema" xmlns:xs="http://www.w3.org/2001/XMLSchema" xmlns:p="http://schemas.microsoft.com/office/2006/metadata/properties" xmlns:ns3="2b528e71-4e1e-4005-af91-c27e868143dc" xmlns:ns4="18f8062b-62d1-4232-be09-dd8a257ed8ec" targetNamespace="http://schemas.microsoft.com/office/2006/metadata/properties" ma:root="true" ma:fieldsID="d73c1f0fbd022c4893e0ce899f762194" ns3:_="" ns4:_="">
    <xsd:import namespace="2b528e71-4e1e-4005-af91-c27e868143dc"/>
    <xsd:import namespace="18f8062b-62d1-4232-be09-dd8a257ed8ec"/>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b528e71-4e1e-4005-af91-c27e868143d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3"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8f8062b-62d1-4232-be09-dd8a257ed8ec"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8EB4F26-082B-4BF7-BEDD-C7CB3453F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b528e71-4e1e-4005-af91-c27e868143dc"/>
    <ds:schemaRef ds:uri="18f8062b-62d1-4232-be09-dd8a257ed8e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ACFC285-8553-4083-A968-3CBF3A24F349}">
  <ds:schemaRefs>
    <ds:schemaRef ds:uri="http://schemas.microsoft.com/office/2006/documentManagement/types"/>
    <ds:schemaRef ds:uri="18f8062b-62d1-4232-be09-dd8a257ed8ec"/>
    <ds:schemaRef ds:uri="http://schemas.microsoft.com/office/2006/metadata/properties"/>
    <ds:schemaRef ds:uri="2b528e71-4e1e-4005-af91-c27e868143dc"/>
    <ds:schemaRef ds:uri="http://purl.org/dc/elements/1.1/"/>
    <ds:schemaRef ds:uri="http://schemas.microsoft.com/office/infopath/2007/PartnerControls"/>
    <ds:schemaRef ds:uri="http://www.w3.org/XML/1998/namespace"/>
    <ds:schemaRef ds:uri="http://schemas.openxmlformats.org/package/2006/metadata/core-properties"/>
    <ds:schemaRef ds:uri="http://purl.org/dc/dcmitype/"/>
    <ds:schemaRef ds:uri="http://purl.org/dc/terms/"/>
  </ds:schemaRefs>
</ds:datastoreItem>
</file>

<file path=customXml/itemProps3.xml><?xml version="1.0" encoding="utf-8"?>
<ds:datastoreItem xmlns:ds="http://schemas.openxmlformats.org/officeDocument/2006/customXml" ds:itemID="{EE48CD78-3AD5-4F26-A728-A8E7D973240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11664</TotalTime>
  <Words>714</Words>
  <Application>Microsoft Office PowerPoint</Application>
  <PresentationFormat>Custom</PresentationFormat>
  <Paragraphs>26</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Diseño predeterminado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Me</dc:creator>
  <cp:lastModifiedBy>Michael</cp:lastModifiedBy>
  <cp:revision>41</cp:revision>
  <dcterms:created xsi:type="dcterms:W3CDTF">2012-11-19T15:27:41Z</dcterms:created>
  <dcterms:modified xsi:type="dcterms:W3CDTF">2023-08-02T14:38:36Z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0x0101000070B36A27946043B76EF8CFA617A88D</vt:lpwstr>
  </property>
</Properties>
</file>